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EF9-7EFA-440F-9899-4E5B2E35B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276A3-BB6E-4C4C-9AAD-B84F869F0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557B-0B5F-42DC-866B-57A99F41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D677-F2F8-4841-8423-C6DC11EE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EB67-4298-422C-8889-B6B7B28B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B197-2419-4704-B532-72A94F7F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38C60-E96A-4495-9C27-7CCE96655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E186-C38F-4332-963A-0FC32BF5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9704-D1EE-4A67-AA49-D1E55FB1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5CC8-DEA5-413C-BC3B-41B54B86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27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27DDD-AFF9-4593-94C0-A5DA30DC5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9ED28-33E2-48E9-9D63-8960D63CB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ADC7-8309-40B2-B4C1-89D93D7A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CFAA-A3CD-4337-A24B-D42BB38A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8F73-2F88-4876-9284-ADA9863F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8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8DBF-1C45-4FFF-8FA1-DF3BB149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3739-AA8D-481C-A2C9-FB01031D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E321-76E3-497D-AAB7-5BE5DF0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1C7C-8B7B-45EC-9BF9-C00618CF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F8E3-5189-490A-82EF-0153A1DC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58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3CC5-AC48-4D1B-B25D-A589483F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506FA-D909-4FF1-9C7F-60BBE5E7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4272-4DF7-4ECA-8AD5-5E7CA4C9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4ABB-05BD-495A-BC0E-C87D16E1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7E67-E01B-43AB-A1CE-CF60CF4F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4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94BC-3784-4748-AF37-7E234C18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50D5-0345-4359-999A-6CB171F52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1B131-14BF-450D-8D0B-72F80A53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61E1-D9A7-4C7B-87B8-DAB255D0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0FDFE-D31C-4C28-BBC4-7933C195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AC1B-F5CB-4CF2-B48E-B7D959F2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16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9B-0BAC-448E-819F-FC8A7397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E17E3-3A9C-42F9-9312-AB282F5B4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A0F9-FE5A-4372-B958-7A1808CD1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1FEE5-C10F-42F9-8B0E-D87782C6A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D793C-AA87-4D81-9DBB-E9882B12D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0B478-006D-45A4-95A6-EE48E126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92C3F-22C1-4C42-BB0B-0A95DDDE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3FE3B-B75F-4A49-944D-2DC78DAC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2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1B8D-72C9-4FFB-898F-BACFF4EF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0C317-F694-4D22-9D9E-1D09CCE4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A4677-ED81-4ADB-A641-DBCCEDC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D5905-1304-44B9-B26A-F675EFE1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7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A4122-51C2-469D-93B0-D98279BB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2B3C8-0896-4F77-BA0C-EB71E158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52954-1846-40C0-807E-CD26678C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18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A30F-3323-4C42-A9B2-E94708C9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BE4C-8C72-4E20-BDC1-6E4D3352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7BE81-BB05-4A16-B784-C9E1B795F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103E3-6DCC-480B-9B08-3B2B8B45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DFFC2-9551-4FB1-A760-FAB9A205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57B1-1CD2-488B-AD5A-222758BD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16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BF1C-12EB-413B-8335-ABE7CF04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52A67-3B83-4A27-B05B-C47746E3F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F63AF-D996-4956-B90F-527F56B4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94834-B2F6-46B4-8B55-CB8A9D58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CA171-65C2-4171-84D7-1AADE256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246EE-59A7-46C5-917D-0A76437D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49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CFD8-BE14-4ED0-8F77-B8223ECD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F53CE-2013-4F02-AD7E-304F16EF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9AB8-52F6-4680-9B88-25ACDFA35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919E-5CE8-4BAD-9F49-6A65F05327D1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707F-9FC1-44DB-8F09-14E024EA9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30D5-8134-41D0-8696-EAAF0AAB5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294F-BA9D-491E-BEA9-DD1AFDB349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072C3-0D40-4EB4-A71A-67728460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63"/>
          <a:stretch/>
        </p:blipFill>
        <p:spPr>
          <a:xfrm>
            <a:off x="213906" y="132890"/>
            <a:ext cx="2936798" cy="638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D3348-C2C4-466C-8324-32CE1A9D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944" y="805673"/>
            <a:ext cx="266737" cy="25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3C7AE-D893-4C4D-A95F-D63B2B08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944" y="1959024"/>
            <a:ext cx="257211" cy="276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77F05-8E65-4B41-9F52-108FF244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622" y="2265105"/>
            <a:ext cx="342948" cy="285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ADC171-EAF6-4A7F-B283-861321B97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253" y="3114631"/>
            <a:ext cx="247685" cy="314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5F1FB2-CB93-46A9-8171-28B89CC75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066" y="3530709"/>
            <a:ext cx="323895" cy="285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25EE3D-1050-4573-8CD4-F9D6165D4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7253" y="3868512"/>
            <a:ext cx="238158" cy="276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FFBDDE-4B37-45BE-A2A7-CC9F9601E5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0568" y="4284971"/>
            <a:ext cx="304843" cy="247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E1786C-A501-421B-918C-D384C716BD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4528" y="4658181"/>
            <a:ext cx="266737" cy="2762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968001-CD2E-4FA8-BAAE-54D7B0A416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8759" y="5426732"/>
            <a:ext cx="285790" cy="2476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7777FB-1FAD-40AB-80BC-B17BD74A04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9621" y="310304"/>
            <a:ext cx="3934374" cy="9907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19E68D-D850-40C1-BFBC-4E96FFF01D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84227" y="4006644"/>
            <a:ext cx="5134692" cy="12193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E76152-D07C-4205-AFD7-6A22286A77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3710" y="1717341"/>
            <a:ext cx="607779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2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7AA6BDD-F02C-4E7E-ADE8-D89E629F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41" y="396951"/>
            <a:ext cx="7842203" cy="6310923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4140162-7225-4715-9435-715C915BF84C}"/>
              </a:ext>
            </a:extLst>
          </p:cNvPr>
          <p:cNvCxnSpPr/>
          <p:nvPr/>
        </p:nvCxnSpPr>
        <p:spPr>
          <a:xfrm>
            <a:off x="1576317" y="661917"/>
            <a:ext cx="586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8544C41-2D7D-4749-BDDC-59E7AEC86EAE}"/>
              </a:ext>
            </a:extLst>
          </p:cNvPr>
          <p:cNvCxnSpPr>
            <a:cxnSpLocks/>
          </p:cNvCxnSpPr>
          <p:nvPr/>
        </p:nvCxnSpPr>
        <p:spPr>
          <a:xfrm>
            <a:off x="1760561" y="1944806"/>
            <a:ext cx="1173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4A3706D-845C-4F3A-B1A4-008EB3B3FDC9}"/>
              </a:ext>
            </a:extLst>
          </p:cNvPr>
          <p:cNvCxnSpPr/>
          <p:nvPr/>
        </p:nvCxnSpPr>
        <p:spPr>
          <a:xfrm>
            <a:off x="1576317" y="1289714"/>
            <a:ext cx="586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043EB82-24AC-445B-9B11-1CDFD73619A4}"/>
              </a:ext>
            </a:extLst>
          </p:cNvPr>
          <p:cNvCxnSpPr>
            <a:cxnSpLocks/>
          </p:cNvCxnSpPr>
          <p:nvPr/>
        </p:nvCxnSpPr>
        <p:spPr>
          <a:xfrm>
            <a:off x="1746913" y="2906974"/>
            <a:ext cx="1173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0698337-3694-4119-940A-B7AF34B91389}"/>
              </a:ext>
            </a:extLst>
          </p:cNvPr>
          <p:cNvCxnSpPr>
            <a:cxnSpLocks/>
          </p:cNvCxnSpPr>
          <p:nvPr/>
        </p:nvCxnSpPr>
        <p:spPr>
          <a:xfrm flipH="1">
            <a:off x="9000699" y="2040341"/>
            <a:ext cx="1125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163E0D-3882-4AA5-937B-9C16D03C3EB8}"/>
              </a:ext>
            </a:extLst>
          </p:cNvPr>
          <p:cNvCxnSpPr>
            <a:cxnSpLocks/>
          </p:cNvCxnSpPr>
          <p:nvPr/>
        </p:nvCxnSpPr>
        <p:spPr>
          <a:xfrm flipH="1">
            <a:off x="8993875" y="3650776"/>
            <a:ext cx="1125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E45DD08-AE99-40B7-A549-F471A0CAC861}"/>
              </a:ext>
            </a:extLst>
          </p:cNvPr>
          <p:cNvSpPr txBox="1"/>
          <p:nvPr/>
        </p:nvSpPr>
        <p:spPr>
          <a:xfrm>
            <a:off x="663518" y="484003"/>
            <a:ext cx="965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postsNavBar</a:t>
            </a:r>
            <a:endParaRPr lang="de-CH" sz="11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4989AB-8A45-4F88-B982-912A3A20B8D8}"/>
              </a:ext>
            </a:extLst>
          </p:cNvPr>
          <p:cNvSpPr txBox="1"/>
          <p:nvPr/>
        </p:nvSpPr>
        <p:spPr>
          <a:xfrm>
            <a:off x="663518" y="1151780"/>
            <a:ext cx="965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greyNavBar</a:t>
            </a:r>
            <a:endParaRPr lang="de-CH" sz="11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0AB117-13F2-45EC-B18F-0947BBDBEA65}"/>
              </a:ext>
            </a:extLst>
          </p:cNvPr>
          <p:cNvSpPr txBox="1"/>
          <p:nvPr/>
        </p:nvSpPr>
        <p:spPr>
          <a:xfrm>
            <a:off x="883693" y="1779577"/>
            <a:ext cx="90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comment</a:t>
            </a:r>
            <a:endParaRPr lang="de-CH" sz="11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8F691C4-5F0C-4EB6-A76F-5C94BB61CFE2}"/>
              </a:ext>
            </a:extLst>
          </p:cNvPr>
          <p:cNvSpPr txBox="1"/>
          <p:nvPr/>
        </p:nvSpPr>
        <p:spPr>
          <a:xfrm>
            <a:off x="464024" y="2757141"/>
            <a:ext cx="1545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commentPosted</a:t>
            </a:r>
            <a:endParaRPr lang="de-CH" sz="1100" dirty="0"/>
          </a:p>
          <a:p>
            <a:r>
              <a:rPr lang="de-CH" sz="1100" dirty="0" err="1"/>
              <a:t>Attr</a:t>
            </a:r>
            <a:r>
              <a:rPr lang="de-CH" sz="1100" dirty="0"/>
              <a:t>: </a:t>
            </a:r>
            <a:r>
              <a:rPr lang="de-CH" sz="1100" dirty="0" err="1"/>
              <a:t>editable</a:t>
            </a:r>
            <a:r>
              <a:rPr lang="de-CH" sz="1100" dirty="0"/>
              <a:t>=</a:t>
            </a:r>
            <a:r>
              <a:rPr lang="de-CH" sz="1100" dirty="0" err="1"/>
              <a:t>true</a:t>
            </a:r>
            <a:endParaRPr lang="de-CH" sz="11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834539E-F1BE-4DBE-BD2C-1090EED291E2}"/>
              </a:ext>
            </a:extLst>
          </p:cNvPr>
          <p:cNvSpPr txBox="1"/>
          <p:nvPr/>
        </p:nvSpPr>
        <p:spPr>
          <a:xfrm>
            <a:off x="10182159" y="1909536"/>
            <a:ext cx="12437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commentPosted</a:t>
            </a:r>
            <a:endParaRPr lang="de-CH" sz="1100" dirty="0"/>
          </a:p>
          <a:p>
            <a:r>
              <a:rPr lang="de-CH" sz="1100" dirty="0"/>
              <a:t>(</a:t>
            </a:r>
            <a:r>
              <a:rPr lang="de-CH" sz="1100" dirty="0" err="1"/>
              <a:t>withou</a:t>
            </a:r>
            <a:r>
              <a:rPr lang="de-CH" sz="1100" dirty="0"/>
              <a:t> </a:t>
            </a:r>
            <a:r>
              <a:rPr lang="de-CH" sz="1100" dirty="0" err="1"/>
              <a:t>images</a:t>
            </a:r>
            <a:r>
              <a:rPr lang="de-CH" sz="1100" dirty="0"/>
              <a:t>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CAE3B7C-7D93-45F6-BB58-BA8018029348}"/>
              </a:ext>
            </a:extLst>
          </p:cNvPr>
          <p:cNvSpPr txBox="1"/>
          <p:nvPr/>
        </p:nvSpPr>
        <p:spPr>
          <a:xfrm>
            <a:off x="10182159" y="3544438"/>
            <a:ext cx="1243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commentShared</a:t>
            </a:r>
            <a:endParaRPr lang="de-CH" sz="11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17D9730-EC64-4704-9B6B-B7365C30340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993875" y="4254031"/>
            <a:ext cx="1188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8E0F28FF-BE10-4B7D-8180-6356055F07C4}"/>
              </a:ext>
            </a:extLst>
          </p:cNvPr>
          <p:cNvSpPr txBox="1"/>
          <p:nvPr/>
        </p:nvSpPr>
        <p:spPr>
          <a:xfrm>
            <a:off x="10182159" y="4038587"/>
            <a:ext cx="1589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commentPosted</a:t>
            </a:r>
            <a:endParaRPr lang="de-CH" sz="1100" dirty="0"/>
          </a:p>
          <a:p>
            <a:r>
              <a:rPr lang="de-CH" sz="1100" dirty="0" err="1"/>
              <a:t>Attr</a:t>
            </a:r>
            <a:r>
              <a:rPr lang="de-CH" sz="1100" dirty="0"/>
              <a:t>: </a:t>
            </a:r>
            <a:r>
              <a:rPr lang="de-CH" sz="1100" dirty="0" err="1"/>
              <a:t>editable</a:t>
            </a:r>
            <a:r>
              <a:rPr lang="de-CH" sz="1100" dirty="0"/>
              <a:t>=</a:t>
            </a:r>
            <a:r>
              <a:rPr lang="de-CH" sz="1100" dirty="0" err="1"/>
              <a:t>false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20791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5E42E95-DAFF-4423-9E50-31B2C57C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3" y="490504"/>
            <a:ext cx="10930397" cy="5597067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6FFFF95-6B59-4455-BC3F-BE1CE90FDA29}"/>
              </a:ext>
            </a:extLst>
          </p:cNvPr>
          <p:cNvCxnSpPr>
            <a:cxnSpLocks/>
          </p:cNvCxnSpPr>
          <p:nvPr/>
        </p:nvCxnSpPr>
        <p:spPr>
          <a:xfrm>
            <a:off x="1180531" y="3364174"/>
            <a:ext cx="1344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511050D7-E295-4ADB-9F1C-14E53658FF69}"/>
              </a:ext>
            </a:extLst>
          </p:cNvPr>
          <p:cNvSpPr txBox="1"/>
          <p:nvPr/>
        </p:nvSpPr>
        <p:spPr>
          <a:xfrm>
            <a:off x="320722" y="3226240"/>
            <a:ext cx="859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 err="1"/>
              <a:t>addPhoto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172973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43F50-BB8E-404E-9ED5-6E409B23DE6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SPLITTING WORK: RICCARDO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24BC5-31C5-4AB0-A793-D5E11642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33" y="604517"/>
            <a:ext cx="2245429" cy="58222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6674A1-1907-423E-A61C-0E6D92AFA22C}"/>
              </a:ext>
            </a:extLst>
          </p:cNvPr>
          <p:cNvSpPr/>
          <p:nvPr/>
        </p:nvSpPr>
        <p:spPr>
          <a:xfrm>
            <a:off x="568733" y="604517"/>
            <a:ext cx="2245429" cy="1394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AA9D80-E662-410B-B625-B29DA3B9B139}"/>
              </a:ext>
            </a:extLst>
          </p:cNvPr>
          <p:cNvSpPr/>
          <p:nvPr/>
        </p:nvSpPr>
        <p:spPr>
          <a:xfrm>
            <a:off x="566867" y="2121410"/>
            <a:ext cx="2245429" cy="1394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308B51-E29B-477C-933E-6B28602E4620}"/>
              </a:ext>
            </a:extLst>
          </p:cNvPr>
          <p:cNvSpPr/>
          <p:nvPr/>
        </p:nvSpPr>
        <p:spPr>
          <a:xfrm>
            <a:off x="566866" y="3638303"/>
            <a:ext cx="2245429" cy="1394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0B9B89-4255-40CD-A7BF-1518E5034AA0}"/>
              </a:ext>
            </a:extLst>
          </p:cNvPr>
          <p:cNvSpPr/>
          <p:nvPr/>
        </p:nvSpPr>
        <p:spPr>
          <a:xfrm>
            <a:off x="623511" y="5155196"/>
            <a:ext cx="2245429" cy="1394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18984-7DC0-42A6-BE4F-49F1D164FB1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SPLITTING WORK: AVIRAN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812FF-BE4D-4F5F-8B74-11F7A3F1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9" y="650699"/>
            <a:ext cx="5806353" cy="588111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7064B7-7A50-4B79-B16E-DD1A4A3C346D}"/>
              </a:ext>
            </a:extLst>
          </p:cNvPr>
          <p:cNvSpPr/>
          <p:nvPr/>
        </p:nvSpPr>
        <p:spPr>
          <a:xfrm>
            <a:off x="846682" y="1232034"/>
            <a:ext cx="1472665" cy="200205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CB14D-D1D3-40BA-8B06-115CB4B3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0699"/>
            <a:ext cx="5729188" cy="474597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1782A-5B17-433F-940E-F3C28A141381}"/>
              </a:ext>
            </a:extLst>
          </p:cNvPr>
          <p:cNvSpPr/>
          <p:nvPr/>
        </p:nvSpPr>
        <p:spPr>
          <a:xfrm>
            <a:off x="6592027" y="1693280"/>
            <a:ext cx="4672086" cy="173572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11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ACD62-6262-49B0-8177-2B34D4CBA55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SPLITTING WORK: ONDREJ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F1DC2-DDB6-4CF1-AD84-8907A0CA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06" y="752558"/>
            <a:ext cx="5110504" cy="5132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5B83E-533B-4807-95D0-710C40D7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02" y="752558"/>
            <a:ext cx="4929588" cy="497825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F62101-9E74-4A1C-8471-999578427C88}"/>
              </a:ext>
            </a:extLst>
          </p:cNvPr>
          <p:cNvSpPr/>
          <p:nvPr/>
        </p:nvSpPr>
        <p:spPr>
          <a:xfrm>
            <a:off x="811494" y="1502733"/>
            <a:ext cx="2077363" cy="32230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B8B36E-0098-411F-8A00-D525424E8298}"/>
              </a:ext>
            </a:extLst>
          </p:cNvPr>
          <p:cNvSpPr/>
          <p:nvPr/>
        </p:nvSpPr>
        <p:spPr>
          <a:xfrm>
            <a:off x="306102" y="661161"/>
            <a:ext cx="5050825" cy="60928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06525C-F36D-4694-828B-CF63C12EB53C}"/>
              </a:ext>
            </a:extLst>
          </p:cNvPr>
          <p:cNvSpPr/>
          <p:nvPr/>
        </p:nvSpPr>
        <p:spPr>
          <a:xfrm>
            <a:off x="10042216" y="893444"/>
            <a:ext cx="671638" cy="60928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717C-CB50-4533-9A0F-3AFA6221E9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SPLITTING WORK: ONDREJ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6C10C-9E0C-4591-96A9-67F89EFC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6" y="681528"/>
            <a:ext cx="4507775" cy="549494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F39712-FE42-48C0-BE9A-9800E6B61709}"/>
              </a:ext>
            </a:extLst>
          </p:cNvPr>
          <p:cNvSpPr/>
          <p:nvPr/>
        </p:nvSpPr>
        <p:spPr>
          <a:xfrm>
            <a:off x="704007" y="1427518"/>
            <a:ext cx="3155894" cy="474895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923EA-06B8-44DD-8153-3F1596281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46" y="827185"/>
            <a:ext cx="4964281" cy="50049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F62B55-DFEE-426B-9BB7-2E971399DED7}"/>
              </a:ext>
            </a:extLst>
          </p:cNvPr>
          <p:cNvSpPr/>
          <p:nvPr/>
        </p:nvSpPr>
        <p:spPr>
          <a:xfrm>
            <a:off x="6659744" y="1541009"/>
            <a:ext cx="4215951" cy="262638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26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6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Ondrej Janosik</dc:creator>
  <cp:lastModifiedBy>Ondrej Janosik</cp:lastModifiedBy>
  <cp:revision>6</cp:revision>
  <dcterms:created xsi:type="dcterms:W3CDTF">2022-02-28T16:38:49Z</dcterms:created>
  <dcterms:modified xsi:type="dcterms:W3CDTF">2022-03-02T16:52:49Z</dcterms:modified>
</cp:coreProperties>
</file>