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6050F6-CDA5-4000-B15D-BDFBA2782850}" v="3" dt="2025-07-10T08:26:43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8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ai Hahamy" userId="df51fa99-fdc1-49bb-9a19-8a6a2f0c0589" providerId="ADAL" clId="{F26050F6-CDA5-4000-B15D-BDFBA2782850}"/>
    <pc:docChg chg="custSel addSld delSld modSld">
      <pc:chgData name="Itai Hahamy" userId="df51fa99-fdc1-49bb-9a19-8a6a2f0c0589" providerId="ADAL" clId="{F26050F6-CDA5-4000-B15D-BDFBA2782850}" dt="2025-07-10T08:27:05.823" v="155" actId="1076"/>
      <pc:docMkLst>
        <pc:docMk/>
      </pc:docMkLst>
      <pc:sldChg chg="delSp modSp new mod">
        <pc:chgData name="Itai Hahamy" userId="df51fa99-fdc1-49bb-9a19-8a6a2f0c0589" providerId="ADAL" clId="{F26050F6-CDA5-4000-B15D-BDFBA2782850}" dt="2025-07-10T08:24:20.931" v="86" actId="14100"/>
        <pc:sldMkLst>
          <pc:docMk/>
          <pc:sldMk cId="4051828886" sldId="256"/>
        </pc:sldMkLst>
        <pc:spChg chg="mod">
          <ac:chgData name="Itai Hahamy" userId="df51fa99-fdc1-49bb-9a19-8a6a2f0c0589" providerId="ADAL" clId="{F26050F6-CDA5-4000-B15D-BDFBA2782850}" dt="2025-07-10T08:24:20.931" v="86" actId="14100"/>
          <ac:spMkLst>
            <pc:docMk/>
            <pc:sldMk cId="4051828886" sldId="256"/>
            <ac:spMk id="2" creationId="{38B7AB8B-3A36-D9D3-169C-C39AEFB9C905}"/>
          </ac:spMkLst>
        </pc:spChg>
        <pc:spChg chg="del">
          <ac:chgData name="Itai Hahamy" userId="df51fa99-fdc1-49bb-9a19-8a6a2f0c0589" providerId="ADAL" clId="{F26050F6-CDA5-4000-B15D-BDFBA2782850}" dt="2025-07-10T08:24:06.731" v="83" actId="478"/>
          <ac:spMkLst>
            <pc:docMk/>
            <pc:sldMk cId="4051828886" sldId="256"/>
            <ac:spMk id="3" creationId="{F711EE21-E62C-B532-8952-B0BBE8A272C1}"/>
          </ac:spMkLst>
        </pc:spChg>
      </pc:sldChg>
      <pc:sldChg chg="new del">
        <pc:chgData name="Itai Hahamy" userId="df51fa99-fdc1-49bb-9a19-8a6a2f0c0589" providerId="ADAL" clId="{F26050F6-CDA5-4000-B15D-BDFBA2782850}" dt="2025-07-10T08:24:37.152" v="89" actId="47"/>
        <pc:sldMkLst>
          <pc:docMk/>
          <pc:sldMk cId="2894738304" sldId="257"/>
        </pc:sldMkLst>
      </pc:sldChg>
      <pc:sldChg chg="addSp modSp new mod">
        <pc:chgData name="Itai Hahamy" userId="df51fa99-fdc1-49bb-9a19-8a6a2f0c0589" providerId="ADAL" clId="{F26050F6-CDA5-4000-B15D-BDFBA2782850}" dt="2025-07-10T08:27:05.823" v="155" actId="1076"/>
        <pc:sldMkLst>
          <pc:docMk/>
          <pc:sldMk cId="4212206327" sldId="258"/>
        </pc:sldMkLst>
        <pc:spChg chg="add mod">
          <ac:chgData name="Itai Hahamy" userId="df51fa99-fdc1-49bb-9a19-8a6a2f0c0589" providerId="ADAL" clId="{F26050F6-CDA5-4000-B15D-BDFBA2782850}" dt="2025-07-10T08:27:05.823" v="155" actId="1076"/>
          <ac:spMkLst>
            <pc:docMk/>
            <pc:sldMk cId="4212206327" sldId="258"/>
            <ac:spMk id="2" creationId="{BC30E3C2-2A08-534D-2DF8-D1CB89FBC596}"/>
          </ac:spMkLst>
        </pc:spChg>
        <pc:spChg chg="add mod">
          <ac:chgData name="Itai Hahamy" userId="df51fa99-fdc1-49bb-9a19-8a6a2f0c0589" providerId="ADAL" clId="{F26050F6-CDA5-4000-B15D-BDFBA2782850}" dt="2025-07-10T08:26:53.555" v="154" actId="1076"/>
          <ac:spMkLst>
            <pc:docMk/>
            <pc:sldMk cId="4212206327" sldId="258"/>
            <ac:spMk id="7" creationId="{52DAD3D7-E690-B4B3-20F1-5556AE4A0E12}"/>
          </ac:spMkLst>
        </pc:spChg>
        <pc:picChg chg="add mod">
          <ac:chgData name="Itai Hahamy" userId="df51fa99-fdc1-49bb-9a19-8a6a2f0c0589" providerId="ADAL" clId="{F26050F6-CDA5-4000-B15D-BDFBA2782850}" dt="2025-07-10T08:26:07.100" v="143" actId="1076"/>
          <ac:picMkLst>
            <pc:docMk/>
            <pc:sldMk cId="4212206327" sldId="258"/>
            <ac:picMk id="4" creationId="{F1A28D64-153F-5A85-4CAF-1F4FA2EB8D61}"/>
          </ac:picMkLst>
        </pc:picChg>
        <pc:picChg chg="add mod">
          <ac:chgData name="Itai Hahamy" userId="df51fa99-fdc1-49bb-9a19-8a6a2f0c0589" providerId="ADAL" clId="{F26050F6-CDA5-4000-B15D-BDFBA2782850}" dt="2025-07-10T08:26:23.454" v="148" actId="1076"/>
          <ac:picMkLst>
            <pc:docMk/>
            <pc:sldMk cId="4212206327" sldId="258"/>
            <ac:picMk id="6" creationId="{C4EB7D48-3984-7A79-98C2-375860F24C3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9C5F-A494-241C-FD39-47F50A27A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8280C-104D-504C-0308-DE0DB6035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4F567-2D6A-4E6C-61D9-0E6233E7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FFF7-6363-42E3-8EEC-16177D1A5A8D}" type="datetimeFigureOut">
              <a:rPr lang="he-IL" smtClean="0"/>
              <a:t>י"ד/תמוז/תשפ"ה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6FC5B-8F25-79EC-8447-C55BB1D8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43772-3A7B-754A-B537-8D393EBF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3B65-9A9E-4F96-B05D-1247C9B555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366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E60FF-EC2D-C46E-F8B8-32C6011D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AE1B3-CF1F-0E3E-3861-6DAC96570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213B7-EE63-362D-0DD1-151B22A2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FFF7-6363-42E3-8EEC-16177D1A5A8D}" type="datetimeFigureOut">
              <a:rPr lang="he-IL" smtClean="0"/>
              <a:t>י"ד/תמוז/תשפ"ה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3E1DE-F205-4D9C-CDE8-5860D11E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6E161-BD66-8CB7-05CB-0957D677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3B65-9A9E-4F96-B05D-1247C9B555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938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08940-4D3A-BCC5-FA38-FDBE182EA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A5C23-DAA6-ECC2-6772-1DE6D01AD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EBFD0-4E22-DDE1-5595-F3C65279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FFF7-6363-42E3-8EEC-16177D1A5A8D}" type="datetimeFigureOut">
              <a:rPr lang="he-IL" smtClean="0"/>
              <a:t>י"ד/תמוז/תשפ"ה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E3DB3-F941-9839-C401-142CBCA7D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0A162-0C5B-4D92-6AE8-9F08D9CE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3B65-9A9E-4F96-B05D-1247C9B555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208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1BCE-965B-CBBB-B446-B4F7927F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1D87-CB98-2674-3E50-00BC10D98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F98D1-502F-2250-E143-33A8CB7F7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FFF7-6363-42E3-8EEC-16177D1A5A8D}" type="datetimeFigureOut">
              <a:rPr lang="he-IL" smtClean="0"/>
              <a:t>י"ד/תמוז/תשפ"ה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862D5-8173-B702-4B5D-1590C5F9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69EE5-D7DC-EE60-287C-FF284E08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3B65-9A9E-4F96-B05D-1247C9B555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675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65E5-7839-FC09-0095-AF23A570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3663B-DF99-43B4-F673-13B546E6B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9A2A5-97DB-5E60-1248-9574CA2C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FFF7-6363-42E3-8EEC-16177D1A5A8D}" type="datetimeFigureOut">
              <a:rPr lang="he-IL" smtClean="0"/>
              <a:t>י"ד/תמוז/תשפ"ה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47729-7909-B5FB-9454-C29AE156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1DC4B-6B12-8CDF-F2D4-3AE3A99F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3B65-9A9E-4F96-B05D-1247C9B555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999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D5850-6552-16D5-E5AE-A251AFB8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A5ECD-670A-4BED-76A8-66AB8B070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C9AE6-E66E-5E94-8194-9A314144B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A923C-27BF-E8CF-1BDD-A8523F4AD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FFF7-6363-42E3-8EEC-16177D1A5A8D}" type="datetimeFigureOut">
              <a:rPr lang="he-IL" smtClean="0"/>
              <a:t>י"ד/תמוז/תשפ"ה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06B62-7719-CC81-89F7-9A97BAAC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D80DB-8E37-E250-4C50-0F3E489F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3B65-9A9E-4F96-B05D-1247C9B555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312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EB34-C521-A0CE-4FC0-9278F3E3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32DEC-C4EA-17D5-43CB-513E7B62D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9789A-829C-9FDF-7393-865BEDDB9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8EF54-EE55-7062-239B-436D62994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75623-CDD4-3433-BBAF-39140B90C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5B891-1A13-5D3E-92F1-F50FAB5D9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FFF7-6363-42E3-8EEC-16177D1A5A8D}" type="datetimeFigureOut">
              <a:rPr lang="he-IL" smtClean="0"/>
              <a:t>י"ד/תמוז/תשפ"ה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BBF7BF-6F3A-06CC-9BA4-C44D8182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4CAF7-3CCE-CDFE-0D51-BB3DD512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3B65-9A9E-4F96-B05D-1247C9B555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894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677D-E4A2-0B4E-BB76-CEB8709C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B9F30-5262-B594-20CA-C5BE7C233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FFF7-6363-42E3-8EEC-16177D1A5A8D}" type="datetimeFigureOut">
              <a:rPr lang="he-IL" smtClean="0"/>
              <a:t>י"ד/תמוז/תשפ"ה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1D8071-72FE-E3AB-FAA1-6FF0BFEC3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D408A-ED87-287D-3033-A1CADFFD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3B65-9A9E-4F96-B05D-1247C9B555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95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49921E-410B-FAF0-9CBF-E43603052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FFF7-6363-42E3-8EEC-16177D1A5A8D}" type="datetimeFigureOut">
              <a:rPr lang="he-IL" smtClean="0"/>
              <a:t>י"ד/תמוז/תשפ"ה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EB1913-F49B-F9C5-3812-F7FAE9AB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45563-803A-ADA7-2AB7-59DC4C35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3B65-9A9E-4F96-B05D-1247C9B555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929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CB7E-412F-F8A5-3443-158F21048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6C6EF-4BD9-7D14-3417-CECBA9BA5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5C402-3369-27EF-BB60-FC52D3D23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5399B-59EA-B390-650B-5ECBF08A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FFF7-6363-42E3-8EEC-16177D1A5A8D}" type="datetimeFigureOut">
              <a:rPr lang="he-IL" smtClean="0"/>
              <a:t>י"ד/תמוז/תשפ"ה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653C0-6E6A-25D2-C50D-71671F9A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FF19C-0863-C5AF-0904-C24F3B7F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3B65-9A9E-4F96-B05D-1247C9B555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177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4F27C-BA73-5C1D-3A29-F712F65F3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F42FD-304A-281D-9C2A-0415427E9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32B07-2AE3-3100-73E7-F0FBC4561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034DC-2DBB-D1E0-085F-D87F3E26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9FFF7-6363-42E3-8EEC-16177D1A5A8D}" type="datetimeFigureOut">
              <a:rPr lang="he-IL" smtClean="0"/>
              <a:t>י"ד/תמוז/תשפ"ה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AC926-3A74-9476-D632-8DB4E203F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8E1FE-3696-FBB9-A138-E41AF6DF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3B65-9A9E-4F96-B05D-1247C9B555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510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421642-FB61-3EFD-B681-F8E57D642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F831A-615E-F6CF-59CC-3211C1F7B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38211-1FD6-DF7C-3A12-C126D565D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49FFF7-6363-42E3-8EEC-16177D1A5A8D}" type="datetimeFigureOut">
              <a:rPr lang="he-IL" smtClean="0"/>
              <a:t>י"ד/תמוז/תשפ"ה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26F62-4017-7F90-7466-698AB3FC0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FA149-89E4-2CB6-AD25-20A6E6B8A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CE3B65-9A9E-4F96-B05D-1247C9B555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018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AB8B-3A36-D9D3-169C-C39AEFB9C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410" y="1122363"/>
            <a:ext cx="9673590" cy="3141028"/>
          </a:xfrm>
        </p:spPr>
        <p:txBody>
          <a:bodyPr>
            <a:normAutofit/>
          </a:bodyPr>
          <a:lstStyle/>
          <a:p>
            <a:r>
              <a:rPr lang="en-US" dirty="0"/>
              <a:t>Simulating proton signal with radiational damping and spin exchange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5182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0E3C2-2A08-534D-2DF8-D1CB89FBC596}"/>
              </a:ext>
            </a:extLst>
          </p:cNvPr>
          <p:cNvSpPr txBox="1"/>
          <p:nvPr/>
        </p:nvSpPr>
        <p:spPr>
          <a:xfrm>
            <a:off x="1005840" y="683707"/>
            <a:ext cx="28575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Transition rate – 2[1/s]</a:t>
            </a:r>
            <a:endParaRPr lang="he-IL" dirty="0"/>
          </a:p>
        </p:txBody>
      </p:sp>
      <p:pic>
        <p:nvPicPr>
          <p:cNvPr id="4" name="Picture 3" descr="A graph of a blue line&#10;&#10;AI-generated content may be incorrect.">
            <a:extLst>
              <a:ext uri="{FF2B5EF4-FFF2-40B4-BE49-F238E27FC236}">
                <a16:creationId xmlns:a16="http://schemas.microsoft.com/office/drawing/2014/main" id="{F1A28D64-153F-5A85-4CAF-1F4FA2EB8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21" y="1053039"/>
            <a:ext cx="5361138" cy="3467610"/>
          </a:xfrm>
          <a:prstGeom prst="rect">
            <a:avLst/>
          </a:prstGeom>
        </p:spPr>
      </p:pic>
      <p:pic>
        <p:nvPicPr>
          <p:cNvPr id="6" name="Picture 5" descr="A graph of a blue line&#10;&#10;AI-generated content may be incorrect.">
            <a:extLst>
              <a:ext uri="{FF2B5EF4-FFF2-40B4-BE49-F238E27FC236}">
                <a16:creationId xmlns:a16="http://schemas.microsoft.com/office/drawing/2014/main" id="{C4EB7D48-3984-7A79-98C2-375860F24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016" y="3205200"/>
            <a:ext cx="5216563" cy="33740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DAD3D7-E690-B4B3-20F1-5556AE4A0E12}"/>
              </a:ext>
            </a:extLst>
          </p:cNvPr>
          <p:cNvSpPr txBox="1"/>
          <p:nvPr/>
        </p:nvSpPr>
        <p:spPr>
          <a:xfrm>
            <a:off x="7616190" y="2786844"/>
            <a:ext cx="28575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Transition rate – 2000[1/s]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1220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Simulating proton signal with radiational damping and spin exchange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Itai Hahamy</dc:creator>
  <cp:lastModifiedBy>Itai Hahamy</cp:lastModifiedBy>
  <cp:revision>1</cp:revision>
  <dcterms:created xsi:type="dcterms:W3CDTF">2025-07-10T08:23:29Z</dcterms:created>
  <dcterms:modified xsi:type="dcterms:W3CDTF">2025-07-10T08:27:13Z</dcterms:modified>
</cp:coreProperties>
</file>