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9917E-EF2D-4E0F-8457-5FE08984A464}" v="29" dt="2022-09-27T13:54:3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eko Itaru" userId="772eb26533164a99" providerId="LiveId" clId="{AF19917E-EF2D-4E0F-8457-5FE08984A464}"/>
    <pc:docChg chg="undo custSel addSld modSld">
      <pc:chgData name="Kaneko Itaru" userId="772eb26533164a99" providerId="LiveId" clId="{AF19917E-EF2D-4E0F-8457-5FE08984A464}" dt="2022-09-27T13:56:09.002" v="523" actId="1076"/>
      <pc:docMkLst>
        <pc:docMk/>
      </pc:docMkLst>
      <pc:sldChg chg="addSp delSp modSp new mod modClrScheme chgLayout">
        <pc:chgData name="Kaneko Itaru" userId="772eb26533164a99" providerId="LiveId" clId="{AF19917E-EF2D-4E0F-8457-5FE08984A464}" dt="2022-09-25T14:23:49.181" v="87" actId="700"/>
        <pc:sldMkLst>
          <pc:docMk/>
          <pc:sldMk cId="1095921006" sldId="256"/>
        </pc:sldMkLst>
        <pc:spChg chg="del">
          <ac:chgData name="Kaneko Itaru" userId="772eb26533164a99" providerId="LiveId" clId="{AF19917E-EF2D-4E0F-8457-5FE08984A464}" dt="2022-09-24T11:56:42.253" v="1" actId="700"/>
          <ac:spMkLst>
            <pc:docMk/>
            <pc:sldMk cId="1095921006" sldId="256"/>
            <ac:spMk id="2" creationId="{95288201-F2FE-F35C-D553-C28D36479BF1}"/>
          </ac:spMkLst>
        </pc:spChg>
        <pc:spChg chg="del">
          <ac:chgData name="Kaneko Itaru" userId="772eb26533164a99" providerId="LiveId" clId="{AF19917E-EF2D-4E0F-8457-5FE08984A464}" dt="2022-09-24T11:56:42.253" v="1" actId="700"/>
          <ac:spMkLst>
            <pc:docMk/>
            <pc:sldMk cId="1095921006" sldId="256"/>
            <ac:spMk id="3" creationId="{1C06C5CF-9322-1B75-515D-C2A03ABC395E}"/>
          </ac:spMkLst>
        </pc:spChg>
        <pc:spChg chg="add del mod">
          <ac:chgData name="Kaneko Itaru" userId="772eb26533164a99" providerId="LiveId" clId="{AF19917E-EF2D-4E0F-8457-5FE08984A464}" dt="2022-09-24T12:03:39.290" v="61" actId="478"/>
          <ac:spMkLst>
            <pc:docMk/>
            <pc:sldMk cId="1095921006" sldId="256"/>
            <ac:spMk id="6" creationId="{7DE5A2D1-98DF-6AA1-1FEE-4AB8F3C305F3}"/>
          </ac:spMkLst>
        </pc:spChg>
        <pc:spChg chg="add del mod">
          <ac:chgData name="Kaneko Itaru" userId="772eb26533164a99" providerId="LiveId" clId="{AF19917E-EF2D-4E0F-8457-5FE08984A464}" dt="2022-09-24T12:02:37.766" v="50" actId="21"/>
          <ac:spMkLst>
            <pc:docMk/>
            <pc:sldMk cId="1095921006" sldId="256"/>
            <ac:spMk id="7" creationId="{E1B34B65-88D4-B6A5-5917-BB6EF266C3C8}"/>
          </ac:spMkLst>
        </pc:spChg>
        <pc:spChg chg="add del mod">
          <ac:chgData name="Kaneko Itaru" userId="772eb26533164a99" providerId="LiveId" clId="{AF19917E-EF2D-4E0F-8457-5FE08984A464}" dt="2022-09-24T12:01:54.648" v="45" actId="47"/>
          <ac:spMkLst>
            <pc:docMk/>
            <pc:sldMk cId="1095921006" sldId="256"/>
            <ac:spMk id="8" creationId="{045644BB-AF8E-C39B-9397-34CEFAD29B8D}"/>
          </ac:spMkLst>
        </pc:spChg>
        <pc:grpChg chg="add mod">
          <ac:chgData name="Kaneko Itaru" userId="772eb26533164a99" providerId="LiveId" clId="{AF19917E-EF2D-4E0F-8457-5FE08984A464}" dt="2022-09-24T12:04:35.401" v="63" actId="1076"/>
          <ac:grpSpMkLst>
            <pc:docMk/>
            <pc:sldMk cId="1095921006" sldId="256"/>
            <ac:grpSpMk id="11" creationId="{C002C2FD-F32E-B1D9-F1A8-ACE3D149B89E}"/>
          </ac:grpSpMkLst>
        </pc:grpChg>
        <pc:grpChg chg="add del mod">
          <ac:chgData name="Kaneko Itaru" userId="772eb26533164a99" providerId="LiveId" clId="{AF19917E-EF2D-4E0F-8457-5FE08984A464}" dt="2022-09-24T12:03:28.793" v="59" actId="478"/>
          <ac:grpSpMkLst>
            <pc:docMk/>
            <pc:sldMk cId="1095921006" sldId="256"/>
            <ac:grpSpMk id="12" creationId="{16ADD803-B362-6937-4ACD-E27B446F1CFE}"/>
          </ac:grpSpMkLst>
        </pc:grpChg>
        <pc:grpChg chg="add mod">
          <ac:chgData name="Kaneko Itaru" userId="772eb26533164a99" providerId="LiveId" clId="{AF19917E-EF2D-4E0F-8457-5FE08984A464}" dt="2022-09-24T12:06:09.197" v="77" actId="1076"/>
          <ac:grpSpMkLst>
            <pc:docMk/>
            <pc:sldMk cId="1095921006" sldId="256"/>
            <ac:grpSpMk id="15" creationId="{BC3BF755-DFA8-51FF-5E92-9BB3AC37D220}"/>
          </ac:grpSpMkLst>
        </pc:grpChg>
        <pc:grpChg chg="add mod">
          <ac:chgData name="Kaneko Itaru" userId="772eb26533164a99" providerId="LiveId" clId="{AF19917E-EF2D-4E0F-8457-5FE08984A464}" dt="2022-09-24T12:06:06.249" v="76" actId="1076"/>
          <ac:grpSpMkLst>
            <pc:docMk/>
            <pc:sldMk cId="1095921006" sldId="256"/>
            <ac:grpSpMk id="18" creationId="{E9EFC4A8-291D-AAE1-5CF4-C283E165332A}"/>
          </ac:grpSpMkLst>
        </pc:grpChg>
        <pc:grpChg chg="add mod">
          <ac:chgData name="Kaneko Itaru" userId="772eb26533164a99" providerId="LiveId" clId="{AF19917E-EF2D-4E0F-8457-5FE08984A464}" dt="2022-09-24T12:05:58.987" v="74" actId="1076"/>
          <ac:grpSpMkLst>
            <pc:docMk/>
            <pc:sldMk cId="1095921006" sldId="256"/>
            <ac:grpSpMk id="21" creationId="{92F0F4B5-0276-2A2D-A57F-805DC86056CF}"/>
          </ac:grpSpMkLst>
        </pc:grpChg>
        <pc:grpChg chg="add mod">
          <ac:chgData name="Kaneko Itaru" userId="772eb26533164a99" providerId="LiveId" clId="{AF19917E-EF2D-4E0F-8457-5FE08984A464}" dt="2022-09-24T12:06:22.171" v="79" actId="1076"/>
          <ac:grpSpMkLst>
            <pc:docMk/>
            <pc:sldMk cId="1095921006" sldId="256"/>
            <ac:grpSpMk id="24" creationId="{E09E2BAA-F148-2F2C-D7C2-CB6F643F9F3B}"/>
          </ac:grpSpMkLst>
        </pc:grpChg>
        <pc:grpChg chg="add mod">
          <ac:chgData name="Kaneko Itaru" userId="772eb26533164a99" providerId="LiveId" clId="{AF19917E-EF2D-4E0F-8457-5FE08984A464}" dt="2022-09-24T12:06:34.329" v="82" actId="1076"/>
          <ac:grpSpMkLst>
            <pc:docMk/>
            <pc:sldMk cId="1095921006" sldId="256"/>
            <ac:grpSpMk id="27" creationId="{FFE0CB34-1500-7950-6F50-F0EF07033826}"/>
          </ac:grpSpMkLst>
        </pc:grpChg>
        <pc:grpChg chg="add mod">
          <ac:chgData name="Kaneko Itaru" userId="772eb26533164a99" providerId="LiveId" clId="{AF19917E-EF2D-4E0F-8457-5FE08984A464}" dt="2022-09-24T12:06:38.148" v="83" actId="1076"/>
          <ac:grpSpMkLst>
            <pc:docMk/>
            <pc:sldMk cId="1095921006" sldId="256"/>
            <ac:grpSpMk id="30" creationId="{1D5AB1EB-9856-3FB1-F30E-A4935C08C479}"/>
          </ac:grpSpMkLst>
        </pc:grpChg>
        <pc:grpChg chg="add mod">
          <ac:chgData name="Kaneko Itaru" userId="772eb26533164a99" providerId="LiveId" clId="{AF19917E-EF2D-4E0F-8457-5FE08984A464}" dt="2022-09-24T12:06:42.583" v="84" actId="1076"/>
          <ac:grpSpMkLst>
            <pc:docMk/>
            <pc:sldMk cId="1095921006" sldId="256"/>
            <ac:grpSpMk id="33" creationId="{767E27ED-5A90-ED47-4B4D-F8FA23F0779B}"/>
          </ac:grpSpMkLst>
        </pc:grpChg>
        <pc:grpChg chg="add mod">
          <ac:chgData name="Kaneko Itaru" userId="772eb26533164a99" providerId="LiveId" clId="{AF19917E-EF2D-4E0F-8457-5FE08984A464}" dt="2022-09-24T12:06:50.050" v="86" actId="1076"/>
          <ac:grpSpMkLst>
            <pc:docMk/>
            <pc:sldMk cId="1095921006" sldId="256"/>
            <ac:grpSpMk id="36" creationId="{1D3B0C66-4285-03DE-5ABB-EBF4D0FC256D}"/>
          </ac:grpSpMkLst>
        </pc:grpChg>
        <pc:grpChg chg="add mod">
          <ac:chgData name="Kaneko Itaru" userId="772eb26533164a99" providerId="LiveId" clId="{AF19917E-EF2D-4E0F-8457-5FE08984A464}" dt="2022-09-24T12:06:50.050" v="86" actId="1076"/>
          <ac:grpSpMkLst>
            <pc:docMk/>
            <pc:sldMk cId="1095921006" sldId="256"/>
            <ac:grpSpMk id="39" creationId="{A2C1437A-7D3E-DA03-F34D-090AF8F644DD}"/>
          </ac:grpSpMkLst>
        </pc:grpChg>
        <pc:picChg chg="add mod">
          <ac:chgData name="Kaneko Itaru" userId="772eb26533164a99" providerId="LiveId" clId="{AF19917E-EF2D-4E0F-8457-5FE08984A464}" dt="2022-09-24T12:03:17.541" v="56" actId="164"/>
          <ac:picMkLst>
            <pc:docMk/>
            <pc:sldMk cId="1095921006" sldId="256"/>
            <ac:picMk id="5" creationId="{82016D18-3BBC-1AD8-23E3-5DF725E04FF9}"/>
          </ac:picMkLst>
        </pc:picChg>
        <pc:picChg chg="add del mod">
          <ac:chgData name="Kaneko Itaru" userId="772eb26533164a99" providerId="LiveId" clId="{AF19917E-EF2D-4E0F-8457-5FE08984A464}" dt="2022-09-24T12:01:54.324" v="44"/>
          <ac:picMkLst>
            <pc:docMk/>
            <pc:sldMk cId="1095921006" sldId="256"/>
            <ac:picMk id="9" creationId="{5FB951EF-CC20-5D66-F3F4-6B540A4CE70A}"/>
          </ac:picMkLst>
        </pc:picChg>
        <pc:picChg chg="mod">
          <ac:chgData name="Kaneko Itaru" userId="772eb26533164a99" providerId="LiveId" clId="{AF19917E-EF2D-4E0F-8457-5FE08984A464}" dt="2022-09-24T12:03:17.541" v="56" actId="164"/>
          <ac:picMkLst>
            <pc:docMk/>
            <pc:sldMk cId="1095921006" sldId="256"/>
            <ac:picMk id="10" creationId="{062A1ADD-D80D-4071-D20E-1C536A981741}"/>
          </ac:picMkLst>
        </pc:picChg>
        <pc:picChg chg="mod">
          <ac:chgData name="Kaneko Itaru" userId="772eb26533164a99" providerId="LiveId" clId="{AF19917E-EF2D-4E0F-8457-5FE08984A464}" dt="2022-09-24T12:03:23.772" v="57"/>
          <ac:picMkLst>
            <pc:docMk/>
            <pc:sldMk cId="1095921006" sldId="256"/>
            <ac:picMk id="13" creationId="{DB49DD91-7DDB-3092-777A-155BCBC81E89}"/>
          </ac:picMkLst>
        </pc:picChg>
        <pc:picChg chg="mod">
          <ac:chgData name="Kaneko Itaru" userId="772eb26533164a99" providerId="LiveId" clId="{AF19917E-EF2D-4E0F-8457-5FE08984A464}" dt="2022-09-24T12:03:23.772" v="57"/>
          <ac:picMkLst>
            <pc:docMk/>
            <pc:sldMk cId="1095921006" sldId="256"/>
            <ac:picMk id="14" creationId="{E66505A9-3806-7390-3147-65C7B2C0D7A2}"/>
          </ac:picMkLst>
        </pc:picChg>
        <pc:picChg chg="mod">
          <ac:chgData name="Kaneko Itaru" userId="772eb26533164a99" providerId="LiveId" clId="{AF19917E-EF2D-4E0F-8457-5FE08984A464}" dt="2022-09-24T12:04:38.624" v="64"/>
          <ac:picMkLst>
            <pc:docMk/>
            <pc:sldMk cId="1095921006" sldId="256"/>
            <ac:picMk id="16" creationId="{DD94EF73-DB66-2950-C5CD-B3603C33DF2B}"/>
          </ac:picMkLst>
        </pc:picChg>
        <pc:picChg chg="mod">
          <ac:chgData name="Kaneko Itaru" userId="772eb26533164a99" providerId="LiveId" clId="{AF19917E-EF2D-4E0F-8457-5FE08984A464}" dt="2022-09-24T12:04:38.624" v="64"/>
          <ac:picMkLst>
            <pc:docMk/>
            <pc:sldMk cId="1095921006" sldId="256"/>
            <ac:picMk id="17" creationId="{A594D1D5-83A8-A031-E8C8-641A20D90057}"/>
          </ac:picMkLst>
        </pc:picChg>
        <pc:picChg chg="mod">
          <ac:chgData name="Kaneko Itaru" userId="772eb26533164a99" providerId="LiveId" clId="{AF19917E-EF2D-4E0F-8457-5FE08984A464}" dt="2022-09-24T12:05:21.473" v="68"/>
          <ac:picMkLst>
            <pc:docMk/>
            <pc:sldMk cId="1095921006" sldId="256"/>
            <ac:picMk id="19" creationId="{AF587512-38CC-A96C-3462-97BECF05DB71}"/>
          </ac:picMkLst>
        </pc:picChg>
        <pc:picChg chg="mod">
          <ac:chgData name="Kaneko Itaru" userId="772eb26533164a99" providerId="LiveId" clId="{AF19917E-EF2D-4E0F-8457-5FE08984A464}" dt="2022-09-24T12:05:21.473" v="68"/>
          <ac:picMkLst>
            <pc:docMk/>
            <pc:sldMk cId="1095921006" sldId="256"/>
            <ac:picMk id="20" creationId="{EA8DBBF6-9A66-A1CB-7A55-8F37325A83B0}"/>
          </ac:picMkLst>
        </pc:picChg>
        <pc:picChg chg="mod">
          <ac:chgData name="Kaneko Itaru" userId="772eb26533164a99" providerId="LiveId" clId="{AF19917E-EF2D-4E0F-8457-5FE08984A464}" dt="2022-09-24T12:05:49.194" v="70"/>
          <ac:picMkLst>
            <pc:docMk/>
            <pc:sldMk cId="1095921006" sldId="256"/>
            <ac:picMk id="22" creationId="{21BE0899-F940-A908-286A-DD1E2D17AD70}"/>
          </ac:picMkLst>
        </pc:picChg>
        <pc:picChg chg="mod">
          <ac:chgData name="Kaneko Itaru" userId="772eb26533164a99" providerId="LiveId" clId="{AF19917E-EF2D-4E0F-8457-5FE08984A464}" dt="2022-09-24T12:05:49.194" v="70"/>
          <ac:picMkLst>
            <pc:docMk/>
            <pc:sldMk cId="1095921006" sldId="256"/>
            <ac:picMk id="23" creationId="{FFEADC6A-2659-0DCD-8622-9CA29E38E479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25" creationId="{5BF6710A-A181-761B-A595-76045521DEFA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26" creationId="{612842D9-A4D6-F311-EAB1-A9911D06E953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28" creationId="{C36C23BC-AE2A-3FC9-97A2-06951C565394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29" creationId="{2C42F9AA-FD67-90E8-9BDF-FC09FD5ADFAE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31" creationId="{DF5CC618-1D86-9039-B61F-7A154A1B3121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32" creationId="{6CA91D7C-1EC6-6F85-A90A-7AA90B4AACAA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34" creationId="{F75F5E20-05C7-31C9-6A8C-102D3706A999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35" creationId="{09449D70-8A6D-2D1D-0F0F-D4ACAC0AA3E6}"/>
          </ac:picMkLst>
        </pc:picChg>
        <pc:picChg chg="mod">
          <ac:chgData name="Kaneko Itaru" userId="772eb26533164a99" providerId="LiveId" clId="{AF19917E-EF2D-4E0F-8457-5FE08984A464}" dt="2022-09-24T12:06:46.068" v="85"/>
          <ac:picMkLst>
            <pc:docMk/>
            <pc:sldMk cId="1095921006" sldId="256"/>
            <ac:picMk id="37" creationId="{4EF6E361-8F1D-C2D3-61BA-548CCE837638}"/>
          </ac:picMkLst>
        </pc:picChg>
        <pc:picChg chg="mod">
          <ac:chgData name="Kaneko Itaru" userId="772eb26533164a99" providerId="LiveId" clId="{AF19917E-EF2D-4E0F-8457-5FE08984A464}" dt="2022-09-24T12:06:46.068" v="85"/>
          <ac:picMkLst>
            <pc:docMk/>
            <pc:sldMk cId="1095921006" sldId="256"/>
            <ac:picMk id="38" creationId="{422F82CB-B034-927C-0DA7-72B096D72765}"/>
          </ac:picMkLst>
        </pc:picChg>
        <pc:picChg chg="mod">
          <ac:chgData name="Kaneko Itaru" userId="772eb26533164a99" providerId="LiveId" clId="{AF19917E-EF2D-4E0F-8457-5FE08984A464}" dt="2022-09-24T12:06:46.068" v="85"/>
          <ac:picMkLst>
            <pc:docMk/>
            <pc:sldMk cId="1095921006" sldId="256"/>
            <ac:picMk id="40" creationId="{72213B65-4246-1328-8A93-8A753B53A9F3}"/>
          </ac:picMkLst>
        </pc:picChg>
        <pc:picChg chg="mod">
          <ac:chgData name="Kaneko Itaru" userId="772eb26533164a99" providerId="LiveId" clId="{AF19917E-EF2D-4E0F-8457-5FE08984A464}" dt="2022-09-24T12:06:46.068" v="85"/>
          <ac:picMkLst>
            <pc:docMk/>
            <pc:sldMk cId="1095921006" sldId="256"/>
            <ac:picMk id="41" creationId="{00C63CD6-8C2D-719E-4FEA-53E2697B0C9B}"/>
          </ac:picMkLst>
        </pc:picChg>
      </pc:sldChg>
      <pc:sldChg chg="addSp delSp modSp new mod">
        <pc:chgData name="Kaneko Itaru" userId="772eb26533164a99" providerId="LiveId" clId="{AF19917E-EF2D-4E0F-8457-5FE08984A464}" dt="2022-09-27T13:47:55.235" v="98" actId="14100"/>
        <pc:sldMkLst>
          <pc:docMk/>
          <pc:sldMk cId="269611057" sldId="257"/>
        </pc:sldMkLst>
        <pc:graphicFrameChg chg="add mod">
          <ac:chgData name="Kaneko Itaru" userId="772eb26533164a99" providerId="LiveId" clId="{AF19917E-EF2D-4E0F-8457-5FE08984A464}" dt="2022-09-27T13:47:55.235" v="98" actId="14100"/>
          <ac:graphicFrameMkLst>
            <pc:docMk/>
            <pc:sldMk cId="269611057" sldId="257"/>
            <ac:graphicFrameMk id="4" creationId="{C5C46BC6-287D-5D69-E150-CAFC1F2F860B}"/>
          </ac:graphicFrameMkLst>
        </pc:graphicFrameChg>
        <pc:picChg chg="add del">
          <ac:chgData name="Kaneko Itaru" userId="772eb26533164a99" providerId="LiveId" clId="{AF19917E-EF2D-4E0F-8457-5FE08984A464}" dt="2022-09-27T13:46:59.653" v="92" actId="478"/>
          <ac:picMkLst>
            <pc:docMk/>
            <pc:sldMk cId="269611057" sldId="257"/>
            <ac:picMk id="3" creationId="{0C312774-D23D-FFF4-6D49-D985152FE525}"/>
          </ac:picMkLst>
        </pc:picChg>
      </pc:sldChg>
      <pc:sldChg chg="addSp modSp new mod">
        <pc:chgData name="Kaneko Itaru" userId="772eb26533164a99" providerId="LiveId" clId="{AF19917E-EF2D-4E0F-8457-5FE08984A464}" dt="2022-09-27T13:53:27.786" v="393" actId="14100"/>
        <pc:sldMkLst>
          <pc:docMk/>
          <pc:sldMk cId="554711760" sldId="258"/>
        </pc:sldMkLst>
        <pc:spChg chg="add mod">
          <ac:chgData name="Kaneko Itaru" userId="772eb26533164a99" providerId="LiveId" clId="{AF19917E-EF2D-4E0F-8457-5FE08984A464}" dt="2022-09-27T13:53:17.245" v="391" actId="1076"/>
          <ac:spMkLst>
            <pc:docMk/>
            <pc:sldMk cId="554711760" sldId="258"/>
            <ac:spMk id="5" creationId="{A4BFDAAF-65DF-A6DE-5887-E16C5D4FCAA5}"/>
          </ac:spMkLst>
        </pc:spChg>
        <pc:spChg chg="add mod">
          <ac:chgData name="Kaneko Itaru" userId="772eb26533164a99" providerId="LiveId" clId="{AF19917E-EF2D-4E0F-8457-5FE08984A464}" dt="2022-09-27T13:49:34.938" v="168" actId="6549"/>
          <ac:spMkLst>
            <pc:docMk/>
            <pc:sldMk cId="554711760" sldId="258"/>
            <ac:spMk id="6" creationId="{674ADB2E-443A-FDBA-A95F-E654E32F1CD7}"/>
          </ac:spMkLst>
        </pc:spChg>
        <pc:spChg chg="add mod">
          <ac:chgData name="Kaneko Itaru" userId="772eb26533164a99" providerId="LiveId" clId="{AF19917E-EF2D-4E0F-8457-5FE08984A464}" dt="2022-09-27T13:50:48.459" v="246" actId="1076"/>
          <ac:spMkLst>
            <pc:docMk/>
            <pc:sldMk cId="554711760" sldId="258"/>
            <ac:spMk id="11" creationId="{35415F46-86F0-3F2A-667D-1ABFC52670C5}"/>
          </ac:spMkLst>
        </pc:spChg>
        <pc:spChg chg="add mod">
          <ac:chgData name="Kaneko Itaru" userId="772eb26533164a99" providerId="LiveId" clId="{AF19917E-EF2D-4E0F-8457-5FE08984A464}" dt="2022-09-27T13:52:46.316" v="354" actId="1076"/>
          <ac:spMkLst>
            <pc:docMk/>
            <pc:sldMk cId="554711760" sldId="258"/>
            <ac:spMk id="12" creationId="{AC7322AF-8841-6790-578F-D9841D4CE716}"/>
          </ac:spMkLst>
        </pc:spChg>
        <pc:spChg chg="add mod">
          <ac:chgData name="Kaneko Itaru" userId="772eb26533164a99" providerId="LiveId" clId="{AF19917E-EF2D-4E0F-8457-5FE08984A464}" dt="2022-09-27T13:52:46.316" v="354" actId="1076"/>
          <ac:spMkLst>
            <pc:docMk/>
            <pc:sldMk cId="554711760" sldId="258"/>
            <ac:spMk id="13" creationId="{7DE552FB-10A3-C5E9-D652-146B350E2EF5}"/>
          </ac:spMkLst>
        </pc:spChg>
        <pc:spChg chg="add mod">
          <ac:chgData name="Kaneko Itaru" userId="772eb26533164a99" providerId="LiveId" clId="{AF19917E-EF2D-4E0F-8457-5FE08984A464}" dt="2022-09-27T13:51:53.580" v="335" actId="20577"/>
          <ac:spMkLst>
            <pc:docMk/>
            <pc:sldMk cId="554711760" sldId="258"/>
            <ac:spMk id="14" creationId="{7CFBDC5E-4617-E7E6-6B72-F26568C42CEF}"/>
          </ac:spMkLst>
        </pc:spChg>
        <pc:spChg chg="add mod">
          <ac:chgData name="Kaneko Itaru" userId="772eb26533164a99" providerId="LiveId" clId="{AF19917E-EF2D-4E0F-8457-5FE08984A464}" dt="2022-09-27T13:52:40.297" v="353" actId="20577"/>
          <ac:spMkLst>
            <pc:docMk/>
            <pc:sldMk cId="554711760" sldId="258"/>
            <ac:spMk id="15" creationId="{EE55FED7-E653-CAAF-31E1-0DD481847F5A}"/>
          </ac:spMkLst>
        </pc:spChg>
        <pc:graphicFrameChg chg="add mod">
          <ac:chgData name="Kaneko Itaru" userId="772eb26533164a99" providerId="LiveId" clId="{AF19917E-EF2D-4E0F-8457-5FE08984A464}" dt="2022-09-27T13:48:49.721" v="114" actId="1076"/>
          <ac:graphicFrameMkLst>
            <pc:docMk/>
            <pc:sldMk cId="554711760" sldId="258"/>
            <ac:graphicFrameMk id="2" creationId="{04AD980A-FE37-9C71-19B6-57C9F2652D02}"/>
          </ac:graphicFrameMkLst>
        </pc:graphicFrameChg>
        <pc:picChg chg="add mod">
          <ac:chgData name="Kaneko Itaru" userId="772eb26533164a99" providerId="LiveId" clId="{AF19917E-EF2D-4E0F-8457-5FE08984A464}" dt="2022-09-27T13:49:22.141" v="150" actId="1076"/>
          <ac:picMkLst>
            <pc:docMk/>
            <pc:sldMk cId="554711760" sldId="258"/>
            <ac:picMk id="4" creationId="{7722DB67-CE8F-BDA1-AFBF-E1463BA68C09}"/>
          </ac:picMkLst>
        </pc:picChg>
        <pc:cxnChg chg="add mod">
          <ac:chgData name="Kaneko Itaru" userId="772eb26533164a99" providerId="LiveId" clId="{AF19917E-EF2D-4E0F-8457-5FE08984A464}" dt="2022-09-27T13:53:27.786" v="393" actId="14100"/>
          <ac:cxnSpMkLst>
            <pc:docMk/>
            <pc:sldMk cId="554711760" sldId="258"/>
            <ac:cxnSpMk id="8" creationId="{C570367F-D18C-B6FA-84C7-17AED08A1F8F}"/>
          </ac:cxnSpMkLst>
        </pc:cxnChg>
        <pc:cxnChg chg="add">
          <ac:chgData name="Kaneko Itaru" userId="772eb26533164a99" providerId="LiveId" clId="{AF19917E-EF2D-4E0F-8457-5FE08984A464}" dt="2022-09-27T13:50:20.481" v="170" actId="11529"/>
          <ac:cxnSpMkLst>
            <pc:docMk/>
            <pc:sldMk cId="554711760" sldId="258"/>
            <ac:cxnSpMk id="10" creationId="{5364B578-562B-4854-F1F4-F35386895F75}"/>
          </ac:cxnSpMkLst>
        </pc:cxnChg>
      </pc:sldChg>
      <pc:sldChg chg="addSp delSp modSp add mod">
        <pc:chgData name="Kaneko Itaru" userId="772eb26533164a99" providerId="LiveId" clId="{AF19917E-EF2D-4E0F-8457-5FE08984A464}" dt="2022-09-27T13:56:09.002" v="523" actId="1076"/>
        <pc:sldMkLst>
          <pc:docMk/>
          <pc:sldMk cId="1529599871" sldId="259"/>
        </pc:sldMkLst>
        <pc:spChg chg="add mod">
          <ac:chgData name="Kaneko Itaru" userId="772eb26533164a99" providerId="LiveId" clId="{AF19917E-EF2D-4E0F-8457-5FE08984A464}" dt="2022-09-27T13:55:31.633" v="444" actId="1076"/>
          <ac:spMkLst>
            <pc:docMk/>
            <pc:sldMk cId="1529599871" sldId="259"/>
            <ac:spMk id="3" creationId="{8688C79F-2D82-42B1-5420-B789A02DD5DD}"/>
          </ac:spMkLst>
        </pc:spChg>
        <pc:spChg chg="mod">
          <ac:chgData name="Kaneko Itaru" userId="772eb26533164a99" providerId="LiveId" clId="{AF19917E-EF2D-4E0F-8457-5FE08984A464}" dt="2022-09-27T13:55:34.494" v="445" actId="1076"/>
          <ac:spMkLst>
            <pc:docMk/>
            <pc:sldMk cId="1529599871" sldId="259"/>
            <ac:spMk id="5" creationId="{A4BFDAAF-65DF-A6DE-5887-E16C5D4FCAA5}"/>
          </ac:spMkLst>
        </pc:spChg>
        <pc:spChg chg="del">
          <ac:chgData name="Kaneko Itaru" userId="772eb26533164a99" providerId="LiveId" clId="{AF19917E-EF2D-4E0F-8457-5FE08984A464}" dt="2022-09-27T13:54:27.718" v="423" actId="478"/>
          <ac:spMkLst>
            <pc:docMk/>
            <pc:sldMk cId="1529599871" sldId="259"/>
            <ac:spMk id="6" creationId="{674ADB2E-443A-FDBA-A95F-E654E32F1CD7}"/>
          </ac:spMkLst>
        </pc:spChg>
        <pc:spChg chg="mod">
          <ac:chgData name="Kaneko Itaru" userId="772eb26533164a99" providerId="LiveId" clId="{AF19917E-EF2D-4E0F-8457-5FE08984A464}" dt="2022-09-27T13:56:09.002" v="523" actId="1076"/>
          <ac:spMkLst>
            <pc:docMk/>
            <pc:sldMk cId="1529599871" sldId="259"/>
            <ac:spMk id="11" creationId="{35415F46-86F0-3F2A-667D-1ABFC52670C5}"/>
          </ac:spMkLst>
        </pc:spChg>
        <pc:spChg chg="del">
          <ac:chgData name="Kaneko Itaru" userId="772eb26533164a99" providerId="LiveId" clId="{AF19917E-EF2D-4E0F-8457-5FE08984A464}" dt="2022-09-27T13:55:46.615" v="446" actId="478"/>
          <ac:spMkLst>
            <pc:docMk/>
            <pc:sldMk cId="1529599871" sldId="259"/>
            <ac:spMk id="12" creationId="{AC7322AF-8841-6790-578F-D9841D4CE716}"/>
          </ac:spMkLst>
        </pc:spChg>
        <pc:spChg chg="del">
          <ac:chgData name="Kaneko Itaru" userId="772eb26533164a99" providerId="LiveId" clId="{AF19917E-EF2D-4E0F-8457-5FE08984A464}" dt="2022-09-27T13:55:46.615" v="446" actId="478"/>
          <ac:spMkLst>
            <pc:docMk/>
            <pc:sldMk cId="1529599871" sldId="259"/>
            <ac:spMk id="13" creationId="{7DE552FB-10A3-C5E9-D652-146B350E2EF5}"/>
          </ac:spMkLst>
        </pc:spChg>
        <pc:spChg chg="del">
          <ac:chgData name="Kaneko Itaru" userId="772eb26533164a99" providerId="LiveId" clId="{AF19917E-EF2D-4E0F-8457-5FE08984A464}" dt="2022-09-27T13:55:46.615" v="446" actId="478"/>
          <ac:spMkLst>
            <pc:docMk/>
            <pc:sldMk cId="1529599871" sldId="259"/>
            <ac:spMk id="14" creationId="{7CFBDC5E-4617-E7E6-6B72-F26568C42CEF}"/>
          </ac:spMkLst>
        </pc:spChg>
        <pc:spChg chg="del">
          <ac:chgData name="Kaneko Itaru" userId="772eb26533164a99" providerId="LiveId" clId="{AF19917E-EF2D-4E0F-8457-5FE08984A464}" dt="2022-09-27T13:55:46.615" v="446" actId="478"/>
          <ac:spMkLst>
            <pc:docMk/>
            <pc:sldMk cId="1529599871" sldId="259"/>
            <ac:spMk id="15" creationId="{EE55FED7-E653-CAAF-31E1-0DD481847F5A}"/>
          </ac:spMkLst>
        </pc:spChg>
        <pc:graphicFrameChg chg="del">
          <ac:chgData name="Kaneko Itaru" userId="772eb26533164a99" providerId="LiveId" clId="{AF19917E-EF2D-4E0F-8457-5FE08984A464}" dt="2022-09-27T13:54:06.007" v="395" actId="478"/>
          <ac:graphicFrameMkLst>
            <pc:docMk/>
            <pc:sldMk cId="1529599871" sldId="259"/>
            <ac:graphicFrameMk id="2" creationId="{04AD980A-FE37-9C71-19B6-57C9F2652D02}"/>
          </ac:graphicFrameMkLst>
        </pc:graphicFrameChg>
        <pc:picChg chg="mod">
          <ac:chgData name="Kaneko Itaru" userId="772eb26533164a99" providerId="LiveId" clId="{AF19917E-EF2D-4E0F-8457-5FE08984A464}" dt="2022-09-27T13:54:11.155" v="396" actId="1076"/>
          <ac:picMkLst>
            <pc:docMk/>
            <pc:sldMk cId="1529599871" sldId="259"/>
            <ac:picMk id="4" creationId="{7722DB67-CE8F-BDA1-AFBF-E1463BA68C09}"/>
          </ac:picMkLst>
        </pc:picChg>
        <pc:picChg chg="add mod">
          <ac:chgData name="Kaneko Itaru" userId="772eb26533164a99" providerId="LiveId" clId="{AF19917E-EF2D-4E0F-8457-5FE08984A464}" dt="2022-09-27T13:55:27.813" v="443" actId="14100"/>
          <ac:picMkLst>
            <pc:docMk/>
            <pc:sldMk cId="1529599871" sldId="259"/>
            <ac:picMk id="9" creationId="{AAAE9564-9152-056E-6E30-1E402644AA3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72eb26533164a99/github/lecture_twuc_ds1/r_local/normdi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72eb26533164a99/github/lecture_twuc_ds1/r_local/normdi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08705161854773E-2"/>
          <c:y val="0.14116907261592301"/>
          <c:w val="0.89655796150481193"/>
          <c:h val="0.67905912802566348"/>
        </c:manualLayout>
      </c:layout>
      <c:lineChart>
        <c:grouping val="stacke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normdist1!$A$1:$A$101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normdist1!$B$1:$B$101</c:f>
              <c:numCache>
                <c:formatCode>General</c:formatCode>
                <c:ptCount val="101"/>
                <c:pt idx="0">
                  <c:v>3.7266531720786709E-6</c:v>
                </c:pt>
                <c:pt idx="1">
                  <c:v>6.1135679663714022E-6</c:v>
                </c:pt>
                <c:pt idx="2">
                  <c:v>9.9295043058510811E-6</c:v>
                </c:pt>
                <c:pt idx="3">
                  <c:v>1.5966783897804747E-5</c:v>
                </c:pt>
                <c:pt idx="4">
                  <c:v>2.5419346516199247E-5</c:v>
                </c:pt>
                <c:pt idx="5">
                  <c:v>4.0065297392951069E-5</c:v>
                </c:pt>
                <c:pt idx="6">
                  <c:v>6.252150377482026E-5</c:v>
                </c:pt>
                <c:pt idx="7">
                  <c:v>9.6593413722183833E-5</c:v>
                </c:pt>
                <c:pt idx="8">
                  <c:v>1.4774836023203364E-4</c:v>
                </c:pt>
                <c:pt idx="9">
                  <c:v>2.2374579372062055E-4</c:v>
                </c:pt>
                <c:pt idx="10">
                  <c:v>3.3546262790251185E-4</c:v>
                </c:pt>
                <c:pt idx="11">
                  <c:v>4.9795542150327349E-4</c:v>
                </c:pt>
                <c:pt idx="12">
                  <c:v>7.3180241888047277E-4</c:v>
                </c:pt>
                <c:pt idx="13">
                  <c:v>1.0647662366679205E-3</c:v>
                </c:pt>
                <c:pt idx="14">
                  <c:v>1.533810679324463E-3</c:v>
                </c:pt>
                <c:pt idx="15">
                  <c:v>2.1874911181828851E-3</c:v>
                </c:pt>
                <c:pt idx="16">
                  <c:v>3.0887154082367687E-3</c:v>
                </c:pt>
                <c:pt idx="17">
                  <c:v>4.3178400076330781E-3</c:v>
                </c:pt>
                <c:pt idx="18">
                  <c:v>5.9760228950059427E-3</c:v>
                </c:pt>
                <c:pt idx="19">
                  <c:v>8.1887010143740831E-3</c:v>
                </c:pt>
                <c:pt idx="20">
                  <c:v>1.1108996538242306E-2</c:v>
                </c:pt>
                <c:pt idx="21">
                  <c:v>1.4920786069067842E-2</c:v>
                </c:pt>
                <c:pt idx="22">
                  <c:v>1.9841094744370288E-2</c:v>
                </c:pt>
                <c:pt idx="23">
                  <c:v>2.6121409853918233E-2</c:v>
                </c:pt>
                <c:pt idx="24">
                  <c:v>3.4047454734599344E-2</c:v>
                </c:pt>
                <c:pt idx="25">
                  <c:v>4.393693362340742E-2</c:v>
                </c:pt>
                <c:pt idx="26">
                  <c:v>5.6134762834133725E-2</c:v>
                </c:pt>
                <c:pt idx="27">
                  <c:v>7.1005353739636984E-2</c:v>
                </c:pt>
                <c:pt idx="28">
                  <c:v>8.8921617459386343E-2</c:v>
                </c:pt>
                <c:pt idx="29">
                  <c:v>0.11025052530448522</c:v>
                </c:pt>
                <c:pt idx="30">
                  <c:v>0.1353352832366127</c:v>
                </c:pt>
                <c:pt idx="31">
                  <c:v>0.1644744565771549</c:v>
                </c:pt>
                <c:pt idx="32">
                  <c:v>0.19789869908361465</c:v>
                </c:pt>
                <c:pt idx="33">
                  <c:v>0.23574607655586352</c:v>
                </c:pt>
                <c:pt idx="34">
                  <c:v>0.27803730045319414</c:v>
                </c:pt>
                <c:pt idx="35">
                  <c:v>0.32465246735834974</c:v>
                </c:pt>
                <c:pt idx="36">
                  <c:v>0.37531109885139957</c:v>
                </c:pt>
                <c:pt idx="37">
                  <c:v>0.42955735821073915</c:v>
                </c:pt>
                <c:pt idx="38">
                  <c:v>0.48675225595997168</c:v>
                </c:pt>
                <c:pt idx="39">
                  <c:v>0.5460744266397094</c:v>
                </c:pt>
                <c:pt idx="40">
                  <c:v>0.60653065971263342</c:v>
                </c:pt>
                <c:pt idx="41">
                  <c:v>0.66697681085847438</c:v>
                </c:pt>
                <c:pt idx="42">
                  <c:v>0.72614903707369094</c:v>
                </c:pt>
                <c:pt idx="43">
                  <c:v>0.78270453824186814</c:v>
                </c:pt>
                <c:pt idx="44">
                  <c:v>0.835270211411272</c:v>
                </c:pt>
                <c:pt idx="45">
                  <c:v>0.88249690258459546</c:v>
                </c:pt>
                <c:pt idx="46">
                  <c:v>0.92311634638663576</c:v>
                </c:pt>
                <c:pt idx="47">
                  <c:v>0.95599748183309996</c:v>
                </c:pt>
                <c:pt idx="48">
                  <c:v>0.98019867330675525</c:v>
                </c:pt>
                <c:pt idx="49">
                  <c:v>0.99501247919268232</c:v>
                </c:pt>
                <c:pt idx="50">
                  <c:v>1</c:v>
                </c:pt>
                <c:pt idx="51">
                  <c:v>0.99501247919268232</c:v>
                </c:pt>
                <c:pt idx="52">
                  <c:v>0.98019867330675525</c:v>
                </c:pt>
                <c:pt idx="53">
                  <c:v>0.95599748183309996</c:v>
                </c:pt>
                <c:pt idx="54">
                  <c:v>0.92311634638663576</c:v>
                </c:pt>
                <c:pt idx="55">
                  <c:v>0.88249690258459546</c:v>
                </c:pt>
                <c:pt idx="56">
                  <c:v>0.835270211411272</c:v>
                </c:pt>
                <c:pt idx="57">
                  <c:v>0.78270453824186814</c:v>
                </c:pt>
                <c:pt idx="58">
                  <c:v>0.72614903707369094</c:v>
                </c:pt>
                <c:pt idx="59">
                  <c:v>0.66697681085847438</c:v>
                </c:pt>
                <c:pt idx="60">
                  <c:v>0.60653065971263342</c:v>
                </c:pt>
                <c:pt idx="61">
                  <c:v>0.5460744266397094</c:v>
                </c:pt>
                <c:pt idx="62">
                  <c:v>0.48675225595997168</c:v>
                </c:pt>
                <c:pt idx="63">
                  <c:v>0.42955735821073915</c:v>
                </c:pt>
                <c:pt idx="64">
                  <c:v>0.37531109885139957</c:v>
                </c:pt>
                <c:pt idx="65">
                  <c:v>0.32465246735834974</c:v>
                </c:pt>
                <c:pt idx="66">
                  <c:v>0.27803730045319414</c:v>
                </c:pt>
                <c:pt idx="67">
                  <c:v>0.23574607655586352</c:v>
                </c:pt>
                <c:pt idx="68">
                  <c:v>0.19789869908361465</c:v>
                </c:pt>
                <c:pt idx="69">
                  <c:v>0.1644744565771549</c:v>
                </c:pt>
                <c:pt idx="70">
                  <c:v>0.1353352832366127</c:v>
                </c:pt>
                <c:pt idx="71">
                  <c:v>0.11025052530448522</c:v>
                </c:pt>
                <c:pt idx="72">
                  <c:v>8.8921617459386343E-2</c:v>
                </c:pt>
                <c:pt idx="73">
                  <c:v>7.1005353739636984E-2</c:v>
                </c:pt>
                <c:pt idx="74">
                  <c:v>5.6134762834133725E-2</c:v>
                </c:pt>
                <c:pt idx="75">
                  <c:v>4.393693362340742E-2</c:v>
                </c:pt>
                <c:pt idx="76">
                  <c:v>3.4047454734599344E-2</c:v>
                </c:pt>
                <c:pt idx="77">
                  <c:v>2.6121409853918233E-2</c:v>
                </c:pt>
                <c:pt idx="78">
                  <c:v>1.9841094744370288E-2</c:v>
                </c:pt>
                <c:pt idx="79">
                  <c:v>1.4920786069067842E-2</c:v>
                </c:pt>
                <c:pt idx="80">
                  <c:v>1.1108996538242306E-2</c:v>
                </c:pt>
                <c:pt idx="81">
                  <c:v>8.1887010143740831E-3</c:v>
                </c:pt>
                <c:pt idx="82">
                  <c:v>5.9760228950059427E-3</c:v>
                </c:pt>
                <c:pt idx="83">
                  <c:v>4.3178400076330781E-3</c:v>
                </c:pt>
                <c:pt idx="84">
                  <c:v>3.0887154082367687E-3</c:v>
                </c:pt>
                <c:pt idx="85">
                  <c:v>2.1874911181828851E-3</c:v>
                </c:pt>
                <c:pt idx="86">
                  <c:v>1.533810679324463E-3</c:v>
                </c:pt>
                <c:pt idx="87">
                  <c:v>1.0647662366679205E-3</c:v>
                </c:pt>
                <c:pt idx="88">
                  <c:v>7.3180241888047277E-4</c:v>
                </c:pt>
                <c:pt idx="89">
                  <c:v>4.9795542150327349E-4</c:v>
                </c:pt>
                <c:pt idx="90">
                  <c:v>3.3546262790251185E-4</c:v>
                </c:pt>
                <c:pt idx="91">
                  <c:v>2.2374579372062055E-4</c:v>
                </c:pt>
                <c:pt idx="92">
                  <c:v>1.4774836023203364E-4</c:v>
                </c:pt>
                <c:pt idx="93">
                  <c:v>9.6593413722183833E-5</c:v>
                </c:pt>
                <c:pt idx="94">
                  <c:v>6.252150377482026E-5</c:v>
                </c:pt>
                <c:pt idx="95">
                  <c:v>4.0065297392951069E-5</c:v>
                </c:pt>
                <c:pt idx="96">
                  <c:v>2.5419346516199247E-5</c:v>
                </c:pt>
                <c:pt idx="97">
                  <c:v>1.5966783897804747E-5</c:v>
                </c:pt>
                <c:pt idx="98">
                  <c:v>9.9295043058510811E-6</c:v>
                </c:pt>
                <c:pt idx="99">
                  <c:v>6.1135679663714022E-6</c:v>
                </c:pt>
                <c:pt idx="100">
                  <c:v>3.7266531720786709E-6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25-4D7C-B972-B2E7597BE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1791"/>
        <c:axId val="5801892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normdist1!$A$1:$A$101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normdist1!$A$1:$A$101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C25-4D7C-B972-B2E7597BE6C7}"/>
                  </c:ext>
                </c:extLst>
              </c15:ser>
            </c15:filteredLineSeries>
          </c:ext>
        </c:extLst>
      </c:lineChart>
      <c:catAx>
        <c:axId val="58019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0189295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58018929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01917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21829955681771"/>
          <c:y val="0.15758956854531114"/>
          <c:w val="0.89655796150481193"/>
          <c:h val="0.67905912802566348"/>
        </c:manualLayout>
      </c:layout>
      <c:lineChart>
        <c:grouping val="stacke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normdist1!$A$1:$A$101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normdist1!$B$1:$B$101</c:f>
              <c:numCache>
                <c:formatCode>General</c:formatCode>
                <c:ptCount val="101"/>
                <c:pt idx="0">
                  <c:v>3.7266531720786709E-6</c:v>
                </c:pt>
                <c:pt idx="1">
                  <c:v>6.1135679663714022E-6</c:v>
                </c:pt>
                <c:pt idx="2">
                  <c:v>9.9295043058510811E-6</c:v>
                </c:pt>
                <c:pt idx="3">
                  <c:v>1.5966783897804747E-5</c:v>
                </c:pt>
                <c:pt idx="4">
                  <c:v>2.5419346516199247E-5</c:v>
                </c:pt>
                <c:pt idx="5">
                  <c:v>4.0065297392951069E-5</c:v>
                </c:pt>
                <c:pt idx="6">
                  <c:v>6.252150377482026E-5</c:v>
                </c:pt>
                <c:pt idx="7">
                  <c:v>9.6593413722183833E-5</c:v>
                </c:pt>
                <c:pt idx="8">
                  <c:v>1.4774836023203364E-4</c:v>
                </c:pt>
                <c:pt idx="9">
                  <c:v>2.2374579372062055E-4</c:v>
                </c:pt>
                <c:pt idx="10">
                  <c:v>3.3546262790251185E-4</c:v>
                </c:pt>
                <c:pt idx="11">
                  <c:v>4.9795542150327349E-4</c:v>
                </c:pt>
                <c:pt idx="12">
                  <c:v>7.3180241888047277E-4</c:v>
                </c:pt>
                <c:pt idx="13">
                  <c:v>1.0647662366679205E-3</c:v>
                </c:pt>
                <c:pt idx="14">
                  <c:v>1.533810679324463E-3</c:v>
                </c:pt>
                <c:pt idx="15">
                  <c:v>2.1874911181828851E-3</c:v>
                </c:pt>
                <c:pt idx="16">
                  <c:v>3.0887154082367687E-3</c:v>
                </c:pt>
                <c:pt idx="17">
                  <c:v>4.3178400076330781E-3</c:v>
                </c:pt>
                <c:pt idx="18">
                  <c:v>5.9760228950059427E-3</c:v>
                </c:pt>
                <c:pt idx="19">
                  <c:v>8.1887010143740831E-3</c:v>
                </c:pt>
                <c:pt idx="20">
                  <c:v>1.1108996538242306E-2</c:v>
                </c:pt>
                <c:pt idx="21">
                  <c:v>1.4920786069067842E-2</c:v>
                </c:pt>
                <c:pt idx="22">
                  <c:v>1.9841094744370288E-2</c:v>
                </c:pt>
                <c:pt idx="23">
                  <c:v>2.6121409853918233E-2</c:v>
                </c:pt>
                <c:pt idx="24">
                  <c:v>3.4047454734599344E-2</c:v>
                </c:pt>
                <c:pt idx="25">
                  <c:v>4.393693362340742E-2</c:v>
                </c:pt>
                <c:pt idx="26">
                  <c:v>5.6134762834133725E-2</c:v>
                </c:pt>
                <c:pt idx="27">
                  <c:v>7.1005353739636984E-2</c:v>
                </c:pt>
                <c:pt idx="28">
                  <c:v>8.8921617459386343E-2</c:v>
                </c:pt>
                <c:pt idx="29">
                  <c:v>0.11025052530448522</c:v>
                </c:pt>
                <c:pt idx="30">
                  <c:v>0.1353352832366127</c:v>
                </c:pt>
                <c:pt idx="31">
                  <c:v>0.1644744565771549</c:v>
                </c:pt>
                <c:pt idx="32">
                  <c:v>0.19789869908361465</c:v>
                </c:pt>
                <c:pt idx="33">
                  <c:v>0.23574607655586352</c:v>
                </c:pt>
                <c:pt idx="34">
                  <c:v>0.27803730045319414</c:v>
                </c:pt>
                <c:pt idx="35">
                  <c:v>0.32465246735834974</c:v>
                </c:pt>
                <c:pt idx="36">
                  <c:v>0.37531109885139957</c:v>
                </c:pt>
                <c:pt idx="37">
                  <c:v>0.42955735821073915</c:v>
                </c:pt>
                <c:pt idx="38">
                  <c:v>0.48675225595997168</c:v>
                </c:pt>
                <c:pt idx="39">
                  <c:v>0.5460744266397094</c:v>
                </c:pt>
                <c:pt idx="40">
                  <c:v>0.60653065971263342</c:v>
                </c:pt>
                <c:pt idx="41">
                  <c:v>0.66697681085847438</c:v>
                </c:pt>
                <c:pt idx="42">
                  <c:v>0.72614903707369094</c:v>
                </c:pt>
                <c:pt idx="43">
                  <c:v>0.78270453824186814</c:v>
                </c:pt>
                <c:pt idx="44">
                  <c:v>0.835270211411272</c:v>
                </c:pt>
                <c:pt idx="45">
                  <c:v>0.88249690258459546</c:v>
                </c:pt>
                <c:pt idx="46">
                  <c:v>0.92311634638663576</c:v>
                </c:pt>
                <c:pt idx="47">
                  <c:v>0.95599748183309996</c:v>
                </c:pt>
                <c:pt idx="48">
                  <c:v>0.98019867330675525</c:v>
                </c:pt>
                <c:pt idx="49">
                  <c:v>0.99501247919268232</c:v>
                </c:pt>
                <c:pt idx="50">
                  <c:v>1</c:v>
                </c:pt>
                <c:pt idx="51">
                  <c:v>0.99501247919268232</c:v>
                </c:pt>
                <c:pt idx="52">
                  <c:v>0.98019867330675525</c:v>
                </c:pt>
                <c:pt idx="53">
                  <c:v>0.95599748183309996</c:v>
                </c:pt>
                <c:pt idx="54">
                  <c:v>0.92311634638663576</c:v>
                </c:pt>
                <c:pt idx="55">
                  <c:v>0.88249690258459546</c:v>
                </c:pt>
                <c:pt idx="56">
                  <c:v>0.835270211411272</c:v>
                </c:pt>
                <c:pt idx="57">
                  <c:v>0.78270453824186814</c:v>
                </c:pt>
                <c:pt idx="58">
                  <c:v>0.72614903707369094</c:v>
                </c:pt>
                <c:pt idx="59">
                  <c:v>0.66697681085847438</c:v>
                </c:pt>
                <c:pt idx="60">
                  <c:v>0.60653065971263342</c:v>
                </c:pt>
                <c:pt idx="61">
                  <c:v>0.5460744266397094</c:v>
                </c:pt>
                <c:pt idx="62">
                  <c:v>0.48675225595997168</c:v>
                </c:pt>
                <c:pt idx="63">
                  <c:v>0.42955735821073915</c:v>
                </c:pt>
                <c:pt idx="64">
                  <c:v>0.37531109885139957</c:v>
                </c:pt>
                <c:pt idx="65">
                  <c:v>0.32465246735834974</c:v>
                </c:pt>
                <c:pt idx="66">
                  <c:v>0.27803730045319414</c:v>
                </c:pt>
                <c:pt idx="67">
                  <c:v>0.23574607655586352</c:v>
                </c:pt>
                <c:pt idx="68">
                  <c:v>0.19789869908361465</c:v>
                </c:pt>
                <c:pt idx="69">
                  <c:v>0.1644744565771549</c:v>
                </c:pt>
                <c:pt idx="70">
                  <c:v>0.1353352832366127</c:v>
                </c:pt>
                <c:pt idx="71">
                  <c:v>0.11025052530448522</c:v>
                </c:pt>
                <c:pt idx="72">
                  <c:v>8.8921617459386343E-2</c:v>
                </c:pt>
                <c:pt idx="73">
                  <c:v>7.1005353739636984E-2</c:v>
                </c:pt>
                <c:pt idx="74">
                  <c:v>5.6134762834133725E-2</c:v>
                </c:pt>
                <c:pt idx="75">
                  <c:v>4.393693362340742E-2</c:v>
                </c:pt>
                <c:pt idx="76">
                  <c:v>3.4047454734599344E-2</c:v>
                </c:pt>
                <c:pt idx="77">
                  <c:v>2.6121409853918233E-2</c:v>
                </c:pt>
                <c:pt idx="78">
                  <c:v>1.9841094744370288E-2</c:v>
                </c:pt>
                <c:pt idx="79">
                  <c:v>1.4920786069067842E-2</c:v>
                </c:pt>
                <c:pt idx="80">
                  <c:v>1.1108996538242306E-2</c:v>
                </c:pt>
                <c:pt idx="81">
                  <c:v>8.1887010143740831E-3</c:v>
                </c:pt>
                <c:pt idx="82">
                  <c:v>5.9760228950059427E-3</c:v>
                </c:pt>
                <c:pt idx="83">
                  <c:v>4.3178400076330781E-3</c:v>
                </c:pt>
                <c:pt idx="84">
                  <c:v>3.0887154082367687E-3</c:v>
                </c:pt>
                <c:pt idx="85">
                  <c:v>2.1874911181828851E-3</c:v>
                </c:pt>
                <c:pt idx="86">
                  <c:v>1.533810679324463E-3</c:v>
                </c:pt>
                <c:pt idx="87">
                  <c:v>1.0647662366679205E-3</c:v>
                </c:pt>
                <c:pt idx="88">
                  <c:v>7.3180241888047277E-4</c:v>
                </c:pt>
                <c:pt idx="89">
                  <c:v>4.9795542150327349E-4</c:v>
                </c:pt>
                <c:pt idx="90">
                  <c:v>3.3546262790251185E-4</c:v>
                </c:pt>
                <c:pt idx="91">
                  <c:v>2.2374579372062055E-4</c:v>
                </c:pt>
                <c:pt idx="92">
                  <c:v>1.4774836023203364E-4</c:v>
                </c:pt>
                <c:pt idx="93">
                  <c:v>9.6593413722183833E-5</c:v>
                </c:pt>
                <c:pt idx="94">
                  <c:v>6.252150377482026E-5</c:v>
                </c:pt>
                <c:pt idx="95">
                  <c:v>4.0065297392951069E-5</c:v>
                </c:pt>
                <c:pt idx="96">
                  <c:v>2.5419346516199247E-5</c:v>
                </c:pt>
                <c:pt idx="97">
                  <c:v>1.5966783897804747E-5</c:v>
                </c:pt>
                <c:pt idx="98">
                  <c:v>9.9295043058510811E-6</c:v>
                </c:pt>
                <c:pt idx="99">
                  <c:v>6.1135679663714022E-6</c:v>
                </c:pt>
                <c:pt idx="100">
                  <c:v>3.7266531720786709E-6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0B-415C-A246-FBB6DA1BA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1791"/>
        <c:axId val="5801892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normdist1!$A$1:$A$101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normdist1!$A$1:$A$101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390B-415C-A246-FBB6DA1BA356}"/>
                  </c:ext>
                </c:extLst>
              </c15:ser>
            </c15:filteredLineSeries>
          </c:ext>
        </c:extLst>
      </c:lineChart>
      <c:catAx>
        <c:axId val="58019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0189295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58018929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01917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F9268-6A47-B534-F07E-9D5D74341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B9609-293D-BDF6-84FE-2E595D33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CB1C7-54D0-2610-D70C-9CD08067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A4024-B51E-E524-5040-6F08FB85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DD533-AF27-1CE5-19EB-863E7D1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59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6342D-3FF3-8858-CB7A-E199300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315C02-FF9F-D8FE-0C9F-D7CD38FF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60E97-34B1-63C1-34A0-3BCF7396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1A714-E475-5474-E8A4-FC03D73C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18849-A9D9-15CD-F86C-9DFE4FCB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7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70DEDF-D072-8F90-FEC9-7A9D07F86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2674A1-AED1-D114-93EB-1F526A2F9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19BED-5552-2786-64C0-3B423798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C12B2-4142-08E7-B345-8712F909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6210C-9AFC-C8A5-5A2C-A425F4F7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877B1-91FE-F143-EB01-37DBA6F8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6300A-2F8A-1144-302D-E3E52DB0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7E006-C7BB-CE8F-0D06-53EA19C6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A2D17-AA5C-2A2E-B52A-69778C96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5FC28-94C7-3BA4-9C0D-309C517E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7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D1E79-9382-9EA3-D1E7-79C3FA2B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F6FEA8-125F-0BA2-A97F-A7B32AB4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43DA8B-12FE-0421-7649-4F8176F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013AA-B8C8-9993-3FEF-11C7D87C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4D9DC-1457-A2F5-A8D3-71B3577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04E2B-0D77-A048-F106-4A6789CE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02E52-274F-7AC1-30CE-9F8D97A48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331DF5-92B0-6EAA-5D0B-17F62D8B2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9253EE-5676-3704-5BA4-3CDE507E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F08D4-B1B9-F043-9766-C9F73FF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3C389-A1B8-06CB-B067-2E42DDC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7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1CA37-A239-786F-D1B5-72164876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DFE41-4B68-0F70-1DB4-479BEA8B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47F0B-1403-146C-2D99-B2B880B3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4DC238-DB80-D8D8-AD40-13F751833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180EEA-4B98-E2B9-B441-932DD7B44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4C42C1-6928-04F3-EA69-EFD4442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DA1E5E-60A9-7B45-D0FE-490C9B1F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5CF28B-9FAC-3FF4-9282-27747A3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03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F13D9-37B5-0AC7-B808-DC0F4458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CE8924-8BB4-C29C-F0D8-2874D120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BD8E6A-7A39-0854-4ABD-6E169943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474389-00C9-6442-6B34-8B1280E6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7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611870-C141-2A59-9318-AD7A0154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8B7C02-6CF1-788F-6825-75FFE451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6373BB-77DB-4252-87D9-A3A9779A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7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D848C-8D50-7317-1DC3-137462C2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56A55-5B4A-2E6E-F8AE-20B0D499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D2C2A-5C68-2104-ACE1-1D51D800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7ED036-4B4A-9FB8-0694-6CDA4589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9F4682-14D4-A54A-27C8-8107599D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073CD-C001-5611-6B80-8E224B62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1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B1758-CAC8-F3DD-1794-3D8813A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B9E57E-2DC3-7DD7-78FE-A1C561D2D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728C3-949E-9FA3-1585-9DFF35EA8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64ED18-41DC-7155-D3A5-458FEA6D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32843-292B-FDE9-5E8C-64CB0E9F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E068CB-6509-0A44-F3FA-2C32190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B7AC34-1D10-4559-2575-CD527AFE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D60C8F-785F-11A7-2067-DF890DC85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F36C4-B3C9-9404-8742-B49002115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2103-8A70-46CE-A319-498C63AD2A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013145-6364-AF78-71B5-B4853DB1C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0DA7B-7C6D-A341-526A-ED01CA283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4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game-gold-coin-png/download/423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644BB-AF8E-C39B-9397-34CEFAD29B8D}"/>
              </a:ext>
            </a:extLst>
          </p:cNvPr>
          <p:cNvSpPr txBox="1"/>
          <p:nvPr/>
        </p:nvSpPr>
        <p:spPr>
          <a:xfrm>
            <a:off x="8442960" y="3619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002C2FD-F32E-B1D9-F1A8-ACE3D149B89E}"/>
              </a:ext>
            </a:extLst>
          </p:cNvPr>
          <p:cNvGrpSpPr/>
          <p:nvPr/>
        </p:nvGrpSpPr>
        <p:grpSpPr>
          <a:xfrm>
            <a:off x="0" y="236221"/>
            <a:ext cx="1792555" cy="1002929"/>
            <a:chOff x="789429" y="1082041"/>
            <a:chExt cx="1792555" cy="1002929"/>
          </a:xfrm>
        </p:grpSpPr>
        <p:pic>
          <p:nvPicPr>
            <p:cNvPr id="5" name="図 4" descr="図形, 円&#10;&#10;自動的に生成された説明">
              <a:extLst>
                <a:ext uri="{FF2B5EF4-FFF2-40B4-BE49-F238E27FC236}">
                  <a16:creationId xmlns:a16="http://schemas.microsoft.com/office/drawing/2014/main" id="{82016D18-3BBC-1AD8-23E3-5DF725E0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62A1ADD-D80D-4071-D20E-1C536A981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C3BF755-DFA8-51FF-5E92-9BB3AC37D220}"/>
              </a:ext>
            </a:extLst>
          </p:cNvPr>
          <p:cNvGrpSpPr/>
          <p:nvPr/>
        </p:nvGrpSpPr>
        <p:grpSpPr>
          <a:xfrm>
            <a:off x="730233" y="236218"/>
            <a:ext cx="1792555" cy="1002929"/>
            <a:chOff x="789429" y="1082041"/>
            <a:chExt cx="1792555" cy="1002929"/>
          </a:xfrm>
        </p:grpSpPr>
        <p:pic>
          <p:nvPicPr>
            <p:cNvPr id="16" name="図 15" descr="図形, 円&#10;&#10;自動的に生成された説明">
              <a:extLst>
                <a:ext uri="{FF2B5EF4-FFF2-40B4-BE49-F238E27FC236}">
                  <a16:creationId xmlns:a16="http://schemas.microsoft.com/office/drawing/2014/main" id="{DD94EF73-DB66-2950-C5CD-B3603C33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594D1D5-83A8-A031-E8C8-641A20D90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9EFC4A8-291D-AAE1-5CF4-C283E165332A}"/>
              </a:ext>
            </a:extLst>
          </p:cNvPr>
          <p:cNvGrpSpPr/>
          <p:nvPr/>
        </p:nvGrpSpPr>
        <p:grpSpPr>
          <a:xfrm>
            <a:off x="1416480" y="236218"/>
            <a:ext cx="1792555" cy="1002929"/>
            <a:chOff x="789429" y="1082041"/>
            <a:chExt cx="1792555" cy="1002929"/>
          </a:xfrm>
        </p:grpSpPr>
        <p:pic>
          <p:nvPicPr>
            <p:cNvPr id="19" name="図 18" descr="図形, 円&#10;&#10;自動的に生成された説明">
              <a:extLst>
                <a:ext uri="{FF2B5EF4-FFF2-40B4-BE49-F238E27FC236}">
                  <a16:creationId xmlns:a16="http://schemas.microsoft.com/office/drawing/2014/main" id="{AF587512-38CC-A96C-3462-97BECF05D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EA8DBBF6-9A66-A1CB-7A55-8F37325A8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2F0F4B5-0276-2A2D-A57F-805DC86056CF}"/>
              </a:ext>
            </a:extLst>
          </p:cNvPr>
          <p:cNvGrpSpPr/>
          <p:nvPr/>
        </p:nvGrpSpPr>
        <p:grpSpPr>
          <a:xfrm>
            <a:off x="2133932" y="213490"/>
            <a:ext cx="1792555" cy="1002929"/>
            <a:chOff x="789429" y="1082041"/>
            <a:chExt cx="1792555" cy="1002929"/>
          </a:xfrm>
        </p:grpSpPr>
        <p:pic>
          <p:nvPicPr>
            <p:cNvPr id="22" name="図 21" descr="図形, 円&#10;&#10;自動的に生成された説明">
              <a:extLst>
                <a:ext uri="{FF2B5EF4-FFF2-40B4-BE49-F238E27FC236}">
                  <a16:creationId xmlns:a16="http://schemas.microsoft.com/office/drawing/2014/main" id="{21BE0899-F940-A908-286A-DD1E2D17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FFEADC6A-2659-0DCD-8622-9CA29E38E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09E2BAA-F148-2F2C-D7C2-CB6F643F9F3B}"/>
              </a:ext>
            </a:extLst>
          </p:cNvPr>
          <p:cNvGrpSpPr/>
          <p:nvPr/>
        </p:nvGrpSpPr>
        <p:grpSpPr>
          <a:xfrm>
            <a:off x="2745900" y="190762"/>
            <a:ext cx="1792555" cy="1002929"/>
            <a:chOff x="789429" y="1082041"/>
            <a:chExt cx="1792555" cy="1002929"/>
          </a:xfrm>
        </p:grpSpPr>
        <p:pic>
          <p:nvPicPr>
            <p:cNvPr id="25" name="図 24" descr="図形, 円&#10;&#10;自動的に生成された説明">
              <a:extLst>
                <a:ext uri="{FF2B5EF4-FFF2-40B4-BE49-F238E27FC236}">
                  <a16:creationId xmlns:a16="http://schemas.microsoft.com/office/drawing/2014/main" id="{5BF6710A-A181-761B-A595-76045521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612842D9-A4D6-F311-EAB1-A9911D06E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FE0CB34-1500-7950-6F50-F0EF07033826}"/>
              </a:ext>
            </a:extLst>
          </p:cNvPr>
          <p:cNvGrpSpPr/>
          <p:nvPr/>
        </p:nvGrpSpPr>
        <p:grpSpPr>
          <a:xfrm>
            <a:off x="-45904" y="726777"/>
            <a:ext cx="1792555" cy="1002929"/>
            <a:chOff x="789429" y="1082041"/>
            <a:chExt cx="1792555" cy="1002929"/>
          </a:xfrm>
        </p:grpSpPr>
        <p:pic>
          <p:nvPicPr>
            <p:cNvPr id="28" name="図 27" descr="図形, 円&#10;&#10;自動的に生成された説明">
              <a:extLst>
                <a:ext uri="{FF2B5EF4-FFF2-40B4-BE49-F238E27FC236}">
                  <a16:creationId xmlns:a16="http://schemas.microsoft.com/office/drawing/2014/main" id="{C36C23BC-AE2A-3FC9-97A2-06951C56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2C42F9AA-FD67-90E8-9BDF-FC09FD5A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D5AB1EB-9856-3FB1-F30E-A4935C08C479}"/>
              </a:ext>
            </a:extLst>
          </p:cNvPr>
          <p:cNvGrpSpPr/>
          <p:nvPr/>
        </p:nvGrpSpPr>
        <p:grpSpPr>
          <a:xfrm>
            <a:off x="730233" y="714954"/>
            <a:ext cx="1792555" cy="1002929"/>
            <a:chOff x="789429" y="1082041"/>
            <a:chExt cx="1792555" cy="1002929"/>
          </a:xfrm>
        </p:grpSpPr>
        <p:pic>
          <p:nvPicPr>
            <p:cNvPr id="31" name="図 30" descr="図形, 円&#10;&#10;自動的に生成された説明">
              <a:extLst>
                <a:ext uri="{FF2B5EF4-FFF2-40B4-BE49-F238E27FC236}">
                  <a16:creationId xmlns:a16="http://schemas.microsoft.com/office/drawing/2014/main" id="{DF5CC618-1D86-9039-B61F-7A154A1B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6CA91D7C-1EC6-6F85-A90A-7AA90B4A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67E27ED-5A90-ED47-4B4D-F8FA23F0779B}"/>
              </a:ext>
            </a:extLst>
          </p:cNvPr>
          <p:cNvGrpSpPr/>
          <p:nvPr/>
        </p:nvGrpSpPr>
        <p:grpSpPr>
          <a:xfrm>
            <a:off x="1424363" y="692226"/>
            <a:ext cx="1792555" cy="1002929"/>
            <a:chOff x="789429" y="1082041"/>
            <a:chExt cx="1792555" cy="1002929"/>
          </a:xfrm>
        </p:grpSpPr>
        <p:pic>
          <p:nvPicPr>
            <p:cNvPr id="34" name="図 33" descr="図形, 円&#10;&#10;自動的に生成された説明">
              <a:extLst>
                <a:ext uri="{FF2B5EF4-FFF2-40B4-BE49-F238E27FC236}">
                  <a16:creationId xmlns:a16="http://schemas.microsoft.com/office/drawing/2014/main" id="{F75F5E20-05C7-31C9-6A8C-102D370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09449D70-8A6D-2D1D-0F0F-D4ACAC0A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D3B0C66-4285-03DE-5ABB-EBF4D0FC256D}"/>
              </a:ext>
            </a:extLst>
          </p:cNvPr>
          <p:cNvGrpSpPr/>
          <p:nvPr/>
        </p:nvGrpSpPr>
        <p:grpSpPr>
          <a:xfrm>
            <a:off x="2133932" y="726319"/>
            <a:ext cx="1792555" cy="1002929"/>
            <a:chOff x="789429" y="1082041"/>
            <a:chExt cx="1792555" cy="1002929"/>
          </a:xfrm>
        </p:grpSpPr>
        <p:pic>
          <p:nvPicPr>
            <p:cNvPr id="37" name="図 36" descr="図形, 円&#10;&#10;自動的に生成された説明">
              <a:extLst>
                <a:ext uri="{FF2B5EF4-FFF2-40B4-BE49-F238E27FC236}">
                  <a16:creationId xmlns:a16="http://schemas.microsoft.com/office/drawing/2014/main" id="{4EF6E361-8F1D-C2D3-61BA-548CCE83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422F82CB-B034-927C-0DA7-72B096D7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2C1437A-7D3E-DA03-F34D-090AF8F644DD}"/>
              </a:ext>
            </a:extLst>
          </p:cNvPr>
          <p:cNvGrpSpPr/>
          <p:nvPr/>
        </p:nvGrpSpPr>
        <p:grpSpPr>
          <a:xfrm>
            <a:off x="2828062" y="703591"/>
            <a:ext cx="1792555" cy="1002929"/>
            <a:chOff x="789429" y="1082041"/>
            <a:chExt cx="1792555" cy="1002929"/>
          </a:xfrm>
        </p:grpSpPr>
        <p:pic>
          <p:nvPicPr>
            <p:cNvPr id="40" name="図 39" descr="図形, 円&#10;&#10;自動的に生成された説明">
              <a:extLst>
                <a:ext uri="{FF2B5EF4-FFF2-40B4-BE49-F238E27FC236}">
                  <a16:creationId xmlns:a16="http://schemas.microsoft.com/office/drawing/2014/main" id="{72213B65-4246-1328-8A93-8A753B53A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00C63CD6-8C2D-719E-4FEA-53E2697B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92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5C46BC6-287D-5D69-E150-CAFC1F2F8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824148"/>
              </p:ext>
            </p:extLst>
          </p:nvPr>
        </p:nvGraphicFramePr>
        <p:xfrm>
          <a:off x="1363980" y="1310640"/>
          <a:ext cx="5791200" cy="448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6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04AD980A-FE37-9C71-19B6-57C9F2652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437866"/>
              </p:ext>
            </p:extLst>
          </p:nvPr>
        </p:nvGraphicFramePr>
        <p:xfrm>
          <a:off x="1844040" y="634516"/>
          <a:ext cx="2705100" cy="217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7722DB67-CE8F-BDA1-AFBF-E1463BA6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70" y="822266"/>
            <a:ext cx="2431060" cy="228805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BFDAAF-65DF-A6DE-5887-E16C5D4FCAA5}"/>
              </a:ext>
            </a:extLst>
          </p:cNvPr>
          <p:cNvSpPr txBox="1"/>
          <p:nvPr/>
        </p:nvSpPr>
        <p:spPr>
          <a:xfrm>
            <a:off x="2321991" y="44985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仮説</a:t>
            </a:r>
            <a:r>
              <a:rPr kumimoji="1" lang="en-US" altLang="ja-JP" dirty="0"/>
              <a:t>(</a:t>
            </a:r>
            <a:r>
              <a:rPr kumimoji="1" lang="ja-JP" altLang="en-US" dirty="0"/>
              <a:t>正規分布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4ADB2E-443A-FDBA-A95F-E654E32F1CD7}"/>
              </a:ext>
            </a:extLst>
          </p:cNvPr>
          <p:cNvSpPr txBox="1"/>
          <p:nvPr/>
        </p:nvSpPr>
        <p:spPr>
          <a:xfrm>
            <a:off x="5600700" y="449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実験結果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70367F-D18C-B6FA-84C7-17AED08A1F8F}"/>
              </a:ext>
            </a:extLst>
          </p:cNvPr>
          <p:cNvCxnSpPr>
            <a:cxnSpLocks/>
          </p:cNvCxnSpPr>
          <p:nvPr/>
        </p:nvCxnSpPr>
        <p:spPr>
          <a:xfrm>
            <a:off x="3070860" y="3192780"/>
            <a:ext cx="788529" cy="40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64B578-562B-4854-F1F4-F35386895F75}"/>
              </a:ext>
            </a:extLst>
          </p:cNvPr>
          <p:cNvCxnSpPr/>
          <p:nvPr/>
        </p:nvCxnSpPr>
        <p:spPr>
          <a:xfrm flipH="1">
            <a:off x="4549140" y="3110322"/>
            <a:ext cx="899160" cy="51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415F46-86F0-3F2A-667D-1ABFC52670C5}"/>
              </a:ext>
            </a:extLst>
          </p:cNvPr>
          <p:cNvSpPr txBox="1"/>
          <p:nvPr/>
        </p:nvSpPr>
        <p:spPr>
          <a:xfrm>
            <a:off x="1901841" y="3748977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値 </a:t>
            </a:r>
            <a:r>
              <a:rPr kumimoji="1" lang="en-US" altLang="ja-JP" dirty="0"/>
              <a:t>: </a:t>
            </a:r>
            <a:r>
              <a:rPr kumimoji="1" lang="ja-JP" altLang="en-US" dirty="0"/>
              <a:t>仮説のもとで実験結果のデータがおきる確率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7322AF-8841-6790-578F-D9841D4CE716}"/>
              </a:ext>
            </a:extLst>
          </p:cNvPr>
          <p:cNvSpPr txBox="1"/>
          <p:nvPr/>
        </p:nvSpPr>
        <p:spPr>
          <a:xfrm>
            <a:off x="2069481" y="427251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値</a:t>
            </a:r>
            <a:r>
              <a:rPr kumimoji="1" lang="en-US" altLang="ja-JP" dirty="0"/>
              <a:t>&lt;</a:t>
            </a:r>
            <a:r>
              <a:rPr kumimoji="1" lang="ja-JP" altLang="en-US" dirty="0"/>
              <a:t>有意水準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E552FB-10A3-C5E9-D652-146B350E2EF5}"/>
              </a:ext>
            </a:extLst>
          </p:cNvPr>
          <p:cNvSpPr txBox="1"/>
          <p:nvPr/>
        </p:nvSpPr>
        <p:spPr>
          <a:xfrm>
            <a:off x="2111832" y="47220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仮説が棄却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FBDC5E-4617-E7E6-6B72-F26568C42CEF}"/>
              </a:ext>
            </a:extLst>
          </p:cNvPr>
          <p:cNvSpPr txBox="1"/>
          <p:nvPr/>
        </p:nvSpPr>
        <p:spPr>
          <a:xfrm>
            <a:off x="4888935" y="419232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値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有意水準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55FED7-E653-CAAF-31E1-0DD481847F5A}"/>
              </a:ext>
            </a:extLst>
          </p:cNvPr>
          <p:cNvSpPr txBox="1"/>
          <p:nvPr/>
        </p:nvSpPr>
        <p:spPr>
          <a:xfrm>
            <a:off x="4931286" y="46418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仮説を</a:t>
            </a:r>
            <a:r>
              <a:rPr lang="ja-JP" altLang="en-US" dirty="0"/>
              <a:t>保留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71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722DB67-CE8F-BDA1-AFBF-E1463BA6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81" y="798577"/>
            <a:ext cx="2431060" cy="228805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BFDAAF-65DF-A6DE-5887-E16C5D4FCAA5}"/>
              </a:ext>
            </a:extLst>
          </p:cNvPr>
          <p:cNvSpPr txBox="1"/>
          <p:nvPr/>
        </p:nvSpPr>
        <p:spPr>
          <a:xfrm>
            <a:off x="2666893" y="4597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実験結果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70367F-D18C-B6FA-84C7-17AED08A1F8F}"/>
              </a:ext>
            </a:extLst>
          </p:cNvPr>
          <p:cNvCxnSpPr>
            <a:cxnSpLocks/>
          </p:cNvCxnSpPr>
          <p:nvPr/>
        </p:nvCxnSpPr>
        <p:spPr>
          <a:xfrm>
            <a:off x="3070860" y="3192780"/>
            <a:ext cx="788529" cy="40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364B578-562B-4854-F1F4-F35386895F75}"/>
              </a:ext>
            </a:extLst>
          </p:cNvPr>
          <p:cNvCxnSpPr/>
          <p:nvPr/>
        </p:nvCxnSpPr>
        <p:spPr>
          <a:xfrm flipH="1">
            <a:off x="4549140" y="3110322"/>
            <a:ext cx="899160" cy="51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415F46-86F0-3F2A-667D-1ABFC52670C5}"/>
              </a:ext>
            </a:extLst>
          </p:cNvPr>
          <p:cNvSpPr txBox="1"/>
          <p:nvPr/>
        </p:nvSpPr>
        <p:spPr>
          <a:xfrm>
            <a:off x="2343801" y="373326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仮説</a:t>
            </a:r>
            <a:r>
              <a:rPr lang="ja-JP" altLang="en-US" dirty="0"/>
              <a:t>、同じ母集団からの分布である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88C79F-2D82-42B1-5420-B789A02DD5DD}"/>
              </a:ext>
            </a:extLst>
          </p:cNvPr>
          <p:cNvSpPr txBox="1"/>
          <p:nvPr/>
        </p:nvSpPr>
        <p:spPr>
          <a:xfrm>
            <a:off x="4830182" y="4249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実験結果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AAE9564-9152-056E-6E30-1E402644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65" y="817993"/>
            <a:ext cx="2334605" cy="22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Itaru Kaneko 0819</dc:creator>
  <cp:lastModifiedBy>Itaru Kaneko 0819</cp:lastModifiedBy>
  <cp:revision>1</cp:revision>
  <dcterms:created xsi:type="dcterms:W3CDTF">2022-09-24T11:56:32Z</dcterms:created>
  <dcterms:modified xsi:type="dcterms:W3CDTF">2022-09-27T13:56:14Z</dcterms:modified>
</cp:coreProperties>
</file>