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6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CBED0E-A167-45DA-A7AA-5BD152823DFD}" v="68" dt="2022-12-06T09:53:04.2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4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eko Itaru" userId="772eb26533164a99" providerId="LiveId" clId="{AECBED0E-A167-45DA-A7AA-5BD152823DFD}"/>
    <pc:docChg chg="custSel addSld modSld sldOrd">
      <pc:chgData name="Kaneko Itaru" userId="772eb26533164a99" providerId="LiveId" clId="{AECBED0E-A167-45DA-A7AA-5BD152823DFD}" dt="2022-12-06T09:53:08.228" v="345" actId="20577"/>
      <pc:docMkLst>
        <pc:docMk/>
      </pc:docMkLst>
      <pc:sldChg chg="addSp delSp modSp new mod">
        <pc:chgData name="Kaneko Itaru" userId="772eb26533164a99" providerId="LiveId" clId="{AECBED0E-A167-45DA-A7AA-5BD152823DFD}" dt="2022-11-27T13:32:57.811" v="132" actId="14100"/>
        <pc:sldMkLst>
          <pc:docMk/>
          <pc:sldMk cId="2448813732" sldId="256"/>
        </pc:sldMkLst>
        <pc:spChg chg="add mod">
          <ac:chgData name="Kaneko Itaru" userId="772eb26533164a99" providerId="LiveId" clId="{AECBED0E-A167-45DA-A7AA-5BD152823DFD}" dt="2022-11-27T13:07:23.952" v="5" actId="14861"/>
          <ac:spMkLst>
            <pc:docMk/>
            <pc:sldMk cId="2448813732" sldId="256"/>
            <ac:spMk id="2" creationId="{9C506C34-F8F2-AF7A-A5BC-24C986CA8216}"/>
          </ac:spMkLst>
        </pc:spChg>
        <pc:spChg chg="add del mod">
          <ac:chgData name="Kaneko Itaru" userId="772eb26533164a99" providerId="LiveId" clId="{AECBED0E-A167-45DA-A7AA-5BD152823DFD}" dt="2022-11-27T13:09:53.085" v="11" actId="478"/>
          <ac:spMkLst>
            <pc:docMk/>
            <pc:sldMk cId="2448813732" sldId="256"/>
            <ac:spMk id="5" creationId="{CBC0D3D5-7DC3-5BEE-127E-EBB67A964D66}"/>
          </ac:spMkLst>
        </pc:spChg>
        <pc:spChg chg="add del mod">
          <ac:chgData name="Kaneko Itaru" userId="772eb26533164a99" providerId="LiveId" clId="{AECBED0E-A167-45DA-A7AA-5BD152823DFD}" dt="2022-11-27T13:11:13.393" v="17" actId="478"/>
          <ac:spMkLst>
            <pc:docMk/>
            <pc:sldMk cId="2448813732" sldId="256"/>
            <ac:spMk id="8" creationId="{CAF9D3D2-264E-A31A-FF3A-0C98D39BCBD6}"/>
          </ac:spMkLst>
        </pc:spChg>
        <pc:spChg chg="add mod">
          <ac:chgData name="Kaneko Itaru" userId="772eb26533164a99" providerId="LiveId" clId="{AECBED0E-A167-45DA-A7AA-5BD152823DFD}" dt="2022-11-27T13:32:42.081" v="119" actId="403"/>
          <ac:spMkLst>
            <pc:docMk/>
            <pc:sldMk cId="2448813732" sldId="256"/>
            <ac:spMk id="19" creationId="{CE339AB1-6947-B4FE-9E24-2A6A0A91B360}"/>
          </ac:spMkLst>
        </pc:spChg>
        <pc:spChg chg="add mod">
          <ac:chgData name="Kaneko Itaru" userId="772eb26533164a99" providerId="LiveId" clId="{AECBED0E-A167-45DA-A7AA-5BD152823DFD}" dt="2022-11-27T13:32:57.811" v="132" actId="14100"/>
          <ac:spMkLst>
            <pc:docMk/>
            <pc:sldMk cId="2448813732" sldId="256"/>
            <ac:spMk id="20" creationId="{8657F50B-5CF5-ACB5-F5B3-E5771F0C4D4D}"/>
          </ac:spMkLst>
        </pc:spChg>
        <pc:graphicFrameChg chg="add mod">
          <ac:chgData name="Kaneko Itaru" userId="772eb26533164a99" providerId="LiveId" clId="{AECBED0E-A167-45DA-A7AA-5BD152823DFD}" dt="2022-11-27T13:29:47.243" v="62" actId="2085"/>
          <ac:graphicFrameMkLst>
            <pc:docMk/>
            <pc:sldMk cId="2448813732" sldId="256"/>
            <ac:graphicFrameMk id="11" creationId="{A68F3B7F-6CC3-CFD1-C8BF-7576B31FCBE3}"/>
          </ac:graphicFrameMkLst>
        </pc:graphicFrameChg>
        <pc:picChg chg="add mod">
          <ac:chgData name="Kaneko Itaru" userId="772eb26533164a99" providerId="LiveId" clId="{AECBED0E-A167-45DA-A7AA-5BD152823DFD}" dt="2022-11-27T13:19:41.205" v="19" actId="1076"/>
          <ac:picMkLst>
            <pc:docMk/>
            <pc:sldMk cId="2448813732" sldId="256"/>
            <ac:picMk id="4" creationId="{B86AD62B-0C92-27B0-8DC8-6E82605B3FF2}"/>
          </ac:picMkLst>
        </pc:picChg>
        <pc:picChg chg="add del mod">
          <ac:chgData name="Kaneko Itaru" userId="772eb26533164a99" providerId="LiveId" clId="{AECBED0E-A167-45DA-A7AA-5BD152823DFD}" dt="2022-11-27T13:11:13.393" v="17" actId="478"/>
          <ac:picMkLst>
            <pc:docMk/>
            <pc:sldMk cId="2448813732" sldId="256"/>
            <ac:picMk id="7" creationId="{A0840D11-8C57-49FC-FB96-95DA2A0DD229}"/>
          </ac:picMkLst>
        </pc:picChg>
        <pc:cxnChg chg="add mod">
          <ac:chgData name="Kaneko Itaru" userId="772eb26533164a99" providerId="LiveId" clId="{AECBED0E-A167-45DA-A7AA-5BD152823DFD}" dt="2022-11-27T13:32:13.315" v="99" actId="692"/>
          <ac:cxnSpMkLst>
            <pc:docMk/>
            <pc:sldMk cId="2448813732" sldId="256"/>
            <ac:cxnSpMk id="13" creationId="{A701C30D-4526-9CF2-28DC-617518D2768C}"/>
          </ac:cxnSpMkLst>
        </pc:cxnChg>
        <pc:cxnChg chg="add mod">
          <ac:chgData name="Kaneko Itaru" userId="772eb26533164a99" providerId="LiveId" clId="{AECBED0E-A167-45DA-A7AA-5BD152823DFD}" dt="2022-11-27T13:32:02.185" v="97" actId="692"/>
          <ac:cxnSpMkLst>
            <pc:docMk/>
            <pc:sldMk cId="2448813732" sldId="256"/>
            <ac:cxnSpMk id="15" creationId="{B43CEBE5-7949-7EC9-8720-635AE9ACD840}"/>
          </ac:cxnSpMkLst>
        </pc:cxnChg>
      </pc:sldChg>
      <pc:sldChg chg="addSp modSp new mod">
        <pc:chgData name="Kaneko Itaru" userId="772eb26533164a99" providerId="LiveId" clId="{AECBED0E-A167-45DA-A7AA-5BD152823DFD}" dt="2022-11-27T14:18:47.285" v="243" actId="27918"/>
        <pc:sldMkLst>
          <pc:docMk/>
          <pc:sldMk cId="154844026" sldId="257"/>
        </pc:sldMkLst>
        <pc:spChg chg="add mod">
          <ac:chgData name="Kaneko Itaru" userId="772eb26533164a99" providerId="LiveId" clId="{AECBED0E-A167-45DA-A7AA-5BD152823DFD}" dt="2022-11-27T14:17:11.234" v="198" actId="403"/>
          <ac:spMkLst>
            <pc:docMk/>
            <pc:sldMk cId="154844026" sldId="257"/>
            <ac:spMk id="5" creationId="{53C59F0B-A3E9-677D-3F42-4BC684045B31}"/>
          </ac:spMkLst>
        </pc:spChg>
        <pc:spChg chg="add mod">
          <ac:chgData name="Kaneko Itaru" userId="772eb26533164a99" providerId="LiveId" clId="{AECBED0E-A167-45DA-A7AA-5BD152823DFD}" dt="2022-11-27T14:17:38.270" v="237" actId="1076"/>
          <ac:spMkLst>
            <pc:docMk/>
            <pc:sldMk cId="154844026" sldId="257"/>
            <ac:spMk id="6" creationId="{D9E5BC83-02F7-2962-E90A-C854500F0B1C}"/>
          </ac:spMkLst>
        </pc:spChg>
        <pc:graphicFrameChg chg="add mod">
          <ac:chgData name="Kaneko Itaru" userId="772eb26533164a99" providerId="LiveId" clId="{AECBED0E-A167-45DA-A7AA-5BD152823DFD}" dt="2022-11-27T14:16:40.812" v="160" actId="1076"/>
          <ac:graphicFrameMkLst>
            <pc:docMk/>
            <pc:sldMk cId="154844026" sldId="257"/>
            <ac:graphicFrameMk id="4" creationId="{C3C2894D-C84B-7D46-27E0-95A3429D744F}"/>
          </ac:graphicFrameMkLst>
        </pc:graphicFrameChg>
      </pc:sldChg>
      <pc:sldChg chg="addSp modSp new mod ord">
        <pc:chgData name="Kaneko Itaru" userId="772eb26533164a99" providerId="LiveId" clId="{AECBED0E-A167-45DA-A7AA-5BD152823DFD}" dt="2022-11-28T02:08:36.006" v="290" actId="1076"/>
        <pc:sldMkLst>
          <pc:docMk/>
          <pc:sldMk cId="2481347766" sldId="258"/>
        </pc:sldMkLst>
        <pc:spChg chg="add mod">
          <ac:chgData name="Kaneko Itaru" userId="772eb26533164a99" providerId="LiveId" clId="{AECBED0E-A167-45DA-A7AA-5BD152823DFD}" dt="2022-11-28T02:08:36.006" v="290" actId="1076"/>
          <ac:spMkLst>
            <pc:docMk/>
            <pc:sldMk cId="2481347766" sldId="258"/>
            <ac:spMk id="2" creationId="{60EA0F0C-44F0-8904-BFCA-EB3CEF47D463}"/>
          </ac:spMkLst>
        </pc:spChg>
        <pc:spChg chg="add mod">
          <ac:chgData name="Kaneko Itaru" userId="772eb26533164a99" providerId="LiveId" clId="{AECBED0E-A167-45DA-A7AA-5BD152823DFD}" dt="2022-11-28T02:08:23.426" v="286" actId="1076"/>
          <ac:spMkLst>
            <pc:docMk/>
            <pc:sldMk cId="2481347766" sldId="258"/>
            <ac:spMk id="4" creationId="{7580AB84-FABD-6BE7-D68E-4B44F11A6B7B}"/>
          </ac:spMkLst>
        </pc:spChg>
        <pc:picChg chg="add mod">
          <ac:chgData name="Kaneko Itaru" userId="772eb26533164a99" providerId="LiveId" clId="{AECBED0E-A167-45DA-A7AA-5BD152823DFD}" dt="2022-11-28T02:08:01.587" v="255" actId="1076"/>
          <ac:picMkLst>
            <pc:docMk/>
            <pc:sldMk cId="2481347766" sldId="258"/>
            <ac:picMk id="3" creationId="{B78C9B67-F9C7-2450-45ED-386208906ECE}"/>
          </ac:picMkLst>
        </pc:picChg>
      </pc:sldChg>
      <pc:sldChg chg="add">
        <pc:chgData name="Kaneko Itaru" userId="772eb26533164a99" providerId="LiveId" clId="{AECBED0E-A167-45DA-A7AA-5BD152823DFD}" dt="2022-11-29T05:41:28.811" v="291"/>
        <pc:sldMkLst>
          <pc:docMk/>
          <pc:sldMk cId="1983487988" sldId="259"/>
        </pc:sldMkLst>
      </pc:sldChg>
      <pc:sldChg chg="addSp delSp modSp new mod">
        <pc:chgData name="Kaneko Itaru" userId="772eb26533164a99" providerId="LiveId" clId="{AECBED0E-A167-45DA-A7AA-5BD152823DFD}" dt="2022-11-29T05:42:38.581" v="299" actId="962"/>
        <pc:sldMkLst>
          <pc:docMk/>
          <pc:sldMk cId="433996266" sldId="260"/>
        </pc:sldMkLst>
        <pc:spChg chg="add del mod">
          <ac:chgData name="Kaneko Itaru" userId="772eb26533164a99" providerId="LiveId" clId="{AECBED0E-A167-45DA-A7AA-5BD152823DFD}" dt="2022-11-29T05:42:09.100" v="296" actId="478"/>
          <ac:spMkLst>
            <pc:docMk/>
            <pc:sldMk cId="433996266" sldId="260"/>
            <ac:spMk id="4" creationId="{245897C4-A37B-80A7-D2F1-B8BDC1CDFA89}"/>
          </ac:spMkLst>
        </pc:spChg>
        <pc:spChg chg="add mod">
          <ac:chgData name="Kaneko Itaru" userId="772eb26533164a99" providerId="LiveId" clId="{AECBED0E-A167-45DA-A7AA-5BD152823DFD}" dt="2022-11-29T05:42:38.581" v="299" actId="962"/>
          <ac:spMkLst>
            <pc:docMk/>
            <pc:sldMk cId="433996266" sldId="260"/>
            <ac:spMk id="7" creationId="{C837AD1E-3BD1-F011-CFE4-EA0A4BC54209}"/>
          </ac:spMkLst>
        </pc:spChg>
        <pc:picChg chg="add del mod">
          <ac:chgData name="Kaneko Itaru" userId="772eb26533164a99" providerId="LiveId" clId="{AECBED0E-A167-45DA-A7AA-5BD152823DFD}" dt="2022-11-29T05:42:09.100" v="296" actId="478"/>
          <ac:picMkLst>
            <pc:docMk/>
            <pc:sldMk cId="433996266" sldId="260"/>
            <ac:picMk id="3" creationId="{E7A0FBB6-67C3-AE26-742C-F0AD6E0EDEB6}"/>
          </ac:picMkLst>
        </pc:picChg>
        <pc:picChg chg="add mod">
          <ac:chgData name="Kaneko Itaru" userId="772eb26533164a99" providerId="LiveId" clId="{AECBED0E-A167-45DA-A7AA-5BD152823DFD}" dt="2022-11-29T05:42:38.581" v="299" actId="962"/>
          <ac:picMkLst>
            <pc:docMk/>
            <pc:sldMk cId="433996266" sldId="260"/>
            <ac:picMk id="6" creationId="{E60202D6-56CD-03F6-2BA5-0E0ACB0E1D10}"/>
          </ac:picMkLst>
        </pc:picChg>
      </pc:sldChg>
      <pc:sldChg chg="addSp modSp new mod">
        <pc:chgData name="Kaneko Itaru" userId="772eb26533164a99" providerId="LiveId" clId="{AECBED0E-A167-45DA-A7AA-5BD152823DFD}" dt="2022-12-06T09:53:08.228" v="345" actId="20577"/>
        <pc:sldMkLst>
          <pc:docMk/>
          <pc:sldMk cId="1456189182" sldId="261"/>
        </pc:sldMkLst>
        <pc:spChg chg="add mod">
          <ac:chgData name="Kaneko Itaru" userId="772eb26533164a99" providerId="LiveId" clId="{AECBED0E-A167-45DA-A7AA-5BD152823DFD}" dt="2022-12-06T09:53:00.568" v="342" actId="1076"/>
          <ac:spMkLst>
            <pc:docMk/>
            <pc:sldMk cId="1456189182" sldId="261"/>
            <ac:spMk id="5" creationId="{0B9B6FFC-8BF7-5B31-C9A7-D835EF948950}"/>
          </ac:spMkLst>
        </pc:spChg>
        <pc:spChg chg="add mod">
          <ac:chgData name="Kaneko Itaru" userId="772eb26533164a99" providerId="LiveId" clId="{AECBED0E-A167-45DA-A7AA-5BD152823DFD}" dt="2022-12-06T09:53:08.228" v="345" actId="20577"/>
          <ac:spMkLst>
            <pc:docMk/>
            <pc:sldMk cId="1456189182" sldId="261"/>
            <ac:spMk id="6" creationId="{28478372-AD71-2B77-EBA4-65B05545A030}"/>
          </ac:spMkLst>
        </pc:spChg>
        <pc:graphicFrameChg chg="add mod">
          <ac:chgData name="Kaneko Itaru" userId="772eb26533164a99" providerId="LiveId" clId="{AECBED0E-A167-45DA-A7AA-5BD152823DFD}" dt="2022-12-06T09:49:33.517" v="332" actId="14100"/>
          <ac:graphicFrameMkLst>
            <pc:docMk/>
            <pc:sldMk cId="1456189182" sldId="261"/>
            <ac:graphicFrameMk id="4" creationId="{38D9D97D-FFDC-4059-4F1F-F6E980FAE79F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263985953849623"/>
          <c:y val="0.12390224385443874"/>
          <c:w val="0.76792175196850398"/>
          <c:h val="0.8463205065009531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0.15000000000000002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0.39999999999999997</c:v>
                </c:pt>
                <c:pt idx="9">
                  <c:v>0.44999999999999996</c:v>
                </c:pt>
                <c:pt idx="10">
                  <c:v>0.49999999999999994</c:v>
                </c:pt>
                <c:pt idx="11">
                  <c:v>0.54999999999999993</c:v>
                </c:pt>
                <c:pt idx="12">
                  <c:v>0.6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0.75000000000000011</c:v>
                </c:pt>
                <c:pt idx="16">
                  <c:v>0.80000000000000016</c:v>
                </c:pt>
                <c:pt idx="17">
                  <c:v>0.8500000000000002</c:v>
                </c:pt>
                <c:pt idx="18">
                  <c:v>0.90000000000000024</c:v>
                </c:pt>
                <c:pt idx="19">
                  <c:v>0.95000000000000029</c:v>
                </c:pt>
                <c:pt idx="20">
                  <c:v>1.0000000000000002</c:v>
                </c:pt>
              </c:numCache>
            </c:numRef>
          </c:cat>
          <c:val>
            <c:numRef>
              <c:f>Sheet1!$B$2:$B$22</c:f>
              <c:numCache>
                <c:formatCode>General</c:formatCode>
                <c:ptCount val="21"/>
                <c:pt idx="0">
                  <c:v>0</c:v>
                </c:pt>
                <c:pt idx="1">
                  <c:v>2.5000000000000005E-3</c:v>
                </c:pt>
                <c:pt idx="2">
                  <c:v>1.0000000000000002E-2</c:v>
                </c:pt>
                <c:pt idx="3">
                  <c:v>2.2500000000000006E-2</c:v>
                </c:pt>
                <c:pt idx="4">
                  <c:v>4.0000000000000008E-2</c:v>
                </c:pt>
                <c:pt idx="5">
                  <c:v>6.25E-2</c:v>
                </c:pt>
                <c:pt idx="6">
                  <c:v>0.09</c:v>
                </c:pt>
                <c:pt idx="7">
                  <c:v>0.12249999999999998</c:v>
                </c:pt>
                <c:pt idx="8">
                  <c:v>0.15999999999999998</c:v>
                </c:pt>
                <c:pt idx="9">
                  <c:v>0.20249999999999996</c:v>
                </c:pt>
                <c:pt idx="10">
                  <c:v>0.24999999999999994</c:v>
                </c:pt>
                <c:pt idx="11">
                  <c:v>0.30249999999999994</c:v>
                </c:pt>
                <c:pt idx="12">
                  <c:v>0.36</c:v>
                </c:pt>
                <c:pt idx="13">
                  <c:v>0.42250000000000004</c:v>
                </c:pt>
                <c:pt idx="14">
                  <c:v>0.4900000000000001</c:v>
                </c:pt>
                <c:pt idx="15">
                  <c:v>0.56250000000000022</c:v>
                </c:pt>
                <c:pt idx="16">
                  <c:v>0.64000000000000024</c:v>
                </c:pt>
                <c:pt idx="17">
                  <c:v>0.72250000000000036</c:v>
                </c:pt>
                <c:pt idx="18">
                  <c:v>0.81000000000000039</c:v>
                </c:pt>
                <c:pt idx="19">
                  <c:v>0.90250000000000052</c:v>
                </c:pt>
                <c:pt idx="20">
                  <c:v>1.0000000000000004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7FE-478D-87E6-CDD716E9A0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82170927"/>
        <c:axId val="1782155535"/>
      </c:lineChart>
      <c:catAx>
        <c:axId val="178217092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782155535"/>
        <c:crosses val="autoZero"/>
        <c:auto val="1"/>
        <c:lblAlgn val="ctr"/>
        <c:lblOffset val="100"/>
        <c:noMultiLvlLbl val="0"/>
      </c:catAx>
      <c:valAx>
        <c:axId val="1782155535"/>
        <c:scaling>
          <c:orientation val="minMax"/>
          <c:max val="1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crossAx val="1782170927"/>
        <c:crosses val="autoZero"/>
        <c:crossBetween val="between"/>
      </c:valAx>
      <c:spPr>
        <a:solidFill>
          <a:schemeClr val="bg1"/>
        </a:solidFill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30</c:v>
                </c:pt>
                <c:pt idx="1">
                  <c:v>35</c:v>
                </c:pt>
                <c:pt idx="2">
                  <c:v>40</c:v>
                </c:pt>
                <c:pt idx="3">
                  <c:v>45</c:v>
                </c:pt>
                <c:pt idx="4">
                  <c:v>50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11.16</c:v>
                </c:pt>
                <c:pt idx="1">
                  <c:v>12.52</c:v>
                </c:pt>
                <c:pt idx="2">
                  <c:v>13.88</c:v>
                </c:pt>
                <c:pt idx="3">
                  <c:v>15.24</c:v>
                </c:pt>
                <c:pt idx="4">
                  <c:v>16.600000000000001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62D-4F54-90C8-7DE5785D9D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2269535"/>
        <c:axId val="352269951"/>
      </c:lineChart>
      <c:catAx>
        <c:axId val="3522695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52269951"/>
        <c:crosses val="autoZero"/>
        <c:auto val="1"/>
        <c:lblAlgn val="ctr"/>
        <c:lblOffset val="100"/>
        <c:noMultiLvlLbl val="0"/>
      </c:catAx>
      <c:valAx>
        <c:axId val="3522699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522695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y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Sheet1!$E$2:$E$21</c:f>
              <c:numCache>
                <c:formatCode>General</c:formatCode>
                <c:ptCount val="20"/>
                <c:pt idx="0">
                  <c:v>0.65938168289840537</c:v>
                </c:pt>
                <c:pt idx="1">
                  <c:v>0.31360092238724357</c:v>
                </c:pt>
                <c:pt idx="2">
                  <c:v>0.59181705407650997</c:v>
                </c:pt>
                <c:pt idx="3">
                  <c:v>0.64439625818556179</c:v>
                </c:pt>
                <c:pt idx="4">
                  <c:v>0.18405283899817848</c:v>
                </c:pt>
                <c:pt idx="5">
                  <c:v>0.55953610045221491</c:v>
                </c:pt>
                <c:pt idx="6">
                  <c:v>4.7024867468512088E-2</c:v>
                </c:pt>
                <c:pt idx="7">
                  <c:v>0.75806844214609348</c:v>
                </c:pt>
                <c:pt idx="8">
                  <c:v>0.41985088102489843</c:v>
                </c:pt>
                <c:pt idx="9">
                  <c:v>6.3677832261986422E-2</c:v>
                </c:pt>
                <c:pt idx="10">
                  <c:v>0.28977072362516543</c:v>
                </c:pt>
                <c:pt idx="11">
                  <c:v>0.3225477249636497</c:v>
                </c:pt>
                <c:pt idx="12">
                  <c:v>0.95098475786355918</c:v>
                </c:pt>
                <c:pt idx="13">
                  <c:v>0.39687950550150031</c:v>
                </c:pt>
                <c:pt idx="14">
                  <c:v>7.0277602250508719E-2</c:v>
                </c:pt>
                <c:pt idx="15">
                  <c:v>0.66732769113807511</c:v>
                </c:pt>
                <c:pt idx="16">
                  <c:v>0.67008929302474474</c:v>
                </c:pt>
                <c:pt idx="17">
                  <c:v>0.57403692164538023</c:v>
                </c:pt>
                <c:pt idx="18">
                  <c:v>0.93232170976637019</c:v>
                </c:pt>
                <c:pt idx="19">
                  <c:v>6.1754240239112024E-2</c:v>
                </c:pt>
              </c:numCache>
            </c:numRef>
          </c:xVal>
          <c:yVal>
            <c:numRef>
              <c:f>Sheet1!$F$2:$F$21</c:f>
              <c:numCache>
                <c:formatCode>General</c:formatCode>
                <c:ptCount val="20"/>
                <c:pt idx="0">
                  <c:v>0.67675229448995833</c:v>
                </c:pt>
                <c:pt idx="1">
                  <c:v>0.34305622822651843</c:v>
                </c:pt>
                <c:pt idx="2">
                  <c:v>0.59352115326283261</c:v>
                </c:pt>
                <c:pt idx="3">
                  <c:v>0.64234028872747539</c:v>
                </c:pt>
                <c:pt idx="4">
                  <c:v>0.26375742484757492</c:v>
                </c:pt>
                <c:pt idx="5">
                  <c:v>0.60057567645282495</c:v>
                </c:pt>
                <c:pt idx="6">
                  <c:v>0.13519889229853732</c:v>
                </c:pt>
                <c:pt idx="7">
                  <c:v>0.73803139352179414</c:v>
                </c:pt>
                <c:pt idx="8">
                  <c:v>0.43007117635080705</c:v>
                </c:pt>
                <c:pt idx="9">
                  <c:v>0.1125661289173587</c:v>
                </c:pt>
                <c:pt idx="10">
                  <c:v>0.33045201767856475</c:v>
                </c:pt>
                <c:pt idx="11">
                  <c:v>0.34744224545353181</c:v>
                </c:pt>
                <c:pt idx="12">
                  <c:v>0.95355295526007167</c:v>
                </c:pt>
                <c:pt idx="13">
                  <c:v>0.45539613358027392</c:v>
                </c:pt>
                <c:pt idx="14">
                  <c:v>0.11487622706986549</c:v>
                </c:pt>
                <c:pt idx="15">
                  <c:v>0.66158181172497221</c:v>
                </c:pt>
                <c:pt idx="16">
                  <c:v>0.65568783180062695</c:v>
                </c:pt>
                <c:pt idx="17">
                  <c:v>0.59352259845588129</c:v>
                </c:pt>
                <c:pt idx="18">
                  <c:v>0.91420650247741564</c:v>
                </c:pt>
                <c:pt idx="19">
                  <c:v>0.12965895244010295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923-4618-B9B0-AC578C1687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69801200"/>
        <c:axId val="569796624"/>
      </c:scatterChart>
      <c:valAx>
        <c:axId val="5698012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9796624"/>
        <c:crosses val="autoZero"/>
        <c:crossBetween val="midCat"/>
      </c:valAx>
      <c:valAx>
        <c:axId val="56979662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698012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EC98D1-5CA6-C7AD-2448-954F0B4B3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F9153D7-FCEC-917D-C04B-B6ED24A697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E192A8-49D8-E5AC-88EE-2D0950E01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5B375-844C-4485-A50B-23B03B0832C2}" type="datetimeFigureOut">
              <a:rPr kumimoji="1" lang="ja-JP" altLang="en-US" smtClean="0"/>
              <a:t>2022/12/6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ED88CC-1F8A-D847-A335-40259BB71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B01A88-B13F-9A2E-A52A-CAFC9F179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B0E9D-A1E3-49BC-A55E-3F28202841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85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43250F-1B25-1A28-FDCC-C6ABE7B44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E333FB2-7AA0-6D55-891F-34EB24D1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7FF433-C530-003F-5109-2CF699A63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5B375-844C-4485-A50B-23B03B0832C2}" type="datetimeFigureOut">
              <a:rPr kumimoji="1" lang="ja-JP" altLang="en-US" smtClean="0"/>
              <a:t>2022/12/6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E85081-31C3-5161-B1ED-4FE5743DD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761F8A-ACF8-45E3-0E32-D795376A8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B0E9D-A1E3-49BC-A55E-3F28202841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9076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4415DA3-65BF-F2A7-C0FE-FF035D3A27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12E03F2-D539-0C43-07C3-FA6B86A0E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14489C-B1E2-8740-696D-D884FBEDD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5B375-844C-4485-A50B-23B03B0832C2}" type="datetimeFigureOut">
              <a:rPr kumimoji="1" lang="ja-JP" altLang="en-US" smtClean="0"/>
              <a:t>2022/12/6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B177C4-25DC-BB6A-E4FE-D94B2D838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54AF0C-33DA-34E3-5734-F8C533B6D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B0E9D-A1E3-49BC-A55E-3F28202841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9463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B4FEC8-CDA8-DE37-3832-523C4D9A7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762FDA-8090-0ADE-7702-27925AB1F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D9EE7D-AE4E-B025-402F-8411D1700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5B375-844C-4485-A50B-23B03B0832C2}" type="datetimeFigureOut">
              <a:rPr kumimoji="1" lang="ja-JP" altLang="en-US" smtClean="0"/>
              <a:t>2022/12/6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B9ACA8-B212-7518-FE84-554C77825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18E2CC-2C2B-7378-8001-32BA14B0F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B0E9D-A1E3-49BC-A55E-3F28202841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8400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7DC6D5-9171-C941-77A4-B0229522A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FA1BA64-0A17-E4BA-D099-F3B0E42AD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F603C2-912E-0430-204C-0CCF885B0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5B375-844C-4485-A50B-23B03B0832C2}" type="datetimeFigureOut">
              <a:rPr kumimoji="1" lang="ja-JP" altLang="en-US" smtClean="0"/>
              <a:t>2022/12/6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89D84E-28F4-6D88-616D-11C5ADE20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92A334-907B-2EA8-7179-684D7861A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B0E9D-A1E3-49BC-A55E-3F28202841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1416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55710F-5DA4-1AF3-0CD7-95159D16C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218DA4-B73A-50E2-AA44-CE6AEEA5D9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8C091C2-0FDE-ABC8-FE90-362392038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1DED47B-0BA1-4C1F-0760-D185F5EFE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5B375-844C-4485-A50B-23B03B0832C2}" type="datetimeFigureOut">
              <a:rPr kumimoji="1" lang="ja-JP" altLang="en-US" smtClean="0"/>
              <a:t>2022/12/6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B74DD17-AC6B-FC21-AB34-C3373ED7B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1375956-670B-9E4B-EA3F-75ABE4B68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B0E9D-A1E3-49BC-A55E-3F28202841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9921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6D4964-661A-82CD-2ECA-A8AFB0F25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718A34E-B10D-248C-2E55-B7F278311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90B243E-A00D-5AC1-F28F-3778C6602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22399A1-3149-E777-7586-8C929EE11D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7605E78-C1A0-1E20-4317-5C270A68A6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A585F8D-3D17-0513-3312-9A1A9116C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5B375-844C-4485-A50B-23B03B0832C2}" type="datetimeFigureOut">
              <a:rPr kumimoji="1" lang="ja-JP" altLang="en-US" smtClean="0"/>
              <a:t>2022/12/6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7DBC4C3-60AE-C8CD-A904-2ED827C6C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4D0A5FD-8377-DCDE-9BD7-7F0E28A28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B0E9D-A1E3-49BC-A55E-3F28202841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1460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1861C9-1DEA-C455-124C-0E4B38239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647E1D3-BB61-2B59-BCAB-0FA8D0C05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5B375-844C-4485-A50B-23B03B0832C2}" type="datetimeFigureOut">
              <a:rPr kumimoji="1" lang="ja-JP" altLang="en-US" smtClean="0"/>
              <a:t>2022/12/6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4CAF231-E44B-BA58-3505-E3525CCDB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3B09416-69D9-B255-52C0-12FACAECF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B0E9D-A1E3-49BC-A55E-3F28202841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4834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9D37248-D298-B764-3F2D-F29F64203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5B375-844C-4485-A50B-23B03B0832C2}" type="datetimeFigureOut">
              <a:rPr kumimoji="1" lang="ja-JP" altLang="en-US" smtClean="0"/>
              <a:t>2022/12/6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1F71328-3D06-8CB5-1483-C6423C6D6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A7EDEAB-2964-364C-564F-2E24EDE37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B0E9D-A1E3-49BC-A55E-3F28202841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4422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3A4CF6-128E-1663-13E1-DC6E8ACDD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777A0B-CCB4-247F-44E8-D08E4A46F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0FC4FCB-04C5-A8B3-F4C0-48102E337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3D135D4-3AA9-AFDD-91E8-273634FC0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5B375-844C-4485-A50B-23B03B0832C2}" type="datetimeFigureOut">
              <a:rPr kumimoji="1" lang="ja-JP" altLang="en-US" smtClean="0"/>
              <a:t>2022/12/6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E9F7AC4-7E0F-7BDE-1B98-9FCFC1E6D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C1AF067-69B0-B2CA-F408-05BC2BF6F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B0E9D-A1E3-49BC-A55E-3F28202841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90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B7043B-8A3B-E7AE-4695-ABDC06003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D9053D9-52CD-9FF0-3E9F-1A72606FCD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FA8236E-DB84-701B-DF57-F6BC72D97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A7D9880-F5A4-058A-A984-7ADCAEB9C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5B375-844C-4485-A50B-23B03B0832C2}" type="datetimeFigureOut">
              <a:rPr kumimoji="1" lang="ja-JP" altLang="en-US" smtClean="0"/>
              <a:t>2022/12/6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C6B7343-1F53-6BA0-9A61-ADE476682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A076A09-5434-F480-CCD7-3DB673162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B0E9D-A1E3-49BC-A55E-3F28202841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3699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AAF91DA-25DD-D602-43B4-88C7F99F0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E566CC7-19ED-756E-8BA8-E2D765DCD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062E43-1E32-685E-E227-8DC4F63091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5B375-844C-4485-A50B-23B03B0832C2}" type="datetimeFigureOut">
              <a:rPr kumimoji="1" lang="ja-JP" altLang="en-US" smtClean="0"/>
              <a:t>2022/12/6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3236EB-D5E7-CD20-28D1-D66C576357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2BD009-D129-0A64-BD24-E78D3CF9F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B0E9D-A1E3-49BC-A55E-3F28202841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5933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ume-y/8602635896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ume-y/8602635896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pen-source_video_game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sa/3.0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方体 3">
            <a:extLst>
              <a:ext uri="{FF2B5EF4-FFF2-40B4-BE49-F238E27FC236}">
                <a16:creationId xmlns:a16="http://schemas.microsoft.com/office/drawing/2014/main" id="{0AAA6CAD-C3E7-D130-795C-D0985FF5EABD}"/>
              </a:ext>
            </a:extLst>
          </p:cNvPr>
          <p:cNvSpPr/>
          <p:nvPr/>
        </p:nvSpPr>
        <p:spPr>
          <a:xfrm>
            <a:off x="2473569" y="2016369"/>
            <a:ext cx="1981200" cy="185224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3487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0EA0F0C-44F0-8904-BFCA-EB3CEF47D463}"/>
              </a:ext>
            </a:extLst>
          </p:cNvPr>
          <p:cNvSpPr/>
          <p:nvPr/>
        </p:nvSpPr>
        <p:spPr>
          <a:xfrm rot="20767228">
            <a:off x="2143760" y="2377439"/>
            <a:ext cx="1063843" cy="10769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テーブルの上のデザート&#10;&#10;自動的に生成された説明">
            <a:extLst>
              <a:ext uri="{FF2B5EF4-FFF2-40B4-BE49-F238E27FC236}">
                <a16:creationId xmlns:a16="http://schemas.microsoft.com/office/drawing/2014/main" id="{B78C9B67-F9C7-2450-45ED-386208906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042727" y="2118836"/>
            <a:ext cx="1063843" cy="159416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580AB84-FABD-6BE7-D68E-4B44F11A6B7B}"/>
              </a:ext>
            </a:extLst>
          </p:cNvPr>
          <p:cNvSpPr txBox="1"/>
          <p:nvPr/>
        </p:nvSpPr>
        <p:spPr>
          <a:xfrm>
            <a:off x="2346960" y="1595120"/>
            <a:ext cx="238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どちらが線形だろう</a:t>
            </a:r>
            <a:r>
              <a:rPr lang="en-US" altLang="ja-JP" dirty="0"/>
              <a:t>?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1347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C506C34-F8F2-AF7A-A5BC-24C986CA8216}"/>
              </a:ext>
            </a:extLst>
          </p:cNvPr>
          <p:cNvSpPr/>
          <p:nvPr/>
        </p:nvSpPr>
        <p:spPr>
          <a:xfrm>
            <a:off x="1330960" y="1036320"/>
            <a:ext cx="1117600" cy="11074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 descr="テーブルの上のデザート&#10;&#10;自動的に生成された説明">
            <a:extLst>
              <a:ext uri="{FF2B5EF4-FFF2-40B4-BE49-F238E27FC236}">
                <a16:creationId xmlns:a16="http://schemas.microsoft.com/office/drawing/2014/main" id="{B86AD62B-0C92-27B0-8DC8-6E82605B3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452167" y="883920"/>
            <a:ext cx="1840167" cy="2757487"/>
          </a:xfrm>
          <a:prstGeom prst="rect">
            <a:avLst/>
          </a:prstGeom>
        </p:spPr>
      </p:pic>
      <p:graphicFrame>
        <p:nvGraphicFramePr>
          <p:cNvPr id="11" name="グラフ 10">
            <a:extLst>
              <a:ext uri="{FF2B5EF4-FFF2-40B4-BE49-F238E27FC236}">
                <a16:creationId xmlns:a16="http://schemas.microsoft.com/office/drawing/2014/main" id="{A68F3B7F-6CC3-CFD1-C8BF-7576B31FCB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3826920"/>
              </p:ext>
            </p:extLst>
          </p:nvPr>
        </p:nvGraphicFramePr>
        <p:xfrm>
          <a:off x="2946401" y="1532965"/>
          <a:ext cx="4064000" cy="3258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A701C30D-4526-9CF2-28DC-617518D2768C}"/>
              </a:ext>
            </a:extLst>
          </p:cNvPr>
          <p:cNvCxnSpPr>
            <a:cxnSpLocks/>
          </p:cNvCxnSpPr>
          <p:nvPr/>
        </p:nvCxnSpPr>
        <p:spPr>
          <a:xfrm>
            <a:off x="3886200" y="4679576"/>
            <a:ext cx="3375212" cy="0"/>
          </a:xfrm>
          <a:prstGeom prst="straightConnector1">
            <a:avLst/>
          </a:prstGeom>
          <a:ln w="47625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B43CEBE5-7949-7EC9-8720-635AE9ACD840}"/>
              </a:ext>
            </a:extLst>
          </p:cNvPr>
          <p:cNvCxnSpPr>
            <a:cxnSpLocks/>
          </p:cNvCxnSpPr>
          <p:nvPr/>
        </p:nvCxnSpPr>
        <p:spPr>
          <a:xfrm flipV="1">
            <a:off x="3886200" y="1438835"/>
            <a:ext cx="0" cy="3240741"/>
          </a:xfrm>
          <a:prstGeom prst="straightConnector1">
            <a:avLst/>
          </a:prstGeom>
          <a:ln w="47625"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E339AB1-6947-B4FE-9E24-2A6A0A91B360}"/>
              </a:ext>
            </a:extLst>
          </p:cNvPr>
          <p:cNvSpPr txBox="1"/>
          <p:nvPr/>
        </p:nvSpPr>
        <p:spPr>
          <a:xfrm>
            <a:off x="7476565" y="467957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幅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657F50B-5CF5-ACB5-F5B3-E5771F0C4D4D}"/>
              </a:ext>
            </a:extLst>
          </p:cNvPr>
          <p:cNvSpPr txBox="1"/>
          <p:nvPr/>
        </p:nvSpPr>
        <p:spPr>
          <a:xfrm>
            <a:off x="3739833" y="868550"/>
            <a:ext cx="1117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面積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48813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C3C2894D-C84B-7D46-27E0-95A3429D74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3274891"/>
              </p:ext>
            </p:extLst>
          </p:nvPr>
        </p:nvGraphicFramePr>
        <p:xfrm>
          <a:off x="2664013" y="1311338"/>
          <a:ext cx="4583952" cy="379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3C59F0B-A3E9-677D-3F42-4BC684045B31}"/>
              </a:ext>
            </a:extLst>
          </p:cNvPr>
          <p:cNvSpPr txBox="1"/>
          <p:nvPr/>
        </p:nvSpPr>
        <p:spPr>
          <a:xfrm>
            <a:off x="2259106" y="860612"/>
            <a:ext cx="1205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脂質</a:t>
            </a:r>
            <a:r>
              <a:rPr lang="en-US" altLang="ja-JP" sz="2400" dirty="0"/>
              <a:t>[g]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9E5BC83-02F7-2962-E90A-C854500F0B1C}"/>
              </a:ext>
            </a:extLst>
          </p:cNvPr>
          <p:cNvSpPr txBox="1"/>
          <p:nvPr/>
        </p:nvSpPr>
        <p:spPr>
          <a:xfrm>
            <a:off x="4195482" y="5109884"/>
            <a:ext cx="3360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チョコレートソース</a:t>
            </a:r>
            <a:r>
              <a:rPr lang="en-US" altLang="ja-JP" sz="2400" dirty="0"/>
              <a:t>[g]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4844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屋内, 天井, テーブル, キッチン が含まれている画像&#10;&#10;自動的に生成された説明">
            <a:extLst>
              <a:ext uri="{FF2B5EF4-FFF2-40B4-BE49-F238E27FC236}">
                <a16:creationId xmlns:a16="http://schemas.microsoft.com/office/drawing/2014/main" id="{E60202D6-56CD-03F6-2BA5-0E0ACB0E1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302000" y="1333500"/>
            <a:ext cx="5588000" cy="41910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837AD1E-3BD1-F011-CFE4-EA0A4BC54209}"/>
              </a:ext>
            </a:extLst>
          </p:cNvPr>
          <p:cNvSpPr txBox="1"/>
          <p:nvPr/>
        </p:nvSpPr>
        <p:spPr>
          <a:xfrm>
            <a:off x="3302000" y="5524500"/>
            <a:ext cx="558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>
                <a:hlinkClick r:id="rId3" tooltip="https://en.wikipedia.org/wiki/Open-source_video_game"/>
              </a:rPr>
              <a:t>この写真</a:t>
            </a:r>
            <a:r>
              <a:rPr lang="ja-JP" altLang="en-US" sz="900"/>
              <a:t> の作成者 不明な作成者 は </a:t>
            </a:r>
            <a:r>
              <a:rPr lang="ja-JP" altLang="en-US" sz="900">
                <a:hlinkClick r:id="rId4" tooltip="https://creativecommons.org/licenses/by-sa/3.0/"/>
              </a:rPr>
              <a:t>CC BY-SA</a:t>
            </a:r>
            <a:r>
              <a:rPr lang="ja-JP" altLang="en-US" sz="900"/>
              <a:t> のライセンスを許諾されています</a:t>
            </a:r>
          </a:p>
        </p:txBody>
      </p:sp>
    </p:spTree>
    <p:extLst>
      <p:ext uri="{BB962C8B-B14F-4D97-AF65-F5344CB8AC3E}">
        <p14:creationId xmlns:p14="http://schemas.microsoft.com/office/powerpoint/2010/main" val="433996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38D9D97D-FFDC-4059-4F1F-F6E980FAE7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1720586"/>
              </p:ext>
            </p:extLst>
          </p:nvPr>
        </p:nvGraphicFramePr>
        <p:xfrm>
          <a:off x="2031999" y="719666"/>
          <a:ext cx="6665433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B9B6FFC-8BF7-5B31-C9A7-D835EF948950}"/>
              </a:ext>
            </a:extLst>
          </p:cNvPr>
          <p:cNvSpPr txBox="1"/>
          <p:nvPr/>
        </p:nvSpPr>
        <p:spPr>
          <a:xfrm>
            <a:off x="2148958" y="0"/>
            <a:ext cx="1435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kumimoji="1" lang="ja-JP" alt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8478372-AD71-2B77-EBA4-65B05545A030}"/>
              </a:ext>
            </a:extLst>
          </p:cNvPr>
          <p:cNvSpPr txBox="1"/>
          <p:nvPr/>
        </p:nvSpPr>
        <p:spPr>
          <a:xfrm>
            <a:off x="8858102" y="5553558"/>
            <a:ext cx="1435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kumimoji="1" lang="ja-JP" alt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189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35</Words>
  <Application>Microsoft Office PowerPoint</Application>
  <PresentationFormat>ワイド画面</PresentationFormat>
  <Paragraphs>8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游ゴシック</vt:lpstr>
      <vt:lpstr>游ゴシック Light</vt:lpstr>
      <vt:lpstr>Arial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Kaneko</dc:creator>
  <cp:lastModifiedBy>Kaneko</cp:lastModifiedBy>
  <cp:revision>1</cp:revision>
  <dcterms:created xsi:type="dcterms:W3CDTF">2022-11-27T13:06:40Z</dcterms:created>
  <dcterms:modified xsi:type="dcterms:W3CDTF">2022-12-06T09:53:16Z</dcterms:modified>
</cp:coreProperties>
</file>