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BED0E-A167-45DA-A7AA-5BD152823DFD}" v="63" dt="2022-11-29T05:42:37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eko Itaru" userId="772eb26533164a99" providerId="LiveId" clId="{AECBED0E-A167-45DA-A7AA-5BD152823DFD}"/>
    <pc:docChg chg="custSel addSld modSld sldOrd">
      <pc:chgData name="Kaneko Itaru" userId="772eb26533164a99" providerId="LiveId" clId="{AECBED0E-A167-45DA-A7AA-5BD152823DFD}" dt="2022-11-29T05:42:38.581" v="299" actId="962"/>
      <pc:docMkLst>
        <pc:docMk/>
      </pc:docMkLst>
      <pc:sldChg chg="addSp delSp modSp new mod">
        <pc:chgData name="Kaneko Itaru" userId="772eb26533164a99" providerId="LiveId" clId="{AECBED0E-A167-45DA-A7AA-5BD152823DFD}" dt="2022-11-27T13:32:57.811" v="132" actId="14100"/>
        <pc:sldMkLst>
          <pc:docMk/>
          <pc:sldMk cId="2448813732" sldId="256"/>
        </pc:sldMkLst>
        <pc:spChg chg="add mod">
          <ac:chgData name="Kaneko Itaru" userId="772eb26533164a99" providerId="LiveId" clId="{AECBED0E-A167-45DA-A7AA-5BD152823DFD}" dt="2022-11-27T13:07:23.952" v="5" actId="14861"/>
          <ac:spMkLst>
            <pc:docMk/>
            <pc:sldMk cId="2448813732" sldId="256"/>
            <ac:spMk id="2" creationId="{9C506C34-F8F2-AF7A-A5BC-24C986CA8216}"/>
          </ac:spMkLst>
        </pc:spChg>
        <pc:spChg chg="add del mod">
          <ac:chgData name="Kaneko Itaru" userId="772eb26533164a99" providerId="LiveId" clId="{AECBED0E-A167-45DA-A7AA-5BD152823DFD}" dt="2022-11-27T13:09:53.085" v="11" actId="478"/>
          <ac:spMkLst>
            <pc:docMk/>
            <pc:sldMk cId="2448813732" sldId="256"/>
            <ac:spMk id="5" creationId="{CBC0D3D5-7DC3-5BEE-127E-EBB67A964D66}"/>
          </ac:spMkLst>
        </pc:spChg>
        <pc:spChg chg="add del mod">
          <ac:chgData name="Kaneko Itaru" userId="772eb26533164a99" providerId="LiveId" clId="{AECBED0E-A167-45DA-A7AA-5BD152823DFD}" dt="2022-11-27T13:11:13.393" v="17" actId="478"/>
          <ac:spMkLst>
            <pc:docMk/>
            <pc:sldMk cId="2448813732" sldId="256"/>
            <ac:spMk id="8" creationId="{CAF9D3D2-264E-A31A-FF3A-0C98D39BCBD6}"/>
          </ac:spMkLst>
        </pc:spChg>
        <pc:spChg chg="add mod">
          <ac:chgData name="Kaneko Itaru" userId="772eb26533164a99" providerId="LiveId" clId="{AECBED0E-A167-45DA-A7AA-5BD152823DFD}" dt="2022-11-27T13:32:42.081" v="119" actId="403"/>
          <ac:spMkLst>
            <pc:docMk/>
            <pc:sldMk cId="2448813732" sldId="256"/>
            <ac:spMk id="19" creationId="{CE339AB1-6947-B4FE-9E24-2A6A0A91B360}"/>
          </ac:spMkLst>
        </pc:spChg>
        <pc:spChg chg="add mod">
          <ac:chgData name="Kaneko Itaru" userId="772eb26533164a99" providerId="LiveId" clId="{AECBED0E-A167-45DA-A7AA-5BD152823DFD}" dt="2022-11-27T13:32:57.811" v="132" actId="14100"/>
          <ac:spMkLst>
            <pc:docMk/>
            <pc:sldMk cId="2448813732" sldId="256"/>
            <ac:spMk id="20" creationId="{8657F50B-5CF5-ACB5-F5B3-E5771F0C4D4D}"/>
          </ac:spMkLst>
        </pc:spChg>
        <pc:graphicFrameChg chg="add mod">
          <ac:chgData name="Kaneko Itaru" userId="772eb26533164a99" providerId="LiveId" clId="{AECBED0E-A167-45DA-A7AA-5BD152823DFD}" dt="2022-11-27T13:29:47.243" v="62" actId="2085"/>
          <ac:graphicFrameMkLst>
            <pc:docMk/>
            <pc:sldMk cId="2448813732" sldId="256"/>
            <ac:graphicFrameMk id="11" creationId="{A68F3B7F-6CC3-CFD1-C8BF-7576B31FCBE3}"/>
          </ac:graphicFrameMkLst>
        </pc:graphicFrameChg>
        <pc:picChg chg="add mod">
          <ac:chgData name="Kaneko Itaru" userId="772eb26533164a99" providerId="LiveId" clId="{AECBED0E-A167-45DA-A7AA-5BD152823DFD}" dt="2022-11-27T13:19:41.205" v="19" actId="1076"/>
          <ac:picMkLst>
            <pc:docMk/>
            <pc:sldMk cId="2448813732" sldId="256"/>
            <ac:picMk id="4" creationId="{B86AD62B-0C92-27B0-8DC8-6E82605B3FF2}"/>
          </ac:picMkLst>
        </pc:picChg>
        <pc:picChg chg="add del mod">
          <ac:chgData name="Kaneko Itaru" userId="772eb26533164a99" providerId="LiveId" clId="{AECBED0E-A167-45DA-A7AA-5BD152823DFD}" dt="2022-11-27T13:11:13.393" v="17" actId="478"/>
          <ac:picMkLst>
            <pc:docMk/>
            <pc:sldMk cId="2448813732" sldId="256"/>
            <ac:picMk id="7" creationId="{A0840D11-8C57-49FC-FB96-95DA2A0DD229}"/>
          </ac:picMkLst>
        </pc:picChg>
        <pc:cxnChg chg="add mod">
          <ac:chgData name="Kaneko Itaru" userId="772eb26533164a99" providerId="LiveId" clId="{AECBED0E-A167-45DA-A7AA-5BD152823DFD}" dt="2022-11-27T13:32:13.315" v="99" actId="692"/>
          <ac:cxnSpMkLst>
            <pc:docMk/>
            <pc:sldMk cId="2448813732" sldId="256"/>
            <ac:cxnSpMk id="13" creationId="{A701C30D-4526-9CF2-28DC-617518D2768C}"/>
          </ac:cxnSpMkLst>
        </pc:cxnChg>
        <pc:cxnChg chg="add mod">
          <ac:chgData name="Kaneko Itaru" userId="772eb26533164a99" providerId="LiveId" clId="{AECBED0E-A167-45DA-A7AA-5BD152823DFD}" dt="2022-11-27T13:32:02.185" v="97" actId="692"/>
          <ac:cxnSpMkLst>
            <pc:docMk/>
            <pc:sldMk cId="2448813732" sldId="256"/>
            <ac:cxnSpMk id="15" creationId="{B43CEBE5-7949-7EC9-8720-635AE9ACD840}"/>
          </ac:cxnSpMkLst>
        </pc:cxnChg>
      </pc:sldChg>
      <pc:sldChg chg="addSp modSp new mod">
        <pc:chgData name="Kaneko Itaru" userId="772eb26533164a99" providerId="LiveId" clId="{AECBED0E-A167-45DA-A7AA-5BD152823DFD}" dt="2022-11-27T14:18:47.285" v="243" actId="27918"/>
        <pc:sldMkLst>
          <pc:docMk/>
          <pc:sldMk cId="154844026" sldId="257"/>
        </pc:sldMkLst>
        <pc:spChg chg="add mod">
          <ac:chgData name="Kaneko Itaru" userId="772eb26533164a99" providerId="LiveId" clId="{AECBED0E-A167-45DA-A7AA-5BD152823DFD}" dt="2022-11-27T14:17:11.234" v="198" actId="403"/>
          <ac:spMkLst>
            <pc:docMk/>
            <pc:sldMk cId="154844026" sldId="257"/>
            <ac:spMk id="5" creationId="{53C59F0B-A3E9-677D-3F42-4BC684045B31}"/>
          </ac:spMkLst>
        </pc:spChg>
        <pc:spChg chg="add mod">
          <ac:chgData name="Kaneko Itaru" userId="772eb26533164a99" providerId="LiveId" clId="{AECBED0E-A167-45DA-A7AA-5BD152823DFD}" dt="2022-11-27T14:17:38.270" v="237" actId="1076"/>
          <ac:spMkLst>
            <pc:docMk/>
            <pc:sldMk cId="154844026" sldId="257"/>
            <ac:spMk id="6" creationId="{D9E5BC83-02F7-2962-E90A-C854500F0B1C}"/>
          </ac:spMkLst>
        </pc:spChg>
        <pc:graphicFrameChg chg="add mod">
          <ac:chgData name="Kaneko Itaru" userId="772eb26533164a99" providerId="LiveId" clId="{AECBED0E-A167-45DA-A7AA-5BD152823DFD}" dt="2022-11-27T14:16:40.812" v="160" actId="1076"/>
          <ac:graphicFrameMkLst>
            <pc:docMk/>
            <pc:sldMk cId="154844026" sldId="257"/>
            <ac:graphicFrameMk id="4" creationId="{C3C2894D-C84B-7D46-27E0-95A3429D744F}"/>
          </ac:graphicFrameMkLst>
        </pc:graphicFrameChg>
      </pc:sldChg>
      <pc:sldChg chg="addSp modSp new mod ord">
        <pc:chgData name="Kaneko Itaru" userId="772eb26533164a99" providerId="LiveId" clId="{AECBED0E-A167-45DA-A7AA-5BD152823DFD}" dt="2022-11-28T02:08:36.006" v="290" actId="1076"/>
        <pc:sldMkLst>
          <pc:docMk/>
          <pc:sldMk cId="2481347766" sldId="258"/>
        </pc:sldMkLst>
        <pc:spChg chg="add mod">
          <ac:chgData name="Kaneko Itaru" userId="772eb26533164a99" providerId="LiveId" clId="{AECBED0E-A167-45DA-A7AA-5BD152823DFD}" dt="2022-11-28T02:08:36.006" v="290" actId="1076"/>
          <ac:spMkLst>
            <pc:docMk/>
            <pc:sldMk cId="2481347766" sldId="258"/>
            <ac:spMk id="2" creationId="{60EA0F0C-44F0-8904-BFCA-EB3CEF47D463}"/>
          </ac:spMkLst>
        </pc:spChg>
        <pc:spChg chg="add mod">
          <ac:chgData name="Kaneko Itaru" userId="772eb26533164a99" providerId="LiveId" clId="{AECBED0E-A167-45DA-A7AA-5BD152823DFD}" dt="2022-11-28T02:08:23.426" v="286" actId="1076"/>
          <ac:spMkLst>
            <pc:docMk/>
            <pc:sldMk cId="2481347766" sldId="258"/>
            <ac:spMk id="4" creationId="{7580AB84-FABD-6BE7-D68E-4B44F11A6B7B}"/>
          </ac:spMkLst>
        </pc:spChg>
        <pc:picChg chg="add mod">
          <ac:chgData name="Kaneko Itaru" userId="772eb26533164a99" providerId="LiveId" clId="{AECBED0E-A167-45DA-A7AA-5BD152823DFD}" dt="2022-11-28T02:08:01.587" v="255" actId="1076"/>
          <ac:picMkLst>
            <pc:docMk/>
            <pc:sldMk cId="2481347766" sldId="258"/>
            <ac:picMk id="3" creationId="{B78C9B67-F9C7-2450-45ED-386208906ECE}"/>
          </ac:picMkLst>
        </pc:picChg>
      </pc:sldChg>
      <pc:sldChg chg="add">
        <pc:chgData name="Kaneko Itaru" userId="772eb26533164a99" providerId="LiveId" clId="{AECBED0E-A167-45DA-A7AA-5BD152823DFD}" dt="2022-11-29T05:41:28.811" v="291"/>
        <pc:sldMkLst>
          <pc:docMk/>
          <pc:sldMk cId="1983487988" sldId="259"/>
        </pc:sldMkLst>
      </pc:sldChg>
      <pc:sldChg chg="addSp delSp modSp new mod">
        <pc:chgData name="Kaneko Itaru" userId="772eb26533164a99" providerId="LiveId" clId="{AECBED0E-A167-45DA-A7AA-5BD152823DFD}" dt="2022-11-29T05:42:38.581" v="299" actId="962"/>
        <pc:sldMkLst>
          <pc:docMk/>
          <pc:sldMk cId="433996266" sldId="260"/>
        </pc:sldMkLst>
        <pc:spChg chg="add del mod">
          <ac:chgData name="Kaneko Itaru" userId="772eb26533164a99" providerId="LiveId" clId="{AECBED0E-A167-45DA-A7AA-5BD152823DFD}" dt="2022-11-29T05:42:09.100" v="296" actId="478"/>
          <ac:spMkLst>
            <pc:docMk/>
            <pc:sldMk cId="433996266" sldId="260"/>
            <ac:spMk id="4" creationId="{245897C4-A37B-80A7-D2F1-B8BDC1CDFA89}"/>
          </ac:spMkLst>
        </pc:spChg>
        <pc:spChg chg="add mod">
          <ac:chgData name="Kaneko Itaru" userId="772eb26533164a99" providerId="LiveId" clId="{AECBED0E-A167-45DA-A7AA-5BD152823DFD}" dt="2022-11-29T05:42:38.581" v="299" actId="962"/>
          <ac:spMkLst>
            <pc:docMk/>
            <pc:sldMk cId="433996266" sldId="260"/>
            <ac:spMk id="7" creationId="{C837AD1E-3BD1-F011-CFE4-EA0A4BC54209}"/>
          </ac:spMkLst>
        </pc:spChg>
        <pc:picChg chg="add del mod">
          <ac:chgData name="Kaneko Itaru" userId="772eb26533164a99" providerId="LiveId" clId="{AECBED0E-A167-45DA-A7AA-5BD152823DFD}" dt="2022-11-29T05:42:09.100" v="296" actId="478"/>
          <ac:picMkLst>
            <pc:docMk/>
            <pc:sldMk cId="433996266" sldId="260"/>
            <ac:picMk id="3" creationId="{E7A0FBB6-67C3-AE26-742C-F0AD6E0EDEB6}"/>
          </ac:picMkLst>
        </pc:picChg>
        <pc:picChg chg="add mod">
          <ac:chgData name="Kaneko Itaru" userId="772eb26533164a99" providerId="LiveId" clId="{AECBED0E-A167-45DA-A7AA-5BD152823DFD}" dt="2022-11-29T05:42:38.581" v="299" actId="962"/>
          <ac:picMkLst>
            <pc:docMk/>
            <pc:sldMk cId="433996266" sldId="260"/>
            <ac:picMk id="6" creationId="{E60202D6-56CD-03F6-2BA5-0E0ACB0E1D1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63985953849623"/>
          <c:y val="0.12390224385443874"/>
          <c:w val="0.76792175196850398"/>
          <c:h val="0.846320506500953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2.5000000000000005E-3</c:v>
                </c:pt>
                <c:pt idx="2">
                  <c:v>1.0000000000000002E-2</c:v>
                </c:pt>
                <c:pt idx="3">
                  <c:v>2.2500000000000006E-2</c:v>
                </c:pt>
                <c:pt idx="4">
                  <c:v>4.0000000000000008E-2</c:v>
                </c:pt>
                <c:pt idx="5">
                  <c:v>6.25E-2</c:v>
                </c:pt>
                <c:pt idx="6">
                  <c:v>0.09</c:v>
                </c:pt>
                <c:pt idx="7">
                  <c:v>0.12249999999999998</c:v>
                </c:pt>
                <c:pt idx="8">
                  <c:v>0.15999999999999998</c:v>
                </c:pt>
                <c:pt idx="9">
                  <c:v>0.20249999999999996</c:v>
                </c:pt>
                <c:pt idx="10">
                  <c:v>0.24999999999999994</c:v>
                </c:pt>
                <c:pt idx="11">
                  <c:v>0.30249999999999994</c:v>
                </c:pt>
                <c:pt idx="12">
                  <c:v>0.36</c:v>
                </c:pt>
                <c:pt idx="13">
                  <c:v>0.42250000000000004</c:v>
                </c:pt>
                <c:pt idx="14">
                  <c:v>0.4900000000000001</c:v>
                </c:pt>
                <c:pt idx="15">
                  <c:v>0.56250000000000022</c:v>
                </c:pt>
                <c:pt idx="16">
                  <c:v>0.64000000000000024</c:v>
                </c:pt>
                <c:pt idx="17">
                  <c:v>0.72250000000000036</c:v>
                </c:pt>
                <c:pt idx="18">
                  <c:v>0.81000000000000039</c:v>
                </c:pt>
                <c:pt idx="19">
                  <c:v>0.90250000000000052</c:v>
                </c:pt>
                <c:pt idx="20">
                  <c:v>1.0000000000000004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FE-478D-87E6-CDD716E9A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170927"/>
        <c:axId val="1782155535"/>
      </c:lineChart>
      <c:catAx>
        <c:axId val="1782170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2155535"/>
        <c:crosses val="autoZero"/>
        <c:auto val="1"/>
        <c:lblAlgn val="ctr"/>
        <c:lblOffset val="100"/>
        <c:noMultiLvlLbl val="0"/>
      </c:catAx>
      <c:valAx>
        <c:axId val="1782155535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crossAx val="1782170927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11.16</c:v>
                </c:pt>
                <c:pt idx="1">
                  <c:v>12.52</c:v>
                </c:pt>
                <c:pt idx="2">
                  <c:v>13.88</c:v>
                </c:pt>
                <c:pt idx="3">
                  <c:v>15.24</c:v>
                </c:pt>
                <c:pt idx="4">
                  <c:v>16.600000000000001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D-4F54-90C8-7DE5785D9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269535"/>
        <c:axId val="352269951"/>
      </c:lineChart>
      <c:catAx>
        <c:axId val="35226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269951"/>
        <c:crosses val="autoZero"/>
        <c:auto val="1"/>
        <c:lblAlgn val="ctr"/>
        <c:lblOffset val="100"/>
        <c:noMultiLvlLbl val="0"/>
      </c:catAx>
      <c:valAx>
        <c:axId val="35226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26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C98D1-5CA6-C7AD-2448-954F0B4B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153D7-FCEC-917D-C04B-B6ED24A69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192A8-49D8-E5AC-88EE-2D0950E0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D88CC-1F8A-D847-A335-40259BB7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01A88-B13F-9A2E-A52A-CAFC9F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5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3250F-1B25-1A28-FDCC-C6ABE7B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333FB2-7AA0-6D55-891F-34EB24D1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FF433-C530-003F-5109-2CF699A6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85081-31C3-5161-B1ED-4FE5743D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61F8A-ACF8-45E3-0E32-D795376A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0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415DA3-65BF-F2A7-C0FE-FF035D3A2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2E03F2-D539-0C43-07C3-FA6B86A0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4489C-B1E2-8740-696D-D884FBE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B177C4-25DC-BB6A-E4FE-D94B2D8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4AF0C-33DA-34E3-5734-F8C533B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4FEC8-CDA8-DE37-3832-523C4D9A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62FDA-8090-0ADE-7702-27925AB1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9EE7D-AE4E-B025-402F-8411D170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9ACA8-B212-7518-FE84-554C7782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8E2CC-2C2B-7378-8001-32BA14B0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DC6D5-9171-C941-77A4-B0229522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A1BA64-0A17-E4BA-D099-F3B0E42A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03C2-912E-0430-204C-0CCF885B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D84E-28F4-6D88-616D-11C5ADE2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2A334-907B-2EA8-7179-684D786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5710F-5DA4-1AF3-0CD7-95159D16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18DA4-B73A-50E2-AA44-CE6AEEA5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C091C2-0FDE-ABC8-FE90-36239203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ED47B-0BA1-4C1F-0760-D185F5EF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4DD17-AC6B-FC21-AB34-C3373ED7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75956-670B-9E4B-EA3F-75ABE4B6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9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D4964-661A-82CD-2ECA-A8AFB0F2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18A34E-B10D-248C-2E55-B7F27831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0B243E-A00D-5AC1-F28F-3778C660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2399A1-3149-E777-7586-8C929EE11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605E78-C1A0-1E20-4317-5C270A6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585F8D-3D17-0513-3312-9A1A911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DBC4C3-60AE-C8CD-A904-2ED827C6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D0A5FD-8377-DCDE-9BD7-7F0E28A2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861C9-1DEA-C455-124C-0E4B382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47E1D3-BB61-2B59-BCAB-0FA8D0C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CAF231-E44B-BA58-3505-E3525CCD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09416-69D9-B255-52C0-12FACAEC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8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37248-D298-B764-3F2D-F29F6420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F71328-3D06-8CB5-1483-C6423C6D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EDEAB-2964-364C-564F-2E24EDE3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A4CF6-128E-1663-13E1-DC6E8ACD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77A0B-CCB4-247F-44E8-D08E4A46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FC4FCB-04C5-A8B3-F4C0-48102E33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135D4-3AA9-AFDD-91E8-273634FC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9F7AC4-7E0F-7BDE-1B98-9FCFC1E6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1AF067-69B0-B2CA-F408-05BC2BF6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043B-8A3B-E7AE-4695-ABDC0600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9053D9-52CD-9FF0-3E9F-1A72606FC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A8236E-DB84-701B-DF57-F6BC72D97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D9880-F5A4-058A-A984-7ADCAEB9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6B7343-1F53-6BA0-9A61-ADE47668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076A09-5434-F480-CCD7-3DB67316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6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AF91DA-25DD-D602-43B4-88C7F99F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566CC7-19ED-756E-8BA8-E2D765DC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2E43-1E32-685E-E227-8DC4F6309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B375-844C-4485-A50B-23B03B0832C2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36EB-D5E7-CD20-28D1-D66C57635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BD009-D129-0A64-BD24-E78D3CF9F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me-y/860263589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me-y/860263589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-source_video_gam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方体 3">
            <a:extLst>
              <a:ext uri="{FF2B5EF4-FFF2-40B4-BE49-F238E27FC236}">
                <a16:creationId xmlns:a16="http://schemas.microsoft.com/office/drawing/2014/main" id="{0AAA6CAD-C3E7-D130-795C-D0985FF5EABD}"/>
              </a:ext>
            </a:extLst>
          </p:cNvPr>
          <p:cNvSpPr/>
          <p:nvPr/>
        </p:nvSpPr>
        <p:spPr>
          <a:xfrm>
            <a:off x="2473569" y="2016369"/>
            <a:ext cx="1981200" cy="18522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4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EA0F0C-44F0-8904-BFCA-EB3CEF47D463}"/>
              </a:ext>
            </a:extLst>
          </p:cNvPr>
          <p:cNvSpPr/>
          <p:nvPr/>
        </p:nvSpPr>
        <p:spPr>
          <a:xfrm rot="20767228">
            <a:off x="2143760" y="2377439"/>
            <a:ext cx="1063843" cy="107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ーブルの上のデザート&#10;&#10;自動的に生成された説明">
            <a:extLst>
              <a:ext uri="{FF2B5EF4-FFF2-40B4-BE49-F238E27FC236}">
                <a16:creationId xmlns:a16="http://schemas.microsoft.com/office/drawing/2014/main" id="{B78C9B67-F9C7-2450-45ED-38620890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2727" y="2118836"/>
            <a:ext cx="1063843" cy="15941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80AB84-FABD-6BE7-D68E-4B44F11A6B7B}"/>
              </a:ext>
            </a:extLst>
          </p:cNvPr>
          <p:cNvSpPr txBox="1"/>
          <p:nvPr/>
        </p:nvSpPr>
        <p:spPr>
          <a:xfrm>
            <a:off x="2346960" y="159512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どちらが線形だろう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3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506C34-F8F2-AF7A-A5BC-24C986CA8216}"/>
              </a:ext>
            </a:extLst>
          </p:cNvPr>
          <p:cNvSpPr/>
          <p:nvPr/>
        </p:nvSpPr>
        <p:spPr>
          <a:xfrm>
            <a:off x="1330960" y="1036320"/>
            <a:ext cx="1117600" cy="11074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テーブルの上のデザート&#10;&#10;自動的に生成された説明">
            <a:extLst>
              <a:ext uri="{FF2B5EF4-FFF2-40B4-BE49-F238E27FC236}">
                <a16:creationId xmlns:a16="http://schemas.microsoft.com/office/drawing/2014/main" id="{B86AD62B-0C92-27B0-8DC8-6E82605B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2167" y="883920"/>
            <a:ext cx="1840167" cy="2757487"/>
          </a:xfrm>
          <a:prstGeom prst="rect">
            <a:avLst/>
          </a:prstGeom>
        </p:spPr>
      </p:pic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A68F3B7F-6CC3-CFD1-C8BF-7576B31FC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826920"/>
              </p:ext>
            </p:extLst>
          </p:nvPr>
        </p:nvGraphicFramePr>
        <p:xfrm>
          <a:off x="2946401" y="1532965"/>
          <a:ext cx="4064000" cy="325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701C30D-4526-9CF2-28DC-617518D2768C}"/>
              </a:ext>
            </a:extLst>
          </p:cNvPr>
          <p:cNvCxnSpPr>
            <a:cxnSpLocks/>
          </p:cNvCxnSpPr>
          <p:nvPr/>
        </p:nvCxnSpPr>
        <p:spPr>
          <a:xfrm>
            <a:off x="3886200" y="4679576"/>
            <a:ext cx="3375212" cy="0"/>
          </a:xfrm>
          <a:prstGeom prst="straightConnector1">
            <a:avLst/>
          </a:prstGeom>
          <a:ln w="476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43CEBE5-7949-7EC9-8720-635AE9ACD840}"/>
              </a:ext>
            </a:extLst>
          </p:cNvPr>
          <p:cNvCxnSpPr>
            <a:cxnSpLocks/>
          </p:cNvCxnSpPr>
          <p:nvPr/>
        </p:nvCxnSpPr>
        <p:spPr>
          <a:xfrm flipV="1">
            <a:off x="3886200" y="1438835"/>
            <a:ext cx="0" cy="3240741"/>
          </a:xfrm>
          <a:prstGeom prst="straightConnector1">
            <a:avLst/>
          </a:prstGeom>
          <a:ln w="4762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339AB1-6947-B4FE-9E24-2A6A0A91B360}"/>
              </a:ext>
            </a:extLst>
          </p:cNvPr>
          <p:cNvSpPr txBox="1"/>
          <p:nvPr/>
        </p:nvSpPr>
        <p:spPr>
          <a:xfrm>
            <a:off x="7476565" y="46795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幅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57F50B-5CF5-ACB5-F5B3-E5771F0C4D4D}"/>
              </a:ext>
            </a:extLst>
          </p:cNvPr>
          <p:cNvSpPr txBox="1"/>
          <p:nvPr/>
        </p:nvSpPr>
        <p:spPr>
          <a:xfrm>
            <a:off x="3739833" y="868550"/>
            <a:ext cx="1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面積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81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3C2894D-C84B-7D46-27E0-95A3429D7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274891"/>
              </p:ext>
            </p:extLst>
          </p:nvPr>
        </p:nvGraphicFramePr>
        <p:xfrm>
          <a:off x="2664013" y="1311338"/>
          <a:ext cx="4583952" cy="379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C59F0B-A3E9-677D-3F42-4BC684045B31}"/>
              </a:ext>
            </a:extLst>
          </p:cNvPr>
          <p:cNvSpPr txBox="1"/>
          <p:nvPr/>
        </p:nvSpPr>
        <p:spPr>
          <a:xfrm>
            <a:off x="2259106" y="86061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脂質</a:t>
            </a:r>
            <a:r>
              <a:rPr lang="en-US" altLang="ja-JP" sz="2400" dirty="0"/>
              <a:t>[g]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E5BC83-02F7-2962-E90A-C854500F0B1C}"/>
              </a:ext>
            </a:extLst>
          </p:cNvPr>
          <p:cNvSpPr txBox="1"/>
          <p:nvPr/>
        </p:nvSpPr>
        <p:spPr>
          <a:xfrm>
            <a:off x="4195482" y="5109884"/>
            <a:ext cx="336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チョコレートソース</a:t>
            </a:r>
            <a:r>
              <a:rPr lang="en-US" altLang="ja-JP" sz="2400" dirty="0"/>
              <a:t>[g]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8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屋内, 天井, テーブル, キッチン が含まれている画像&#10;&#10;自動的に生成された説明">
            <a:extLst>
              <a:ext uri="{FF2B5EF4-FFF2-40B4-BE49-F238E27FC236}">
                <a16:creationId xmlns:a16="http://schemas.microsoft.com/office/drawing/2014/main" id="{E60202D6-56CD-03F6-2BA5-0E0ACB0E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2000" y="1333500"/>
            <a:ext cx="5588000" cy="4191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37AD1E-3BD1-F011-CFE4-EA0A4BC54209}"/>
              </a:ext>
            </a:extLst>
          </p:cNvPr>
          <p:cNvSpPr txBox="1"/>
          <p:nvPr/>
        </p:nvSpPr>
        <p:spPr>
          <a:xfrm>
            <a:off x="3302000" y="5524500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3" tooltip="https://en.wikipedia.org/wiki/Open-source_video_game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4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43399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</Words>
  <Application>Microsoft Office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Kaneko</dc:creator>
  <cp:lastModifiedBy>Kaneko</cp:lastModifiedBy>
  <cp:revision>1</cp:revision>
  <dcterms:created xsi:type="dcterms:W3CDTF">2022-11-27T13:06:40Z</dcterms:created>
  <dcterms:modified xsi:type="dcterms:W3CDTF">2022-11-29T05:42:48Z</dcterms:modified>
</cp:coreProperties>
</file>