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9917E-EF2D-4E0F-8457-5FE08984A464}" v="15" dt="2022-09-24T12:06:46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F19917E-EF2D-4E0F-8457-5FE08984A464}"/>
    <pc:docChg chg="undo custSel addSld modSld">
      <pc:chgData name="Kaneko Itaru" userId="772eb26533164a99" providerId="LiveId" clId="{AF19917E-EF2D-4E0F-8457-5FE08984A464}" dt="2022-09-25T14:23:52.068" v="88" actId="680"/>
      <pc:docMkLst>
        <pc:docMk/>
      </pc:docMkLst>
      <pc:sldChg chg="addSp delSp modSp new mod modClrScheme chgLayout">
        <pc:chgData name="Kaneko Itaru" userId="772eb26533164a99" providerId="LiveId" clId="{AF19917E-EF2D-4E0F-8457-5FE08984A464}" dt="2022-09-25T14:23:49.181" v="87" actId="700"/>
        <pc:sldMkLst>
          <pc:docMk/>
          <pc:sldMk cId="1095921006" sldId="256"/>
        </pc:sldMkLst>
        <pc:spChg chg="del">
          <ac:chgData name="Kaneko Itaru" userId="772eb26533164a99" providerId="LiveId" clId="{AF19917E-EF2D-4E0F-8457-5FE08984A464}" dt="2022-09-24T11:56:42.253" v="1" actId="700"/>
          <ac:spMkLst>
            <pc:docMk/>
            <pc:sldMk cId="1095921006" sldId="256"/>
            <ac:spMk id="2" creationId="{95288201-F2FE-F35C-D553-C28D36479BF1}"/>
          </ac:spMkLst>
        </pc:spChg>
        <pc:spChg chg="del">
          <ac:chgData name="Kaneko Itaru" userId="772eb26533164a99" providerId="LiveId" clId="{AF19917E-EF2D-4E0F-8457-5FE08984A464}" dt="2022-09-24T11:56:42.253" v="1" actId="700"/>
          <ac:spMkLst>
            <pc:docMk/>
            <pc:sldMk cId="1095921006" sldId="256"/>
            <ac:spMk id="3" creationId="{1C06C5CF-9322-1B75-515D-C2A03ABC395E}"/>
          </ac:spMkLst>
        </pc:spChg>
        <pc:spChg chg="add del mod">
          <ac:chgData name="Kaneko Itaru" userId="772eb26533164a99" providerId="LiveId" clId="{AF19917E-EF2D-4E0F-8457-5FE08984A464}" dt="2022-09-24T12:03:39.290" v="61" actId="478"/>
          <ac:spMkLst>
            <pc:docMk/>
            <pc:sldMk cId="1095921006" sldId="256"/>
            <ac:spMk id="6" creationId="{7DE5A2D1-98DF-6AA1-1FEE-4AB8F3C305F3}"/>
          </ac:spMkLst>
        </pc:spChg>
        <pc:spChg chg="add del mod">
          <ac:chgData name="Kaneko Itaru" userId="772eb26533164a99" providerId="LiveId" clId="{AF19917E-EF2D-4E0F-8457-5FE08984A464}" dt="2022-09-24T12:02:37.766" v="50" actId="21"/>
          <ac:spMkLst>
            <pc:docMk/>
            <pc:sldMk cId="1095921006" sldId="256"/>
            <ac:spMk id="7" creationId="{E1B34B65-88D4-B6A5-5917-BB6EF266C3C8}"/>
          </ac:spMkLst>
        </pc:spChg>
        <pc:spChg chg="add del mod">
          <ac:chgData name="Kaneko Itaru" userId="772eb26533164a99" providerId="LiveId" clId="{AF19917E-EF2D-4E0F-8457-5FE08984A464}" dt="2022-09-24T12:01:54.648" v="45" actId="47"/>
          <ac:spMkLst>
            <pc:docMk/>
            <pc:sldMk cId="1095921006" sldId="256"/>
            <ac:spMk id="8" creationId="{045644BB-AF8E-C39B-9397-34CEFAD29B8D}"/>
          </ac:spMkLst>
        </pc:spChg>
        <pc:grpChg chg="add mod">
          <ac:chgData name="Kaneko Itaru" userId="772eb26533164a99" providerId="LiveId" clId="{AF19917E-EF2D-4E0F-8457-5FE08984A464}" dt="2022-09-24T12:04:35.401" v="63" actId="1076"/>
          <ac:grpSpMkLst>
            <pc:docMk/>
            <pc:sldMk cId="1095921006" sldId="256"/>
            <ac:grpSpMk id="11" creationId="{C002C2FD-F32E-B1D9-F1A8-ACE3D149B89E}"/>
          </ac:grpSpMkLst>
        </pc:grpChg>
        <pc:grpChg chg="add del mod">
          <ac:chgData name="Kaneko Itaru" userId="772eb26533164a99" providerId="LiveId" clId="{AF19917E-EF2D-4E0F-8457-5FE08984A464}" dt="2022-09-24T12:03:28.793" v="59" actId="478"/>
          <ac:grpSpMkLst>
            <pc:docMk/>
            <pc:sldMk cId="1095921006" sldId="256"/>
            <ac:grpSpMk id="12" creationId="{16ADD803-B362-6937-4ACD-E27B446F1CFE}"/>
          </ac:grpSpMkLst>
        </pc:grpChg>
        <pc:grpChg chg="add mod">
          <ac:chgData name="Kaneko Itaru" userId="772eb26533164a99" providerId="LiveId" clId="{AF19917E-EF2D-4E0F-8457-5FE08984A464}" dt="2022-09-24T12:06:09.197" v="77" actId="1076"/>
          <ac:grpSpMkLst>
            <pc:docMk/>
            <pc:sldMk cId="1095921006" sldId="256"/>
            <ac:grpSpMk id="15" creationId="{BC3BF755-DFA8-51FF-5E92-9BB3AC37D220}"/>
          </ac:grpSpMkLst>
        </pc:grpChg>
        <pc:grpChg chg="add mod">
          <ac:chgData name="Kaneko Itaru" userId="772eb26533164a99" providerId="LiveId" clId="{AF19917E-EF2D-4E0F-8457-5FE08984A464}" dt="2022-09-24T12:06:06.249" v="76" actId="1076"/>
          <ac:grpSpMkLst>
            <pc:docMk/>
            <pc:sldMk cId="1095921006" sldId="256"/>
            <ac:grpSpMk id="18" creationId="{E9EFC4A8-291D-AAE1-5CF4-C283E165332A}"/>
          </ac:grpSpMkLst>
        </pc:grpChg>
        <pc:grpChg chg="add mod">
          <ac:chgData name="Kaneko Itaru" userId="772eb26533164a99" providerId="LiveId" clId="{AF19917E-EF2D-4E0F-8457-5FE08984A464}" dt="2022-09-24T12:05:58.987" v="74" actId="1076"/>
          <ac:grpSpMkLst>
            <pc:docMk/>
            <pc:sldMk cId="1095921006" sldId="256"/>
            <ac:grpSpMk id="21" creationId="{92F0F4B5-0276-2A2D-A57F-805DC86056CF}"/>
          </ac:grpSpMkLst>
        </pc:grpChg>
        <pc:grpChg chg="add mod">
          <ac:chgData name="Kaneko Itaru" userId="772eb26533164a99" providerId="LiveId" clId="{AF19917E-EF2D-4E0F-8457-5FE08984A464}" dt="2022-09-24T12:06:22.171" v="79" actId="1076"/>
          <ac:grpSpMkLst>
            <pc:docMk/>
            <pc:sldMk cId="1095921006" sldId="256"/>
            <ac:grpSpMk id="24" creationId="{E09E2BAA-F148-2F2C-D7C2-CB6F643F9F3B}"/>
          </ac:grpSpMkLst>
        </pc:grpChg>
        <pc:grpChg chg="add mod">
          <ac:chgData name="Kaneko Itaru" userId="772eb26533164a99" providerId="LiveId" clId="{AF19917E-EF2D-4E0F-8457-5FE08984A464}" dt="2022-09-24T12:06:34.329" v="82" actId="1076"/>
          <ac:grpSpMkLst>
            <pc:docMk/>
            <pc:sldMk cId="1095921006" sldId="256"/>
            <ac:grpSpMk id="27" creationId="{FFE0CB34-1500-7950-6F50-F0EF07033826}"/>
          </ac:grpSpMkLst>
        </pc:grpChg>
        <pc:grpChg chg="add mod">
          <ac:chgData name="Kaneko Itaru" userId="772eb26533164a99" providerId="LiveId" clId="{AF19917E-EF2D-4E0F-8457-5FE08984A464}" dt="2022-09-24T12:06:38.148" v="83" actId="1076"/>
          <ac:grpSpMkLst>
            <pc:docMk/>
            <pc:sldMk cId="1095921006" sldId="256"/>
            <ac:grpSpMk id="30" creationId="{1D5AB1EB-9856-3FB1-F30E-A4935C08C479}"/>
          </ac:grpSpMkLst>
        </pc:grpChg>
        <pc:grpChg chg="add mod">
          <ac:chgData name="Kaneko Itaru" userId="772eb26533164a99" providerId="LiveId" clId="{AF19917E-EF2D-4E0F-8457-5FE08984A464}" dt="2022-09-24T12:06:42.583" v="84" actId="1076"/>
          <ac:grpSpMkLst>
            <pc:docMk/>
            <pc:sldMk cId="1095921006" sldId="256"/>
            <ac:grpSpMk id="33" creationId="{767E27ED-5A90-ED47-4B4D-F8FA23F0779B}"/>
          </ac:grpSpMkLst>
        </pc:grpChg>
        <pc:grpChg chg="add mod">
          <ac:chgData name="Kaneko Itaru" userId="772eb26533164a99" providerId="LiveId" clId="{AF19917E-EF2D-4E0F-8457-5FE08984A464}" dt="2022-09-24T12:06:50.050" v="86" actId="1076"/>
          <ac:grpSpMkLst>
            <pc:docMk/>
            <pc:sldMk cId="1095921006" sldId="256"/>
            <ac:grpSpMk id="36" creationId="{1D3B0C66-4285-03DE-5ABB-EBF4D0FC256D}"/>
          </ac:grpSpMkLst>
        </pc:grpChg>
        <pc:grpChg chg="add mod">
          <ac:chgData name="Kaneko Itaru" userId="772eb26533164a99" providerId="LiveId" clId="{AF19917E-EF2D-4E0F-8457-5FE08984A464}" dt="2022-09-24T12:06:50.050" v="86" actId="1076"/>
          <ac:grpSpMkLst>
            <pc:docMk/>
            <pc:sldMk cId="1095921006" sldId="256"/>
            <ac:grpSpMk id="39" creationId="{A2C1437A-7D3E-DA03-F34D-090AF8F644DD}"/>
          </ac:grpSpMkLst>
        </pc:grpChg>
        <pc:picChg chg="add mod">
          <ac:chgData name="Kaneko Itaru" userId="772eb26533164a99" providerId="LiveId" clId="{AF19917E-EF2D-4E0F-8457-5FE08984A464}" dt="2022-09-24T12:03:17.541" v="56" actId="164"/>
          <ac:picMkLst>
            <pc:docMk/>
            <pc:sldMk cId="1095921006" sldId="256"/>
            <ac:picMk id="5" creationId="{82016D18-3BBC-1AD8-23E3-5DF725E04FF9}"/>
          </ac:picMkLst>
        </pc:picChg>
        <pc:picChg chg="add del mod">
          <ac:chgData name="Kaneko Itaru" userId="772eb26533164a99" providerId="LiveId" clId="{AF19917E-EF2D-4E0F-8457-5FE08984A464}" dt="2022-09-24T12:01:54.324" v="44"/>
          <ac:picMkLst>
            <pc:docMk/>
            <pc:sldMk cId="1095921006" sldId="256"/>
            <ac:picMk id="9" creationId="{5FB951EF-CC20-5D66-F3F4-6B540A4CE70A}"/>
          </ac:picMkLst>
        </pc:picChg>
        <pc:picChg chg="mod">
          <ac:chgData name="Kaneko Itaru" userId="772eb26533164a99" providerId="LiveId" clId="{AF19917E-EF2D-4E0F-8457-5FE08984A464}" dt="2022-09-24T12:03:17.541" v="56" actId="164"/>
          <ac:picMkLst>
            <pc:docMk/>
            <pc:sldMk cId="1095921006" sldId="256"/>
            <ac:picMk id="10" creationId="{062A1ADD-D80D-4071-D20E-1C536A981741}"/>
          </ac:picMkLst>
        </pc:picChg>
        <pc:picChg chg="mod">
          <ac:chgData name="Kaneko Itaru" userId="772eb26533164a99" providerId="LiveId" clId="{AF19917E-EF2D-4E0F-8457-5FE08984A464}" dt="2022-09-24T12:03:23.772" v="57"/>
          <ac:picMkLst>
            <pc:docMk/>
            <pc:sldMk cId="1095921006" sldId="256"/>
            <ac:picMk id="13" creationId="{DB49DD91-7DDB-3092-777A-155BCBC81E89}"/>
          </ac:picMkLst>
        </pc:picChg>
        <pc:picChg chg="mod">
          <ac:chgData name="Kaneko Itaru" userId="772eb26533164a99" providerId="LiveId" clId="{AF19917E-EF2D-4E0F-8457-5FE08984A464}" dt="2022-09-24T12:03:23.772" v="57"/>
          <ac:picMkLst>
            <pc:docMk/>
            <pc:sldMk cId="1095921006" sldId="256"/>
            <ac:picMk id="14" creationId="{E66505A9-3806-7390-3147-65C7B2C0D7A2}"/>
          </ac:picMkLst>
        </pc:picChg>
        <pc:picChg chg="mod">
          <ac:chgData name="Kaneko Itaru" userId="772eb26533164a99" providerId="LiveId" clId="{AF19917E-EF2D-4E0F-8457-5FE08984A464}" dt="2022-09-24T12:04:38.624" v="64"/>
          <ac:picMkLst>
            <pc:docMk/>
            <pc:sldMk cId="1095921006" sldId="256"/>
            <ac:picMk id="16" creationId="{DD94EF73-DB66-2950-C5CD-B3603C33DF2B}"/>
          </ac:picMkLst>
        </pc:picChg>
        <pc:picChg chg="mod">
          <ac:chgData name="Kaneko Itaru" userId="772eb26533164a99" providerId="LiveId" clId="{AF19917E-EF2D-4E0F-8457-5FE08984A464}" dt="2022-09-24T12:04:38.624" v="64"/>
          <ac:picMkLst>
            <pc:docMk/>
            <pc:sldMk cId="1095921006" sldId="256"/>
            <ac:picMk id="17" creationId="{A594D1D5-83A8-A031-E8C8-641A20D90057}"/>
          </ac:picMkLst>
        </pc:picChg>
        <pc:picChg chg="mod">
          <ac:chgData name="Kaneko Itaru" userId="772eb26533164a99" providerId="LiveId" clId="{AF19917E-EF2D-4E0F-8457-5FE08984A464}" dt="2022-09-24T12:05:21.473" v="68"/>
          <ac:picMkLst>
            <pc:docMk/>
            <pc:sldMk cId="1095921006" sldId="256"/>
            <ac:picMk id="19" creationId="{AF587512-38CC-A96C-3462-97BECF05DB71}"/>
          </ac:picMkLst>
        </pc:picChg>
        <pc:picChg chg="mod">
          <ac:chgData name="Kaneko Itaru" userId="772eb26533164a99" providerId="LiveId" clId="{AF19917E-EF2D-4E0F-8457-5FE08984A464}" dt="2022-09-24T12:05:21.473" v="68"/>
          <ac:picMkLst>
            <pc:docMk/>
            <pc:sldMk cId="1095921006" sldId="256"/>
            <ac:picMk id="20" creationId="{EA8DBBF6-9A66-A1CB-7A55-8F37325A83B0}"/>
          </ac:picMkLst>
        </pc:picChg>
        <pc:picChg chg="mod">
          <ac:chgData name="Kaneko Itaru" userId="772eb26533164a99" providerId="LiveId" clId="{AF19917E-EF2D-4E0F-8457-5FE08984A464}" dt="2022-09-24T12:05:49.194" v="70"/>
          <ac:picMkLst>
            <pc:docMk/>
            <pc:sldMk cId="1095921006" sldId="256"/>
            <ac:picMk id="22" creationId="{21BE0899-F940-A908-286A-DD1E2D17AD70}"/>
          </ac:picMkLst>
        </pc:picChg>
        <pc:picChg chg="mod">
          <ac:chgData name="Kaneko Itaru" userId="772eb26533164a99" providerId="LiveId" clId="{AF19917E-EF2D-4E0F-8457-5FE08984A464}" dt="2022-09-24T12:05:49.194" v="70"/>
          <ac:picMkLst>
            <pc:docMk/>
            <pc:sldMk cId="1095921006" sldId="256"/>
            <ac:picMk id="23" creationId="{FFEADC6A-2659-0DCD-8622-9CA29E38E479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5" creationId="{5BF6710A-A181-761B-A595-76045521DEFA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6" creationId="{612842D9-A4D6-F311-EAB1-A9911D06E953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8" creationId="{C36C23BC-AE2A-3FC9-97A2-06951C565394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29" creationId="{2C42F9AA-FD67-90E8-9BDF-FC09FD5ADFAE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1" creationId="{DF5CC618-1D86-9039-B61F-7A154A1B3121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2" creationId="{6CA91D7C-1EC6-6F85-A90A-7AA90B4AACAA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4" creationId="{F75F5E20-05C7-31C9-6A8C-102D3706A999}"/>
          </ac:picMkLst>
        </pc:picChg>
        <pc:picChg chg="mod">
          <ac:chgData name="Kaneko Itaru" userId="772eb26533164a99" providerId="LiveId" clId="{AF19917E-EF2D-4E0F-8457-5FE08984A464}" dt="2022-09-24T12:06:16.285" v="78"/>
          <ac:picMkLst>
            <pc:docMk/>
            <pc:sldMk cId="1095921006" sldId="256"/>
            <ac:picMk id="35" creationId="{09449D70-8A6D-2D1D-0F0F-D4ACAC0AA3E6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37" creationId="{4EF6E361-8F1D-C2D3-61BA-548CCE837638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38" creationId="{422F82CB-B034-927C-0DA7-72B096D72765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40" creationId="{72213B65-4246-1328-8A93-8A753B53A9F3}"/>
          </ac:picMkLst>
        </pc:picChg>
        <pc:picChg chg="mod">
          <ac:chgData name="Kaneko Itaru" userId="772eb26533164a99" providerId="LiveId" clId="{AF19917E-EF2D-4E0F-8457-5FE08984A464}" dt="2022-09-24T12:06:46.068" v="85"/>
          <ac:picMkLst>
            <pc:docMk/>
            <pc:sldMk cId="1095921006" sldId="256"/>
            <ac:picMk id="41" creationId="{00C63CD6-8C2D-719E-4FEA-53E2697B0C9B}"/>
          </ac:picMkLst>
        </pc:picChg>
      </pc:sldChg>
      <pc:sldChg chg="new">
        <pc:chgData name="Kaneko Itaru" userId="772eb26533164a99" providerId="LiveId" clId="{AF19917E-EF2D-4E0F-8457-5FE08984A464}" dt="2022-09-25T14:23:52.068" v="88" actId="680"/>
        <pc:sldMkLst>
          <pc:docMk/>
          <pc:sldMk cId="26961105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F9268-6A47-B534-F07E-9D5D74341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BB9609-293D-BDF6-84FE-2E595D33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CB1C7-54D0-2610-D70C-9CD08067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A4024-B51E-E524-5040-6F08FB85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DD533-AF27-1CE5-19EB-863E7D18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59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6342D-3FF3-8858-CB7A-E199300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315C02-FF9F-D8FE-0C9F-D7CD38FF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460E97-34B1-63C1-34A0-3BCF739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1A714-E475-5474-E8A4-FC03D73C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18849-A9D9-15CD-F86C-9DFE4FCB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70DEDF-D072-8F90-FEC9-7A9D07F86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674A1-AED1-D114-93EB-1F526A2F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119BED-5552-2786-64C0-3B423798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C12B2-4142-08E7-B345-8712F909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6210C-9AFC-C8A5-5A2C-A425F4F7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1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877B1-91FE-F143-EB01-37DBA6F8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16300A-2F8A-1144-302D-E3E52DB0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7E006-C7BB-CE8F-0D06-53EA19C6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A2D17-AA5C-2A2E-B52A-69778C96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5FC28-94C7-3BA4-9C0D-309C517E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D1E79-9382-9EA3-D1E7-79C3FA2B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F6FEA8-125F-0BA2-A97F-A7B32AB4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43DA8B-12FE-0421-7649-4F8176F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0013AA-B8C8-9993-3FEF-11C7D87C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14D9DC-1457-A2F5-A8D3-71B3577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3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04E2B-0D77-A048-F106-4A6789CE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02E52-274F-7AC1-30CE-9F8D97A48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331DF5-92B0-6EAA-5D0B-17F62D8B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9253EE-5676-3704-5BA4-3CDE507E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7F08D4-B1B9-F043-9766-C9F73FF7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3C389-A1B8-06CB-B067-2E42DDCA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7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1CA37-A239-786F-D1B5-72164876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DFE41-4B68-0F70-1DB4-479BEA8B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47F0B-1403-146C-2D99-B2B880B3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4DC238-DB80-D8D8-AD40-13F75183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180EEA-4B98-E2B9-B441-932DD7B44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4C42C1-6928-04F3-EA69-EFD4442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9DA1E5E-60A9-7B45-D0FE-490C9B1F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5CF28B-9FAC-3FF4-9282-27747A3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3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F13D9-37B5-0AC7-B808-DC0F4458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CE8924-8BB4-C29C-F0D8-2874D120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BD8E6A-7A39-0854-4ABD-6E16994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474389-00C9-6442-6B34-8B1280E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611870-C141-2A59-9318-AD7A0154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8B7C02-6CF1-788F-6825-75FFE451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6373BB-77DB-4252-87D9-A3A9779A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7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D848C-8D50-7317-1DC3-137462C2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056A55-5B4A-2E6E-F8AE-20B0D499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2C2A-5C68-2104-ACE1-1D51D800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ED036-4B4A-9FB8-0694-6CDA4589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9F4682-14D4-A54A-27C8-8107599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073CD-C001-5611-6B80-8E224B62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1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B1758-CAC8-F3DD-1794-3D8813A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B9E57E-2DC3-7DD7-78FE-A1C561D2D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6728C3-949E-9FA3-1585-9DFF35EA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64ED18-41DC-7155-D3A5-458FEA6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732843-292B-FDE9-5E8C-64CB0E9F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068CB-6509-0A44-F3FA-2C32190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7AC34-1D10-4559-2575-CD527AFE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D60C8F-785F-11A7-2067-DF890DC85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F36C4-B3C9-9404-8742-B4900211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2103-8A70-46CE-A319-498C63AD2A34}" type="datetimeFigureOut">
              <a:rPr kumimoji="1" lang="ja-JP" altLang="en-US" smtClean="0"/>
              <a:t>2022/9/25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013145-6364-AF78-71B5-B4853DB1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0DA7B-7C6D-A341-526A-ED01CA283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3777-9381-46E6-8C61-7A35CD4FB1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4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game-gold-coin-png/download/423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644BB-AF8E-C39B-9397-34CEFAD29B8D}"/>
              </a:ext>
            </a:extLst>
          </p:cNvPr>
          <p:cNvSpPr txBox="1"/>
          <p:nvPr/>
        </p:nvSpPr>
        <p:spPr>
          <a:xfrm>
            <a:off x="8442960" y="3619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002C2FD-F32E-B1D9-F1A8-ACE3D149B89E}"/>
              </a:ext>
            </a:extLst>
          </p:cNvPr>
          <p:cNvGrpSpPr/>
          <p:nvPr/>
        </p:nvGrpSpPr>
        <p:grpSpPr>
          <a:xfrm>
            <a:off x="0" y="236221"/>
            <a:ext cx="1792555" cy="1002929"/>
            <a:chOff x="789429" y="1082041"/>
            <a:chExt cx="1792555" cy="1002929"/>
          </a:xfrm>
        </p:grpSpPr>
        <p:pic>
          <p:nvPicPr>
            <p:cNvPr id="5" name="図 4" descr="図形, 円&#10;&#10;自動的に生成された説明">
              <a:extLst>
                <a:ext uri="{FF2B5EF4-FFF2-40B4-BE49-F238E27FC236}">
                  <a16:creationId xmlns:a16="http://schemas.microsoft.com/office/drawing/2014/main" id="{82016D18-3BBC-1AD8-23E3-5DF725E0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062A1ADD-D80D-4071-D20E-1C536A98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C3BF755-DFA8-51FF-5E92-9BB3AC37D220}"/>
              </a:ext>
            </a:extLst>
          </p:cNvPr>
          <p:cNvGrpSpPr/>
          <p:nvPr/>
        </p:nvGrpSpPr>
        <p:grpSpPr>
          <a:xfrm>
            <a:off x="730233" y="236218"/>
            <a:ext cx="1792555" cy="1002929"/>
            <a:chOff x="789429" y="1082041"/>
            <a:chExt cx="1792555" cy="1002929"/>
          </a:xfrm>
        </p:grpSpPr>
        <p:pic>
          <p:nvPicPr>
            <p:cNvPr id="16" name="図 15" descr="図形, 円&#10;&#10;自動的に生成された説明">
              <a:extLst>
                <a:ext uri="{FF2B5EF4-FFF2-40B4-BE49-F238E27FC236}">
                  <a16:creationId xmlns:a16="http://schemas.microsoft.com/office/drawing/2014/main" id="{DD94EF73-DB66-2950-C5CD-B3603C33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594D1D5-83A8-A031-E8C8-641A20D90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9EFC4A8-291D-AAE1-5CF4-C283E165332A}"/>
              </a:ext>
            </a:extLst>
          </p:cNvPr>
          <p:cNvGrpSpPr/>
          <p:nvPr/>
        </p:nvGrpSpPr>
        <p:grpSpPr>
          <a:xfrm>
            <a:off x="1416480" y="236218"/>
            <a:ext cx="1792555" cy="1002929"/>
            <a:chOff x="789429" y="1082041"/>
            <a:chExt cx="1792555" cy="1002929"/>
          </a:xfrm>
        </p:grpSpPr>
        <p:pic>
          <p:nvPicPr>
            <p:cNvPr id="19" name="図 18" descr="図形, 円&#10;&#10;自動的に生成された説明">
              <a:extLst>
                <a:ext uri="{FF2B5EF4-FFF2-40B4-BE49-F238E27FC236}">
                  <a16:creationId xmlns:a16="http://schemas.microsoft.com/office/drawing/2014/main" id="{AF587512-38CC-A96C-3462-97BECF05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EA8DBBF6-9A66-A1CB-7A55-8F37325A8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2F0F4B5-0276-2A2D-A57F-805DC86056CF}"/>
              </a:ext>
            </a:extLst>
          </p:cNvPr>
          <p:cNvGrpSpPr/>
          <p:nvPr/>
        </p:nvGrpSpPr>
        <p:grpSpPr>
          <a:xfrm>
            <a:off x="2133932" y="213490"/>
            <a:ext cx="1792555" cy="1002929"/>
            <a:chOff x="789429" y="1082041"/>
            <a:chExt cx="1792555" cy="1002929"/>
          </a:xfrm>
        </p:grpSpPr>
        <p:pic>
          <p:nvPicPr>
            <p:cNvPr id="22" name="図 21" descr="図形, 円&#10;&#10;自動的に生成された説明">
              <a:extLst>
                <a:ext uri="{FF2B5EF4-FFF2-40B4-BE49-F238E27FC236}">
                  <a16:creationId xmlns:a16="http://schemas.microsoft.com/office/drawing/2014/main" id="{21BE0899-F940-A908-286A-DD1E2D17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FFEADC6A-2659-0DCD-8622-9CA29E38E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09E2BAA-F148-2F2C-D7C2-CB6F643F9F3B}"/>
              </a:ext>
            </a:extLst>
          </p:cNvPr>
          <p:cNvGrpSpPr/>
          <p:nvPr/>
        </p:nvGrpSpPr>
        <p:grpSpPr>
          <a:xfrm>
            <a:off x="2745900" y="190762"/>
            <a:ext cx="1792555" cy="1002929"/>
            <a:chOff x="789429" y="1082041"/>
            <a:chExt cx="1792555" cy="1002929"/>
          </a:xfrm>
        </p:grpSpPr>
        <p:pic>
          <p:nvPicPr>
            <p:cNvPr id="25" name="図 24" descr="図形, 円&#10;&#10;自動的に生成された説明">
              <a:extLst>
                <a:ext uri="{FF2B5EF4-FFF2-40B4-BE49-F238E27FC236}">
                  <a16:creationId xmlns:a16="http://schemas.microsoft.com/office/drawing/2014/main" id="{5BF6710A-A181-761B-A595-76045521D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12842D9-A4D6-F311-EAB1-A9911D06E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FE0CB34-1500-7950-6F50-F0EF07033826}"/>
              </a:ext>
            </a:extLst>
          </p:cNvPr>
          <p:cNvGrpSpPr/>
          <p:nvPr/>
        </p:nvGrpSpPr>
        <p:grpSpPr>
          <a:xfrm>
            <a:off x="-45904" y="726777"/>
            <a:ext cx="1792555" cy="1002929"/>
            <a:chOff x="789429" y="1082041"/>
            <a:chExt cx="1792555" cy="1002929"/>
          </a:xfrm>
        </p:grpSpPr>
        <p:pic>
          <p:nvPicPr>
            <p:cNvPr id="28" name="図 27" descr="図形, 円&#10;&#10;自動的に生成された説明">
              <a:extLst>
                <a:ext uri="{FF2B5EF4-FFF2-40B4-BE49-F238E27FC236}">
                  <a16:creationId xmlns:a16="http://schemas.microsoft.com/office/drawing/2014/main" id="{C36C23BC-AE2A-3FC9-97A2-06951C565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2C42F9AA-FD67-90E8-9BDF-FC09FD5A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D5AB1EB-9856-3FB1-F30E-A4935C08C479}"/>
              </a:ext>
            </a:extLst>
          </p:cNvPr>
          <p:cNvGrpSpPr/>
          <p:nvPr/>
        </p:nvGrpSpPr>
        <p:grpSpPr>
          <a:xfrm>
            <a:off x="730233" y="714954"/>
            <a:ext cx="1792555" cy="1002929"/>
            <a:chOff x="789429" y="1082041"/>
            <a:chExt cx="1792555" cy="1002929"/>
          </a:xfrm>
        </p:grpSpPr>
        <p:pic>
          <p:nvPicPr>
            <p:cNvPr id="31" name="図 30" descr="図形, 円&#10;&#10;自動的に生成された説明">
              <a:extLst>
                <a:ext uri="{FF2B5EF4-FFF2-40B4-BE49-F238E27FC236}">
                  <a16:creationId xmlns:a16="http://schemas.microsoft.com/office/drawing/2014/main" id="{DF5CC618-1D86-9039-B61F-7A154A1B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6CA91D7C-1EC6-6F85-A90A-7AA90B4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67E27ED-5A90-ED47-4B4D-F8FA23F0779B}"/>
              </a:ext>
            </a:extLst>
          </p:cNvPr>
          <p:cNvGrpSpPr/>
          <p:nvPr/>
        </p:nvGrpSpPr>
        <p:grpSpPr>
          <a:xfrm>
            <a:off x="1424363" y="692226"/>
            <a:ext cx="1792555" cy="1002929"/>
            <a:chOff x="789429" y="1082041"/>
            <a:chExt cx="1792555" cy="1002929"/>
          </a:xfrm>
        </p:grpSpPr>
        <p:pic>
          <p:nvPicPr>
            <p:cNvPr id="34" name="図 33" descr="図形, 円&#10;&#10;自動的に生成された説明">
              <a:extLst>
                <a:ext uri="{FF2B5EF4-FFF2-40B4-BE49-F238E27FC236}">
                  <a16:creationId xmlns:a16="http://schemas.microsoft.com/office/drawing/2014/main" id="{F75F5E20-05C7-31C9-6A8C-102D370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09449D70-8A6D-2D1D-0F0F-D4ACAC0A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D3B0C66-4285-03DE-5ABB-EBF4D0FC256D}"/>
              </a:ext>
            </a:extLst>
          </p:cNvPr>
          <p:cNvGrpSpPr/>
          <p:nvPr/>
        </p:nvGrpSpPr>
        <p:grpSpPr>
          <a:xfrm>
            <a:off x="2133932" y="726319"/>
            <a:ext cx="1792555" cy="1002929"/>
            <a:chOff x="789429" y="1082041"/>
            <a:chExt cx="1792555" cy="1002929"/>
          </a:xfrm>
        </p:grpSpPr>
        <p:pic>
          <p:nvPicPr>
            <p:cNvPr id="37" name="図 36" descr="図形, 円&#10;&#10;自動的に生成された説明">
              <a:extLst>
                <a:ext uri="{FF2B5EF4-FFF2-40B4-BE49-F238E27FC236}">
                  <a16:creationId xmlns:a16="http://schemas.microsoft.com/office/drawing/2014/main" id="{4EF6E361-8F1D-C2D3-61BA-548CCE83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422F82CB-B034-927C-0DA7-72B096D7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2C1437A-7D3E-DA03-F34D-090AF8F644DD}"/>
              </a:ext>
            </a:extLst>
          </p:cNvPr>
          <p:cNvGrpSpPr/>
          <p:nvPr/>
        </p:nvGrpSpPr>
        <p:grpSpPr>
          <a:xfrm>
            <a:off x="2828062" y="703591"/>
            <a:ext cx="1792555" cy="1002929"/>
            <a:chOff x="789429" y="1082041"/>
            <a:chExt cx="1792555" cy="1002929"/>
          </a:xfrm>
        </p:grpSpPr>
        <p:pic>
          <p:nvPicPr>
            <p:cNvPr id="40" name="図 39" descr="図形, 円&#10;&#10;自動的に生成された説明">
              <a:extLst>
                <a:ext uri="{FF2B5EF4-FFF2-40B4-BE49-F238E27FC236}">
                  <a16:creationId xmlns:a16="http://schemas.microsoft.com/office/drawing/2014/main" id="{72213B65-4246-1328-8A93-8A753B53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5400000">
              <a:off x="1131500" y="739970"/>
              <a:ext cx="1002929" cy="1687071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00C63CD6-8C2D-719E-4FEA-53E2697B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632" y="1191906"/>
              <a:ext cx="1673352" cy="893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92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Itaru Kaneko 0819</dc:creator>
  <cp:lastModifiedBy>Itaru Kaneko 0819</cp:lastModifiedBy>
  <cp:revision>1</cp:revision>
  <dcterms:created xsi:type="dcterms:W3CDTF">2022-09-24T11:56:32Z</dcterms:created>
  <dcterms:modified xsi:type="dcterms:W3CDTF">2022-09-25T14:24:01Z</dcterms:modified>
</cp:coreProperties>
</file>