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7" r:id="rId6"/>
    <p:sldId id="270" r:id="rId7"/>
    <p:sldId id="269" r:id="rId8"/>
    <p:sldId id="268" r:id="rId9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eZZEGudTrtECaf22N7dUD3YI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8.png"/><Relationship Id="rId7" Type="http://schemas.openxmlformats.org/officeDocument/2006/relationships/image" Target="../media/image1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2.png"/><Relationship Id="rId5" Type="http://schemas.openxmlformats.org/officeDocument/2006/relationships/image" Target="../media/image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9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0" y="0"/>
            <a:ext cx="16395065" cy="10287000"/>
          </a:xfrm>
          <a:custGeom>
            <a:avLst/>
            <a:gdLst/>
            <a:ahLst/>
            <a:cxnLst/>
            <a:rect l="l" t="t" r="r" b="b"/>
            <a:pathLst>
              <a:path w="16395065" h="10287000" extrusionOk="0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6394734" y="0"/>
            <a:ext cx="1893570" cy="10287000"/>
          </a:xfrm>
          <a:custGeom>
            <a:avLst/>
            <a:gdLst/>
            <a:ahLst/>
            <a:cxnLst/>
            <a:rect l="l" t="t" r="r" b="b"/>
            <a:pathLst>
              <a:path w="1893569" h="10287000" extrusionOk="0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405384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2865120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5324855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7784591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2865120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5324855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1103375" y="822960"/>
            <a:ext cx="8752900" cy="8320049"/>
            <a:chOff x="1103375" y="822960"/>
            <a:chExt cx="8752900" cy="8320049"/>
          </a:xfrm>
        </p:grpSpPr>
        <p:sp>
          <p:nvSpPr>
            <p:cNvPr id="71" name="Google Shape;71;p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 extrusionOk="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"/>
          <p:cNvSpPr txBox="1">
            <a:spLocks noGrp="1"/>
          </p:cNvSpPr>
          <p:nvPr>
            <p:ph type="title"/>
          </p:nvPr>
        </p:nvSpPr>
        <p:spPr>
          <a:xfrm>
            <a:off x="3489233" y="3012440"/>
            <a:ext cx="3144520" cy="32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/>
              <a:t>Social Bazz</a:t>
            </a:r>
            <a:endParaRPr sz="10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2908889" y="3208020"/>
            <a:ext cx="9002693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Today's agenda</a:t>
            </a:r>
            <a:endParaRPr dirty="0"/>
          </a:p>
        </p:txBody>
      </p:sp>
      <p:sp>
        <p:nvSpPr>
          <p:cNvPr id="79" name="Google Shape;79;p2"/>
          <p:cNvSpPr txBox="1"/>
          <p:nvPr/>
        </p:nvSpPr>
        <p:spPr>
          <a:xfrm>
            <a:off x="2908890" y="4958080"/>
            <a:ext cx="2552110" cy="208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63880" lvl="0" indent="0" algn="l" rtl="0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recap  Problem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79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Analytics team  Process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07414" lvl="0" indent="0" algn="l" rtl="0">
              <a:lnSpc>
                <a:spcPct val="1179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 Summary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81" name="Google Shape;81;p2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 extrusionOk="0">
                  <a:moveTo>
                    <a:pt x="7752" y="0"/>
                  </a:move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307056" y="0"/>
              <a:ext cx="2980944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2"/>
          <p:cNvGrpSpPr/>
          <p:nvPr/>
        </p:nvGrpSpPr>
        <p:grpSpPr>
          <a:xfrm>
            <a:off x="13609319" y="3456432"/>
            <a:ext cx="3546412" cy="3372369"/>
            <a:chOff x="13609319" y="3456432"/>
            <a:chExt cx="3546412" cy="3372369"/>
          </a:xfrm>
        </p:grpSpPr>
        <p:sp>
          <p:nvSpPr>
            <p:cNvPr id="84" name="Google Shape;84;p2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 extrusionOk="0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2"/>
          <p:cNvGrpSpPr/>
          <p:nvPr/>
        </p:nvGrpSpPr>
        <p:grpSpPr>
          <a:xfrm>
            <a:off x="11911583" y="8601455"/>
            <a:ext cx="3539485" cy="1685556"/>
            <a:chOff x="11911583" y="8601455"/>
            <a:chExt cx="3539485" cy="1685556"/>
          </a:xfrm>
        </p:grpSpPr>
        <p:sp>
          <p:nvSpPr>
            <p:cNvPr id="87" name="Google Shape;87;p2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 extrusionOk="0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05384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865120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324855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7784591"/>
            <a:ext cx="1328928" cy="20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50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850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735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35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589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589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5996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443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029711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029711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15112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15112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"/>
          <p:cNvGrpSpPr/>
          <p:nvPr/>
        </p:nvGrpSpPr>
        <p:grpSpPr>
          <a:xfrm>
            <a:off x="1981200" y="1908048"/>
            <a:ext cx="14308065" cy="6470904"/>
            <a:chOff x="1981200" y="1908048"/>
            <a:chExt cx="14308065" cy="6470904"/>
          </a:xfrm>
        </p:grpSpPr>
        <p:sp>
          <p:nvSpPr>
            <p:cNvPr id="127" name="Google Shape;127;p3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 extrusionOk="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2948160" y="3860291"/>
            <a:ext cx="369814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3429777" y="5079491"/>
            <a:ext cx="3020187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Recap</a:t>
            </a:r>
            <a:endParaRPr sz="8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708522" y="2921784"/>
            <a:ext cx="6415897" cy="418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/>
          <p:nvPr/>
        </p:nvSpPr>
        <p:spPr>
          <a:xfrm>
            <a:off x="0" y="12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752" y="5324855"/>
            <a:ext cx="20269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5752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855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2647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6"/>
          <p:cNvGrpSpPr/>
          <p:nvPr/>
        </p:nvGrpSpPr>
        <p:grpSpPr>
          <a:xfrm>
            <a:off x="1903390" y="1027175"/>
            <a:ext cx="1857842" cy="1782275"/>
            <a:chOff x="1903390" y="1027175"/>
            <a:chExt cx="1857842" cy="1782275"/>
          </a:xfrm>
        </p:grpSpPr>
        <p:sp>
          <p:nvSpPr>
            <p:cNvPr id="206" name="Google Shape;206;p6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6"/>
          <p:cNvGrpSpPr/>
          <p:nvPr/>
        </p:nvGrpSpPr>
        <p:grpSpPr>
          <a:xfrm>
            <a:off x="3758754" y="2639567"/>
            <a:ext cx="1855662" cy="1781972"/>
            <a:chOff x="3758754" y="2639567"/>
            <a:chExt cx="1855662" cy="1781972"/>
          </a:xfrm>
        </p:grpSpPr>
        <p:sp>
          <p:nvSpPr>
            <p:cNvPr id="209" name="Google Shape;209;p6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6"/>
          <p:cNvGrpSpPr/>
          <p:nvPr/>
        </p:nvGrpSpPr>
        <p:grpSpPr>
          <a:xfrm>
            <a:off x="5614116" y="4251959"/>
            <a:ext cx="1856530" cy="1781667"/>
            <a:chOff x="5614116" y="4251959"/>
            <a:chExt cx="1856530" cy="1781667"/>
          </a:xfrm>
        </p:grpSpPr>
        <p:sp>
          <p:nvSpPr>
            <p:cNvPr id="212" name="Google Shape;212;p6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3" name="Google Shape;213;p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6"/>
          <p:cNvGrpSpPr/>
          <p:nvPr/>
        </p:nvGrpSpPr>
        <p:grpSpPr>
          <a:xfrm>
            <a:off x="7469479" y="5861303"/>
            <a:ext cx="1857401" cy="1784411"/>
            <a:chOff x="7469479" y="5861303"/>
            <a:chExt cx="1857401" cy="1784411"/>
          </a:xfrm>
        </p:grpSpPr>
        <p:sp>
          <p:nvSpPr>
            <p:cNvPr id="215" name="Google Shape;215;p6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6" name="Google Shape;216;p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6"/>
          <p:cNvGrpSpPr/>
          <p:nvPr/>
        </p:nvGrpSpPr>
        <p:grpSpPr>
          <a:xfrm>
            <a:off x="9324843" y="7473695"/>
            <a:ext cx="1855221" cy="1784108"/>
            <a:chOff x="9324843" y="7473695"/>
            <a:chExt cx="1855221" cy="1784108"/>
          </a:xfrm>
        </p:grpSpPr>
        <p:sp>
          <p:nvSpPr>
            <p:cNvPr id="218" name="Google Shape;218;p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13563601" y="952500"/>
            <a:ext cx="3769372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  <p:sp>
        <p:nvSpPr>
          <p:cNvPr id="221" name="Google Shape;221;p6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6575" rIns="0" bIns="0" anchor="t" anchorCtr="0">
            <a:spAutoFit/>
          </a:bodyPr>
          <a:lstStyle/>
          <a:p>
            <a:pPr marL="0" marR="55657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72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1841500" lvl="0" indent="0" algn="ctr" rtl="0">
              <a:lnSpc>
                <a:spcPct val="100000"/>
              </a:lnSpc>
              <a:spcBef>
                <a:spcPts val="413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72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778635" marR="0" lvl="0" indent="0" algn="ctr" rtl="0">
              <a:lnSpc>
                <a:spcPct val="100000"/>
              </a:lnSpc>
              <a:spcBef>
                <a:spcPts val="396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72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5573395" marR="0" lvl="0" indent="0" algn="ctr" rtl="0">
              <a:lnSpc>
                <a:spcPct val="100000"/>
              </a:lnSpc>
              <a:spcBef>
                <a:spcPts val="4125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 sz="72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65529" y="1022595"/>
            <a:ext cx="4417648" cy="120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680903" y="2353779"/>
            <a:ext cx="3708131" cy="142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15732" y="3895472"/>
            <a:ext cx="3346009" cy="139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413042" y="5805349"/>
            <a:ext cx="3084500" cy="166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089499" y="7470406"/>
            <a:ext cx="3932062" cy="167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EDB5-65FE-E547-11CF-F8FAD52C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9A649-A361-F4DE-FBD7-11CA1034D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7E706-67A1-C404-C0C7-64432794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1" y="440194"/>
            <a:ext cx="17153199" cy="93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3090-FD1E-FE66-05FD-B5098E6D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E77681-114B-E0E6-BF53-105E8557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" y="205866"/>
            <a:ext cx="17702986" cy="97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7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E8E2-0B01-C92A-DF1E-BF28055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2776F-5E21-663D-AD57-B043D6686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8" y="205865"/>
            <a:ext cx="17637533" cy="981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0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6E91-3156-6A5C-DF8D-4F3C901B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9D2C8-4C35-15EF-83E5-910EB63E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30200"/>
            <a:ext cx="17386300" cy="96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Custom</PresentationFormat>
  <Paragraphs>13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Sans</vt:lpstr>
      <vt:lpstr>Office Theme</vt:lpstr>
      <vt:lpstr>Social Bazz</vt:lpstr>
      <vt:lpstr>Today's agenda</vt:lpstr>
      <vt:lpstr>Project</vt:lpstr>
      <vt:lpstr>Process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Ashish Singh</cp:lastModifiedBy>
  <cp:revision>2</cp:revision>
  <dcterms:created xsi:type="dcterms:W3CDTF">2024-06-26T12:49:40Z</dcterms:created>
  <dcterms:modified xsi:type="dcterms:W3CDTF">2024-08-24T07:17:30Z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2024-06-26T00:00:00Z</vt:filetime>
  </property>
</Properties>
</file>