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notesMasterIdLst>
    <p:notesMasterId r:id="rId13"/>
  </p:notesMasterIdLst>
  <p:sldIdLst>
    <p:sldId id="256" r:id="rId2"/>
    <p:sldId id="258" r:id="rId3"/>
    <p:sldId id="259" r:id="rId4"/>
    <p:sldId id="270" r:id="rId5"/>
    <p:sldId id="281" r:id="rId6"/>
    <p:sldId id="271" r:id="rId7"/>
    <p:sldId id="272" r:id="rId8"/>
    <p:sldId id="282" r:id="rId9"/>
    <p:sldId id="274" r:id="rId10"/>
    <p:sldId id="275" r:id="rId11"/>
    <p:sldId id="28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302C"/>
    <a:srgbClr val="F2484F"/>
    <a:srgbClr val="F3474D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9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AA9F49-B7A8-4A42-9FB7-A6B80AA0D703}" type="doc">
      <dgm:prSet loTypeId="urn:microsoft.com/office/officeart/2005/8/layout/vList6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C981D5-C057-418C-A01F-A348AA9A6762}">
      <dgm:prSet phldrT="[Text]" custT="1"/>
      <dgm:spPr/>
      <dgm:t>
        <a:bodyPr/>
        <a:lstStyle/>
        <a:p>
          <a:r>
            <a:rPr lang="en-US" sz="1600" dirty="0">
              <a:latin typeface="Arial" panose="020B0604020202020204" pitchFamily="34" charset="0"/>
              <a:cs typeface="Arial" panose="020B0604020202020204" pitchFamily="34" charset="0"/>
            </a:rPr>
            <a:t>Logistic Regression </a:t>
          </a:r>
        </a:p>
      </dgm:t>
    </dgm:pt>
    <dgm:pt modelId="{85C58151-306C-42E8-B414-69805A92BCF6}" type="parTrans" cxnId="{B1EFD390-926C-4F77-BA25-8F2807CE1EC0}">
      <dgm:prSet/>
      <dgm:spPr/>
      <dgm:t>
        <a:bodyPr/>
        <a:lstStyle/>
        <a:p>
          <a:endParaRPr lang="en-US"/>
        </a:p>
      </dgm:t>
    </dgm:pt>
    <dgm:pt modelId="{368C2CA9-57CC-4EAA-96DB-6708BB6200D9}" type="sibTrans" cxnId="{B1EFD390-926C-4F77-BA25-8F2807CE1EC0}">
      <dgm:prSet/>
      <dgm:spPr/>
      <dgm:t>
        <a:bodyPr/>
        <a:lstStyle/>
        <a:p>
          <a:endParaRPr lang="en-US"/>
        </a:p>
      </dgm:t>
    </dgm:pt>
    <dgm:pt modelId="{FB689356-C74E-41FF-82AC-B76D967AD330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Random Forest </a:t>
          </a:r>
        </a:p>
      </dgm:t>
    </dgm:pt>
    <dgm:pt modelId="{EDC19595-80BE-4AFA-AD7F-961A3590686C}" type="parTrans" cxnId="{5E0965B2-FB66-489B-B000-94ABD06CDE7B}">
      <dgm:prSet/>
      <dgm:spPr/>
      <dgm:t>
        <a:bodyPr/>
        <a:lstStyle/>
        <a:p>
          <a:endParaRPr lang="en-US"/>
        </a:p>
      </dgm:t>
    </dgm:pt>
    <dgm:pt modelId="{EED6186A-E480-4D5D-83F7-55644F8A6DF2}" type="sibTrans" cxnId="{5E0965B2-FB66-489B-B000-94ABD06CDE7B}">
      <dgm:prSet/>
      <dgm:spPr/>
      <dgm:t>
        <a:bodyPr/>
        <a:lstStyle/>
        <a:p>
          <a:endParaRPr lang="en-US"/>
        </a:p>
      </dgm:t>
    </dgm:pt>
    <dgm:pt modelId="{4F7EFA71-498F-41EA-9959-6C33177EFDB5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K-Nearest Neighbor </a:t>
          </a:r>
        </a:p>
      </dgm:t>
    </dgm:pt>
    <dgm:pt modelId="{93A8A045-8217-4E8D-9839-C824F5F8F2E7}" type="parTrans" cxnId="{8722E31C-71CA-442B-A2E2-9ECD998F71E0}">
      <dgm:prSet/>
      <dgm:spPr/>
      <dgm:t>
        <a:bodyPr/>
        <a:lstStyle/>
        <a:p>
          <a:endParaRPr lang="en-US"/>
        </a:p>
      </dgm:t>
    </dgm:pt>
    <dgm:pt modelId="{9F4FBA7F-2CD6-4555-A47F-CF50E59FAFB1}" type="sibTrans" cxnId="{8722E31C-71CA-442B-A2E2-9ECD998F71E0}">
      <dgm:prSet/>
      <dgm:spPr/>
      <dgm:t>
        <a:bodyPr/>
        <a:lstStyle/>
        <a:p>
          <a:endParaRPr lang="en-US"/>
        </a:p>
      </dgm:t>
    </dgm:pt>
    <dgm:pt modelId="{1C572999-0CBF-48B4-8EE4-2320DA7300B6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Gaussian Naïve  Bayes</a:t>
          </a:r>
        </a:p>
      </dgm:t>
    </dgm:pt>
    <dgm:pt modelId="{68DB1A77-29BC-4F26-8F40-A45FFADF357B}" type="parTrans" cxnId="{6B6C5588-92D4-4A5E-9D6C-7CDA0C484FF2}">
      <dgm:prSet/>
      <dgm:spPr/>
      <dgm:t>
        <a:bodyPr/>
        <a:lstStyle/>
        <a:p>
          <a:endParaRPr lang="en-US"/>
        </a:p>
      </dgm:t>
    </dgm:pt>
    <dgm:pt modelId="{EF8B8F7B-5AE5-4185-BD57-A246C17BCE58}" type="sibTrans" cxnId="{6B6C5588-92D4-4A5E-9D6C-7CDA0C484FF2}">
      <dgm:prSet/>
      <dgm:spPr/>
      <dgm:t>
        <a:bodyPr/>
        <a:lstStyle/>
        <a:p>
          <a:endParaRPr lang="en-US"/>
        </a:p>
      </dgm:t>
    </dgm:pt>
    <dgm:pt modelId="{31FF16BE-CBD5-4A4F-ABE1-79790DF3B85F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SVC</a:t>
          </a:r>
        </a:p>
      </dgm:t>
    </dgm:pt>
    <dgm:pt modelId="{0FE5FC03-DD61-4ED0-9094-70E516975BAC}" type="parTrans" cxnId="{2EC665DA-90DA-42EE-A579-395F0EF75435}">
      <dgm:prSet/>
      <dgm:spPr/>
      <dgm:t>
        <a:bodyPr/>
        <a:lstStyle/>
        <a:p>
          <a:endParaRPr lang="en-US"/>
        </a:p>
      </dgm:t>
    </dgm:pt>
    <dgm:pt modelId="{2030DDE8-95ED-4006-9496-50B0B84AB33A}" type="sibTrans" cxnId="{2EC665DA-90DA-42EE-A579-395F0EF75435}">
      <dgm:prSet/>
      <dgm:spPr/>
      <dgm:t>
        <a:bodyPr/>
        <a:lstStyle/>
        <a:p>
          <a:endParaRPr lang="en-US"/>
        </a:p>
      </dgm:t>
    </dgm:pt>
    <dgm:pt modelId="{4111467D-FBCB-49B7-9ADB-E747D75FBEE4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Decision Tree </a:t>
          </a:r>
        </a:p>
      </dgm:t>
    </dgm:pt>
    <dgm:pt modelId="{A83F9542-5DEE-4005-9876-01DC33BA1AB4}" type="parTrans" cxnId="{2F8168B9-DBEF-45F3-B9FC-C01BF59FB033}">
      <dgm:prSet/>
      <dgm:spPr/>
      <dgm:t>
        <a:bodyPr/>
        <a:lstStyle/>
        <a:p>
          <a:endParaRPr lang="en-US"/>
        </a:p>
      </dgm:t>
    </dgm:pt>
    <dgm:pt modelId="{A58BA262-0033-4D89-9FA8-5688D53E7145}" type="sibTrans" cxnId="{2F8168B9-DBEF-45F3-B9FC-C01BF59FB033}">
      <dgm:prSet/>
      <dgm:spPr/>
      <dgm:t>
        <a:bodyPr/>
        <a:lstStyle/>
        <a:p>
          <a:endParaRPr lang="en-US"/>
        </a:p>
      </dgm:t>
    </dgm:pt>
    <dgm:pt modelId="{5A18C3BE-83EC-4E16-A113-5BDF347C41F5}">
      <dgm:prSet/>
      <dgm:spPr/>
      <dgm:t>
        <a:bodyPr/>
        <a:lstStyle/>
        <a:p>
          <a:pPr>
            <a:buNone/>
          </a:pPr>
          <a:r>
            <a:rPr lang="en-US" b="0" i="0" dirty="0">
              <a:highlight>
                <a:srgbClr val="00FF00"/>
              </a:highlight>
            </a:rPr>
            <a:t>0.966630</a:t>
          </a:r>
          <a:endParaRPr lang="en-US" dirty="0">
            <a:highlight>
              <a:srgbClr val="00FF00"/>
            </a:highlight>
          </a:endParaRPr>
        </a:p>
      </dgm:t>
    </dgm:pt>
    <dgm:pt modelId="{49DE9EB4-F9D9-48B7-B71D-1ABBF77FEF24}" type="parTrans" cxnId="{5A490E11-7E10-43EA-8CB2-EF4CD36A360C}">
      <dgm:prSet/>
      <dgm:spPr/>
      <dgm:t>
        <a:bodyPr/>
        <a:lstStyle/>
        <a:p>
          <a:endParaRPr lang="en-US"/>
        </a:p>
      </dgm:t>
    </dgm:pt>
    <dgm:pt modelId="{87DF3DAE-7A75-4F72-BD07-F0A6EC9341D9}" type="sibTrans" cxnId="{5A490E11-7E10-43EA-8CB2-EF4CD36A360C}">
      <dgm:prSet/>
      <dgm:spPr/>
      <dgm:t>
        <a:bodyPr/>
        <a:lstStyle/>
        <a:p>
          <a:endParaRPr lang="en-US"/>
        </a:p>
      </dgm:t>
    </dgm:pt>
    <dgm:pt modelId="{E2F2817B-C697-48E0-803D-0E0541487E70}">
      <dgm:prSet/>
      <dgm:spPr/>
      <dgm:t>
        <a:bodyPr/>
        <a:lstStyle/>
        <a:p>
          <a:pPr>
            <a:buNone/>
          </a:pPr>
          <a:r>
            <a:rPr lang="en-US" b="0" i="0" dirty="0"/>
            <a:t>0.910456</a:t>
          </a:r>
          <a:endParaRPr lang="en-US" dirty="0"/>
        </a:p>
      </dgm:t>
    </dgm:pt>
    <dgm:pt modelId="{75A97450-A48C-482E-9D83-F8F631B65339}" type="parTrans" cxnId="{94E6397F-B582-456D-8943-1345F5A3368C}">
      <dgm:prSet/>
      <dgm:spPr/>
      <dgm:t>
        <a:bodyPr/>
        <a:lstStyle/>
        <a:p>
          <a:endParaRPr lang="en-US"/>
        </a:p>
      </dgm:t>
    </dgm:pt>
    <dgm:pt modelId="{1D26D4F9-19C9-42A3-BFF5-CF9627E5652D}" type="sibTrans" cxnId="{94E6397F-B582-456D-8943-1345F5A3368C}">
      <dgm:prSet/>
      <dgm:spPr/>
      <dgm:t>
        <a:bodyPr/>
        <a:lstStyle/>
        <a:p>
          <a:endParaRPr lang="en-US"/>
        </a:p>
      </dgm:t>
    </dgm:pt>
    <dgm:pt modelId="{0FD52F15-13B9-46F5-956F-8FE72B10DE43}">
      <dgm:prSet/>
      <dgm:spPr/>
      <dgm:t>
        <a:bodyPr/>
        <a:lstStyle/>
        <a:p>
          <a:pPr>
            <a:buNone/>
          </a:pPr>
          <a:r>
            <a:rPr lang="en-US" b="0" i="0" dirty="0"/>
            <a:t>0.549499</a:t>
          </a:r>
          <a:endParaRPr lang="en-US" dirty="0"/>
        </a:p>
      </dgm:t>
    </dgm:pt>
    <dgm:pt modelId="{323FA692-8552-4750-9B1C-65B78C92245F}" type="parTrans" cxnId="{3A8951B6-EDA7-44E6-952E-120E6197A93A}">
      <dgm:prSet/>
      <dgm:spPr/>
      <dgm:t>
        <a:bodyPr/>
        <a:lstStyle/>
        <a:p>
          <a:endParaRPr lang="en-US"/>
        </a:p>
      </dgm:t>
    </dgm:pt>
    <dgm:pt modelId="{682E8DD4-1B17-4BA9-953D-50E65F13913A}" type="sibTrans" cxnId="{3A8951B6-EDA7-44E6-952E-120E6197A93A}">
      <dgm:prSet/>
      <dgm:spPr/>
      <dgm:t>
        <a:bodyPr/>
        <a:lstStyle/>
        <a:p>
          <a:endParaRPr lang="en-US"/>
        </a:p>
      </dgm:t>
    </dgm:pt>
    <dgm:pt modelId="{06E70896-71CE-435A-8092-2F611D48B683}">
      <dgm:prSet/>
      <dgm:spPr/>
      <dgm:t>
        <a:bodyPr/>
        <a:lstStyle/>
        <a:p>
          <a:pPr>
            <a:buNone/>
          </a:pPr>
          <a:r>
            <a:rPr lang="en-US" b="0" i="0" dirty="0"/>
            <a:t>0.691324</a:t>
          </a:r>
          <a:endParaRPr lang="en-US" dirty="0"/>
        </a:p>
      </dgm:t>
    </dgm:pt>
    <dgm:pt modelId="{61CC9AD8-0E09-4A8C-A1DE-EF270FC981BA}" type="parTrans" cxnId="{8F1DD568-B986-4A46-967A-DB8FE2722C32}">
      <dgm:prSet/>
      <dgm:spPr/>
      <dgm:t>
        <a:bodyPr/>
        <a:lstStyle/>
        <a:p>
          <a:endParaRPr lang="en-US"/>
        </a:p>
      </dgm:t>
    </dgm:pt>
    <dgm:pt modelId="{8EFDAC91-AF2B-439A-9BFF-7FCB6F23B885}" type="sibTrans" cxnId="{8F1DD568-B986-4A46-967A-DB8FE2722C32}">
      <dgm:prSet/>
      <dgm:spPr/>
      <dgm:t>
        <a:bodyPr/>
        <a:lstStyle/>
        <a:p>
          <a:endParaRPr lang="en-US"/>
        </a:p>
      </dgm:t>
    </dgm:pt>
    <dgm:pt modelId="{1C0D2E9E-B9A9-4B76-9C7A-8509AD05F934}">
      <dgm:prSet/>
      <dgm:spPr/>
      <dgm:t>
        <a:bodyPr/>
        <a:lstStyle/>
        <a:p>
          <a:pPr>
            <a:buNone/>
          </a:pPr>
          <a:r>
            <a:rPr lang="en-US" b="0" i="0" dirty="0"/>
            <a:t>0.661846</a:t>
          </a:r>
          <a:endParaRPr lang="en-US" dirty="0"/>
        </a:p>
      </dgm:t>
    </dgm:pt>
    <dgm:pt modelId="{5DD8DFF9-DB7A-4919-A855-F6500F0E261A}" type="sibTrans" cxnId="{5DF4C1C5-3022-40DB-BE71-9D6074F637A2}">
      <dgm:prSet/>
      <dgm:spPr/>
      <dgm:t>
        <a:bodyPr/>
        <a:lstStyle/>
        <a:p>
          <a:endParaRPr lang="en-US"/>
        </a:p>
      </dgm:t>
    </dgm:pt>
    <dgm:pt modelId="{A8FF404F-98BD-4D7A-8FB1-FEA66C1DFFBE}" type="parTrans" cxnId="{5DF4C1C5-3022-40DB-BE71-9D6074F637A2}">
      <dgm:prSet/>
      <dgm:spPr/>
      <dgm:t>
        <a:bodyPr/>
        <a:lstStyle/>
        <a:p>
          <a:endParaRPr lang="en-US"/>
        </a:p>
      </dgm:t>
    </dgm:pt>
    <dgm:pt modelId="{257F868E-17E9-402E-8A5D-96DF33D1F359}">
      <dgm:prSet/>
      <dgm:spPr/>
      <dgm:t>
        <a:bodyPr/>
        <a:lstStyle/>
        <a:p>
          <a:pPr>
            <a:buNone/>
          </a:pPr>
          <a:r>
            <a:rPr lang="en-US" dirty="0"/>
            <a:t>0.768076</a:t>
          </a:r>
        </a:p>
      </dgm:t>
    </dgm:pt>
    <dgm:pt modelId="{BAE66BC5-24C0-4ADA-AEC0-7904FC3B1958}" type="parTrans" cxnId="{7BBDD831-1D92-44ED-A3DD-105F80A1E185}">
      <dgm:prSet/>
      <dgm:spPr/>
      <dgm:t>
        <a:bodyPr/>
        <a:lstStyle/>
        <a:p>
          <a:endParaRPr lang="en-US"/>
        </a:p>
      </dgm:t>
    </dgm:pt>
    <dgm:pt modelId="{DB9E9F0E-780A-496F-AA28-C8024A2ADD56}" type="sibTrans" cxnId="{7BBDD831-1D92-44ED-A3DD-105F80A1E185}">
      <dgm:prSet/>
      <dgm:spPr/>
      <dgm:t>
        <a:bodyPr/>
        <a:lstStyle/>
        <a:p>
          <a:endParaRPr lang="en-US"/>
        </a:p>
      </dgm:t>
    </dgm:pt>
    <dgm:pt modelId="{FAEEDC78-D834-47E6-841A-91D7063EAD88}" type="pres">
      <dgm:prSet presAssocID="{CEAA9F49-B7A8-4A42-9FB7-A6B80AA0D703}" presName="Name0" presStyleCnt="0">
        <dgm:presLayoutVars>
          <dgm:dir/>
          <dgm:animLvl val="lvl"/>
          <dgm:resizeHandles/>
        </dgm:presLayoutVars>
      </dgm:prSet>
      <dgm:spPr/>
    </dgm:pt>
    <dgm:pt modelId="{FCC9D0AF-EC04-4DB8-8B2F-D696C6BDFF32}" type="pres">
      <dgm:prSet presAssocID="{82C981D5-C057-418C-A01F-A348AA9A6762}" presName="linNode" presStyleCnt="0"/>
      <dgm:spPr/>
    </dgm:pt>
    <dgm:pt modelId="{CB41D642-BAD6-4812-A366-6AA557FEFC79}" type="pres">
      <dgm:prSet presAssocID="{82C981D5-C057-418C-A01F-A348AA9A6762}" presName="parentShp" presStyleLbl="node1" presStyleIdx="0" presStyleCnt="6">
        <dgm:presLayoutVars>
          <dgm:bulletEnabled val="1"/>
        </dgm:presLayoutVars>
      </dgm:prSet>
      <dgm:spPr/>
    </dgm:pt>
    <dgm:pt modelId="{318DFE67-2B17-460B-9822-03058A505E15}" type="pres">
      <dgm:prSet presAssocID="{82C981D5-C057-418C-A01F-A348AA9A6762}" presName="childShp" presStyleLbl="bgAccFollowNode1" presStyleIdx="0" presStyleCnt="6" custLinFactNeighborX="11079" custLinFactNeighborY="-79">
        <dgm:presLayoutVars>
          <dgm:bulletEnabled val="1"/>
        </dgm:presLayoutVars>
      </dgm:prSet>
      <dgm:spPr/>
    </dgm:pt>
    <dgm:pt modelId="{A53D38D1-FB03-4EDA-A3C1-31ACEB2C0176}" type="pres">
      <dgm:prSet presAssocID="{368C2CA9-57CC-4EAA-96DB-6708BB6200D9}" presName="spacing" presStyleCnt="0"/>
      <dgm:spPr/>
    </dgm:pt>
    <dgm:pt modelId="{518E118E-3CD9-4AD9-B6D2-9061A23BC51B}" type="pres">
      <dgm:prSet presAssocID="{FB689356-C74E-41FF-82AC-B76D967AD330}" presName="linNode" presStyleCnt="0"/>
      <dgm:spPr/>
    </dgm:pt>
    <dgm:pt modelId="{3C212F21-567F-40C9-AC9F-375274774031}" type="pres">
      <dgm:prSet presAssocID="{FB689356-C74E-41FF-82AC-B76D967AD330}" presName="parentShp" presStyleLbl="node1" presStyleIdx="1" presStyleCnt="6">
        <dgm:presLayoutVars>
          <dgm:bulletEnabled val="1"/>
        </dgm:presLayoutVars>
      </dgm:prSet>
      <dgm:spPr/>
    </dgm:pt>
    <dgm:pt modelId="{48A43E70-C33F-4C44-834E-7B5949D79CED}" type="pres">
      <dgm:prSet presAssocID="{FB689356-C74E-41FF-82AC-B76D967AD330}" presName="childShp" presStyleLbl="bgAccFollowNode1" presStyleIdx="1" presStyleCnt="6">
        <dgm:presLayoutVars>
          <dgm:bulletEnabled val="1"/>
        </dgm:presLayoutVars>
      </dgm:prSet>
      <dgm:spPr/>
    </dgm:pt>
    <dgm:pt modelId="{691C8585-E4FC-4E20-8AF9-92F6E2ABA64A}" type="pres">
      <dgm:prSet presAssocID="{EED6186A-E480-4D5D-83F7-55644F8A6DF2}" presName="spacing" presStyleCnt="0"/>
      <dgm:spPr/>
    </dgm:pt>
    <dgm:pt modelId="{C2C2812E-46AA-4EBE-BBE9-89098086508F}" type="pres">
      <dgm:prSet presAssocID="{31FF16BE-CBD5-4A4F-ABE1-79790DF3B85F}" presName="linNode" presStyleCnt="0"/>
      <dgm:spPr/>
    </dgm:pt>
    <dgm:pt modelId="{315E8AA8-F2C1-4373-8078-73995355BFF5}" type="pres">
      <dgm:prSet presAssocID="{31FF16BE-CBD5-4A4F-ABE1-79790DF3B85F}" presName="parentShp" presStyleLbl="node1" presStyleIdx="2" presStyleCnt="6">
        <dgm:presLayoutVars>
          <dgm:bulletEnabled val="1"/>
        </dgm:presLayoutVars>
      </dgm:prSet>
      <dgm:spPr/>
    </dgm:pt>
    <dgm:pt modelId="{D314DE21-8E08-45A2-9F6E-6947F43835D6}" type="pres">
      <dgm:prSet presAssocID="{31FF16BE-CBD5-4A4F-ABE1-79790DF3B85F}" presName="childShp" presStyleLbl="bgAccFollowNode1" presStyleIdx="2" presStyleCnt="6">
        <dgm:presLayoutVars>
          <dgm:bulletEnabled val="1"/>
        </dgm:presLayoutVars>
      </dgm:prSet>
      <dgm:spPr/>
    </dgm:pt>
    <dgm:pt modelId="{36864F98-8889-4670-8DCB-5C4E43FDD53E}" type="pres">
      <dgm:prSet presAssocID="{2030DDE8-95ED-4006-9496-50B0B84AB33A}" presName="spacing" presStyleCnt="0"/>
      <dgm:spPr/>
    </dgm:pt>
    <dgm:pt modelId="{A917AAEA-49AA-4342-AC67-3AEC4091F757}" type="pres">
      <dgm:prSet presAssocID="{4F7EFA71-498F-41EA-9959-6C33177EFDB5}" presName="linNode" presStyleCnt="0"/>
      <dgm:spPr/>
    </dgm:pt>
    <dgm:pt modelId="{AA1028EE-A956-4103-AADC-3CDD4399FA5A}" type="pres">
      <dgm:prSet presAssocID="{4F7EFA71-498F-41EA-9959-6C33177EFDB5}" presName="parentShp" presStyleLbl="node1" presStyleIdx="3" presStyleCnt="6">
        <dgm:presLayoutVars>
          <dgm:bulletEnabled val="1"/>
        </dgm:presLayoutVars>
      </dgm:prSet>
      <dgm:spPr/>
    </dgm:pt>
    <dgm:pt modelId="{13CB045E-7F96-4FA5-8338-9840E28F169C}" type="pres">
      <dgm:prSet presAssocID="{4F7EFA71-498F-41EA-9959-6C33177EFDB5}" presName="childShp" presStyleLbl="bgAccFollowNode1" presStyleIdx="3" presStyleCnt="6">
        <dgm:presLayoutVars>
          <dgm:bulletEnabled val="1"/>
        </dgm:presLayoutVars>
      </dgm:prSet>
      <dgm:spPr/>
    </dgm:pt>
    <dgm:pt modelId="{77895031-3BDE-45CF-AF5C-262C2C9F3293}" type="pres">
      <dgm:prSet presAssocID="{9F4FBA7F-2CD6-4555-A47F-CF50E59FAFB1}" presName="spacing" presStyleCnt="0"/>
      <dgm:spPr/>
    </dgm:pt>
    <dgm:pt modelId="{271F5E12-5BE5-44DD-84EC-BB3F9F0266AA}" type="pres">
      <dgm:prSet presAssocID="{1C572999-0CBF-48B4-8EE4-2320DA7300B6}" presName="linNode" presStyleCnt="0"/>
      <dgm:spPr/>
    </dgm:pt>
    <dgm:pt modelId="{001F5524-5FE8-45D2-8C11-4F9DF404B253}" type="pres">
      <dgm:prSet presAssocID="{1C572999-0CBF-48B4-8EE4-2320DA7300B6}" presName="parentShp" presStyleLbl="node1" presStyleIdx="4" presStyleCnt="6">
        <dgm:presLayoutVars>
          <dgm:bulletEnabled val="1"/>
        </dgm:presLayoutVars>
      </dgm:prSet>
      <dgm:spPr/>
    </dgm:pt>
    <dgm:pt modelId="{803B9268-99BB-4265-875D-78F3FE5EF234}" type="pres">
      <dgm:prSet presAssocID="{1C572999-0CBF-48B4-8EE4-2320DA7300B6}" presName="childShp" presStyleLbl="bgAccFollowNode1" presStyleIdx="4" presStyleCnt="6">
        <dgm:presLayoutVars>
          <dgm:bulletEnabled val="1"/>
        </dgm:presLayoutVars>
      </dgm:prSet>
      <dgm:spPr/>
    </dgm:pt>
    <dgm:pt modelId="{4C76186A-3E2C-48E7-8062-0EE474B6E45A}" type="pres">
      <dgm:prSet presAssocID="{EF8B8F7B-5AE5-4185-BD57-A246C17BCE58}" presName="spacing" presStyleCnt="0"/>
      <dgm:spPr/>
    </dgm:pt>
    <dgm:pt modelId="{D65AEB24-788B-41DD-92F4-4DD7B928C284}" type="pres">
      <dgm:prSet presAssocID="{4111467D-FBCB-49B7-9ADB-E747D75FBEE4}" presName="linNode" presStyleCnt="0"/>
      <dgm:spPr/>
    </dgm:pt>
    <dgm:pt modelId="{92D534D0-6CF7-48FE-9473-44781D938BB0}" type="pres">
      <dgm:prSet presAssocID="{4111467D-FBCB-49B7-9ADB-E747D75FBEE4}" presName="parentShp" presStyleLbl="node1" presStyleIdx="5" presStyleCnt="6">
        <dgm:presLayoutVars>
          <dgm:bulletEnabled val="1"/>
        </dgm:presLayoutVars>
      </dgm:prSet>
      <dgm:spPr/>
    </dgm:pt>
    <dgm:pt modelId="{37056964-5837-4134-9740-69069DBC2F69}" type="pres">
      <dgm:prSet presAssocID="{4111467D-FBCB-49B7-9ADB-E747D75FBEE4}" presName="childShp" presStyleLbl="bgAccFollowNode1" presStyleIdx="5" presStyleCnt="6">
        <dgm:presLayoutVars>
          <dgm:bulletEnabled val="1"/>
        </dgm:presLayoutVars>
      </dgm:prSet>
      <dgm:spPr/>
    </dgm:pt>
  </dgm:ptLst>
  <dgm:cxnLst>
    <dgm:cxn modelId="{5A490E11-7E10-43EA-8CB2-EF4CD36A360C}" srcId="{FB689356-C74E-41FF-82AC-B76D967AD330}" destId="{5A18C3BE-83EC-4E16-A113-5BDF347C41F5}" srcOrd="0" destOrd="0" parTransId="{49DE9EB4-F9D9-48B7-B71D-1ABBF77FEF24}" sibTransId="{87DF3DAE-7A75-4F72-BD07-F0A6EC9341D9}"/>
    <dgm:cxn modelId="{3727D712-E291-485E-B040-71E312338607}" type="presOf" srcId="{82C981D5-C057-418C-A01F-A348AA9A6762}" destId="{CB41D642-BAD6-4812-A366-6AA557FEFC79}" srcOrd="0" destOrd="0" presId="urn:microsoft.com/office/officeart/2005/8/layout/vList6"/>
    <dgm:cxn modelId="{8722E31C-71CA-442B-A2E2-9ECD998F71E0}" srcId="{CEAA9F49-B7A8-4A42-9FB7-A6B80AA0D703}" destId="{4F7EFA71-498F-41EA-9959-6C33177EFDB5}" srcOrd="3" destOrd="0" parTransId="{93A8A045-8217-4E8D-9839-C824F5F8F2E7}" sibTransId="{9F4FBA7F-2CD6-4555-A47F-CF50E59FAFB1}"/>
    <dgm:cxn modelId="{7BBDD831-1D92-44ED-A3DD-105F80A1E185}" srcId="{4F7EFA71-498F-41EA-9959-6C33177EFDB5}" destId="{257F868E-17E9-402E-8A5D-96DF33D1F359}" srcOrd="0" destOrd="0" parTransId="{BAE66BC5-24C0-4ADA-AEC0-7904FC3B1958}" sibTransId="{DB9E9F0E-780A-496F-AA28-C8024A2ADD56}"/>
    <dgm:cxn modelId="{A93F9C35-C568-47B1-A8F5-8BD3906E1651}" type="presOf" srcId="{E2F2817B-C697-48E0-803D-0E0541487E70}" destId="{37056964-5837-4134-9740-69069DBC2F69}" srcOrd="0" destOrd="0" presId="urn:microsoft.com/office/officeart/2005/8/layout/vList6"/>
    <dgm:cxn modelId="{1EB4D05C-9A36-4881-AE5C-857D5B0B7932}" type="presOf" srcId="{31FF16BE-CBD5-4A4F-ABE1-79790DF3B85F}" destId="{315E8AA8-F2C1-4373-8078-73995355BFF5}" srcOrd="0" destOrd="0" presId="urn:microsoft.com/office/officeart/2005/8/layout/vList6"/>
    <dgm:cxn modelId="{8F1DD568-B986-4A46-967A-DB8FE2722C32}" srcId="{31FF16BE-CBD5-4A4F-ABE1-79790DF3B85F}" destId="{06E70896-71CE-435A-8092-2F611D48B683}" srcOrd="0" destOrd="0" parTransId="{61CC9AD8-0E09-4A8C-A1DE-EF270FC981BA}" sibTransId="{8EFDAC91-AF2B-439A-9BFF-7FCB6F23B885}"/>
    <dgm:cxn modelId="{2A4CEB4C-869C-4490-BD37-563CF39ADAF4}" type="presOf" srcId="{1C0D2E9E-B9A9-4B76-9C7A-8509AD05F934}" destId="{318DFE67-2B17-460B-9822-03058A505E15}" srcOrd="0" destOrd="0" presId="urn:microsoft.com/office/officeart/2005/8/layout/vList6"/>
    <dgm:cxn modelId="{6822436E-A57B-4651-A6D8-29BE96CAF4AD}" type="presOf" srcId="{4F7EFA71-498F-41EA-9959-6C33177EFDB5}" destId="{AA1028EE-A956-4103-AADC-3CDD4399FA5A}" srcOrd="0" destOrd="0" presId="urn:microsoft.com/office/officeart/2005/8/layout/vList6"/>
    <dgm:cxn modelId="{642D654E-0541-4F4B-949E-3650152091AC}" type="presOf" srcId="{06E70896-71CE-435A-8092-2F611D48B683}" destId="{D314DE21-8E08-45A2-9F6E-6947F43835D6}" srcOrd="0" destOrd="0" presId="urn:microsoft.com/office/officeart/2005/8/layout/vList6"/>
    <dgm:cxn modelId="{00F94E55-8CB6-4F11-9507-1FD9A1881B2E}" type="presOf" srcId="{CEAA9F49-B7A8-4A42-9FB7-A6B80AA0D703}" destId="{FAEEDC78-D834-47E6-841A-91D7063EAD88}" srcOrd="0" destOrd="0" presId="urn:microsoft.com/office/officeart/2005/8/layout/vList6"/>
    <dgm:cxn modelId="{94E6397F-B582-456D-8943-1345F5A3368C}" srcId="{4111467D-FBCB-49B7-9ADB-E747D75FBEE4}" destId="{E2F2817B-C697-48E0-803D-0E0541487E70}" srcOrd="0" destOrd="0" parTransId="{75A97450-A48C-482E-9D83-F8F631B65339}" sibTransId="{1D26D4F9-19C9-42A3-BFF5-CF9627E5652D}"/>
    <dgm:cxn modelId="{6B6C5588-92D4-4A5E-9D6C-7CDA0C484FF2}" srcId="{CEAA9F49-B7A8-4A42-9FB7-A6B80AA0D703}" destId="{1C572999-0CBF-48B4-8EE4-2320DA7300B6}" srcOrd="4" destOrd="0" parTransId="{68DB1A77-29BC-4F26-8F40-A45FFADF357B}" sibTransId="{EF8B8F7B-5AE5-4185-BD57-A246C17BCE58}"/>
    <dgm:cxn modelId="{B1EFD390-926C-4F77-BA25-8F2807CE1EC0}" srcId="{CEAA9F49-B7A8-4A42-9FB7-A6B80AA0D703}" destId="{82C981D5-C057-418C-A01F-A348AA9A6762}" srcOrd="0" destOrd="0" parTransId="{85C58151-306C-42E8-B414-69805A92BCF6}" sibTransId="{368C2CA9-57CC-4EAA-96DB-6708BB6200D9}"/>
    <dgm:cxn modelId="{1EC3B691-9CFF-4354-9C66-CE5878ED82FC}" type="presOf" srcId="{0FD52F15-13B9-46F5-956F-8FE72B10DE43}" destId="{803B9268-99BB-4265-875D-78F3FE5EF234}" srcOrd="0" destOrd="0" presId="urn:microsoft.com/office/officeart/2005/8/layout/vList6"/>
    <dgm:cxn modelId="{567FB594-DA11-4D44-8435-6D5D791F64BE}" type="presOf" srcId="{FB689356-C74E-41FF-82AC-B76D967AD330}" destId="{3C212F21-567F-40C9-AC9F-375274774031}" srcOrd="0" destOrd="0" presId="urn:microsoft.com/office/officeart/2005/8/layout/vList6"/>
    <dgm:cxn modelId="{ED9ED4AF-6417-4640-B57D-624AA013B37C}" type="presOf" srcId="{4111467D-FBCB-49B7-9ADB-E747D75FBEE4}" destId="{92D534D0-6CF7-48FE-9473-44781D938BB0}" srcOrd="0" destOrd="0" presId="urn:microsoft.com/office/officeart/2005/8/layout/vList6"/>
    <dgm:cxn modelId="{5E0965B2-FB66-489B-B000-94ABD06CDE7B}" srcId="{CEAA9F49-B7A8-4A42-9FB7-A6B80AA0D703}" destId="{FB689356-C74E-41FF-82AC-B76D967AD330}" srcOrd="1" destOrd="0" parTransId="{EDC19595-80BE-4AFA-AD7F-961A3590686C}" sibTransId="{EED6186A-E480-4D5D-83F7-55644F8A6DF2}"/>
    <dgm:cxn modelId="{3A8951B6-EDA7-44E6-952E-120E6197A93A}" srcId="{1C572999-0CBF-48B4-8EE4-2320DA7300B6}" destId="{0FD52F15-13B9-46F5-956F-8FE72B10DE43}" srcOrd="0" destOrd="0" parTransId="{323FA692-8552-4750-9B1C-65B78C92245F}" sibTransId="{682E8DD4-1B17-4BA9-953D-50E65F13913A}"/>
    <dgm:cxn modelId="{2F8168B9-DBEF-45F3-B9FC-C01BF59FB033}" srcId="{CEAA9F49-B7A8-4A42-9FB7-A6B80AA0D703}" destId="{4111467D-FBCB-49B7-9ADB-E747D75FBEE4}" srcOrd="5" destOrd="0" parTransId="{A83F9542-5DEE-4005-9876-01DC33BA1AB4}" sibTransId="{A58BA262-0033-4D89-9FA8-5688D53E7145}"/>
    <dgm:cxn modelId="{C26C9EBB-4554-4025-B47B-CEDE353A50DE}" type="presOf" srcId="{257F868E-17E9-402E-8A5D-96DF33D1F359}" destId="{13CB045E-7F96-4FA5-8338-9840E28F169C}" srcOrd="0" destOrd="0" presId="urn:microsoft.com/office/officeart/2005/8/layout/vList6"/>
    <dgm:cxn modelId="{5DF4C1C5-3022-40DB-BE71-9D6074F637A2}" srcId="{82C981D5-C057-418C-A01F-A348AA9A6762}" destId="{1C0D2E9E-B9A9-4B76-9C7A-8509AD05F934}" srcOrd="0" destOrd="0" parTransId="{A8FF404F-98BD-4D7A-8FB1-FEA66C1DFFBE}" sibTransId="{5DD8DFF9-DB7A-4919-A855-F6500F0E261A}"/>
    <dgm:cxn modelId="{82B9FBD1-43A2-40C2-8E96-227E10AB680A}" type="presOf" srcId="{5A18C3BE-83EC-4E16-A113-5BDF347C41F5}" destId="{48A43E70-C33F-4C44-834E-7B5949D79CED}" srcOrd="0" destOrd="0" presId="urn:microsoft.com/office/officeart/2005/8/layout/vList6"/>
    <dgm:cxn modelId="{2EC665DA-90DA-42EE-A579-395F0EF75435}" srcId="{CEAA9F49-B7A8-4A42-9FB7-A6B80AA0D703}" destId="{31FF16BE-CBD5-4A4F-ABE1-79790DF3B85F}" srcOrd="2" destOrd="0" parTransId="{0FE5FC03-DD61-4ED0-9094-70E516975BAC}" sibTransId="{2030DDE8-95ED-4006-9496-50B0B84AB33A}"/>
    <dgm:cxn modelId="{289495EA-F9F3-457E-9FF1-F556AA0C07DD}" type="presOf" srcId="{1C572999-0CBF-48B4-8EE4-2320DA7300B6}" destId="{001F5524-5FE8-45D2-8C11-4F9DF404B253}" srcOrd="0" destOrd="0" presId="urn:microsoft.com/office/officeart/2005/8/layout/vList6"/>
    <dgm:cxn modelId="{F4F665FB-CD9F-470D-996C-07B9CBB600B5}" type="presParOf" srcId="{FAEEDC78-D834-47E6-841A-91D7063EAD88}" destId="{FCC9D0AF-EC04-4DB8-8B2F-D696C6BDFF32}" srcOrd="0" destOrd="0" presId="urn:microsoft.com/office/officeart/2005/8/layout/vList6"/>
    <dgm:cxn modelId="{9A9C744B-476F-477D-8742-142E2BBB80BF}" type="presParOf" srcId="{FCC9D0AF-EC04-4DB8-8B2F-D696C6BDFF32}" destId="{CB41D642-BAD6-4812-A366-6AA557FEFC79}" srcOrd="0" destOrd="0" presId="urn:microsoft.com/office/officeart/2005/8/layout/vList6"/>
    <dgm:cxn modelId="{3AA726B7-BFFC-416F-91BE-0241C1F67A7D}" type="presParOf" srcId="{FCC9D0AF-EC04-4DB8-8B2F-D696C6BDFF32}" destId="{318DFE67-2B17-460B-9822-03058A505E15}" srcOrd="1" destOrd="0" presId="urn:microsoft.com/office/officeart/2005/8/layout/vList6"/>
    <dgm:cxn modelId="{0EE3DB15-51B0-4918-B63D-0E7F71098092}" type="presParOf" srcId="{FAEEDC78-D834-47E6-841A-91D7063EAD88}" destId="{A53D38D1-FB03-4EDA-A3C1-31ACEB2C0176}" srcOrd="1" destOrd="0" presId="urn:microsoft.com/office/officeart/2005/8/layout/vList6"/>
    <dgm:cxn modelId="{9DE3C448-4BF3-4E33-9074-FE6BD8C56409}" type="presParOf" srcId="{FAEEDC78-D834-47E6-841A-91D7063EAD88}" destId="{518E118E-3CD9-4AD9-B6D2-9061A23BC51B}" srcOrd="2" destOrd="0" presId="urn:microsoft.com/office/officeart/2005/8/layout/vList6"/>
    <dgm:cxn modelId="{23E55FB0-A522-40C9-B702-39E4E2FBA85A}" type="presParOf" srcId="{518E118E-3CD9-4AD9-B6D2-9061A23BC51B}" destId="{3C212F21-567F-40C9-AC9F-375274774031}" srcOrd="0" destOrd="0" presId="urn:microsoft.com/office/officeart/2005/8/layout/vList6"/>
    <dgm:cxn modelId="{3365EAF8-E583-4635-A5EE-E04F2A235A34}" type="presParOf" srcId="{518E118E-3CD9-4AD9-B6D2-9061A23BC51B}" destId="{48A43E70-C33F-4C44-834E-7B5949D79CED}" srcOrd="1" destOrd="0" presId="urn:microsoft.com/office/officeart/2005/8/layout/vList6"/>
    <dgm:cxn modelId="{576B2C51-88F4-4520-9C6A-15E7145180E5}" type="presParOf" srcId="{FAEEDC78-D834-47E6-841A-91D7063EAD88}" destId="{691C8585-E4FC-4E20-8AF9-92F6E2ABA64A}" srcOrd="3" destOrd="0" presId="urn:microsoft.com/office/officeart/2005/8/layout/vList6"/>
    <dgm:cxn modelId="{80E1B2AC-583E-4B3A-9B97-7E071C4E6885}" type="presParOf" srcId="{FAEEDC78-D834-47E6-841A-91D7063EAD88}" destId="{C2C2812E-46AA-4EBE-BBE9-89098086508F}" srcOrd="4" destOrd="0" presId="urn:microsoft.com/office/officeart/2005/8/layout/vList6"/>
    <dgm:cxn modelId="{E35C408B-5CF7-4DC4-9E19-52873264EAAC}" type="presParOf" srcId="{C2C2812E-46AA-4EBE-BBE9-89098086508F}" destId="{315E8AA8-F2C1-4373-8078-73995355BFF5}" srcOrd="0" destOrd="0" presId="urn:microsoft.com/office/officeart/2005/8/layout/vList6"/>
    <dgm:cxn modelId="{B9EBDD45-B91C-4631-A253-EBF1502684B8}" type="presParOf" srcId="{C2C2812E-46AA-4EBE-BBE9-89098086508F}" destId="{D314DE21-8E08-45A2-9F6E-6947F43835D6}" srcOrd="1" destOrd="0" presId="urn:microsoft.com/office/officeart/2005/8/layout/vList6"/>
    <dgm:cxn modelId="{31BF8BC4-C94C-404C-B85C-00A97BECF70B}" type="presParOf" srcId="{FAEEDC78-D834-47E6-841A-91D7063EAD88}" destId="{36864F98-8889-4670-8DCB-5C4E43FDD53E}" srcOrd="5" destOrd="0" presId="urn:microsoft.com/office/officeart/2005/8/layout/vList6"/>
    <dgm:cxn modelId="{1ED27140-D4AE-4CF7-8BC3-2E3E80B9249D}" type="presParOf" srcId="{FAEEDC78-D834-47E6-841A-91D7063EAD88}" destId="{A917AAEA-49AA-4342-AC67-3AEC4091F757}" srcOrd="6" destOrd="0" presId="urn:microsoft.com/office/officeart/2005/8/layout/vList6"/>
    <dgm:cxn modelId="{8E63A489-354E-47F0-ABE4-872A64785C36}" type="presParOf" srcId="{A917AAEA-49AA-4342-AC67-3AEC4091F757}" destId="{AA1028EE-A956-4103-AADC-3CDD4399FA5A}" srcOrd="0" destOrd="0" presId="urn:microsoft.com/office/officeart/2005/8/layout/vList6"/>
    <dgm:cxn modelId="{BAD581BC-2000-402B-AB31-9773970ABA95}" type="presParOf" srcId="{A917AAEA-49AA-4342-AC67-3AEC4091F757}" destId="{13CB045E-7F96-4FA5-8338-9840E28F169C}" srcOrd="1" destOrd="0" presId="urn:microsoft.com/office/officeart/2005/8/layout/vList6"/>
    <dgm:cxn modelId="{FA178D8D-B364-4EF9-9A05-4BA6542DB321}" type="presParOf" srcId="{FAEEDC78-D834-47E6-841A-91D7063EAD88}" destId="{77895031-3BDE-45CF-AF5C-262C2C9F3293}" srcOrd="7" destOrd="0" presId="urn:microsoft.com/office/officeart/2005/8/layout/vList6"/>
    <dgm:cxn modelId="{7F1D6A98-18D3-4688-A935-5C4029550444}" type="presParOf" srcId="{FAEEDC78-D834-47E6-841A-91D7063EAD88}" destId="{271F5E12-5BE5-44DD-84EC-BB3F9F0266AA}" srcOrd="8" destOrd="0" presId="urn:microsoft.com/office/officeart/2005/8/layout/vList6"/>
    <dgm:cxn modelId="{755A6B68-FBA0-4BA1-9ED2-0B1AC973E272}" type="presParOf" srcId="{271F5E12-5BE5-44DD-84EC-BB3F9F0266AA}" destId="{001F5524-5FE8-45D2-8C11-4F9DF404B253}" srcOrd="0" destOrd="0" presId="urn:microsoft.com/office/officeart/2005/8/layout/vList6"/>
    <dgm:cxn modelId="{B562D73F-AEA7-448A-851A-89ABF92266A9}" type="presParOf" srcId="{271F5E12-5BE5-44DD-84EC-BB3F9F0266AA}" destId="{803B9268-99BB-4265-875D-78F3FE5EF234}" srcOrd="1" destOrd="0" presId="urn:microsoft.com/office/officeart/2005/8/layout/vList6"/>
    <dgm:cxn modelId="{5F3BD95C-1941-4176-8B61-F6551A889335}" type="presParOf" srcId="{FAEEDC78-D834-47E6-841A-91D7063EAD88}" destId="{4C76186A-3E2C-48E7-8062-0EE474B6E45A}" srcOrd="9" destOrd="0" presId="urn:microsoft.com/office/officeart/2005/8/layout/vList6"/>
    <dgm:cxn modelId="{818BCF2C-5412-4208-AE87-C290FF33C089}" type="presParOf" srcId="{FAEEDC78-D834-47E6-841A-91D7063EAD88}" destId="{D65AEB24-788B-41DD-92F4-4DD7B928C284}" srcOrd="10" destOrd="0" presId="urn:microsoft.com/office/officeart/2005/8/layout/vList6"/>
    <dgm:cxn modelId="{DEA2CDF4-1002-49F6-96CE-4903CE742F45}" type="presParOf" srcId="{D65AEB24-788B-41DD-92F4-4DD7B928C284}" destId="{92D534D0-6CF7-48FE-9473-44781D938BB0}" srcOrd="0" destOrd="0" presId="urn:microsoft.com/office/officeart/2005/8/layout/vList6"/>
    <dgm:cxn modelId="{67B2227E-828B-4EC0-99AA-9EAC7617A211}" type="presParOf" srcId="{D65AEB24-788B-41DD-92F4-4DD7B928C284}" destId="{37056964-5837-4134-9740-69069DBC2F69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DFE67-2B17-460B-9822-03058A505E15}">
      <dsp:nvSpPr>
        <dsp:cNvPr id="0" name=""/>
        <dsp:cNvSpPr/>
      </dsp:nvSpPr>
      <dsp:spPr>
        <a:xfrm>
          <a:off x="1662852" y="2"/>
          <a:ext cx="2494278" cy="5580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b="0" i="0" kern="1200" dirty="0"/>
            <a:t>0.661846</a:t>
          </a:r>
          <a:endParaRPr lang="en-US" sz="2700" kern="1200" dirty="0"/>
        </a:p>
      </dsp:txBody>
      <dsp:txXfrm>
        <a:off x="1662852" y="69754"/>
        <a:ext cx="2285024" cy="418509"/>
      </dsp:txXfrm>
    </dsp:sp>
    <dsp:sp modelId="{CB41D642-BAD6-4812-A366-6AA557FEFC79}">
      <dsp:nvSpPr>
        <dsp:cNvPr id="0" name=""/>
        <dsp:cNvSpPr/>
      </dsp:nvSpPr>
      <dsp:spPr>
        <a:xfrm>
          <a:off x="0" y="442"/>
          <a:ext cx="1662852" cy="558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Logistic Regression </a:t>
          </a:r>
        </a:p>
      </dsp:txBody>
      <dsp:txXfrm>
        <a:off x="27240" y="27682"/>
        <a:ext cx="1608372" cy="503532"/>
      </dsp:txXfrm>
    </dsp:sp>
    <dsp:sp modelId="{48A43E70-C33F-4C44-834E-7B5949D79CED}">
      <dsp:nvSpPr>
        <dsp:cNvPr id="0" name=""/>
        <dsp:cNvSpPr/>
      </dsp:nvSpPr>
      <dsp:spPr>
        <a:xfrm>
          <a:off x="1662852" y="614256"/>
          <a:ext cx="2494278" cy="5580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b="0" i="0" kern="1200" dirty="0">
              <a:highlight>
                <a:srgbClr val="00FF00"/>
              </a:highlight>
            </a:rPr>
            <a:t>0.966630</a:t>
          </a:r>
          <a:endParaRPr lang="en-US" sz="2700" kern="1200" dirty="0">
            <a:highlight>
              <a:srgbClr val="00FF00"/>
            </a:highlight>
          </a:endParaRPr>
        </a:p>
      </dsp:txBody>
      <dsp:txXfrm>
        <a:off x="1662852" y="684008"/>
        <a:ext cx="2285024" cy="418509"/>
      </dsp:txXfrm>
    </dsp:sp>
    <dsp:sp modelId="{3C212F21-567F-40C9-AC9F-375274774031}">
      <dsp:nvSpPr>
        <dsp:cNvPr id="0" name=""/>
        <dsp:cNvSpPr/>
      </dsp:nvSpPr>
      <dsp:spPr>
        <a:xfrm>
          <a:off x="0" y="614256"/>
          <a:ext cx="1662852" cy="558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Random Forest </a:t>
          </a:r>
        </a:p>
      </dsp:txBody>
      <dsp:txXfrm>
        <a:off x="27240" y="641496"/>
        <a:ext cx="1608372" cy="503532"/>
      </dsp:txXfrm>
    </dsp:sp>
    <dsp:sp modelId="{D314DE21-8E08-45A2-9F6E-6947F43835D6}">
      <dsp:nvSpPr>
        <dsp:cNvPr id="0" name=""/>
        <dsp:cNvSpPr/>
      </dsp:nvSpPr>
      <dsp:spPr>
        <a:xfrm>
          <a:off x="1662852" y="1228071"/>
          <a:ext cx="2494278" cy="5580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b="0" i="0" kern="1200" dirty="0"/>
            <a:t>0.691324</a:t>
          </a:r>
          <a:endParaRPr lang="en-US" sz="2700" kern="1200" dirty="0"/>
        </a:p>
      </dsp:txBody>
      <dsp:txXfrm>
        <a:off x="1662852" y="1297823"/>
        <a:ext cx="2285024" cy="418509"/>
      </dsp:txXfrm>
    </dsp:sp>
    <dsp:sp modelId="{315E8AA8-F2C1-4373-8078-73995355BFF5}">
      <dsp:nvSpPr>
        <dsp:cNvPr id="0" name=""/>
        <dsp:cNvSpPr/>
      </dsp:nvSpPr>
      <dsp:spPr>
        <a:xfrm>
          <a:off x="0" y="1228071"/>
          <a:ext cx="1662852" cy="558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SVC</a:t>
          </a:r>
        </a:p>
      </dsp:txBody>
      <dsp:txXfrm>
        <a:off x="27240" y="1255311"/>
        <a:ext cx="1608372" cy="503532"/>
      </dsp:txXfrm>
    </dsp:sp>
    <dsp:sp modelId="{13CB045E-7F96-4FA5-8338-9840E28F169C}">
      <dsp:nvSpPr>
        <dsp:cNvPr id="0" name=""/>
        <dsp:cNvSpPr/>
      </dsp:nvSpPr>
      <dsp:spPr>
        <a:xfrm>
          <a:off x="1662852" y="1841885"/>
          <a:ext cx="2494278" cy="5580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kern="1200" dirty="0"/>
            <a:t>0.768076</a:t>
          </a:r>
        </a:p>
      </dsp:txBody>
      <dsp:txXfrm>
        <a:off x="1662852" y="1911637"/>
        <a:ext cx="2285024" cy="418509"/>
      </dsp:txXfrm>
    </dsp:sp>
    <dsp:sp modelId="{AA1028EE-A956-4103-AADC-3CDD4399FA5A}">
      <dsp:nvSpPr>
        <dsp:cNvPr id="0" name=""/>
        <dsp:cNvSpPr/>
      </dsp:nvSpPr>
      <dsp:spPr>
        <a:xfrm>
          <a:off x="0" y="1841885"/>
          <a:ext cx="1662852" cy="558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K-Nearest Neighbor </a:t>
          </a:r>
        </a:p>
      </dsp:txBody>
      <dsp:txXfrm>
        <a:off x="27240" y="1869125"/>
        <a:ext cx="1608372" cy="503532"/>
      </dsp:txXfrm>
    </dsp:sp>
    <dsp:sp modelId="{803B9268-99BB-4265-875D-78F3FE5EF234}">
      <dsp:nvSpPr>
        <dsp:cNvPr id="0" name=""/>
        <dsp:cNvSpPr/>
      </dsp:nvSpPr>
      <dsp:spPr>
        <a:xfrm>
          <a:off x="1662852" y="2455699"/>
          <a:ext cx="2494278" cy="5580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b="0" i="0" kern="1200" dirty="0"/>
            <a:t>0.549499</a:t>
          </a:r>
          <a:endParaRPr lang="en-US" sz="2700" kern="1200" dirty="0"/>
        </a:p>
      </dsp:txBody>
      <dsp:txXfrm>
        <a:off x="1662852" y="2525451"/>
        <a:ext cx="2285024" cy="418509"/>
      </dsp:txXfrm>
    </dsp:sp>
    <dsp:sp modelId="{001F5524-5FE8-45D2-8C11-4F9DF404B253}">
      <dsp:nvSpPr>
        <dsp:cNvPr id="0" name=""/>
        <dsp:cNvSpPr/>
      </dsp:nvSpPr>
      <dsp:spPr>
        <a:xfrm>
          <a:off x="0" y="2455699"/>
          <a:ext cx="1662852" cy="558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 Gaussian Naïve  Bayes</a:t>
          </a:r>
        </a:p>
      </dsp:txBody>
      <dsp:txXfrm>
        <a:off x="27240" y="2482939"/>
        <a:ext cx="1608372" cy="503532"/>
      </dsp:txXfrm>
    </dsp:sp>
    <dsp:sp modelId="{37056964-5837-4134-9740-69069DBC2F69}">
      <dsp:nvSpPr>
        <dsp:cNvPr id="0" name=""/>
        <dsp:cNvSpPr/>
      </dsp:nvSpPr>
      <dsp:spPr>
        <a:xfrm>
          <a:off x="1662852" y="3069513"/>
          <a:ext cx="2494278" cy="55801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b="0" i="0" kern="1200" dirty="0"/>
            <a:t>0.910456</a:t>
          </a:r>
          <a:endParaRPr lang="en-US" sz="2700" kern="1200" dirty="0"/>
        </a:p>
      </dsp:txBody>
      <dsp:txXfrm>
        <a:off x="1662852" y="3139265"/>
        <a:ext cx="2285024" cy="418509"/>
      </dsp:txXfrm>
    </dsp:sp>
    <dsp:sp modelId="{92D534D0-6CF7-48FE-9473-44781D938BB0}">
      <dsp:nvSpPr>
        <dsp:cNvPr id="0" name=""/>
        <dsp:cNvSpPr/>
      </dsp:nvSpPr>
      <dsp:spPr>
        <a:xfrm>
          <a:off x="0" y="3069513"/>
          <a:ext cx="1662852" cy="5580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rial" panose="020B0604020202020204" pitchFamily="34" charset="0"/>
              <a:cs typeface="Arial" panose="020B0604020202020204" pitchFamily="34" charset="0"/>
            </a:rPr>
            <a:t>Decision Tree </a:t>
          </a:r>
        </a:p>
      </dsp:txBody>
      <dsp:txXfrm>
        <a:off x="27240" y="3096753"/>
        <a:ext cx="1608372" cy="5035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851BC-E0F0-48F1-976E-99A95B0F69F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1D33D-6B95-4B58-82D8-C4C8FD738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9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61D33D-6B95-4B58-82D8-C4C8FD738C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7" cy="2554758"/>
          </a:xfrm>
        </p:spPr>
        <p:txBody>
          <a:bodyPr anchor="b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7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419" y="1824010"/>
            <a:ext cx="990599" cy="240258"/>
          </a:xfrm>
        </p:spPr>
        <p:txBody>
          <a:bodyPr/>
          <a:lstStyle>
            <a:lvl1pPr algn="l">
              <a:defRPr sz="900"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46568" y="3264407"/>
            <a:ext cx="3859795" cy="228659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1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Rectangle 14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7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01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" name="TextBox 10"/>
          <p:cNvSpPr txBox="1"/>
          <p:nvPr/>
        </p:nvSpPr>
        <p:spPr bwMode="gray">
          <a:xfrm>
            <a:off x="7033421" y="2893960"/>
            <a:ext cx="679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10" name="TextBox 9"/>
          <p:cNvSpPr txBox="1"/>
          <p:nvPr/>
        </p:nvSpPr>
        <p:spPr bwMode="gray">
          <a:xfrm>
            <a:off x="625840" y="590998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63" y="914400"/>
            <a:ext cx="6177681" cy="28846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870" y="5000815"/>
            <a:ext cx="6422005" cy="101817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9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35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2"/>
            <a:ext cx="2313431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5332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2"/>
            <a:ext cx="2326750" cy="288836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40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710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34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390" y="4179595"/>
            <a:ext cx="2295329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48208"/>
            <a:ext cx="2309279" cy="11766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0434" y="4179594"/>
            <a:ext cx="2291674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6834"/>
            <a:ext cx="2025182" cy="14497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48209"/>
            <a:ext cx="2317790" cy="118837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66523"/>
            <a:ext cx="2304671" cy="681684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489200"/>
            <a:ext cx="2018838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8209"/>
            <a:ext cx="2304671" cy="118942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44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48436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85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5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0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1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443" y="2257588"/>
            <a:ext cx="3101763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267"/>
            <a:ext cx="3054653" cy="3020345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6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79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532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20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040"/>
            <a:ext cx="3636978" cy="277176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0" y="248875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040"/>
            <a:ext cx="3636980" cy="27739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0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0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2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90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7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3112"/>
            <a:ext cx="3001938" cy="1613085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2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7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5"/>
            <p:cNvSpPr/>
            <p:nvPr/>
          </p:nvSpPr>
          <p:spPr bwMode="gray">
            <a:xfrm>
              <a:off x="485023" y="1856958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1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1"/>
            <a:ext cx="6345260" cy="353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0111" y="6377097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73195"/>
            <a:ext cx="3859795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0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github.com/Itashish2876/Heart-Disease-Projec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69" y="609600"/>
            <a:ext cx="7126563" cy="1202267"/>
          </a:xfrm>
        </p:spPr>
        <p:txBody>
          <a:bodyPr/>
          <a:lstStyle/>
          <a:p>
            <a:r>
              <a:rPr lang="en-US" dirty="0"/>
              <a:t>         Heart Disease Prediction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sz="2400" dirty="0"/>
              <a:t>A Machine Learning Approach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0B5823-2B18-435E-C73C-75EF0F6F92C7}"/>
              </a:ext>
            </a:extLst>
          </p:cNvPr>
          <p:cNvSpPr txBox="1"/>
          <p:nvPr/>
        </p:nvSpPr>
        <p:spPr>
          <a:xfrm>
            <a:off x="1176865" y="2393135"/>
            <a:ext cx="67733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aim of this presentation to identify the risk of heart disease based on key health indicators like age, cholesterol levels, blood pressure, glucose, BMI, and lifestyle factors.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By analyzing patterns in medical data, this model aims to assist in early detection and preventive care, ultimately helping in reducing heart disease risks. 🚑🔬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D7085C-D060-3246-9FF1-C863332085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553" t="2612" b="1434"/>
          <a:stretch/>
        </p:blipFill>
        <p:spPr>
          <a:xfrm>
            <a:off x="0" y="4616500"/>
            <a:ext cx="2038130" cy="2241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122C86-3B81-8ABF-2E3C-C194026FED11}"/>
              </a:ext>
            </a:extLst>
          </p:cNvPr>
          <p:cNvSpPr txBox="1"/>
          <p:nvPr/>
        </p:nvSpPr>
        <p:spPr>
          <a:xfrm>
            <a:off x="5808134" y="563286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Presented By – Ashish Singh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A6D5-DB68-B5B3-2543-F64C0628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A97C0-632B-240D-B189-83DE3841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933" y="2357839"/>
            <a:ext cx="5481336" cy="3331762"/>
          </a:xfrm>
        </p:spPr>
        <p:txBody>
          <a:bodyPr>
            <a:normAutofit/>
          </a:bodyPr>
          <a:lstStyle/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cases in healthcare</a:t>
            </a: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Benefits for doctors and patients</a:t>
            </a: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Alerts for lifestyle adjustments.</a:t>
            </a: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Supports medical research on heart disease risks.</a:t>
            </a: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Early detection for preventive care.</a:t>
            </a: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Personalized Treatment Plans for better patient care</a:t>
            </a: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 &amp; Trials for better medicines. </a:t>
            </a: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Hospital Resource Management for efficient care. </a:t>
            </a: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554A6-371B-6F1A-9BF0-7172A12DFD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29" t="18541" r="9007" b="7710"/>
          <a:stretch/>
        </p:blipFill>
        <p:spPr>
          <a:xfrm>
            <a:off x="7201211" y="5113866"/>
            <a:ext cx="1910822" cy="17441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44D204-AB88-B335-05D4-07B894F8FF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26" t="13754" r="7789" b="4791"/>
          <a:stretch/>
        </p:blipFill>
        <p:spPr>
          <a:xfrm>
            <a:off x="7415364" y="2089623"/>
            <a:ext cx="1559304" cy="167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8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B19B331-86AF-6FD6-FECC-645D190655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51" t="5737" r="16477" b="36782"/>
          <a:stretch/>
        </p:blipFill>
        <p:spPr>
          <a:xfrm>
            <a:off x="3103070" y="4900262"/>
            <a:ext cx="5092664" cy="1094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679308-E121-08ED-EBE6-5C9852ECD9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010" t="19011" r="-2137" b="1865"/>
          <a:stretch/>
        </p:blipFill>
        <p:spPr>
          <a:xfrm>
            <a:off x="5918202" y="476070"/>
            <a:ext cx="3014132" cy="29763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336130-B6F9-DEC6-7733-0E27431B1C65}"/>
              </a:ext>
            </a:extLst>
          </p:cNvPr>
          <p:cNvSpPr txBox="1"/>
          <p:nvPr/>
        </p:nvSpPr>
        <p:spPr>
          <a:xfrm>
            <a:off x="3530600" y="5147733"/>
            <a:ext cx="4385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+mj-lt"/>
              </a:rPr>
              <a:t>“Check out my work on </a:t>
            </a:r>
            <a:r>
              <a:rPr lang="en-US" sz="2000" b="1" dirty="0">
                <a:solidFill>
                  <a:srgbClr val="00B0F0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sz="2000" b="1" dirty="0">
                <a:solidFill>
                  <a:schemeClr val="bg2"/>
                </a:solidFill>
                <a:latin typeface="+mj-lt"/>
              </a:rPr>
              <a:t>!”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7E885-CC1C-7668-4D99-E8264A171987}"/>
              </a:ext>
            </a:extLst>
          </p:cNvPr>
          <p:cNvSpPr txBox="1"/>
          <p:nvPr/>
        </p:nvSpPr>
        <p:spPr>
          <a:xfrm>
            <a:off x="711200" y="3699933"/>
            <a:ext cx="65447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FOR YOUR  TIME AND ATTENTION </a:t>
            </a:r>
          </a:p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 HOPE  YOU FIND THIS PRESENTATION INSIGHTFUL </a:t>
            </a:r>
          </a:p>
          <a:p>
            <a:pPr algn="ctr"/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600E2A-DB1A-B216-30D4-AE7F39FA241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338" t="26357" r="36287" b="18363"/>
          <a:stretch/>
        </p:blipFill>
        <p:spPr>
          <a:xfrm>
            <a:off x="211666" y="355600"/>
            <a:ext cx="5596467" cy="3096862"/>
          </a:xfrm>
          <a:prstGeom prst="rect">
            <a:avLst/>
          </a:prstGeom>
          <a:solidFill>
            <a:srgbClr val="F3474D"/>
          </a:solidFill>
        </p:spPr>
      </p:pic>
    </p:spTree>
    <p:extLst>
      <p:ext uri="{BB962C8B-B14F-4D97-AF65-F5344CB8AC3E}">
        <p14:creationId xmlns:p14="http://schemas.microsoft.com/office/powerpoint/2010/main" val="329138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1308BB-813A-562C-3781-59414858A3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64" t="-1" b="2465"/>
          <a:stretch/>
        </p:blipFill>
        <p:spPr>
          <a:xfrm>
            <a:off x="7211701" y="2130787"/>
            <a:ext cx="1701801" cy="20348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441" y="2688171"/>
            <a:ext cx="6345260" cy="2290231"/>
          </a:xfrm>
        </p:spPr>
        <p:txBody>
          <a:bodyPr>
            <a:normAutofit/>
          </a:bodyPr>
          <a:lstStyle/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r>
              <a:rPr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This Project?</a:t>
            </a: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r>
              <a:rPr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Heart disease is a leading cause of death.</a:t>
            </a: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r>
              <a:rPr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Early detection can save lives.</a:t>
            </a: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r>
              <a:rPr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Build a prediction model.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508" y="2209802"/>
            <a:ext cx="7837292" cy="1803399"/>
          </a:xfrm>
        </p:spPr>
        <p:txBody>
          <a:bodyPr>
            <a:normAutofit lnSpcReduction="10000"/>
          </a:bodyPr>
          <a:lstStyle/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r>
              <a:rPr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Name: Heart Disease Dataset</a:t>
            </a: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r>
              <a:rPr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Rows: 4240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, Total Columns: 15</a:t>
            </a:r>
            <a:endParaRPr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features: Age, Cholesterol, Blood Pressure, Glucose, BMI, etc.</a:t>
            </a: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r>
              <a:rPr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Variable: TenYearCHD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Types: Categorical &amp; Numerical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6058C-F111-40E3-30A7-1B9D8BB006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22" t="-209" r="3611" b="8421"/>
          <a:stretch/>
        </p:blipFill>
        <p:spPr>
          <a:xfrm>
            <a:off x="111487" y="4140200"/>
            <a:ext cx="8921026" cy="25911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C31B-F72D-0020-7DBD-CAFFA0D5B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F2FC9-70BE-26C1-2486-ED0AF1405CE7}"/>
              </a:ext>
            </a:extLst>
          </p:cNvPr>
          <p:cNvSpPr txBox="1"/>
          <p:nvPr/>
        </p:nvSpPr>
        <p:spPr>
          <a:xfrm>
            <a:off x="1092200" y="2200474"/>
            <a:ext cx="407246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There are total 6 columns in which the values are missing 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Missing values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Total 540 missing values found in the data set 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Duplicates Records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There is no duplicate values found in the data set 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CAA179-4015-3135-C8F1-1BC1D775D3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520" t="-1" b="-2428"/>
          <a:stretch/>
        </p:blipFill>
        <p:spPr>
          <a:xfrm>
            <a:off x="5664783" y="2200474"/>
            <a:ext cx="3093835" cy="44782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38BAFB-EB35-2C3A-8618-857C776D3A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748" t="8125" r="12015" b="11544"/>
          <a:stretch/>
        </p:blipFill>
        <p:spPr>
          <a:xfrm>
            <a:off x="1236134" y="5254297"/>
            <a:ext cx="4000792" cy="13532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556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C336-1F16-3EAA-F819-3E4781FC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3E9491-5989-39D4-E92B-44544225ABDC}"/>
              </a:ext>
            </a:extLst>
          </p:cNvPr>
          <p:cNvSpPr txBox="1"/>
          <p:nvPr/>
        </p:nvSpPr>
        <p:spPr>
          <a:xfrm>
            <a:off x="866441" y="2400068"/>
            <a:ext cx="40357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Checked for outliers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Outliers detect with the help of boxplot for numerical columns.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Handle using IQR Method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Calculate IQR: IQR = Q3 - Q1 (Difference between 75th &amp; 25th percentile)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Determine Boundaries: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Lower Bound = Q1 - 1.5 * IQR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Upper Bound = Q3 + 1.5 * IQR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Remove Values Outside These range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96EA27-89CE-65FB-03E0-F0032F3C2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265" y="2273068"/>
            <a:ext cx="4202735" cy="20364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96CB47-8C83-3333-A40C-833C180B36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592"/>
          <a:stretch/>
        </p:blipFill>
        <p:spPr>
          <a:xfrm>
            <a:off x="5034190" y="4381128"/>
            <a:ext cx="4016884" cy="203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769103-1189-8E83-5681-BCB6B2737E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8"/>
          <a:stretch/>
        </p:blipFill>
        <p:spPr>
          <a:xfrm>
            <a:off x="112878" y="4165602"/>
            <a:ext cx="8918243" cy="26077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8C05D5-4EA7-7820-581A-2CB3C3C5B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122" y="876001"/>
            <a:ext cx="6345260" cy="692653"/>
          </a:xfrm>
        </p:spPr>
        <p:txBody>
          <a:bodyPr/>
          <a:lstStyle/>
          <a:p>
            <a:r>
              <a:rPr lang="en-US" sz="2800" dirty="0"/>
              <a:t>Feature Engineering &amp;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599EC-1701-5610-2943-84E744F43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882" y="2228829"/>
            <a:ext cx="3855118" cy="1936772"/>
          </a:xfrm>
        </p:spPr>
        <p:txBody>
          <a:bodyPr>
            <a:noAutofit/>
          </a:bodyPr>
          <a:lstStyle/>
          <a:p>
            <a:pPr marL="0" indent="0">
              <a:buClr>
                <a:srgbClr val="0C0C0C"/>
              </a:buClr>
              <a:buNone/>
            </a:pPr>
            <a:r>
              <a:rPr lang="en-US" sz="1600" b="1" dirty="0">
                <a:latin typeface="+mj-lt"/>
                <a:cs typeface="Arial" panose="020B0604020202020204" pitchFamily="34" charset="0"/>
              </a:rPr>
              <a:t>         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Step 1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Label Encoding</a:t>
            </a: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label Encoding to categorical column </a:t>
            </a: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gender , 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currentSmoker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BPMeds , prevalentStroke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prevalentHyp , diabetes  , ‘TenYearCHD'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B2E86B-A978-A335-F7D2-AB85AD5B0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8333" y="2228829"/>
            <a:ext cx="4089400" cy="198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     Step 2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1600" b="1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Checking The Correlation </a:t>
            </a: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Dropped irrelevant or highly correlated feature</a:t>
            </a: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r>
              <a:rPr lang="en-US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cigsPerDay ,  diaBP  , prevalentHyp 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Selected best predictors using correlation analysis.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378411-8596-2F2E-BEA2-EB610D5EB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681" y="2179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0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D9B37D81-4D08-6A6B-DF36-D880F2B948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39" t="4977" r="2795" b="2638"/>
          <a:stretch/>
        </p:blipFill>
        <p:spPr>
          <a:xfrm>
            <a:off x="7372178" y="5630333"/>
            <a:ext cx="1771822" cy="12276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72DB6D-5A1C-8171-23D4-6E102CF7B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Data Preprocessing 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A117A-7C57-0677-E523-840D7474E38C}"/>
              </a:ext>
            </a:extLst>
          </p:cNvPr>
          <p:cNvSpPr txBox="1"/>
          <p:nvPr/>
        </p:nvSpPr>
        <p:spPr>
          <a:xfrm>
            <a:off x="507999" y="2504625"/>
            <a:ext cx="392006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     Step 1</a:t>
            </a:r>
            <a:r>
              <a:rPr lang="en-US" b="1" dirty="0"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>
                <a:latin typeface="+mj-lt"/>
              </a:rPr>
              <a:t> Train Test Split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Apply Train Test Split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Train-Test Split (e.g., 75%-25%)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75% Training </a:t>
            </a:r>
            <a:r>
              <a:rPr lang="fr-FR" sz="1600" spc="50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fr-FR" sz="16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spc="-65" dirty="0">
                <a:latin typeface="Arial" panose="020B0604020202020204" pitchFamily="34" charset="0"/>
                <a:cs typeface="Arial" panose="020B0604020202020204" pitchFamily="34" charset="0"/>
              </a:rPr>
              <a:t>(X_train,</a:t>
            </a:r>
            <a:r>
              <a:rPr lang="fr-FR" sz="16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spc="-10" dirty="0">
                <a:latin typeface="Arial" panose="020B0604020202020204" pitchFamily="34" charset="0"/>
                <a:cs typeface="Arial" panose="020B0604020202020204" pitchFamily="34" charset="0"/>
              </a:rPr>
              <a:t>y_train)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16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25% Testing split </a:t>
            </a:r>
            <a:r>
              <a:rPr lang="fr-FR" sz="1600" spc="50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fr-FR" sz="16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600" spc="-65" dirty="0">
                <a:latin typeface="Arial" panose="020B0604020202020204" pitchFamily="34" charset="0"/>
                <a:cs typeface="Arial" panose="020B0604020202020204" pitchFamily="34" charset="0"/>
              </a:rPr>
              <a:t>(X_test , </a:t>
            </a:r>
            <a:r>
              <a:rPr lang="fr-FR" sz="1600" spc="-10" dirty="0">
                <a:latin typeface="Arial" panose="020B0604020202020204" pitchFamily="34" charset="0"/>
                <a:cs typeface="Arial" panose="020B0604020202020204" pitchFamily="34" charset="0"/>
              </a:rPr>
              <a:t>y_test)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Ensured randomness with random_state=42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E0334B-47F0-1FCD-C223-B14EA61324DB}"/>
              </a:ext>
            </a:extLst>
          </p:cNvPr>
          <p:cNvSpPr txBox="1"/>
          <p:nvPr/>
        </p:nvSpPr>
        <p:spPr>
          <a:xfrm>
            <a:off x="4715935" y="2492907"/>
            <a:ext cx="392006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         Step 2</a:t>
            </a:r>
            <a:r>
              <a:rPr lang="en-US" b="1" dirty="0">
                <a:latin typeface="+mj-lt"/>
                <a:sym typeface="Wingdings" panose="05000000000000000000" pitchFamily="2" charset="2"/>
              </a:rPr>
              <a:t></a:t>
            </a:r>
            <a:r>
              <a:rPr lang="en-US" b="1" dirty="0">
                <a:latin typeface="+mj-lt"/>
              </a:rPr>
              <a:t>  Standardization</a:t>
            </a:r>
          </a:p>
          <a:p>
            <a:endParaRPr lang="en-US" sz="1600" b="1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Apply </a:t>
            </a:r>
            <a:r>
              <a:rPr lang="en-US" sz="1600" spc="-10" dirty="0">
                <a:uFill>
                  <a:solidFill>
                    <a:srgbClr val="CECBBE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en-US" sz="1600" spc="-85" dirty="0">
                <a:uFill>
                  <a:solidFill>
                    <a:srgbClr val="CECBBE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70" dirty="0">
                <a:uFill>
                  <a:solidFill>
                    <a:srgbClr val="CECBBE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r>
              <a:rPr lang="en-US" sz="1600" spc="-80" dirty="0">
                <a:uFill>
                  <a:solidFill>
                    <a:srgbClr val="CECBBE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spc="-10" dirty="0">
                <a:uFill>
                  <a:solidFill>
                    <a:srgbClr val="CECBBE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(Standardization)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u="heavy" spc="-10" dirty="0">
              <a:uFill>
                <a:solidFill>
                  <a:srgbClr val="CECBBE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Standardization using StandardScaler()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Standard Scaling (Standardization) is used to normalize features in a dataset so that they have a mean of 0 and a standard deviation of 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804BF5-D5A3-E30D-4142-544BE61160E0}"/>
              </a:ext>
            </a:extLst>
          </p:cNvPr>
          <p:cNvCxnSpPr>
            <a:cxnSpLocks/>
          </p:cNvCxnSpPr>
          <p:nvPr/>
        </p:nvCxnSpPr>
        <p:spPr>
          <a:xfrm>
            <a:off x="4453467" y="2277533"/>
            <a:ext cx="0" cy="4216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72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2B27-A417-12FC-62C6-C7FFAA62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Training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D25E58C-6670-EA34-18FE-54463E9C29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9867866"/>
              </p:ext>
            </p:extLst>
          </p:nvPr>
        </p:nvGraphicFramePr>
        <p:xfrm>
          <a:off x="164258" y="2400298"/>
          <a:ext cx="4157131" cy="36279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33E1E3C9-5373-80A9-9094-B0DF4D93681E}"/>
              </a:ext>
            </a:extLst>
          </p:cNvPr>
          <p:cNvSpPr/>
          <p:nvPr/>
        </p:nvSpPr>
        <p:spPr>
          <a:xfrm>
            <a:off x="4726258" y="4432298"/>
            <a:ext cx="2306322" cy="122766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Save the model by using 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400" b="1" dirty="0"/>
              <a:t>Model.pkl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2EFA5A-2C9C-09C0-89AC-F5D5F640857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9169" t="10478" r="4377" b="5365"/>
          <a:stretch/>
        </p:blipFill>
        <p:spPr>
          <a:xfrm>
            <a:off x="7437450" y="5121015"/>
            <a:ext cx="1630348" cy="1736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A52D9D-AC6E-A66C-A173-BE670B2D97D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3629" r="4768"/>
          <a:stretch/>
        </p:blipFill>
        <p:spPr>
          <a:xfrm>
            <a:off x="4978400" y="2278100"/>
            <a:ext cx="3908209" cy="19150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4487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59B9-C7DF-5DC0-AF59-F63DA7B0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5683-D5B3-0CD8-E88A-838E8538E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7" y="2442631"/>
            <a:ext cx="4605868" cy="3886200"/>
          </a:xfrm>
        </p:spPr>
        <p:txBody>
          <a:bodyPr>
            <a:normAutofit/>
          </a:bodyPr>
          <a:lstStyle/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Model deployed using Streamlit</a:t>
            </a: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User-friendly interface</a:t>
            </a: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Easy-to-use web interface</a:t>
            </a: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Frontend: Streamlit    Backend: Python</a:t>
            </a:r>
          </a:p>
          <a:p>
            <a:pPr marL="0" indent="0">
              <a:buClr>
                <a:srgbClr val="0C0C0C"/>
              </a:buClr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Libraries: Pandas, NumPy, Scikit-learn, </a:t>
            </a:r>
          </a:p>
          <a:p>
            <a:pPr marL="0" indent="0">
              <a:buClr>
                <a:srgbClr val="0C0C0C"/>
              </a:buClr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Streamlit, Pickle</a:t>
            </a: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applications in hospitals and clinics.</a:t>
            </a: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Model predicts risk level based on inputs.</a:t>
            </a: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Prediction Output:</a:t>
            </a: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✅ Not at Risk  - ⚠️ At Risk</a:t>
            </a: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C0C0C"/>
              </a:buClr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DBE25D-5E96-488D-A90D-3C0F43BF92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05"/>
          <a:stretch/>
        </p:blipFill>
        <p:spPr>
          <a:xfrm>
            <a:off x="5518277" y="2260598"/>
            <a:ext cx="3546683" cy="42502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57910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432</TotalTime>
  <Words>581</Words>
  <Application>Microsoft Office PowerPoint</Application>
  <PresentationFormat>On-screen Show (4:3)</PresentationFormat>
  <Paragraphs>100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Ion Boardroom</vt:lpstr>
      <vt:lpstr>         Heart Disease Prediction          A Machine Learning Approach </vt:lpstr>
      <vt:lpstr>Problem Statement</vt:lpstr>
      <vt:lpstr>Dataset Overview</vt:lpstr>
      <vt:lpstr>Exploratory Data Analysis (EDA)</vt:lpstr>
      <vt:lpstr>Exploratory Data Analysis (EDA)</vt:lpstr>
      <vt:lpstr>Feature Engineering &amp; Selection</vt:lpstr>
      <vt:lpstr>Data Preprocessing </vt:lpstr>
      <vt:lpstr>Model Selection And Training </vt:lpstr>
      <vt:lpstr>Deployment of the Model</vt:lpstr>
      <vt:lpstr>Real-World Applications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Akash Singh Rawat</dc:creator>
  <cp:keywords/>
  <dc:description>generated using python-pptx</dc:description>
  <cp:lastModifiedBy>Ashish Singh</cp:lastModifiedBy>
  <cp:revision>47</cp:revision>
  <dcterms:created xsi:type="dcterms:W3CDTF">2013-01-27T09:14:16Z</dcterms:created>
  <dcterms:modified xsi:type="dcterms:W3CDTF">2025-03-24T10:29:25Z</dcterms:modified>
  <cp:category/>
</cp:coreProperties>
</file>