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320" r:id="rId6"/>
    <p:sldId id="373" r:id="rId7"/>
    <p:sldId id="372" r:id="rId8"/>
    <p:sldId id="321" r:id="rId9"/>
    <p:sldId id="322" r:id="rId10"/>
    <p:sldId id="323" r:id="rId11"/>
    <p:sldId id="324" r:id="rId12"/>
    <p:sldId id="325" r:id="rId13"/>
    <p:sldId id="326" r:id="rId14"/>
    <p:sldId id="343" r:id="rId15"/>
    <p:sldId id="340" r:id="rId16"/>
    <p:sldId id="341" r:id="rId17"/>
    <p:sldId id="342" r:id="rId18"/>
    <p:sldId id="312" r:id="rId19"/>
    <p:sldId id="328" r:id="rId20"/>
    <p:sldId id="329" r:id="rId21"/>
    <p:sldId id="330" r:id="rId22"/>
    <p:sldId id="331" r:id="rId23"/>
    <p:sldId id="334" r:id="rId24"/>
    <p:sldId id="335" r:id="rId25"/>
    <p:sldId id="336" r:id="rId26"/>
    <p:sldId id="337" r:id="rId27"/>
    <p:sldId id="365" r:id="rId28"/>
    <p:sldId id="366" r:id="rId29"/>
    <p:sldId id="367" r:id="rId30"/>
    <p:sldId id="368" r:id="rId31"/>
    <p:sldId id="345" r:id="rId32"/>
    <p:sldId id="346" r:id="rId33"/>
    <p:sldId id="347" r:id="rId34"/>
    <p:sldId id="369" r:id="rId35"/>
    <p:sldId id="370" r:id="rId36"/>
    <p:sldId id="371" r:id="rId37"/>
    <p:sldId id="313" r:id="rId38"/>
    <p:sldId id="316" r:id="rId39"/>
    <p:sldId id="262" r:id="rId40"/>
    <p:sldId id="314" r:id="rId41"/>
    <p:sldId id="315" r:id="rId4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4"/>
    </p:embeddedFont>
    <p:embeddedFont>
      <p:font typeface="Orbitron" panose="020B0604020202020204" charset="0"/>
      <p:regular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3ABED16-DBA7-4DFC-92F9-8EE0A5A56BAC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93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5499a6d873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25499a6d873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1411844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67125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99132"/>
            <a:ext cx="45288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74768"/>
            <a:ext cx="4528800" cy="40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>
            <a:off x="328951" y="4290607"/>
            <a:ext cx="1209938" cy="713912"/>
          </a:xfrm>
          <a:custGeom>
            <a:avLst/>
            <a:gdLst/>
            <a:ahLst/>
            <a:cxnLst/>
            <a:rect l="l" t="t" r="r" b="b"/>
            <a:pathLst>
              <a:path w="18414" h="10865" extrusionOk="0">
                <a:moveTo>
                  <a:pt x="6799" y="1"/>
                </a:moveTo>
                <a:lnTo>
                  <a:pt x="1" y="48"/>
                </a:lnTo>
                <a:lnTo>
                  <a:pt x="7254" y="7295"/>
                </a:lnTo>
                <a:lnTo>
                  <a:pt x="10503" y="7295"/>
                </a:lnTo>
                <a:lnTo>
                  <a:pt x="14080" y="10865"/>
                </a:lnTo>
                <a:lnTo>
                  <a:pt x="18413" y="10865"/>
                </a:lnTo>
                <a:lnTo>
                  <a:pt x="9646" y="2104"/>
                </a:lnTo>
                <a:lnTo>
                  <a:pt x="8895" y="2104"/>
                </a:lnTo>
                <a:lnTo>
                  <a:pt x="67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998450" y="2286450"/>
            <a:ext cx="443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98450" y="1473425"/>
            <a:ext cx="1250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998450" y="3267775"/>
            <a:ext cx="44322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6"/>
          <p:cNvGrpSpPr/>
          <p:nvPr/>
        </p:nvGrpSpPr>
        <p:grpSpPr>
          <a:xfrm>
            <a:off x="6456733" y="2803678"/>
            <a:ext cx="5003918" cy="5003918"/>
            <a:chOff x="6456733" y="2803678"/>
            <a:chExt cx="5003918" cy="5003918"/>
          </a:xfrm>
        </p:grpSpPr>
        <p:sp>
          <p:nvSpPr>
            <p:cNvPr id="115" name="Google Shape;115;p6"/>
            <p:cNvSpPr/>
            <p:nvPr/>
          </p:nvSpPr>
          <p:spPr>
            <a:xfrm flipH="1">
              <a:off x="7929976" y="4247045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" name="Google Shape;116;p6"/>
            <p:cNvGrpSpPr/>
            <p:nvPr/>
          </p:nvGrpSpPr>
          <p:grpSpPr>
            <a:xfrm>
              <a:off x="6456733" y="2803678"/>
              <a:ext cx="5003918" cy="5003918"/>
              <a:chOff x="6456733" y="2755493"/>
              <a:chExt cx="5003918" cy="5003918"/>
            </a:xfrm>
          </p:grpSpPr>
          <p:grpSp>
            <p:nvGrpSpPr>
              <p:cNvPr id="117" name="Google Shape;117;p6"/>
              <p:cNvGrpSpPr/>
              <p:nvPr/>
            </p:nvGrpSpPr>
            <p:grpSpPr>
              <a:xfrm rot="-2700000">
                <a:off x="7200806" y="3477033"/>
                <a:ext cx="3515771" cy="3560837"/>
                <a:chOff x="3605001" y="-1468840"/>
                <a:chExt cx="3515805" cy="3560871"/>
              </a:xfrm>
            </p:grpSpPr>
            <p:sp>
              <p:nvSpPr>
                <p:cNvPr id="118" name="Google Shape;118;p6"/>
                <p:cNvSpPr/>
                <p:nvPr/>
              </p:nvSpPr>
              <p:spPr>
                <a:xfrm>
                  <a:off x="4371341" y="-1062717"/>
                  <a:ext cx="2749465" cy="315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4" h="48012" extrusionOk="0">
                      <a:moveTo>
                        <a:pt x="121" y="0"/>
                      </a:moveTo>
                      <a:lnTo>
                        <a:pt x="1" y="114"/>
                      </a:lnTo>
                      <a:lnTo>
                        <a:pt x="16263" y="16384"/>
                      </a:lnTo>
                      <a:lnTo>
                        <a:pt x="16263" y="22559"/>
                      </a:lnTo>
                      <a:lnTo>
                        <a:pt x="21274" y="27569"/>
                      </a:lnTo>
                      <a:lnTo>
                        <a:pt x="26578" y="32867"/>
                      </a:lnTo>
                      <a:lnTo>
                        <a:pt x="41723" y="48011"/>
                      </a:lnTo>
                      <a:lnTo>
                        <a:pt x="41843" y="47898"/>
                      </a:lnTo>
                      <a:lnTo>
                        <a:pt x="27081" y="33135"/>
                      </a:lnTo>
                      <a:lnTo>
                        <a:pt x="27081" y="27917"/>
                      </a:lnTo>
                      <a:lnTo>
                        <a:pt x="31287" y="23852"/>
                      </a:lnTo>
                      <a:lnTo>
                        <a:pt x="29988" y="22552"/>
                      </a:lnTo>
                      <a:lnTo>
                        <a:pt x="21608" y="22552"/>
                      </a:lnTo>
                      <a:lnTo>
                        <a:pt x="18929" y="19880"/>
                      </a:lnTo>
                      <a:lnTo>
                        <a:pt x="18929" y="18802"/>
                      </a:lnTo>
                      <a:lnTo>
                        <a:pt x="16263" y="16142"/>
                      </a:lnTo>
                      <a:lnTo>
                        <a:pt x="16263" y="16149"/>
                      </a:lnTo>
                      <a:lnTo>
                        <a:pt x="12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6"/>
                <p:cNvSpPr/>
                <p:nvPr/>
              </p:nvSpPr>
              <p:spPr>
                <a:xfrm>
                  <a:off x="3605001" y="-1173490"/>
                  <a:ext cx="62554" cy="6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8" extrusionOk="0">
                      <a:moveTo>
                        <a:pt x="476" y="255"/>
                      </a:moveTo>
                      <a:cubicBezTo>
                        <a:pt x="597" y="255"/>
                        <a:pt x="704" y="355"/>
                        <a:pt x="704" y="476"/>
                      </a:cubicBezTo>
                      <a:cubicBezTo>
                        <a:pt x="704" y="603"/>
                        <a:pt x="597" y="703"/>
                        <a:pt x="476" y="703"/>
                      </a:cubicBezTo>
                      <a:cubicBezTo>
                        <a:pt x="349" y="703"/>
                        <a:pt x="248" y="603"/>
                        <a:pt x="248" y="476"/>
                      </a:cubicBezTo>
                      <a:cubicBezTo>
                        <a:pt x="248" y="355"/>
                        <a:pt x="349" y="255"/>
                        <a:pt x="476" y="255"/>
                      </a:cubicBezTo>
                      <a:close/>
                      <a:moveTo>
                        <a:pt x="476" y="0"/>
                      </a:moveTo>
                      <a:cubicBezTo>
                        <a:pt x="215" y="0"/>
                        <a:pt x="1" y="215"/>
                        <a:pt x="1" y="476"/>
                      </a:cubicBezTo>
                      <a:cubicBezTo>
                        <a:pt x="1" y="744"/>
                        <a:pt x="215" y="958"/>
                        <a:pt x="476" y="958"/>
                      </a:cubicBezTo>
                      <a:cubicBezTo>
                        <a:pt x="737" y="958"/>
                        <a:pt x="952" y="744"/>
                        <a:pt x="952" y="476"/>
                      </a:cubicBezTo>
                      <a:cubicBezTo>
                        <a:pt x="952" y="215"/>
                        <a:pt x="737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6"/>
                <p:cNvSpPr/>
                <p:nvPr/>
              </p:nvSpPr>
              <p:spPr>
                <a:xfrm>
                  <a:off x="3647710" y="-1133015"/>
                  <a:ext cx="1285633" cy="183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6" h="27992" extrusionOk="0">
                      <a:moveTo>
                        <a:pt x="181" y="0"/>
                      </a:moveTo>
                      <a:lnTo>
                        <a:pt x="0" y="181"/>
                      </a:lnTo>
                      <a:lnTo>
                        <a:pt x="6725" y="6906"/>
                      </a:lnTo>
                      <a:lnTo>
                        <a:pt x="6765" y="6940"/>
                      </a:lnTo>
                      <a:lnTo>
                        <a:pt x="12097" y="6940"/>
                      </a:lnTo>
                      <a:lnTo>
                        <a:pt x="19311" y="14160"/>
                      </a:lnTo>
                      <a:lnTo>
                        <a:pt x="19311" y="16263"/>
                      </a:lnTo>
                      <a:lnTo>
                        <a:pt x="14836" y="20737"/>
                      </a:lnTo>
                      <a:lnTo>
                        <a:pt x="14836" y="24629"/>
                      </a:lnTo>
                      <a:lnTo>
                        <a:pt x="18199" y="27991"/>
                      </a:lnTo>
                      <a:lnTo>
                        <a:pt x="18380" y="27817"/>
                      </a:lnTo>
                      <a:lnTo>
                        <a:pt x="15091" y="24522"/>
                      </a:lnTo>
                      <a:lnTo>
                        <a:pt x="15091" y="20845"/>
                      </a:lnTo>
                      <a:lnTo>
                        <a:pt x="19565" y="16370"/>
                      </a:lnTo>
                      <a:lnTo>
                        <a:pt x="19565" y="14053"/>
                      </a:lnTo>
                      <a:lnTo>
                        <a:pt x="12238" y="6725"/>
                      </a:lnTo>
                      <a:lnTo>
                        <a:pt x="12197" y="6692"/>
                      </a:lnTo>
                      <a:lnTo>
                        <a:pt x="6866" y="6692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6"/>
                <p:cNvSpPr/>
                <p:nvPr/>
              </p:nvSpPr>
              <p:spPr>
                <a:xfrm>
                  <a:off x="4462795" y="-1414698"/>
                  <a:ext cx="1486304" cy="207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0" h="31529" extrusionOk="0">
                      <a:moveTo>
                        <a:pt x="0" y="1"/>
                      </a:moveTo>
                      <a:lnTo>
                        <a:pt x="0" y="5815"/>
                      </a:lnTo>
                      <a:lnTo>
                        <a:pt x="10750" y="5815"/>
                      </a:lnTo>
                      <a:lnTo>
                        <a:pt x="17395" y="12459"/>
                      </a:lnTo>
                      <a:lnTo>
                        <a:pt x="17395" y="26478"/>
                      </a:lnTo>
                      <a:lnTo>
                        <a:pt x="22445" y="31528"/>
                      </a:lnTo>
                      <a:lnTo>
                        <a:pt x="22619" y="31347"/>
                      </a:lnTo>
                      <a:lnTo>
                        <a:pt x="17649" y="26371"/>
                      </a:lnTo>
                      <a:lnTo>
                        <a:pt x="17649" y="12358"/>
                      </a:lnTo>
                      <a:lnTo>
                        <a:pt x="10891" y="5600"/>
                      </a:lnTo>
                      <a:lnTo>
                        <a:pt x="10851" y="5567"/>
                      </a:lnTo>
                      <a:lnTo>
                        <a:pt x="255" y="5567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6"/>
                <p:cNvSpPr/>
                <p:nvPr/>
              </p:nvSpPr>
              <p:spPr>
                <a:xfrm>
                  <a:off x="5270783" y="-945949"/>
                  <a:ext cx="255799" cy="25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" h="3892" extrusionOk="0">
                      <a:moveTo>
                        <a:pt x="1" y="0"/>
                      </a:moveTo>
                      <a:lnTo>
                        <a:pt x="1" y="1105"/>
                      </a:lnTo>
                      <a:lnTo>
                        <a:pt x="1394" y="2498"/>
                      </a:lnTo>
                      <a:lnTo>
                        <a:pt x="2787" y="3892"/>
                      </a:lnTo>
                      <a:lnTo>
                        <a:pt x="3892" y="3892"/>
                      </a:lnTo>
                      <a:lnTo>
                        <a:pt x="1950" y="194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4439863" y="-1468840"/>
                  <a:ext cx="62554" cy="6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476" y="249"/>
                      </a:moveTo>
                      <a:cubicBezTo>
                        <a:pt x="597" y="249"/>
                        <a:pt x="697" y="356"/>
                        <a:pt x="697" y="476"/>
                      </a:cubicBezTo>
                      <a:cubicBezTo>
                        <a:pt x="697" y="604"/>
                        <a:pt x="597" y="704"/>
                        <a:pt x="476" y="704"/>
                      </a:cubicBezTo>
                      <a:cubicBezTo>
                        <a:pt x="349" y="704"/>
                        <a:pt x="249" y="604"/>
                        <a:pt x="249" y="476"/>
                      </a:cubicBezTo>
                      <a:cubicBezTo>
                        <a:pt x="249" y="356"/>
                        <a:pt x="349" y="249"/>
                        <a:pt x="476" y="249"/>
                      </a:cubicBezTo>
                      <a:close/>
                      <a:moveTo>
                        <a:pt x="476" y="1"/>
                      </a:moveTo>
                      <a:cubicBezTo>
                        <a:pt x="215" y="1"/>
                        <a:pt x="1" y="215"/>
                        <a:pt x="1" y="476"/>
                      </a:cubicBezTo>
                      <a:cubicBezTo>
                        <a:pt x="1" y="738"/>
                        <a:pt x="215" y="952"/>
                        <a:pt x="476" y="952"/>
                      </a:cubicBezTo>
                      <a:cubicBezTo>
                        <a:pt x="738" y="952"/>
                        <a:pt x="952" y="738"/>
                        <a:pt x="952" y="476"/>
                      </a:cubicBezTo>
                      <a:cubicBezTo>
                        <a:pt x="952" y="215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4468511" y="-1265939"/>
                  <a:ext cx="383403" cy="224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424" extrusionOk="0">
                      <a:moveTo>
                        <a:pt x="74" y="1"/>
                      </a:moveTo>
                      <a:lnTo>
                        <a:pt x="0" y="68"/>
                      </a:lnTo>
                      <a:lnTo>
                        <a:pt x="1742" y="1809"/>
                      </a:lnTo>
                      <a:lnTo>
                        <a:pt x="4146" y="1809"/>
                      </a:lnTo>
                      <a:lnTo>
                        <a:pt x="5767" y="3423"/>
                      </a:lnTo>
                      <a:lnTo>
                        <a:pt x="5834" y="3350"/>
                      </a:lnTo>
                      <a:lnTo>
                        <a:pt x="4193" y="1709"/>
                      </a:lnTo>
                      <a:lnTo>
                        <a:pt x="1782" y="1709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5" name="Google Shape;125;p6"/>
              <p:cNvSpPr/>
              <p:nvPr/>
            </p:nvSpPr>
            <p:spPr>
              <a:xfrm rot="10800000">
                <a:off x="8567401" y="3602353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10800000">
                <a:off x="8566794" y="4156463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10800000">
                <a:off x="8472573" y="4156463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10800000">
                <a:off x="8430785" y="4156463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8032481" y="4258582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1"/>
          </p:nvPr>
        </p:nvSpPr>
        <p:spPr>
          <a:xfrm>
            <a:off x="720000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2"/>
          </p:nvPr>
        </p:nvSpPr>
        <p:spPr>
          <a:xfrm>
            <a:off x="3419269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3"/>
          </p:nvPr>
        </p:nvSpPr>
        <p:spPr>
          <a:xfrm>
            <a:off x="720000" y="3550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3419269" y="3550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6118545" y="2116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6"/>
          </p:nvPr>
        </p:nvSpPr>
        <p:spPr>
          <a:xfrm>
            <a:off x="6118545" y="3550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2778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69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69" y="2778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45" y="13447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45" y="27781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16"/>
          </p:nvPr>
        </p:nvSpPr>
        <p:spPr>
          <a:xfrm>
            <a:off x="720000" y="181746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7"/>
          </p:nvPr>
        </p:nvSpPr>
        <p:spPr>
          <a:xfrm>
            <a:off x="3419269" y="181746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8"/>
          </p:nvPr>
        </p:nvSpPr>
        <p:spPr>
          <a:xfrm>
            <a:off x="6118545" y="181746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9"/>
          </p:nvPr>
        </p:nvSpPr>
        <p:spPr>
          <a:xfrm>
            <a:off x="720000" y="325094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0"/>
          </p:nvPr>
        </p:nvSpPr>
        <p:spPr>
          <a:xfrm>
            <a:off x="3419269" y="325094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21"/>
          </p:nvPr>
        </p:nvSpPr>
        <p:spPr>
          <a:xfrm>
            <a:off x="6118545" y="325094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1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262" name="Google Shape;262;p13"/>
          <p:cNvGrpSpPr/>
          <p:nvPr/>
        </p:nvGrpSpPr>
        <p:grpSpPr>
          <a:xfrm>
            <a:off x="7759499" y="-1173736"/>
            <a:ext cx="3151148" cy="3099265"/>
            <a:chOff x="7759499" y="-1173736"/>
            <a:chExt cx="3151148" cy="3099265"/>
          </a:xfrm>
        </p:grpSpPr>
        <p:sp>
          <p:nvSpPr>
            <p:cNvPr id="263" name="Google Shape;263;p13"/>
            <p:cNvSpPr/>
            <p:nvPr/>
          </p:nvSpPr>
          <p:spPr>
            <a:xfrm flipH="1">
              <a:off x="8430779" y="121161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13"/>
            <p:cNvGrpSpPr/>
            <p:nvPr/>
          </p:nvGrpSpPr>
          <p:grpSpPr>
            <a:xfrm>
              <a:off x="7759499" y="-1173736"/>
              <a:ext cx="3151148" cy="2986585"/>
              <a:chOff x="7759499" y="-1173736"/>
              <a:chExt cx="3151148" cy="2986585"/>
            </a:xfrm>
          </p:grpSpPr>
          <p:grpSp>
            <p:nvGrpSpPr>
              <p:cNvPr id="265" name="Google Shape;265;p13"/>
              <p:cNvGrpSpPr/>
              <p:nvPr/>
            </p:nvGrpSpPr>
            <p:grpSpPr>
              <a:xfrm rot="-5400000">
                <a:off x="7841781" y="-1256018"/>
                <a:ext cx="2986585" cy="3151148"/>
                <a:chOff x="8956242" y="3300524"/>
                <a:chExt cx="2986585" cy="3151148"/>
              </a:xfrm>
            </p:grpSpPr>
            <p:sp>
              <p:nvSpPr>
                <p:cNvPr id="266" name="Google Shape;266;p13"/>
                <p:cNvSpPr/>
                <p:nvPr/>
              </p:nvSpPr>
              <p:spPr>
                <a:xfrm>
                  <a:off x="10420439" y="4422329"/>
                  <a:ext cx="16755" cy="105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" h="1608" extrusionOk="0">
                      <a:moveTo>
                        <a:pt x="0" y="0"/>
                      </a:moveTo>
                      <a:lnTo>
                        <a:pt x="0" y="1608"/>
                      </a:lnTo>
                      <a:lnTo>
                        <a:pt x="255" y="1608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10375955" y="4466747"/>
                  <a:ext cx="105723" cy="16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" h="256" extrusionOk="0">
                      <a:moveTo>
                        <a:pt x="1" y="1"/>
                      </a:moveTo>
                      <a:lnTo>
                        <a:pt x="1" y="255"/>
                      </a:lnTo>
                      <a:lnTo>
                        <a:pt x="1608" y="255"/>
                      </a:lnTo>
                      <a:lnTo>
                        <a:pt x="16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>
                  <a:off x="10784385" y="4615506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416" y="1"/>
                      </a:moveTo>
                      <a:lnTo>
                        <a:pt x="1" y="416"/>
                      </a:lnTo>
                      <a:lnTo>
                        <a:pt x="68" y="483"/>
                      </a:lnTo>
                      <a:lnTo>
                        <a:pt x="483" y="68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10783925" y="4614652"/>
                  <a:ext cx="31802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" h="483" extrusionOk="0">
                      <a:moveTo>
                        <a:pt x="68" y="0"/>
                      </a:moveTo>
                      <a:lnTo>
                        <a:pt x="1" y="67"/>
                      </a:lnTo>
                      <a:lnTo>
                        <a:pt x="416" y="483"/>
                      </a:lnTo>
                      <a:lnTo>
                        <a:pt x="483" y="416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>
                  <a:off x="10873745" y="4615506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416" y="1"/>
                      </a:moveTo>
                      <a:lnTo>
                        <a:pt x="0" y="416"/>
                      </a:lnTo>
                      <a:lnTo>
                        <a:pt x="67" y="483"/>
                      </a:lnTo>
                      <a:lnTo>
                        <a:pt x="482" y="68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10873285" y="4614652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68" y="0"/>
                      </a:moveTo>
                      <a:lnTo>
                        <a:pt x="1" y="67"/>
                      </a:lnTo>
                      <a:lnTo>
                        <a:pt x="416" y="483"/>
                      </a:lnTo>
                      <a:lnTo>
                        <a:pt x="483" y="416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>
                  <a:off x="10693710" y="4540732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423" y="0"/>
                      </a:moveTo>
                      <a:lnTo>
                        <a:pt x="1" y="422"/>
                      </a:lnTo>
                      <a:lnTo>
                        <a:pt x="68" y="482"/>
                      </a:lnTo>
                      <a:lnTo>
                        <a:pt x="483" y="67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3"/>
                <p:cNvSpPr/>
                <p:nvPr/>
              </p:nvSpPr>
              <p:spPr>
                <a:xfrm>
                  <a:off x="10694170" y="4542046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67" y="0"/>
                      </a:moveTo>
                      <a:lnTo>
                        <a:pt x="0" y="67"/>
                      </a:lnTo>
                      <a:lnTo>
                        <a:pt x="416" y="482"/>
                      </a:lnTo>
                      <a:lnTo>
                        <a:pt x="483" y="415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>
                  <a:off x="10783531" y="4541586"/>
                  <a:ext cx="31737" cy="3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90" extrusionOk="0">
                      <a:moveTo>
                        <a:pt x="415" y="0"/>
                      </a:moveTo>
                      <a:lnTo>
                        <a:pt x="0" y="422"/>
                      </a:lnTo>
                      <a:lnTo>
                        <a:pt x="67" y="489"/>
                      </a:lnTo>
                      <a:lnTo>
                        <a:pt x="482" y="67"/>
                      </a:lnTo>
                      <a:lnTo>
                        <a:pt x="4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>
                  <a:off x="10783531" y="4542046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67" y="0"/>
                      </a:moveTo>
                      <a:lnTo>
                        <a:pt x="0" y="67"/>
                      </a:lnTo>
                      <a:lnTo>
                        <a:pt x="415" y="482"/>
                      </a:lnTo>
                      <a:lnTo>
                        <a:pt x="482" y="415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13"/>
                <p:cNvSpPr/>
                <p:nvPr/>
              </p:nvSpPr>
              <p:spPr>
                <a:xfrm>
                  <a:off x="10014243" y="5411670"/>
                  <a:ext cx="3173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3" extrusionOk="0">
                      <a:moveTo>
                        <a:pt x="422" y="0"/>
                      </a:moveTo>
                      <a:lnTo>
                        <a:pt x="0" y="416"/>
                      </a:lnTo>
                      <a:lnTo>
                        <a:pt x="67" y="483"/>
                      </a:lnTo>
                      <a:lnTo>
                        <a:pt x="482" y="67"/>
                      </a:lnTo>
                      <a:lnTo>
                        <a:pt x="4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10014637" y="5412524"/>
                  <a:ext cx="31737" cy="3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4" extrusionOk="0">
                      <a:moveTo>
                        <a:pt x="68" y="1"/>
                      </a:moveTo>
                      <a:lnTo>
                        <a:pt x="1" y="68"/>
                      </a:lnTo>
                      <a:lnTo>
                        <a:pt x="416" y="483"/>
                      </a:lnTo>
                      <a:lnTo>
                        <a:pt x="483" y="416"/>
                      </a:ln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3"/>
                <p:cNvSpPr/>
                <p:nvPr/>
              </p:nvSpPr>
              <p:spPr>
                <a:xfrm>
                  <a:off x="9915158" y="5411670"/>
                  <a:ext cx="32197" cy="3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83" extrusionOk="0">
                      <a:moveTo>
                        <a:pt x="423" y="0"/>
                      </a:moveTo>
                      <a:lnTo>
                        <a:pt x="1" y="416"/>
                      </a:lnTo>
                      <a:lnTo>
                        <a:pt x="68" y="483"/>
                      </a:lnTo>
                      <a:lnTo>
                        <a:pt x="490" y="67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3"/>
                <p:cNvSpPr/>
                <p:nvPr/>
              </p:nvSpPr>
              <p:spPr>
                <a:xfrm>
                  <a:off x="9915618" y="5412524"/>
                  <a:ext cx="31737" cy="3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484" extrusionOk="0">
                      <a:moveTo>
                        <a:pt x="68" y="1"/>
                      </a:moveTo>
                      <a:lnTo>
                        <a:pt x="1" y="68"/>
                      </a:lnTo>
                      <a:lnTo>
                        <a:pt x="416" y="483"/>
                      </a:lnTo>
                      <a:lnTo>
                        <a:pt x="483" y="416"/>
                      </a:lnTo>
                      <a:lnTo>
                        <a:pt x="6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9829346" y="4381854"/>
                  <a:ext cx="33117" cy="233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3557" extrusionOk="0">
                      <a:moveTo>
                        <a:pt x="1" y="0"/>
                      </a:moveTo>
                      <a:lnTo>
                        <a:pt x="1" y="1775"/>
                      </a:lnTo>
                      <a:lnTo>
                        <a:pt x="1" y="3557"/>
                      </a:lnTo>
                      <a:lnTo>
                        <a:pt x="503" y="3048"/>
                      </a:lnTo>
                      <a:lnTo>
                        <a:pt x="503" y="1775"/>
                      </a:lnTo>
                      <a:lnTo>
                        <a:pt x="503" y="50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70531" y="5461804"/>
                  <a:ext cx="165123" cy="16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2513" extrusionOk="0">
                      <a:moveTo>
                        <a:pt x="1" y="1"/>
                      </a:moveTo>
                      <a:lnTo>
                        <a:pt x="1" y="718"/>
                      </a:lnTo>
                      <a:lnTo>
                        <a:pt x="898" y="1615"/>
                      </a:lnTo>
                      <a:lnTo>
                        <a:pt x="1796" y="2513"/>
                      </a:lnTo>
                      <a:lnTo>
                        <a:pt x="2513" y="2513"/>
                      </a:lnTo>
                      <a:lnTo>
                        <a:pt x="1253" y="125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>
                  <a:off x="11367527" y="5858342"/>
                  <a:ext cx="68270" cy="6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40" extrusionOk="0">
                      <a:moveTo>
                        <a:pt x="523" y="275"/>
                      </a:moveTo>
                      <a:cubicBezTo>
                        <a:pt x="657" y="275"/>
                        <a:pt x="764" y="383"/>
                        <a:pt x="764" y="517"/>
                      </a:cubicBezTo>
                      <a:cubicBezTo>
                        <a:pt x="764" y="657"/>
                        <a:pt x="657" y="764"/>
                        <a:pt x="523" y="764"/>
                      </a:cubicBezTo>
                      <a:cubicBezTo>
                        <a:pt x="389" y="764"/>
                        <a:pt x="275" y="657"/>
                        <a:pt x="275" y="517"/>
                      </a:cubicBezTo>
                      <a:cubicBezTo>
                        <a:pt x="275" y="383"/>
                        <a:pt x="389" y="275"/>
                        <a:pt x="523" y="275"/>
                      </a:cubicBezTo>
                      <a:close/>
                      <a:moveTo>
                        <a:pt x="523" y="1"/>
                      </a:moveTo>
                      <a:cubicBezTo>
                        <a:pt x="235" y="1"/>
                        <a:pt x="0" y="235"/>
                        <a:pt x="0" y="517"/>
                      </a:cubicBezTo>
                      <a:cubicBezTo>
                        <a:pt x="0" y="805"/>
                        <a:pt x="235" y="1039"/>
                        <a:pt x="523" y="1039"/>
                      </a:cubicBezTo>
                      <a:cubicBezTo>
                        <a:pt x="804" y="1039"/>
                        <a:pt x="1039" y="805"/>
                        <a:pt x="1039" y="517"/>
                      </a:cubicBezTo>
                      <a:cubicBezTo>
                        <a:pt x="1039" y="235"/>
                        <a:pt x="804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3"/>
                <p:cNvSpPr/>
                <p:nvPr/>
              </p:nvSpPr>
              <p:spPr>
                <a:xfrm>
                  <a:off x="9789791" y="4179413"/>
                  <a:ext cx="68270" cy="6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39" extrusionOk="0">
                      <a:moveTo>
                        <a:pt x="516" y="275"/>
                      </a:moveTo>
                      <a:cubicBezTo>
                        <a:pt x="650" y="275"/>
                        <a:pt x="764" y="382"/>
                        <a:pt x="764" y="522"/>
                      </a:cubicBezTo>
                      <a:cubicBezTo>
                        <a:pt x="764" y="656"/>
                        <a:pt x="650" y="764"/>
                        <a:pt x="516" y="764"/>
                      </a:cubicBezTo>
                      <a:cubicBezTo>
                        <a:pt x="382" y="764"/>
                        <a:pt x="275" y="656"/>
                        <a:pt x="275" y="522"/>
                      </a:cubicBezTo>
                      <a:cubicBezTo>
                        <a:pt x="275" y="382"/>
                        <a:pt x="382" y="275"/>
                        <a:pt x="516" y="275"/>
                      </a:cubicBezTo>
                      <a:close/>
                      <a:moveTo>
                        <a:pt x="516" y="0"/>
                      </a:moveTo>
                      <a:cubicBezTo>
                        <a:pt x="228" y="0"/>
                        <a:pt x="0" y="234"/>
                        <a:pt x="0" y="522"/>
                      </a:cubicBezTo>
                      <a:cubicBezTo>
                        <a:pt x="0" y="804"/>
                        <a:pt x="228" y="1038"/>
                        <a:pt x="516" y="1038"/>
                      </a:cubicBezTo>
                      <a:cubicBezTo>
                        <a:pt x="804" y="1038"/>
                        <a:pt x="1038" y="804"/>
                        <a:pt x="1038" y="522"/>
                      </a:cubicBezTo>
                      <a:cubicBezTo>
                        <a:pt x="1038" y="234"/>
                        <a:pt x="804" y="0"/>
                        <a:pt x="5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13"/>
                <p:cNvSpPr/>
                <p:nvPr/>
              </p:nvSpPr>
              <p:spPr>
                <a:xfrm>
                  <a:off x="9814825" y="4238811"/>
                  <a:ext cx="1579214" cy="1642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34" h="24998" extrusionOk="0">
                      <a:moveTo>
                        <a:pt x="1" y="0"/>
                      </a:moveTo>
                      <a:lnTo>
                        <a:pt x="1" y="6866"/>
                      </a:lnTo>
                      <a:lnTo>
                        <a:pt x="10443" y="17308"/>
                      </a:lnTo>
                      <a:lnTo>
                        <a:pt x="10483" y="17348"/>
                      </a:lnTo>
                      <a:lnTo>
                        <a:pt x="16190" y="17348"/>
                      </a:lnTo>
                      <a:lnTo>
                        <a:pt x="23839" y="24997"/>
                      </a:lnTo>
                      <a:lnTo>
                        <a:pt x="24033" y="24803"/>
                      </a:lnTo>
                      <a:lnTo>
                        <a:pt x="16344" y="17114"/>
                      </a:lnTo>
                      <a:lnTo>
                        <a:pt x="16304" y="17073"/>
                      </a:lnTo>
                      <a:lnTo>
                        <a:pt x="10597" y="17073"/>
                      </a:lnTo>
                      <a:lnTo>
                        <a:pt x="269" y="6752"/>
                      </a:lnTo>
                      <a:lnTo>
                        <a:pt x="2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13"/>
                <p:cNvSpPr/>
                <p:nvPr/>
              </p:nvSpPr>
              <p:spPr>
                <a:xfrm>
                  <a:off x="9967592" y="4834702"/>
                  <a:ext cx="420331" cy="41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7" h="6384" extrusionOk="0">
                      <a:moveTo>
                        <a:pt x="0" y="0"/>
                      </a:moveTo>
                      <a:lnTo>
                        <a:pt x="0" y="2860"/>
                      </a:lnTo>
                      <a:lnTo>
                        <a:pt x="3523" y="6384"/>
                      </a:lnTo>
                      <a:lnTo>
                        <a:pt x="6397" y="6384"/>
                      </a:lnTo>
                      <a:lnTo>
                        <a:pt x="6397" y="6270"/>
                      </a:lnTo>
                      <a:lnTo>
                        <a:pt x="3570" y="6270"/>
                      </a:lnTo>
                      <a:lnTo>
                        <a:pt x="107" y="2813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13"/>
                <p:cNvSpPr/>
                <p:nvPr/>
              </p:nvSpPr>
              <p:spPr>
                <a:xfrm>
                  <a:off x="9828492" y="4039458"/>
                  <a:ext cx="72672" cy="72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106" extrusionOk="0">
                      <a:moveTo>
                        <a:pt x="938" y="0"/>
                      </a:moveTo>
                      <a:lnTo>
                        <a:pt x="938" y="938"/>
                      </a:lnTo>
                      <a:lnTo>
                        <a:pt x="0" y="938"/>
                      </a:lnTo>
                      <a:lnTo>
                        <a:pt x="0" y="1105"/>
                      </a:lnTo>
                      <a:lnTo>
                        <a:pt x="1106" y="1105"/>
                      </a:lnTo>
                      <a:lnTo>
                        <a:pt x="11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13"/>
                <p:cNvSpPr/>
                <p:nvPr/>
              </p:nvSpPr>
              <p:spPr>
                <a:xfrm>
                  <a:off x="10266817" y="5591246"/>
                  <a:ext cx="72672" cy="73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113" extrusionOk="0">
                      <a:moveTo>
                        <a:pt x="1" y="0"/>
                      </a:moveTo>
                      <a:lnTo>
                        <a:pt x="1" y="1112"/>
                      </a:lnTo>
                      <a:lnTo>
                        <a:pt x="168" y="1112"/>
                      </a:lnTo>
                      <a:lnTo>
                        <a:pt x="168" y="174"/>
                      </a:lnTo>
                      <a:lnTo>
                        <a:pt x="1106" y="174"/>
                      </a:lnTo>
                      <a:lnTo>
                        <a:pt x="11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13"/>
                <p:cNvSpPr/>
                <p:nvPr/>
              </p:nvSpPr>
              <p:spPr>
                <a:xfrm>
                  <a:off x="10234293" y="4336911"/>
                  <a:ext cx="278206" cy="278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" h="4235" extrusionOk="0">
                      <a:moveTo>
                        <a:pt x="0" y="1"/>
                      </a:moveTo>
                      <a:lnTo>
                        <a:pt x="2117" y="2117"/>
                      </a:lnTo>
                      <a:lnTo>
                        <a:pt x="4233" y="4234"/>
                      </a:lnTo>
                      <a:lnTo>
                        <a:pt x="4233" y="3028"/>
                      </a:lnTo>
                      <a:lnTo>
                        <a:pt x="2719" y="1515"/>
                      </a:lnTo>
                      <a:lnTo>
                        <a:pt x="120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262021" y="3300524"/>
                  <a:ext cx="68270" cy="6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39" extrusionOk="0">
                      <a:moveTo>
                        <a:pt x="516" y="275"/>
                      </a:moveTo>
                      <a:cubicBezTo>
                        <a:pt x="656" y="275"/>
                        <a:pt x="764" y="382"/>
                        <a:pt x="764" y="516"/>
                      </a:cubicBezTo>
                      <a:cubicBezTo>
                        <a:pt x="764" y="650"/>
                        <a:pt x="656" y="764"/>
                        <a:pt x="516" y="764"/>
                      </a:cubicBezTo>
                      <a:cubicBezTo>
                        <a:pt x="382" y="764"/>
                        <a:pt x="275" y="650"/>
                        <a:pt x="275" y="516"/>
                      </a:cubicBezTo>
                      <a:cubicBezTo>
                        <a:pt x="275" y="382"/>
                        <a:pt x="382" y="275"/>
                        <a:pt x="516" y="275"/>
                      </a:cubicBezTo>
                      <a:close/>
                      <a:moveTo>
                        <a:pt x="516" y="0"/>
                      </a:moveTo>
                      <a:cubicBezTo>
                        <a:pt x="234" y="0"/>
                        <a:pt x="0" y="228"/>
                        <a:pt x="0" y="516"/>
                      </a:cubicBezTo>
                      <a:cubicBezTo>
                        <a:pt x="0" y="804"/>
                        <a:pt x="234" y="1038"/>
                        <a:pt x="516" y="1038"/>
                      </a:cubicBezTo>
                      <a:cubicBezTo>
                        <a:pt x="804" y="1038"/>
                        <a:pt x="1038" y="804"/>
                        <a:pt x="1038" y="516"/>
                      </a:cubicBezTo>
                      <a:cubicBezTo>
                        <a:pt x="1038" y="228"/>
                        <a:pt x="804" y="0"/>
                        <a:pt x="5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13"/>
                <p:cNvSpPr/>
                <p:nvPr/>
              </p:nvSpPr>
              <p:spPr>
                <a:xfrm>
                  <a:off x="11600784" y="5328026"/>
                  <a:ext cx="68270" cy="6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39" extrusionOk="0">
                      <a:moveTo>
                        <a:pt x="523" y="275"/>
                      </a:moveTo>
                      <a:cubicBezTo>
                        <a:pt x="657" y="275"/>
                        <a:pt x="764" y="383"/>
                        <a:pt x="764" y="517"/>
                      </a:cubicBezTo>
                      <a:cubicBezTo>
                        <a:pt x="764" y="650"/>
                        <a:pt x="657" y="764"/>
                        <a:pt x="523" y="764"/>
                      </a:cubicBezTo>
                      <a:cubicBezTo>
                        <a:pt x="389" y="764"/>
                        <a:pt x="275" y="650"/>
                        <a:pt x="275" y="517"/>
                      </a:cubicBezTo>
                      <a:cubicBezTo>
                        <a:pt x="275" y="383"/>
                        <a:pt x="389" y="275"/>
                        <a:pt x="523" y="275"/>
                      </a:cubicBezTo>
                      <a:close/>
                      <a:moveTo>
                        <a:pt x="523" y="1"/>
                      </a:moveTo>
                      <a:cubicBezTo>
                        <a:pt x="235" y="1"/>
                        <a:pt x="0" y="229"/>
                        <a:pt x="0" y="517"/>
                      </a:cubicBezTo>
                      <a:cubicBezTo>
                        <a:pt x="0" y="805"/>
                        <a:pt x="235" y="1039"/>
                        <a:pt x="523" y="1039"/>
                      </a:cubicBezTo>
                      <a:cubicBezTo>
                        <a:pt x="804" y="1039"/>
                        <a:pt x="1039" y="805"/>
                        <a:pt x="1039" y="517"/>
                      </a:cubicBezTo>
                      <a:cubicBezTo>
                        <a:pt x="1039" y="229"/>
                        <a:pt x="804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13"/>
                <p:cNvSpPr/>
                <p:nvPr/>
              </p:nvSpPr>
              <p:spPr>
                <a:xfrm>
                  <a:off x="10225488" y="3353286"/>
                  <a:ext cx="1396941" cy="1999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0" h="30424" extrusionOk="0">
                      <a:moveTo>
                        <a:pt x="1480" y="1"/>
                      </a:moveTo>
                      <a:lnTo>
                        <a:pt x="1286" y="195"/>
                      </a:lnTo>
                      <a:lnTo>
                        <a:pt x="4863" y="3765"/>
                      </a:lnTo>
                      <a:lnTo>
                        <a:pt x="4863" y="7771"/>
                      </a:lnTo>
                      <a:lnTo>
                        <a:pt x="0" y="12633"/>
                      </a:lnTo>
                      <a:lnTo>
                        <a:pt x="0" y="15145"/>
                      </a:lnTo>
                      <a:lnTo>
                        <a:pt x="7964" y="23109"/>
                      </a:lnTo>
                      <a:lnTo>
                        <a:pt x="8004" y="23149"/>
                      </a:lnTo>
                      <a:lnTo>
                        <a:pt x="13798" y="23149"/>
                      </a:lnTo>
                      <a:lnTo>
                        <a:pt x="21065" y="30423"/>
                      </a:lnTo>
                      <a:lnTo>
                        <a:pt x="21260" y="30229"/>
                      </a:lnTo>
                      <a:lnTo>
                        <a:pt x="13952" y="22921"/>
                      </a:lnTo>
                      <a:lnTo>
                        <a:pt x="13912" y="22881"/>
                      </a:lnTo>
                      <a:lnTo>
                        <a:pt x="8118" y="22881"/>
                      </a:lnTo>
                      <a:lnTo>
                        <a:pt x="275" y="15031"/>
                      </a:lnTo>
                      <a:lnTo>
                        <a:pt x="275" y="12747"/>
                      </a:lnTo>
                      <a:lnTo>
                        <a:pt x="5137" y="7884"/>
                      </a:lnTo>
                      <a:lnTo>
                        <a:pt x="5137" y="3651"/>
                      </a:lnTo>
                      <a:lnTo>
                        <a:pt x="148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13"/>
                <p:cNvSpPr/>
                <p:nvPr/>
              </p:nvSpPr>
              <p:spPr>
                <a:xfrm>
                  <a:off x="10410320" y="4006013"/>
                  <a:ext cx="566004" cy="86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4" h="13122" extrusionOk="0">
                      <a:moveTo>
                        <a:pt x="81" y="0"/>
                      </a:moveTo>
                      <a:lnTo>
                        <a:pt x="0" y="80"/>
                      </a:lnTo>
                      <a:lnTo>
                        <a:pt x="3677" y="3751"/>
                      </a:lnTo>
                      <a:lnTo>
                        <a:pt x="3677" y="8259"/>
                      </a:lnTo>
                      <a:lnTo>
                        <a:pt x="8533" y="13121"/>
                      </a:lnTo>
                      <a:lnTo>
                        <a:pt x="8614" y="13048"/>
                      </a:lnTo>
                      <a:lnTo>
                        <a:pt x="3785" y="8218"/>
                      </a:lnTo>
                      <a:lnTo>
                        <a:pt x="3785" y="3704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13"/>
                <p:cNvSpPr/>
                <p:nvPr/>
              </p:nvSpPr>
              <p:spPr>
                <a:xfrm>
                  <a:off x="10255385" y="3686877"/>
                  <a:ext cx="301072" cy="475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7235" extrusionOk="0">
                      <a:moveTo>
                        <a:pt x="4508" y="1"/>
                      </a:moveTo>
                      <a:lnTo>
                        <a:pt x="1" y="4502"/>
                      </a:lnTo>
                      <a:lnTo>
                        <a:pt x="1" y="7235"/>
                      </a:lnTo>
                      <a:lnTo>
                        <a:pt x="108" y="7235"/>
                      </a:lnTo>
                      <a:lnTo>
                        <a:pt x="108" y="4549"/>
                      </a:lnTo>
                      <a:lnTo>
                        <a:pt x="4582" y="75"/>
                      </a:lnTo>
                      <a:lnTo>
                        <a:pt x="450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13"/>
                <p:cNvSpPr/>
                <p:nvPr/>
              </p:nvSpPr>
              <p:spPr>
                <a:xfrm>
                  <a:off x="9255008" y="4141500"/>
                  <a:ext cx="1615287" cy="22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3" h="34262" extrusionOk="0">
                      <a:moveTo>
                        <a:pt x="195" y="1"/>
                      </a:moveTo>
                      <a:lnTo>
                        <a:pt x="1" y="195"/>
                      </a:lnTo>
                      <a:lnTo>
                        <a:pt x="5406" y="5601"/>
                      </a:lnTo>
                      <a:lnTo>
                        <a:pt x="5406" y="20832"/>
                      </a:lnTo>
                      <a:lnTo>
                        <a:pt x="12747" y="28179"/>
                      </a:lnTo>
                      <a:lnTo>
                        <a:pt x="12787" y="28220"/>
                      </a:lnTo>
                      <a:lnTo>
                        <a:pt x="24308" y="28220"/>
                      </a:lnTo>
                      <a:lnTo>
                        <a:pt x="24308" y="34261"/>
                      </a:lnTo>
                      <a:lnTo>
                        <a:pt x="24583" y="34261"/>
                      </a:lnTo>
                      <a:lnTo>
                        <a:pt x="24583" y="27945"/>
                      </a:lnTo>
                      <a:lnTo>
                        <a:pt x="12901" y="27945"/>
                      </a:lnTo>
                      <a:lnTo>
                        <a:pt x="5681" y="20718"/>
                      </a:lnTo>
                      <a:lnTo>
                        <a:pt x="5681" y="5487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13"/>
                <p:cNvSpPr/>
                <p:nvPr/>
              </p:nvSpPr>
              <p:spPr>
                <a:xfrm>
                  <a:off x="9714097" y="5605307"/>
                  <a:ext cx="278206" cy="278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4" h="4234" extrusionOk="0">
                      <a:moveTo>
                        <a:pt x="0" y="1"/>
                      </a:moveTo>
                      <a:lnTo>
                        <a:pt x="2117" y="2117"/>
                      </a:lnTo>
                      <a:lnTo>
                        <a:pt x="4233" y="4234"/>
                      </a:lnTo>
                      <a:lnTo>
                        <a:pt x="4233" y="3028"/>
                      </a:lnTo>
                      <a:lnTo>
                        <a:pt x="2719" y="1514"/>
                      </a:lnTo>
                      <a:lnTo>
                        <a:pt x="120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3"/>
                <p:cNvSpPr/>
                <p:nvPr/>
              </p:nvSpPr>
              <p:spPr>
                <a:xfrm>
                  <a:off x="10827094" y="6383402"/>
                  <a:ext cx="68270" cy="68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39" extrusionOk="0">
                      <a:moveTo>
                        <a:pt x="523" y="275"/>
                      </a:moveTo>
                      <a:cubicBezTo>
                        <a:pt x="657" y="275"/>
                        <a:pt x="764" y="382"/>
                        <a:pt x="764" y="523"/>
                      </a:cubicBezTo>
                      <a:cubicBezTo>
                        <a:pt x="764" y="657"/>
                        <a:pt x="657" y="764"/>
                        <a:pt x="523" y="764"/>
                      </a:cubicBezTo>
                      <a:cubicBezTo>
                        <a:pt x="389" y="764"/>
                        <a:pt x="275" y="657"/>
                        <a:pt x="275" y="523"/>
                      </a:cubicBezTo>
                      <a:cubicBezTo>
                        <a:pt x="275" y="382"/>
                        <a:pt x="389" y="275"/>
                        <a:pt x="523" y="275"/>
                      </a:cubicBezTo>
                      <a:close/>
                      <a:moveTo>
                        <a:pt x="523" y="1"/>
                      </a:moveTo>
                      <a:cubicBezTo>
                        <a:pt x="235" y="1"/>
                        <a:pt x="0" y="235"/>
                        <a:pt x="0" y="523"/>
                      </a:cubicBezTo>
                      <a:cubicBezTo>
                        <a:pt x="0" y="804"/>
                        <a:pt x="235" y="1039"/>
                        <a:pt x="523" y="1039"/>
                      </a:cubicBezTo>
                      <a:cubicBezTo>
                        <a:pt x="811" y="1039"/>
                        <a:pt x="1038" y="804"/>
                        <a:pt x="1038" y="523"/>
                      </a:cubicBezTo>
                      <a:cubicBezTo>
                        <a:pt x="1038" y="235"/>
                        <a:pt x="811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3"/>
                <p:cNvSpPr/>
                <p:nvPr/>
              </p:nvSpPr>
              <p:spPr>
                <a:xfrm>
                  <a:off x="9214533" y="4102339"/>
                  <a:ext cx="68270" cy="68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" h="1040" extrusionOk="0">
                      <a:moveTo>
                        <a:pt x="523" y="275"/>
                      </a:moveTo>
                      <a:cubicBezTo>
                        <a:pt x="657" y="275"/>
                        <a:pt x="764" y="383"/>
                        <a:pt x="764" y="517"/>
                      </a:cubicBezTo>
                      <a:cubicBezTo>
                        <a:pt x="764" y="657"/>
                        <a:pt x="657" y="764"/>
                        <a:pt x="523" y="764"/>
                      </a:cubicBezTo>
                      <a:cubicBezTo>
                        <a:pt x="389" y="764"/>
                        <a:pt x="275" y="657"/>
                        <a:pt x="275" y="517"/>
                      </a:cubicBezTo>
                      <a:cubicBezTo>
                        <a:pt x="275" y="383"/>
                        <a:pt x="389" y="275"/>
                        <a:pt x="523" y="275"/>
                      </a:cubicBezTo>
                      <a:close/>
                      <a:moveTo>
                        <a:pt x="523" y="1"/>
                      </a:moveTo>
                      <a:cubicBezTo>
                        <a:pt x="235" y="1"/>
                        <a:pt x="1" y="235"/>
                        <a:pt x="1" y="517"/>
                      </a:cubicBezTo>
                      <a:cubicBezTo>
                        <a:pt x="1" y="805"/>
                        <a:pt x="235" y="1039"/>
                        <a:pt x="523" y="1039"/>
                      </a:cubicBezTo>
                      <a:cubicBezTo>
                        <a:pt x="805" y="1039"/>
                        <a:pt x="1039" y="805"/>
                        <a:pt x="1039" y="517"/>
                      </a:cubicBezTo>
                      <a:cubicBezTo>
                        <a:pt x="1039" y="235"/>
                        <a:pt x="805" y="1"/>
                        <a:pt x="52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9039361" y="4433762"/>
                  <a:ext cx="582366" cy="825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3" h="12560" extrusionOk="0">
                      <a:moveTo>
                        <a:pt x="81" y="0"/>
                      </a:moveTo>
                      <a:lnTo>
                        <a:pt x="1" y="81"/>
                      </a:lnTo>
                      <a:lnTo>
                        <a:pt x="3471" y="3550"/>
                      </a:lnTo>
                      <a:lnTo>
                        <a:pt x="3471" y="7248"/>
                      </a:lnTo>
                      <a:lnTo>
                        <a:pt x="8789" y="12559"/>
                      </a:lnTo>
                      <a:lnTo>
                        <a:pt x="8862" y="12479"/>
                      </a:lnTo>
                      <a:lnTo>
                        <a:pt x="3584" y="7201"/>
                      </a:lnTo>
                      <a:lnTo>
                        <a:pt x="3584" y="3504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13"/>
                <p:cNvSpPr/>
                <p:nvPr/>
              </p:nvSpPr>
              <p:spPr>
                <a:xfrm>
                  <a:off x="10447247" y="5986864"/>
                  <a:ext cx="416848" cy="244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4" h="3719" extrusionOk="0">
                      <a:moveTo>
                        <a:pt x="81" y="1"/>
                      </a:moveTo>
                      <a:lnTo>
                        <a:pt x="1" y="74"/>
                      </a:lnTo>
                      <a:lnTo>
                        <a:pt x="1789" y="1863"/>
                      </a:lnTo>
                      <a:lnTo>
                        <a:pt x="4408" y="1863"/>
                      </a:lnTo>
                      <a:lnTo>
                        <a:pt x="6263" y="3718"/>
                      </a:lnTo>
                      <a:lnTo>
                        <a:pt x="6344" y="3644"/>
                      </a:lnTo>
                      <a:lnTo>
                        <a:pt x="4455" y="1756"/>
                      </a:lnTo>
                      <a:lnTo>
                        <a:pt x="1836" y="1756"/>
                      </a:lnTo>
                      <a:lnTo>
                        <a:pt x="8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>
                  <a:off x="10063063" y="4988258"/>
                  <a:ext cx="48492" cy="48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" h="738" extrusionOk="0">
                      <a:moveTo>
                        <a:pt x="1" y="1"/>
                      </a:moveTo>
                      <a:lnTo>
                        <a:pt x="1" y="738"/>
                      </a:lnTo>
                      <a:lnTo>
                        <a:pt x="737" y="738"/>
                      </a:lnTo>
                      <a:lnTo>
                        <a:pt x="7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10781757" y="5261137"/>
                  <a:ext cx="9265" cy="57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879" extrusionOk="0">
                      <a:moveTo>
                        <a:pt x="0" y="1"/>
                      </a:moveTo>
                      <a:lnTo>
                        <a:pt x="0" y="878"/>
                      </a:lnTo>
                      <a:lnTo>
                        <a:pt x="141" y="878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3"/>
                <p:cNvSpPr/>
                <p:nvPr/>
              </p:nvSpPr>
              <p:spPr>
                <a:xfrm>
                  <a:off x="10757511" y="5285383"/>
                  <a:ext cx="57757" cy="9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" h="141" extrusionOk="0">
                      <a:moveTo>
                        <a:pt x="1" y="0"/>
                      </a:moveTo>
                      <a:lnTo>
                        <a:pt x="1" y="141"/>
                      </a:lnTo>
                      <a:lnTo>
                        <a:pt x="878" y="141"/>
                      </a:lnTo>
                      <a:lnTo>
                        <a:pt x="87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>
                  <a:off x="10659412" y="5261137"/>
                  <a:ext cx="55917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1" h="604" extrusionOk="0">
                      <a:moveTo>
                        <a:pt x="503" y="1"/>
                      </a:moveTo>
                      <a:lnTo>
                        <a:pt x="0" y="604"/>
                      </a:lnTo>
                      <a:lnTo>
                        <a:pt x="355" y="604"/>
                      </a:lnTo>
                      <a:lnTo>
                        <a:pt x="8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3"/>
                <p:cNvSpPr/>
                <p:nvPr/>
              </p:nvSpPr>
              <p:spPr>
                <a:xfrm>
                  <a:off x="10616703" y="5261137"/>
                  <a:ext cx="55983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04" extrusionOk="0">
                      <a:moveTo>
                        <a:pt x="496" y="1"/>
                      </a:moveTo>
                      <a:lnTo>
                        <a:pt x="1" y="604"/>
                      </a:lnTo>
                      <a:lnTo>
                        <a:pt x="356" y="604"/>
                      </a:lnTo>
                      <a:lnTo>
                        <a:pt x="8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>
                  <a:off x="10573994" y="5261137"/>
                  <a:ext cx="55983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04" extrusionOk="0">
                      <a:moveTo>
                        <a:pt x="497" y="1"/>
                      </a:moveTo>
                      <a:lnTo>
                        <a:pt x="1" y="604"/>
                      </a:lnTo>
                      <a:lnTo>
                        <a:pt x="356" y="60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13"/>
                <p:cNvSpPr/>
                <p:nvPr/>
              </p:nvSpPr>
              <p:spPr>
                <a:xfrm>
                  <a:off x="10530891" y="5261137"/>
                  <a:ext cx="56377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" h="604" extrusionOk="0">
                      <a:moveTo>
                        <a:pt x="503" y="1"/>
                      </a:moveTo>
                      <a:lnTo>
                        <a:pt x="0" y="604"/>
                      </a:lnTo>
                      <a:lnTo>
                        <a:pt x="355" y="604"/>
                      </a:lnTo>
                      <a:lnTo>
                        <a:pt x="8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3"/>
                <p:cNvSpPr/>
                <p:nvPr/>
              </p:nvSpPr>
              <p:spPr>
                <a:xfrm>
                  <a:off x="10488182" y="5261137"/>
                  <a:ext cx="56443" cy="39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604" extrusionOk="0">
                      <a:moveTo>
                        <a:pt x="503" y="1"/>
                      </a:moveTo>
                      <a:lnTo>
                        <a:pt x="1" y="604"/>
                      </a:lnTo>
                      <a:lnTo>
                        <a:pt x="356" y="604"/>
                      </a:lnTo>
                      <a:lnTo>
                        <a:pt x="8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>
                  <a:off x="10378189" y="5090366"/>
                  <a:ext cx="108746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263" extrusionOk="0">
                      <a:moveTo>
                        <a:pt x="0" y="1"/>
                      </a:moveTo>
                      <a:lnTo>
                        <a:pt x="0" y="262"/>
                      </a:lnTo>
                      <a:lnTo>
                        <a:pt x="1655" y="262"/>
                      </a:lnTo>
                      <a:lnTo>
                        <a:pt x="165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3"/>
                <p:cNvSpPr/>
                <p:nvPr/>
              </p:nvSpPr>
              <p:spPr>
                <a:xfrm>
                  <a:off x="10302890" y="5090366"/>
                  <a:ext cx="54669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" h="263" extrusionOk="0">
                      <a:moveTo>
                        <a:pt x="1" y="1"/>
                      </a:moveTo>
                      <a:lnTo>
                        <a:pt x="1" y="262"/>
                      </a:lnTo>
                      <a:lnTo>
                        <a:pt x="831" y="262"/>
                      </a:lnTo>
                      <a:lnTo>
                        <a:pt x="8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13"/>
                <p:cNvSpPr/>
                <p:nvPr/>
              </p:nvSpPr>
              <p:spPr>
                <a:xfrm>
                  <a:off x="10269446" y="5090366"/>
                  <a:ext cx="17675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263" extrusionOk="0">
                      <a:moveTo>
                        <a:pt x="1" y="1"/>
                      </a:moveTo>
                      <a:lnTo>
                        <a:pt x="1" y="262"/>
                      </a:lnTo>
                      <a:lnTo>
                        <a:pt x="269" y="262"/>
                      </a:lnTo>
                      <a:lnTo>
                        <a:pt x="26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3"/>
                <p:cNvSpPr/>
                <p:nvPr/>
              </p:nvSpPr>
              <p:spPr>
                <a:xfrm>
                  <a:off x="10177917" y="5095688"/>
                  <a:ext cx="753534" cy="22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8" h="3383" extrusionOk="0">
                      <a:moveTo>
                        <a:pt x="108" y="0"/>
                      </a:moveTo>
                      <a:lnTo>
                        <a:pt x="1" y="101"/>
                      </a:lnTo>
                      <a:lnTo>
                        <a:pt x="1267" y="1367"/>
                      </a:lnTo>
                      <a:lnTo>
                        <a:pt x="9351" y="1367"/>
                      </a:lnTo>
                      <a:lnTo>
                        <a:pt x="11360" y="3383"/>
                      </a:lnTo>
                      <a:lnTo>
                        <a:pt x="11468" y="3276"/>
                      </a:lnTo>
                      <a:lnTo>
                        <a:pt x="9411" y="1219"/>
                      </a:lnTo>
                      <a:lnTo>
                        <a:pt x="1327" y="1219"/>
                      </a:lnTo>
                      <a:lnTo>
                        <a:pt x="10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10362749" y="4007722"/>
                  <a:ext cx="250937" cy="25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9" h="3819" fill="none" extrusionOk="0">
                      <a:moveTo>
                        <a:pt x="3819" y="1910"/>
                      </a:moveTo>
                      <a:cubicBezTo>
                        <a:pt x="3819" y="2961"/>
                        <a:pt x="2968" y="3819"/>
                        <a:pt x="1910" y="3819"/>
                      </a:cubicBezTo>
                      <a:cubicBezTo>
                        <a:pt x="858" y="3819"/>
                        <a:pt x="1" y="2961"/>
                        <a:pt x="1" y="1910"/>
                      </a:cubicBezTo>
                      <a:cubicBezTo>
                        <a:pt x="1" y="851"/>
                        <a:pt x="858" y="1"/>
                        <a:pt x="1910" y="1"/>
                      </a:cubicBezTo>
                      <a:cubicBezTo>
                        <a:pt x="2968" y="1"/>
                        <a:pt x="3819" y="851"/>
                        <a:pt x="3819" y="191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2"/>
                  </a:solidFill>
                  <a:prstDash val="solid"/>
                  <a:miter lim="66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9065380" y="4791533"/>
                  <a:ext cx="108286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" h="263" extrusionOk="0">
                      <a:moveTo>
                        <a:pt x="0" y="1"/>
                      </a:moveTo>
                      <a:lnTo>
                        <a:pt x="0" y="262"/>
                      </a:lnTo>
                      <a:lnTo>
                        <a:pt x="1648" y="262"/>
                      </a:lnTo>
                      <a:lnTo>
                        <a:pt x="16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8989687" y="4791533"/>
                  <a:ext cx="54603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" h="263" extrusionOk="0">
                      <a:moveTo>
                        <a:pt x="0" y="1"/>
                      </a:moveTo>
                      <a:lnTo>
                        <a:pt x="0" y="262"/>
                      </a:lnTo>
                      <a:lnTo>
                        <a:pt x="831" y="262"/>
                      </a:lnTo>
                      <a:lnTo>
                        <a:pt x="8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8956242" y="4791533"/>
                  <a:ext cx="17610" cy="17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263" extrusionOk="0">
                      <a:moveTo>
                        <a:pt x="0" y="1"/>
                      </a:moveTo>
                      <a:lnTo>
                        <a:pt x="0" y="262"/>
                      </a:lnTo>
                      <a:lnTo>
                        <a:pt x="268" y="262"/>
                      </a:lnTo>
                      <a:lnTo>
                        <a:pt x="26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9757200" y="4787131"/>
                  <a:ext cx="54209" cy="8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129" extrusionOk="0">
                      <a:moveTo>
                        <a:pt x="0" y="1"/>
                      </a:moveTo>
                      <a:lnTo>
                        <a:pt x="0" y="128"/>
                      </a:lnTo>
                      <a:lnTo>
                        <a:pt x="824" y="128"/>
                      </a:lnTo>
                      <a:lnTo>
                        <a:pt x="82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9719354" y="4787131"/>
                  <a:ext cx="27334" cy="8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" h="129" extrusionOk="0">
                      <a:moveTo>
                        <a:pt x="0" y="1"/>
                      </a:moveTo>
                      <a:lnTo>
                        <a:pt x="0" y="128"/>
                      </a:lnTo>
                      <a:lnTo>
                        <a:pt x="416" y="128"/>
                      </a:lnTo>
                      <a:lnTo>
                        <a:pt x="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>
                  <a:off x="9702599" y="4787131"/>
                  <a:ext cx="8871" cy="8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29" extrusionOk="0">
                      <a:moveTo>
                        <a:pt x="1" y="1"/>
                      </a:moveTo>
                      <a:lnTo>
                        <a:pt x="1" y="128"/>
                      </a:lnTo>
                      <a:lnTo>
                        <a:pt x="135" y="128"/>
                      </a:lnTo>
                      <a:lnTo>
                        <a:pt x="1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9835982" y="4513858"/>
                  <a:ext cx="2106845" cy="183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64" h="27938" extrusionOk="0">
                      <a:moveTo>
                        <a:pt x="31983" y="0"/>
                      </a:moveTo>
                      <a:lnTo>
                        <a:pt x="22131" y="9853"/>
                      </a:lnTo>
                      <a:lnTo>
                        <a:pt x="18648" y="9853"/>
                      </a:lnTo>
                      <a:lnTo>
                        <a:pt x="15928" y="7047"/>
                      </a:lnTo>
                      <a:lnTo>
                        <a:pt x="15064" y="7911"/>
                      </a:lnTo>
                      <a:lnTo>
                        <a:pt x="15064" y="13510"/>
                      </a:lnTo>
                      <a:lnTo>
                        <a:pt x="13276" y="15299"/>
                      </a:lnTo>
                      <a:lnTo>
                        <a:pt x="12559" y="15299"/>
                      </a:lnTo>
                      <a:lnTo>
                        <a:pt x="10777" y="17074"/>
                      </a:lnTo>
                      <a:lnTo>
                        <a:pt x="10784" y="17074"/>
                      </a:lnTo>
                      <a:lnTo>
                        <a:pt x="0" y="27857"/>
                      </a:lnTo>
                      <a:lnTo>
                        <a:pt x="81" y="27938"/>
                      </a:lnTo>
                      <a:lnTo>
                        <a:pt x="10938" y="17074"/>
                      </a:lnTo>
                      <a:lnTo>
                        <a:pt x="15064" y="17074"/>
                      </a:lnTo>
                      <a:lnTo>
                        <a:pt x="18406" y="13731"/>
                      </a:lnTo>
                      <a:lnTo>
                        <a:pt x="21950" y="10188"/>
                      </a:lnTo>
                      <a:lnTo>
                        <a:pt x="32064" y="81"/>
                      </a:lnTo>
                      <a:lnTo>
                        <a:pt x="3198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" name="Google Shape;320;p13"/>
              <p:cNvSpPr/>
              <p:nvPr/>
            </p:nvSpPr>
            <p:spPr>
              <a:xfrm flipH="1">
                <a:off x="8430781" y="-227234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5"/>
          <p:cNvSpPr txBox="1">
            <a:spLocks noGrp="1"/>
          </p:cNvSpPr>
          <p:nvPr>
            <p:ph type="subTitle" idx="1"/>
          </p:nvPr>
        </p:nvSpPr>
        <p:spPr>
          <a:xfrm>
            <a:off x="4985239" y="13628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5"/>
          <p:cNvSpPr txBox="1">
            <a:spLocks noGrp="1"/>
          </p:cNvSpPr>
          <p:nvPr>
            <p:ph type="subTitle" idx="2"/>
          </p:nvPr>
        </p:nvSpPr>
        <p:spPr>
          <a:xfrm>
            <a:off x="1211050" y="13628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5" name="Google Shape;765;p25"/>
          <p:cNvGrpSpPr/>
          <p:nvPr/>
        </p:nvGrpSpPr>
        <p:grpSpPr>
          <a:xfrm>
            <a:off x="-1220762" y="2833184"/>
            <a:ext cx="11459986" cy="3555637"/>
            <a:chOff x="-1220762" y="2833184"/>
            <a:chExt cx="11459986" cy="3555637"/>
          </a:xfrm>
        </p:grpSpPr>
        <p:sp>
          <p:nvSpPr>
            <p:cNvPr id="766" name="Google Shape;766;p25"/>
            <p:cNvSpPr/>
            <p:nvPr/>
          </p:nvSpPr>
          <p:spPr>
            <a:xfrm flipH="1">
              <a:off x="-559298" y="6309512"/>
              <a:ext cx="79309" cy="79309"/>
            </a:xfrm>
            <a:custGeom>
              <a:avLst/>
              <a:gdLst/>
              <a:ahLst/>
              <a:cxnLst/>
              <a:rect l="l" t="t" r="r" b="b"/>
              <a:pathLst>
                <a:path w="1207" h="1207" extrusionOk="0">
                  <a:moveTo>
                    <a:pt x="604" y="315"/>
                  </a:moveTo>
                  <a:cubicBezTo>
                    <a:pt x="758" y="315"/>
                    <a:pt x="885" y="443"/>
                    <a:pt x="885" y="603"/>
                  </a:cubicBezTo>
                  <a:cubicBezTo>
                    <a:pt x="885" y="757"/>
                    <a:pt x="758" y="885"/>
                    <a:pt x="604" y="885"/>
                  </a:cubicBezTo>
                  <a:cubicBezTo>
                    <a:pt x="443" y="885"/>
                    <a:pt x="316" y="757"/>
                    <a:pt x="316" y="603"/>
                  </a:cubicBezTo>
                  <a:cubicBezTo>
                    <a:pt x="316" y="443"/>
                    <a:pt x="443" y="315"/>
                    <a:pt x="604" y="315"/>
                  </a:cubicBezTo>
                  <a:close/>
                  <a:moveTo>
                    <a:pt x="604" y="1"/>
                  </a:moveTo>
                  <a:cubicBezTo>
                    <a:pt x="269" y="1"/>
                    <a:pt x="1" y="269"/>
                    <a:pt x="1" y="603"/>
                  </a:cubicBezTo>
                  <a:cubicBezTo>
                    <a:pt x="1" y="932"/>
                    <a:pt x="269" y="1206"/>
                    <a:pt x="604" y="1206"/>
                  </a:cubicBezTo>
                  <a:cubicBezTo>
                    <a:pt x="932" y="1206"/>
                    <a:pt x="1207" y="932"/>
                    <a:pt x="1207" y="603"/>
                  </a:cubicBezTo>
                  <a:cubicBezTo>
                    <a:pt x="1207" y="269"/>
                    <a:pt x="932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 flipH="1">
              <a:off x="7933051" y="423802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 flipH="1">
              <a:off x="-316471" y="411726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 flipH="1">
              <a:off x="70496" y="4978629"/>
              <a:ext cx="39687" cy="3968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04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 flipH="1">
              <a:off x="70496" y="4978629"/>
              <a:ext cx="39687" cy="39687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81" y="1"/>
                  </a:moveTo>
                  <a:lnTo>
                    <a:pt x="1" y="81"/>
                  </a:lnTo>
                  <a:lnTo>
                    <a:pt x="523" y="604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 flipH="1">
              <a:off x="-53623" y="497862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522" y="1"/>
                  </a:moveTo>
                  <a:lnTo>
                    <a:pt x="0" y="517"/>
                  </a:lnTo>
                  <a:lnTo>
                    <a:pt x="87" y="604"/>
                  </a:lnTo>
                  <a:lnTo>
                    <a:pt x="610" y="81"/>
                  </a:lnTo>
                  <a:lnTo>
                    <a:pt x="5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 flipH="1">
              <a:off x="-53623" y="4978629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1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 flipH="1">
              <a:off x="-513106" y="5881763"/>
              <a:ext cx="38833" cy="271569"/>
            </a:xfrm>
            <a:custGeom>
              <a:avLst/>
              <a:gdLst/>
              <a:ahLst/>
              <a:cxnLst/>
              <a:rect l="l" t="t" r="r" b="b"/>
              <a:pathLst>
                <a:path w="591" h="4133" extrusionOk="0">
                  <a:moveTo>
                    <a:pt x="590" y="0"/>
                  </a:moveTo>
                  <a:lnTo>
                    <a:pt x="1" y="590"/>
                  </a:lnTo>
                  <a:lnTo>
                    <a:pt x="1" y="2063"/>
                  </a:lnTo>
                  <a:lnTo>
                    <a:pt x="1" y="3543"/>
                  </a:lnTo>
                  <a:lnTo>
                    <a:pt x="590" y="4133"/>
                  </a:lnTo>
                  <a:lnTo>
                    <a:pt x="590" y="2063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 flipH="1">
              <a:off x="814221" y="4705356"/>
              <a:ext cx="191997" cy="191932"/>
            </a:xfrm>
            <a:custGeom>
              <a:avLst/>
              <a:gdLst/>
              <a:ahLst/>
              <a:cxnLst/>
              <a:rect l="l" t="t" r="r" b="b"/>
              <a:pathLst>
                <a:path w="2922" h="2921" extrusionOk="0">
                  <a:moveTo>
                    <a:pt x="1" y="0"/>
                  </a:moveTo>
                  <a:lnTo>
                    <a:pt x="1461" y="1461"/>
                  </a:lnTo>
                  <a:lnTo>
                    <a:pt x="2921" y="2921"/>
                  </a:lnTo>
                  <a:lnTo>
                    <a:pt x="2921" y="2090"/>
                  </a:lnTo>
                  <a:lnTo>
                    <a:pt x="1876" y="1045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 flipH="1">
              <a:off x="1275941" y="4356784"/>
              <a:ext cx="79703" cy="79309"/>
            </a:xfrm>
            <a:custGeom>
              <a:avLst/>
              <a:gdLst/>
              <a:ahLst/>
              <a:cxnLst/>
              <a:rect l="l" t="t" r="r" b="b"/>
              <a:pathLst>
                <a:path w="1213" h="1207" extrusionOk="0">
                  <a:moveTo>
                    <a:pt x="610" y="322"/>
                  </a:moveTo>
                  <a:cubicBezTo>
                    <a:pt x="764" y="322"/>
                    <a:pt x="891" y="449"/>
                    <a:pt x="891" y="603"/>
                  </a:cubicBezTo>
                  <a:cubicBezTo>
                    <a:pt x="891" y="764"/>
                    <a:pt x="764" y="891"/>
                    <a:pt x="610" y="891"/>
                  </a:cubicBezTo>
                  <a:cubicBezTo>
                    <a:pt x="449" y="891"/>
                    <a:pt x="322" y="764"/>
                    <a:pt x="322" y="603"/>
                  </a:cubicBezTo>
                  <a:cubicBezTo>
                    <a:pt x="322" y="449"/>
                    <a:pt x="449" y="322"/>
                    <a:pt x="610" y="322"/>
                  </a:cubicBezTo>
                  <a:close/>
                  <a:moveTo>
                    <a:pt x="610" y="1"/>
                  </a:moveTo>
                  <a:cubicBezTo>
                    <a:pt x="275" y="1"/>
                    <a:pt x="1" y="275"/>
                    <a:pt x="1" y="603"/>
                  </a:cubicBezTo>
                  <a:cubicBezTo>
                    <a:pt x="1" y="938"/>
                    <a:pt x="275" y="1206"/>
                    <a:pt x="610" y="1206"/>
                  </a:cubicBezTo>
                  <a:cubicBezTo>
                    <a:pt x="938" y="1206"/>
                    <a:pt x="1213" y="938"/>
                    <a:pt x="1213" y="603"/>
                  </a:cubicBezTo>
                  <a:cubicBezTo>
                    <a:pt x="1213" y="268"/>
                    <a:pt x="938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 flipH="1">
              <a:off x="-529832" y="4409611"/>
              <a:ext cx="1836196" cy="1910117"/>
            </a:xfrm>
            <a:custGeom>
              <a:avLst/>
              <a:gdLst/>
              <a:ahLst/>
              <a:cxnLst/>
              <a:rect l="l" t="t" r="r" b="b"/>
              <a:pathLst>
                <a:path w="27945" h="29070" extrusionOk="0">
                  <a:moveTo>
                    <a:pt x="222" y="0"/>
                  </a:moveTo>
                  <a:lnTo>
                    <a:pt x="1" y="221"/>
                  </a:lnTo>
                  <a:lnTo>
                    <a:pt x="8943" y="9163"/>
                  </a:lnTo>
                  <a:lnTo>
                    <a:pt x="8989" y="9210"/>
                  </a:lnTo>
                  <a:lnTo>
                    <a:pt x="15620" y="9210"/>
                  </a:lnTo>
                  <a:lnTo>
                    <a:pt x="27630" y="21220"/>
                  </a:lnTo>
                  <a:lnTo>
                    <a:pt x="27630" y="29070"/>
                  </a:lnTo>
                  <a:lnTo>
                    <a:pt x="27945" y="29070"/>
                  </a:lnTo>
                  <a:lnTo>
                    <a:pt x="27945" y="21086"/>
                  </a:lnTo>
                  <a:lnTo>
                    <a:pt x="15801" y="8942"/>
                  </a:lnTo>
                  <a:lnTo>
                    <a:pt x="15754" y="8895"/>
                  </a:lnTo>
                  <a:lnTo>
                    <a:pt x="9117" y="889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 flipH="1">
              <a:off x="-352463" y="5138821"/>
              <a:ext cx="488995" cy="487747"/>
            </a:xfrm>
            <a:custGeom>
              <a:avLst/>
              <a:gdLst/>
              <a:ahLst/>
              <a:cxnLst/>
              <a:rect l="l" t="t" r="r" b="b"/>
              <a:pathLst>
                <a:path w="7442" h="7423" extrusionOk="0">
                  <a:moveTo>
                    <a:pt x="0" y="1"/>
                  </a:moveTo>
                  <a:lnTo>
                    <a:pt x="0" y="128"/>
                  </a:lnTo>
                  <a:lnTo>
                    <a:pt x="3289" y="128"/>
                  </a:lnTo>
                  <a:lnTo>
                    <a:pt x="7308" y="4154"/>
                  </a:lnTo>
                  <a:lnTo>
                    <a:pt x="7308" y="7422"/>
                  </a:lnTo>
                  <a:lnTo>
                    <a:pt x="7441" y="7422"/>
                  </a:lnTo>
                  <a:lnTo>
                    <a:pt x="7441" y="4100"/>
                  </a:lnTo>
                  <a:lnTo>
                    <a:pt x="33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 flipH="1">
              <a:off x="386016" y="4703582"/>
              <a:ext cx="90742" cy="91202"/>
            </a:xfrm>
            <a:custGeom>
              <a:avLst/>
              <a:gdLst/>
              <a:ahLst/>
              <a:cxnLst/>
              <a:rect l="l" t="t" r="r" b="b"/>
              <a:pathLst>
                <a:path w="1381" h="1388" extrusionOk="0">
                  <a:moveTo>
                    <a:pt x="1173" y="1"/>
                  </a:moveTo>
                  <a:lnTo>
                    <a:pt x="1173" y="1173"/>
                  </a:lnTo>
                  <a:lnTo>
                    <a:pt x="0" y="1173"/>
                  </a:lnTo>
                  <a:lnTo>
                    <a:pt x="0" y="1387"/>
                  </a:lnTo>
                  <a:lnTo>
                    <a:pt x="1380" y="1387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 flipH="1">
              <a:off x="-1191756" y="2833184"/>
              <a:ext cx="1878906" cy="2617787"/>
            </a:xfrm>
            <a:custGeom>
              <a:avLst/>
              <a:gdLst/>
              <a:ahLst/>
              <a:cxnLst/>
              <a:rect l="l" t="t" r="r" b="b"/>
              <a:pathLst>
                <a:path w="28595" h="39840" extrusionOk="0">
                  <a:moveTo>
                    <a:pt x="229" y="0"/>
                  </a:moveTo>
                  <a:lnTo>
                    <a:pt x="1" y="221"/>
                  </a:lnTo>
                  <a:lnTo>
                    <a:pt x="6290" y="6511"/>
                  </a:lnTo>
                  <a:lnTo>
                    <a:pt x="6290" y="24227"/>
                  </a:lnTo>
                  <a:lnTo>
                    <a:pt x="14830" y="32767"/>
                  </a:lnTo>
                  <a:lnTo>
                    <a:pt x="14877" y="32807"/>
                  </a:lnTo>
                  <a:lnTo>
                    <a:pt x="28273" y="32807"/>
                  </a:lnTo>
                  <a:lnTo>
                    <a:pt x="28273" y="39840"/>
                  </a:lnTo>
                  <a:lnTo>
                    <a:pt x="28595" y="39840"/>
                  </a:lnTo>
                  <a:lnTo>
                    <a:pt x="28595" y="32492"/>
                  </a:lnTo>
                  <a:lnTo>
                    <a:pt x="15004" y="32492"/>
                  </a:lnTo>
                  <a:lnTo>
                    <a:pt x="6605" y="24093"/>
                  </a:lnTo>
                  <a:lnTo>
                    <a:pt x="6605" y="6377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 flipH="1">
              <a:off x="-170257" y="4535439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0" y="1"/>
                  </a:moveTo>
                  <a:lnTo>
                    <a:pt x="2465" y="2459"/>
                  </a:lnTo>
                  <a:lnTo>
                    <a:pt x="4924" y="4924"/>
                  </a:lnTo>
                  <a:lnTo>
                    <a:pt x="4924" y="3517"/>
                  </a:lnTo>
                  <a:lnTo>
                    <a:pt x="3162" y="1756"/>
                  </a:lnTo>
                  <a:lnTo>
                    <a:pt x="14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 flipH="1">
              <a:off x="-1220762" y="5440348"/>
              <a:ext cx="79309" cy="79243"/>
            </a:xfrm>
            <a:custGeom>
              <a:avLst/>
              <a:gdLst/>
              <a:ahLst/>
              <a:cxnLst/>
              <a:rect l="l" t="t" r="r" b="b"/>
              <a:pathLst>
                <a:path w="1207" h="1206" extrusionOk="0">
                  <a:moveTo>
                    <a:pt x="604" y="315"/>
                  </a:moveTo>
                  <a:cubicBezTo>
                    <a:pt x="758" y="315"/>
                    <a:pt x="885" y="442"/>
                    <a:pt x="885" y="603"/>
                  </a:cubicBezTo>
                  <a:cubicBezTo>
                    <a:pt x="885" y="757"/>
                    <a:pt x="758" y="884"/>
                    <a:pt x="604" y="884"/>
                  </a:cubicBezTo>
                  <a:cubicBezTo>
                    <a:pt x="443" y="884"/>
                    <a:pt x="316" y="757"/>
                    <a:pt x="316" y="603"/>
                  </a:cubicBezTo>
                  <a:cubicBezTo>
                    <a:pt x="316" y="442"/>
                    <a:pt x="443" y="315"/>
                    <a:pt x="604" y="315"/>
                  </a:cubicBezTo>
                  <a:close/>
                  <a:moveTo>
                    <a:pt x="604" y="0"/>
                  </a:moveTo>
                  <a:cubicBezTo>
                    <a:pt x="269" y="0"/>
                    <a:pt x="1" y="268"/>
                    <a:pt x="1" y="603"/>
                  </a:cubicBezTo>
                  <a:cubicBezTo>
                    <a:pt x="1" y="938"/>
                    <a:pt x="269" y="1206"/>
                    <a:pt x="604" y="1206"/>
                  </a:cubicBezTo>
                  <a:cubicBezTo>
                    <a:pt x="939" y="1206"/>
                    <a:pt x="1207" y="938"/>
                    <a:pt x="1207" y="603"/>
                  </a:cubicBezTo>
                  <a:cubicBezTo>
                    <a:pt x="1207" y="268"/>
                    <a:pt x="932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 flipH="1">
              <a:off x="260571" y="3172886"/>
              <a:ext cx="676984" cy="959527"/>
            </a:xfrm>
            <a:custGeom>
              <a:avLst/>
              <a:gdLst/>
              <a:ahLst/>
              <a:cxnLst/>
              <a:rect l="l" t="t" r="r" b="b"/>
              <a:pathLst>
                <a:path w="10303" h="14603" extrusionOk="0">
                  <a:moveTo>
                    <a:pt x="88" y="1"/>
                  </a:moveTo>
                  <a:lnTo>
                    <a:pt x="1" y="88"/>
                  </a:lnTo>
                  <a:lnTo>
                    <a:pt x="4033" y="4127"/>
                  </a:lnTo>
                  <a:lnTo>
                    <a:pt x="4033" y="8427"/>
                  </a:lnTo>
                  <a:lnTo>
                    <a:pt x="10215" y="14603"/>
                  </a:lnTo>
                  <a:lnTo>
                    <a:pt x="10302" y="14516"/>
                  </a:lnTo>
                  <a:lnTo>
                    <a:pt x="4160" y="8373"/>
                  </a:lnTo>
                  <a:lnTo>
                    <a:pt x="4160" y="407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5"/>
            <p:cNvSpPr/>
            <p:nvPr/>
          </p:nvSpPr>
          <p:spPr>
            <a:xfrm flipH="1">
              <a:off x="-1184238" y="4978629"/>
              <a:ext cx="484593" cy="284842"/>
            </a:xfrm>
            <a:custGeom>
              <a:avLst/>
              <a:gdLst/>
              <a:ahLst/>
              <a:cxnLst/>
              <a:rect l="l" t="t" r="r" b="b"/>
              <a:pathLst>
                <a:path w="7375" h="4335" extrusionOk="0">
                  <a:moveTo>
                    <a:pt x="87" y="1"/>
                  </a:moveTo>
                  <a:lnTo>
                    <a:pt x="0" y="95"/>
                  </a:lnTo>
                  <a:lnTo>
                    <a:pt x="2077" y="2171"/>
                  </a:lnTo>
                  <a:lnTo>
                    <a:pt x="5124" y="2171"/>
                  </a:lnTo>
                  <a:lnTo>
                    <a:pt x="7281" y="4334"/>
                  </a:lnTo>
                  <a:lnTo>
                    <a:pt x="7375" y="4241"/>
                  </a:lnTo>
                  <a:lnTo>
                    <a:pt x="5178" y="2044"/>
                  </a:lnTo>
                  <a:lnTo>
                    <a:pt x="2130" y="2044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5"/>
            <p:cNvSpPr/>
            <p:nvPr/>
          </p:nvSpPr>
          <p:spPr>
            <a:xfrm flipH="1">
              <a:off x="9973828" y="3115621"/>
              <a:ext cx="79703" cy="79703"/>
            </a:xfrm>
            <a:custGeom>
              <a:avLst/>
              <a:gdLst/>
              <a:ahLst/>
              <a:cxnLst/>
              <a:rect l="l" t="t" r="r" b="b"/>
              <a:pathLst>
                <a:path w="1213" h="1213" extrusionOk="0">
                  <a:moveTo>
                    <a:pt x="610" y="322"/>
                  </a:moveTo>
                  <a:cubicBezTo>
                    <a:pt x="764" y="322"/>
                    <a:pt x="891" y="449"/>
                    <a:pt x="891" y="610"/>
                  </a:cubicBezTo>
                  <a:cubicBezTo>
                    <a:pt x="891" y="764"/>
                    <a:pt x="764" y="891"/>
                    <a:pt x="610" y="891"/>
                  </a:cubicBezTo>
                  <a:cubicBezTo>
                    <a:pt x="449" y="891"/>
                    <a:pt x="322" y="764"/>
                    <a:pt x="322" y="610"/>
                  </a:cubicBezTo>
                  <a:cubicBezTo>
                    <a:pt x="322" y="449"/>
                    <a:pt x="449" y="322"/>
                    <a:pt x="610" y="322"/>
                  </a:cubicBezTo>
                  <a:close/>
                  <a:moveTo>
                    <a:pt x="610" y="0"/>
                  </a:moveTo>
                  <a:cubicBezTo>
                    <a:pt x="275" y="0"/>
                    <a:pt x="0" y="275"/>
                    <a:pt x="0" y="610"/>
                  </a:cubicBezTo>
                  <a:cubicBezTo>
                    <a:pt x="0" y="938"/>
                    <a:pt x="275" y="1213"/>
                    <a:pt x="610" y="1213"/>
                  </a:cubicBezTo>
                  <a:cubicBezTo>
                    <a:pt x="938" y="1213"/>
                    <a:pt x="1213" y="938"/>
                    <a:pt x="1213" y="610"/>
                  </a:cubicBezTo>
                  <a:cubicBezTo>
                    <a:pt x="1213" y="275"/>
                    <a:pt x="938" y="0"/>
                    <a:pt x="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5"/>
            <p:cNvSpPr/>
            <p:nvPr/>
          </p:nvSpPr>
          <p:spPr>
            <a:xfrm flipH="1">
              <a:off x="9531946" y="3372204"/>
              <a:ext cx="484659" cy="284382"/>
            </a:xfrm>
            <a:custGeom>
              <a:avLst/>
              <a:gdLst/>
              <a:ahLst/>
              <a:cxnLst/>
              <a:rect l="l" t="t" r="r" b="b"/>
              <a:pathLst>
                <a:path w="7376" h="4328" extrusionOk="0">
                  <a:moveTo>
                    <a:pt x="88" y="0"/>
                  </a:moveTo>
                  <a:lnTo>
                    <a:pt x="1" y="87"/>
                  </a:lnTo>
                  <a:lnTo>
                    <a:pt x="2198" y="2284"/>
                  </a:lnTo>
                  <a:lnTo>
                    <a:pt x="5239" y="2284"/>
                  </a:lnTo>
                  <a:lnTo>
                    <a:pt x="7282" y="4327"/>
                  </a:lnTo>
                  <a:lnTo>
                    <a:pt x="7375" y="4240"/>
                  </a:lnTo>
                  <a:lnTo>
                    <a:pt x="5292" y="2157"/>
                  </a:lnTo>
                  <a:lnTo>
                    <a:pt x="2245" y="215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5"/>
            <p:cNvSpPr/>
            <p:nvPr/>
          </p:nvSpPr>
          <p:spPr>
            <a:xfrm flipH="1">
              <a:off x="7895215" y="457719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5"/>
            <p:cNvSpPr/>
            <p:nvPr/>
          </p:nvSpPr>
          <p:spPr>
            <a:xfrm flipH="1">
              <a:off x="7839362" y="463311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5"/>
            <p:cNvSpPr/>
            <p:nvPr/>
          </p:nvSpPr>
          <p:spPr>
            <a:xfrm flipH="1">
              <a:off x="7103515" y="4564841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1" y="1"/>
                  </a:moveTo>
                  <a:lnTo>
                    <a:pt x="1" y="1401"/>
                  </a:lnTo>
                  <a:lnTo>
                    <a:pt x="1762" y="3162"/>
                  </a:lnTo>
                  <a:lnTo>
                    <a:pt x="3524" y="4924"/>
                  </a:lnTo>
                  <a:lnTo>
                    <a:pt x="4924" y="4924"/>
                  </a:lnTo>
                  <a:lnTo>
                    <a:pt x="2459" y="24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5"/>
            <p:cNvSpPr/>
            <p:nvPr/>
          </p:nvSpPr>
          <p:spPr>
            <a:xfrm flipH="1">
              <a:off x="8692689" y="3656516"/>
              <a:ext cx="79309" cy="79703"/>
            </a:xfrm>
            <a:custGeom>
              <a:avLst/>
              <a:gdLst/>
              <a:ahLst/>
              <a:cxnLst/>
              <a:rect l="l" t="t" r="r" b="b"/>
              <a:pathLst>
                <a:path w="1207" h="1213" extrusionOk="0">
                  <a:moveTo>
                    <a:pt x="604" y="322"/>
                  </a:moveTo>
                  <a:cubicBezTo>
                    <a:pt x="758" y="322"/>
                    <a:pt x="885" y="449"/>
                    <a:pt x="885" y="603"/>
                  </a:cubicBezTo>
                  <a:cubicBezTo>
                    <a:pt x="885" y="764"/>
                    <a:pt x="758" y="891"/>
                    <a:pt x="604" y="891"/>
                  </a:cubicBezTo>
                  <a:cubicBezTo>
                    <a:pt x="450" y="891"/>
                    <a:pt x="316" y="764"/>
                    <a:pt x="316" y="603"/>
                  </a:cubicBezTo>
                  <a:cubicBezTo>
                    <a:pt x="316" y="449"/>
                    <a:pt x="450" y="322"/>
                    <a:pt x="604" y="322"/>
                  </a:cubicBezTo>
                  <a:close/>
                  <a:moveTo>
                    <a:pt x="604" y="0"/>
                  </a:moveTo>
                  <a:cubicBezTo>
                    <a:pt x="269" y="0"/>
                    <a:pt x="1" y="275"/>
                    <a:pt x="1" y="603"/>
                  </a:cubicBezTo>
                  <a:cubicBezTo>
                    <a:pt x="1" y="938"/>
                    <a:pt x="269" y="1213"/>
                    <a:pt x="604" y="1213"/>
                  </a:cubicBezTo>
                  <a:cubicBezTo>
                    <a:pt x="939" y="1213"/>
                    <a:pt x="1206" y="938"/>
                    <a:pt x="1206" y="603"/>
                  </a:cubicBezTo>
                  <a:cubicBezTo>
                    <a:pt x="1206" y="275"/>
                    <a:pt x="939" y="0"/>
                    <a:pt x="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5"/>
            <p:cNvSpPr/>
            <p:nvPr/>
          </p:nvSpPr>
          <p:spPr>
            <a:xfrm flipH="1">
              <a:off x="7092910" y="3707964"/>
              <a:ext cx="1624946" cy="2324731"/>
            </a:xfrm>
            <a:custGeom>
              <a:avLst/>
              <a:gdLst/>
              <a:ahLst/>
              <a:cxnLst/>
              <a:rect l="l" t="t" r="r" b="b"/>
              <a:pathLst>
                <a:path w="24730" h="35380" extrusionOk="0">
                  <a:moveTo>
                    <a:pt x="228" y="1"/>
                  </a:moveTo>
                  <a:lnTo>
                    <a:pt x="1" y="222"/>
                  </a:lnTo>
                  <a:lnTo>
                    <a:pt x="8500" y="8722"/>
                  </a:lnTo>
                  <a:lnTo>
                    <a:pt x="8547" y="8769"/>
                  </a:lnTo>
                  <a:lnTo>
                    <a:pt x="15285" y="8769"/>
                  </a:lnTo>
                  <a:lnTo>
                    <a:pt x="24408" y="17891"/>
                  </a:lnTo>
                  <a:lnTo>
                    <a:pt x="24408" y="20557"/>
                  </a:lnTo>
                  <a:lnTo>
                    <a:pt x="18748" y="26210"/>
                  </a:lnTo>
                  <a:lnTo>
                    <a:pt x="18748" y="31127"/>
                  </a:lnTo>
                  <a:lnTo>
                    <a:pt x="23002" y="35380"/>
                  </a:lnTo>
                  <a:lnTo>
                    <a:pt x="23229" y="35152"/>
                  </a:lnTo>
                  <a:lnTo>
                    <a:pt x="19070" y="30993"/>
                  </a:lnTo>
                  <a:lnTo>
                    <a:pt x="19070" y="26344"/>
                  </a:lnTo>
                  <a:lnTo>
                    <a:pt x="24730" y="20684"/>
                  </a:lnTo>
                  <a:lnTo>
                    <a:pt x="24730" y="17764"/>
                  </a:lnTo>
                  <a:lnTo>
                    <a:pt x="15466" y="8501"/>
                  </a:lnTo>
                  <a:lnTo>
                    <a:pt x="15419" y="8454"/>
                  </a:lnTo>
                  <a:lnTo>
                    <a:pt x="8681" y="8454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5"/>
            <p:cNvSpPr/>
            <p:nvPr/>
          </p:nvSpPr>
          <p:spPr>
            <a:xfrm flipH="1">
              <a:off x="7308117" y="4270476"/>
              <a:ext cx="658455" cy="1003025"/>
            </a:xfrm>
            <a:custGeom>
              <a:avLst/>
              <a:gdLst/>
              <a:ahLst/>
              <a:cxnLst/>
              <a:rect l="l" t="t" r="r" b="b"/>
              <a:pathLst>
                <a:path w="10021" h="15265" extrusionOk="0">
                  <a:moveTo>
                    <a:pt x="94" y="0"/>
                  </a:moveTo>
                  <a:lnTo>
                    <a:pt x="0" y="87"/>
                  </a:lnTo>
                  <a:lnTo>
                    <a:pt x="5620" y="5707"/>
                  </a:lnTo>
                  <a:lnTo>
                    <a:pt x="5620" y="10951"/>
                  </a:lnTo>
                  <a:lnTo>
                    <a:pt x="9927" y="15265"/>
                  </a:lnTo>
                  <a:lnTo>
                    <a:pt x="10020" y="15171"/>
                  </a:lnTo>
                  <a:lnTo>
                    <a:pt x="5747" y="10904"/>
                  </a:lnTo>
                  <a:lnTo>
                    <a:pt x="5747" y="565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5"/>
            <p:cNvSpPr/>
            <p:nvPr/>
          </p:nvSpPr>
          <p:spPr>
            <a:xfrm flipH="1">
              <a:off x="8145583" y="3184744"/>
              <a:ext cx="1878446" cy="2617787"/>
            </a:xfrm>
            <a:custGeom>
              <a:avLst/>
              <a:gdLst/>
              <a:ahLst/>
              <a:cxnLst/>
              <a:rect l="l" t="t" r="r" b="b"/>
              <a:pathLst>
                <a:path w="28588" h="39840" extrusionOk="0">
                  <a:moveTo>
                    <a:pt x="0" y="0"/>
                  </a:moveTo>
                  <a:lnTo>
                    <a:pt x="0" y="7348"/>
                  </a:lnTo>
                  <a:lnTo>
                    <a:pt x="13584" y="7348"/>
                  </a:lnTo>
                  <a:lnTo>
                    <a:pt x="21983" y="15747"/>
                  </a:lnTo>
                  <a:lnTo>
                    <a:pt x="21983" y="33457"/>
                  </a:lnTo>
                  <a:lnTo>
                    <a:pt x="28359" y="39840"/>
                  </a:lnTo>
                  <a:lnTo>
                    <a:pt x="28587" y="39612"/>
                  </a:lnTo>
                  <a:lnTo>
                    <a:pt x="22304" y="33329"/>
                  </a:lnTo>
                  <a:lnTo>
                    <a:pt x="22304" y="15613"/>
                  </a:lnTo>
                  <a:lnTo>
                    <a:pt x="13764" y="7073"/>
                  </a:lnTo>
                  <a:lnTo>
                    <a:pt x="13718" y="7026"/>
                  </a:lnTo>
                  <a:lnTo>
                    <a:pt x="315" y="702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 flipH="1">
              <a:off x="8679477" y="3776627"/>
              <a:ext cx="323544" cy="323544"/>
            </a:xfrm>
            <a:custGeom>
              <a:avLst/>
              <a:gdLst/>
              <a:ahLst/>
              <a:cxnLst/>
              <a:rect l="l" t="t" r="r" b="b"/>
              <a:pathLst>
                <a:path w="4924" h="4924" extrusionOk="0">
                  <a:moveTo>
                    <a:pt x="0" y="1"/>
                  </a:moveTo>
                  <a:lnTo>
                    <a:pt x="0" y="1401"/>
                  </a:lnTo>
                  <a:lnTo>
                    <a:pt x="1762" y="3162"/>
                  </a:lnTo>
                  <a:lnTo>
                    <a:pt x="3524" y="4924"/>
                  </a:lnTo>
                  <a:lnTo>
                    <a:pt x="4923" y="4924"/>
                  </a:lnTo>
                  <a:lnTo>
                    <a:pt x="2465" y="246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 flipH="1">
              <a:off x="7895201" y="4502814"/>
              <a:ext cx="676984" cy="959921"/>
            </a:xfrm>
            <a:custGeom>
              <a:avLst/>
              <a:gdLst/>
              <a:ahLst/>
              <a:cxnLst/>
              <a:rect l="l" t="t" r="r" b="b"/>
              <a:pathLst>
                <a:path w="10303" h="14609" extrusionOk="0">
                  <a:moveTo>
                    <a:pt x="88" y="1"/>
                  </a:moveTo>
                  <a:lnTo>
                    <a:pt x="1" y="94"/>
                  </a:lnTo>
                  <a:lnTo>
                    <a:pt x="6143" y="6236"/>
                  </a:lnTo>
                  <a:lnTo>
                    <a:pt x="6143" y="10537"/>
                  </a:lnTo>
                  <a:lnTo>
                    <a:pt x="10215" y="14609"/>
                  </a:lnTo>
                  <a:lnTo>
                    <a:pt x="10302" y="14515"/>
                  </a:lnTo>
                  <a:lnTo>
                    <a:pt x="6270" y="10483"/>
                  </a:lnTo>
                  <a:lnTo>
                    <a:pt x="6270" y="61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 flipH="1">
              <a:off x="7930394" y="3115628"/>
              <a:ext cx="2308830" cy="1917213"/>
            </a:xfrm>
            <a:custGeom>
              <a:avLst/>
              <a:gdLst/>
              <a:ahLst/>
              <a:cxnLst/>
              <a:rect l="l" t="t" r="r" b="b"/>
              <a:pathLst>
                <a:path w="35138" h="29178" fill="none" extrusionOk="0">
                  <a:moveTo>
                    <a:pt x="35138" y="29177"/>
                  </a:moveTo>
                  <a:lnTo>
                    <a:pt x="29177" y="29177"/>
                  </a:ln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 flipH="1">
              <a:off x="687233" y="3664217"/>
              <a:ext cx="60385" cy="60779"/>
            </a:xfrm>
            <a:custGeom>
              <a:avLst/>
              <a:gdLst/>
              <a:ahLst/>
              <a:cxnLst/>
              <a:rect l="l" t="t" r="r" b="b"/>
              <a:pathLst>
                <a:path w="919" h="925" extrusionOk="0">
                  <a:moveTo>
                    <a:pt x="1" y="1"/>
                  </a:moveTo>
                  <a:lnTo>
                    <a:pt x="1" y="925"/>
                  </a:lnTo>
                  <a:lnTo>
                    <a:pt x="918" y="925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 flipH="1">
              <a:off x="117758" y="5031633"/>
              <a:ext cx="91136" cy="91136"/>
            </a:xfrm>
            <a:custGeom>
              <a:avLst/>
              <a:gdLst/>
              <a:ahLst/>
              <a:cxnLst/>
              <a:rect l="l" t="t" r="r" b="b"/>
              <a:pathLst>
                <a:path w="1387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214" y="1387"/>
                  </a:lnTo>
                  <a:lnTo>
                    <a:pt x="214" y="215"/>
                  </a:lnTo>
                  <a:lnTo>
                    <a:pt x="1387" y="215"/>
                  </a:lnTo>
                  <a:lnTo>
                    <a:pt x="13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1" name="Google Shape;1081;p33"/>
          <p:cNvGrpSpPr/>
          <p:nvPr/>
        </p:nvGrpSpPr>
        <p:grpSpPr>
          <a:xfrm>
            <a:off x="-1899334" y="-419109"/>
            <a:ext cx="13268785" cy="7181358"/>
            <a:chOff x="-1899334" y="-419109"/>
            <a:chExt cx="13268785" cy="7181358"/>
          </a:xfrm>
        </p:grpSpPr>
        <p:sp>
          <p:nvSpPr>
            <p:cNvPr id="1082" name="Google Shape;1082;p33"/>
            <p:cNvSpPr/>
            <p:nvPr/>
          </p:nvSpPr>
          <p:spPr>
            <a:xfrm flipH="1">
              <a:off x="-398296" y="1734117"/>
              <a:ext cx="1209478" cy="713912"/>
            </a:xfrm>
            <a:custGeom>
              <a:avLst/>
              <a:gdLst/>
              <a:ahLst/>
              <a:cxnLst/>
              <a:rect l="l" t="t" r="r" b="b"/>
              <a:pathLst>
                <a:path w="18407" h="10865" extrusionOk="0">
                  <a:moveTo>
                    <a:pt x="0" y="1"/>
                  </a:moveTo>
                  <a:lnTo>
                    <a:pt x="8761" y="8768"/>
                  </a:lnTo>
                  <a:lnTo>
                    <a:pt x="9512" y="8768"/>
                  </a:lnTo>
                  <a:lnTo>
                    <a:pt x="11608" y="10865"/>
                  </a:lnTo>
                  <a:lnTo>
                    <a:pt x="18407" y="10824"/>
                  </a:lnTo>
                  <a:lnTo>
                    <a:pt x="11159" y="3577"/>
                  </a:lnTo>
                  <a:lnTo>
                    <a:pt x="7904" y="3577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 flipH="1">
              <a:off x="7744901" y="3900420"/>
              <a:ext cx="1209938" cy="713912"/>
            </a:xfrm>
            <a:custGeom>
              <a:avLst/>
              <a:gdLst/>
              <a:ahLst/>
              <a:cxnLst/>
              <a:rect l="l" t="t" r="r" b="b"/>
              <a:pathLst>
                <a:path w="18414" h="10865" extrusionOk="0">
                  <a:moveTo>
                    <a:pt x="6799" y="1"/>
                  </a:moveTo>
                  <a:lnTo>
                    <a:pt x="1" y="48"/>
                  </a:lnTo>
                  <a:lnTo>
                    <a:pt x="7254" y="7295"/>
                  </a:lnTo>
                  <a:lnTo>
                    <a:pt x="10503" y="7295"/>
                  </a:lnTo>
                  <a:lnTo>
                    <a:pt x="14080" y="10865"/>
                  </a:lnTo>
                  <a:lnTo>
                    <a:pt x="18413" y="10865"/>
                  </a:lnTo>
                  <a:lnTo>
                    <a:pt x="9646" y="2104"/>
                  </a:lnTo>
                  <a:lnTo>
                    <a:pt x="8895" y="2104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4" name="Google Shape;1084;p33"/>
            <p:cNvGrpSpPr/>
            <p:nvPr/>
          </p:nvGrpSpPr>
          <p:grpSpPr>
            <a:xfrm>
              <a:off x="-1899334" y="-419109"/>
              <a:ext cx="13268785" cy="7181358"/>
              <a:chOff x="-1899334" y="-419109"/>
              <a:chExt cx="13268785" cy="7181358"/>
            </a:xfrm>
          </p:grpSpPr>
          <p:grpSp>
            <p:nvGrpSpPr>
              <p:cNvPr id="1085" name="Google Shape;1085;p33"/>
              <p:cNvGrpSpPr/>
              <p:nvPr/>
            </p:nvGrpSpPr>
            <p:grpSpPr>
              <a:xfrm>
                <a:off x="-1899334" y="-151646"/>
                <a:ext cx="13268785" cy="6913895"/>
                <a:chOff x="-1899334" y="-151646"/>
                <a:chExt cx="13268785" cy="6913895"/>
              </a:xfrm>
            </p:grpSpPr>
            <p:grpSp>
              <p:nvGrpSpPr>
                <p:cNvPr id="1086" name="Google Shape;1086;p33"/>
                <p:cNvGrpSpPr/>
                <p:nvPr/>
              </p:nvGrpSpPr>
              <p:grpSpPr>
                <a:xfrm rot="-5400000" flipH="1">
                  <a:off x="6548958" y="1941756"/>
                  <a:ext cx="4070103" cy="5570883"/>
                  <a:chOff x="5429253" y="-190791"/>
                  <a:chExt cx="4070103" cy="5570883"/>
                </a:xfrm>
              </p:grpSpPr>
              <p:sp>
                <p:nvSpPr>
                  <p:cNvPr id="1087" name="Google Shape;1087;p33"/>
                  <p:cNvSpPr/>
                  <p:nvPr/>
                </p:nvSpPr>
                <p:spPr>
                  <a:xfrm flipH="1">
                    <a:off x="9419653" y="1640446"/>
                    <a:ext cx="79703" cy="79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13" extrusionOk="0">
                        <a:moveTo>
                          <a:pt x="610" y="322"/>
                        </a:moveTo>
                        <a:cubicBezTo>
                          <a:pt x="764" y="322"/>
                          <a:pt x="891" y="449"/>
                          <a:pt x="891" y="610"/>
                        </a:cubicBezTo>
                        <a:cubicBezTo>
                          <a:pt x="891" y="764"/>
                          <a:pt x="764" y="891"/>
                          <a:pt x="610" y="891"/>
                        </a:cubicBezTo>
                        <a:cubicBezTo>
                          <a:pt x="449" y="891"/>
                          <a:pt x="322" y="764"/>
                          <a:pt x="322" y="610"/>
                        </a:cubicBezTo>
                        <a:cubicBezTo>
                          <a:pt x="322" y="449"/>
                          <a:pt x="449" y="322"/>
                          <a:pt x="610" y="322"/>
                        </a:cubicBezTo>
                        <a:close/>
                        <a:moveTo>
                          <a:pt x="610" y="0"/>
                        </a:moveTo>
                        <a:cubicBezTo>
                          <a:pt x="275" y="0"/>
                          <a:pt x="0" y="275"/>
                          <a:pt x="0" y="610"/>
                        </a:cubicBezTo>
                        <a:cubicBezTo>
                          <a:pt x="0" y="938"/>
                          <a:pt x="275" y="1213"/>
                          <a:pt x="610" y="1213"/>
                        </a:cubicBezTo>
                        <a:cubicBezTo>
                          <a:pt x="938" y="1213"/>
                          <a:pt x="1213" y="938"/>
                          <a:pt x="1213" y="610"/>
                        </a:cubicBezTo>
                        <a:cubicBezTo>
                          <a:pt x="1213" y="275"/>
                          <a:pt x="938" y="0"/>
                          <a:pt x="61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8" name="Google Shape;1088;p33"/>
                  <p:cNvSpPr/>
                  <p:nvPr/>
                </p:nvSpPr>
                <p:spPr>
                  <a:xfrm flipH="1">
                    <a:off x="8977771" y="1897029"/>
                    <a:ext cx="484659" cy="2843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6" h="4328" extrusionOk="0">
                        <a:moveTo>
                          <a:pt x="88" y="0"/>
                        </a:moveTo>
                        <a:lnTo>
                          <a:pt x="1" y="87"/>
                        </a:lnTo>
                        <a:lnTo>
                          <a:pt x="2198" y="2284"/>
                        </a:lnTo>
                        <a:lnTo>
                          <a:pt x="5239" y="2284"/>
                        </a:lnTo>
                        <a:lnTo>
                          <a:pt x="7282" y="4327"/>
                        </a:lnTo>
                        <a:lnTo>
                          <a:pt x="7375" y="4240"/>
                        </a:lnTo>
                        <a:lnTo>
                          <a:pt x="5292" y="2157"/>
                        </a:lnTo>
                        <a:lnTo>
                          <a:pt x="2245" y="2157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89" name="Google Shape;1089;p33"/>
                  <p:cNvGrpSpPr/>
                  <p:nvPr/>
                </p:nvGrpSpPr>
                <p:grpSpPr>
                  <a:xfrm>
                    <a:off x="5429253" y="-190791"/>
                    <a:ext cx="4040601" cy="5570883"/>
                    <a:chOff x="5429253" y="-190791"/>
                    <a:chExt cx="4040601" cy="5570883"/>
                  </a:xfrm>
                </p:grpSpPr>
                <p:sp>
                  <p:nvSpPr>
                    <p:cNvPr id="1090" name="Google Shape;1090;p33"/>
                    <p:cNvSpPr/>
                    <p:nvPr/>
                  </p:nvSpPr>
                  <p:spPr>
                    <a:xfrm flipH="1">
                      <a:off x="7341040" y="3102019"/>
                      <a:ext cx="20764" cy="132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6" h="2017" extrusionOk="0">
                          <a:moveTo>
                            <a:pt x="0" y="1"/>
                          </a:moveTo>
                          <a:lnTo>
                            <a:pt x="0" y="2017"/>
                          </a:lnTo>
                          <a:lnTo>
                            <a:pt x="315" y="2017"/>
                          </a:lnTo>
                          <a:lnTo>
                            <a:pt x="315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1" name="Google Shape;1091;p33"/>
                    <p:cNvSpPr/>
                    <p:nvPr/>
                  </p:nvSpPr>
                  <p:spPr>
                    <a:xfrm flipH="1">
                      <a:off x="7285187" y="3157935"/>
                      <a:ext cx="132532" cy="206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7" h="315" extrusionOk="0">
                          <a:moveTo>
                            <a:pt x="1" y="0"/>
                          </a:moveTo>
                          <a:lnTo>
                            <a:pt x="1" y="315"/>
                          </a:lnTo>
                          <a:lnTo>
                            <a:pt x="2017" y="315"/>
                          </a:lnTo>
                          <a:lnTo>
                            <a:pt x="201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2" name="Google Shape;1092;p33"/>
                    <p:cNvSpPr/>
                    <p:nvPr/>
                  </p:nvSpPr>
                  <p:spPr>
                    <a:xfrm flipH="1">
                      <a:off x="5570981" y="3485810"/>
                      <a:ext cx="40082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10" extrusionOk="0">
                          <a:moveTo>
                            <a:pt x="522" y="0"/>
                          </a:moveTo>
                          <a:lnTo>
                            <a:pt x="0" y="523"/>
                          </a:lnTo>
                          <a:lnTo>
                            <a:pt x="87" y="610"/>
                          </a:lnTo>
                          <a:lnTo>
                            <a:pt x="610" y="87"/>
                          </a:lnTo>
                          <a:lnTo>
                            <a:pt x="522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3" name="Google Shape;1093;p33"/>
                    <p:cNvSpPr/>
                    <p:nvPr/>
                  </p:nvSpPr>
                  <p:spPr>
                    <a:xfrm flipH="1">
                      <a:off x="5570981" y="348620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87" y="1"/>
                          </a:moveTo>
                          <a:lnTo>
                            <a:pt x="0" y="88"/>
                          </a:lnTo>
                          <a:lnTo>
                            <a:pt x="522" y="604"/>
                          </a:lnTo>
                          <a:lnTo>
                            <a:pt x="610" y="523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4" name="Google Shape;1094;p33"/>
                    <p:cNvSpPr/>
                    <p:nvPr/>
                  </p:nvSpPr>
                  <p:spPr>
                    <a:xfrm flipH="1">
                      <a:off x="5683207" y="3486204"/>
                      <a:ext cx="39687" cy="40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1" extrusionOk="0">
                          <a:moveTo>
                            <a:pt x="523" y="1"/>
                          </a:moveTo>
                          <a:lnTo>
                            <a:pt x="1" y="523"/>
                          </a:lnTo>
                          <a:lnTo>
                            <a:pt x="81" y="610"/>
                          </a:lnTo>
                          <a:lnTo>
                            <a:pt x="604" y="88"/>
                          </a:lnTo>
                          <a:lnTo>
                            <a:pt x="52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5" name="Google Shape;1095;p33"/>
                    <p:cNvSpPr/>
                    <p:nvPr/>
                  </p:nvSpPr>
                  <p:spPr>
                    <a:xfrm flipH="1">
                      <a:off x="5683207" y="3486204"/>
                      <a:ext cx="39687" cy="401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1" extrusionOk="0">
                          <a:moveTo>
                            <a:pt x="81" y="1"/>
                          </a:moveTo>
                          <a:lnTo>
                            <a:pt x="1" y="88"/>
                          </a:lnTo>
                          <a:lnTo>
                            <a:pt x="523" y="610"/>
                          </a:lnTo>
                          <a:lnTo>
                            <a:pt x="604" y="523"/>
                          </a:lnTo>
                          <a:lnTo>
                            <a:pt x="8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6" name="Google Shape;1096;p33"/>
                    <p:cNvSpPr/>
                    <p:nvPr/>
                  </p:nvSpPr>
                  <p:spPr>
                    <a:xfrm flipH="1">
                      <a:off x="5458755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523" y="0"/>
                          </a:moveTo>
                          <a:lnTo>
                            <a:pt x="1" y="523"/>
                          </a:lnTo>
                          <a:lnTo>
                            <a:pt x="81" y="610"/>
                          </a:lnTo>
                          <a:lnTo>
                            <a:pt x="604" y="87"/>
                          </a:lnTo>
                          <a:lnTo>
                            <a:pt x="523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7" name="Google Shape;1097;p33"/>
                    <p:cNvSpPr/>
                    <p:nvPr/>
                  </p:nvSpPr>
                  <p:spPr>
                    <a:xfrm flipH="1">
                      <a:off x="5458755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81" y="0"/>
                          </a:moveTo>
                          <a:lnTo>
                            <a:pt x="1" y="87"/>
                          </a:lnTo>
                          <a:lnTo>
                            <a:pt x="523" y="610"/>
                          </a:lnTo>
                          <a:lnTo>
                            <a:pt x="604" y="523"/>
                          </a:lnTo>
                          <a:lnTo>
                            <a:pt x="8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8" name="Google Shape;1098;p33"/>
                    <p:cNvSpPr/>
                    <p:nvPr/>
                  </p:nvSpPr>
                  <p:spPr>
                    <a:xfrm flipH="1">
                      <a:off x="5570521" y="3577799"/>
                      <a:ext cx="39687" cy="39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3" extrusionOk="0">
                          <a:moveTo>
                            <a:pt x="516" y="0"/>
                          </a:moveTo>
                          <a:lnTo>
                            <a:pt x="0" y="522"/>
                          </a:lnTo>
                          <a:lnTo>
                            <a:pt x="81" y="603"/>
                          </a:lnTo>
                          <a:lnTo>
                            <a:pt x="603" y="80"/>
                          </a:lnTo>
                          <a:lnTo>
                            <a:pt x="516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99" name="Google Shape;1099;p33"/>
                    <p:cNvSpPr/>
                    <p:nvPr/>
                  </p:nvSpPr>
                  <p:spPr>
                    <a:xfrm flipH="1">
                      <a:off x="5570521" y="3577339"/>
                      <a:ext cx="39687" cy="40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10" extrusionOk="0">
                          <a:moveTo>
                            <a:pt x="81" y="0"/>
                          </a:moveTo>
                          <a:lnTo>
                            <a:pt x="0" y="87"/>
                          </a:lnTo>
                          <a:lnTo>
                            <a:pt x="523" y="610"/>
                          </a:lnTo>
                          <a:lnTo>
                            <a:pt x="603" y="523"/>
                          </a:lnTo>
                          <a:lnTo>
                            <a:pt x="8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0" name="Google Shape;1100;p33"/>
                    <p:cNvSpPr/>
                    <p:nvPr/>
                  </p:nvSpPr>
                  <p:spPr>
                    <a:xfrm flipH="1">
                      <a:off x="6833196" y="1954654"/>
                      <a:ext cx="39687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4" extrusionOk="0">
                          <a:moveTo>
                            <a:pt x="523" y="1"/>
                          </a:moveTo>
                          <a:lnTo>
                            <a:pt x="1" y="523"/>
                          </a:lnTo>
                          <a:lnTo>
                            <a:pt x="81" y="604"/>
                          </a:lnTo>
                          <a:lnTo>
                            <a:pt x="604" y="88"/>
                          </a:lnTo>
                          <a:lnTo>
                            <a:pt x="52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1" name="Google Shape;1101;p33"/>
                    <p:cNvSpPr/>
                    <p:nvPr/>
                  </p:nvSpPr>
                  <p:spPr>
                    <a:xfrm flipH="1">
                      <a:off x="6833196" y="1954654"/>
                      <a:ext cx="39687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4" h="604" extrusionOk="0">
                          <a:moveTo>
                            <a:pt x="81" y="1"/>
                          </a:moveTo>
                          <a:lnTo>
                            <a:pt x="1" y="81"/>
                          </a:lnTo>
                          <a:lnTo>
                            <a:pt x="523" y="604"/>
                          </a:lnTo>
                          <a:lnTo>
                            <a:pt x="604" y="523"/>
                          </a:lnTo>
                          <a:lnTo>
                            <a:pt x="8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2" name="Google Shape;1102;p33"/>
                    <p:cNvSpPr/>
                    <p:nvPr/>
                  </p:nvSpPr>
                  <p:spPr>
                    <a:xfrm flipH="1">
                      <a:off x="6709077" y="195465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522" y="1"/>
                          </a:moveTo>
                          <a:lnTo>
                            <a:pt x="0" y="517"/>
                          </a:lnTo>
                          <a:lnTo>
                            <a:pt x="87" y="604"/>
                          </a:lnTo>
                          <a:lnTo>
                            <a:pt x="610" y="81"/>
                          </a:lnTo>
                          <a:lnTo>
                            <a:pt x="522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3" name="Google Shape;1103;p33"/>
                    <p:cNvSpPr/>
                    <p:nvPr/>
                  </p:nvSpPr>
                  <p:spPr>
                    <a:xfrm flipH="1">
                      <a:off x="6709077" y="1954654"/>
                      <a:ext cx="40082" cy="396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0" h="604" extrusionOk="0">
                          <a:moveTo>
                            <a:pt x="87" y="1"/>
                          </a:moveTo>
                          <a:lnTo>
                            <a:pt x="0" y="81"/>
                          </a:lnTo>
                          <a:lnTo>
                            <a:pt x="522" y="604"/>
                          </a:lnTo>
                          <a:lnTo>
                            <a:pt x="610" y="523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4" name="Google Shape;1104;p33"/>
                    <p:cNvSpPr/>
                    <p:nvPr/>
                  </p:nvSpPr>
                  <p:spPr>
                    <a:xfrm flipH="1">
                      <a:off x="6249594" y="2857788"/>
                      <a:ext cx="38833" cy="2715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4133" extrusionOk="0">
                          <a:moveTo>
                            <a:pt x="590" y="0"/>
                          </a:moveTo>
                          <a:lnTo>
                            <a:pt x="1" y="590"/>
                          </a:lnTo>
                          <a:lnTo>
                            <a:pt x="1" y="2063"/>
                          </a:lnTo>
                          <a:lnTo>
                            <a:pt x="1" y="3543"/>
                          </a:lnTo>
                          <a:lnTo>
                            <a:pt x="590" y="4133"/>
                          </a:lnTo>
                          <a:lnTo>
                            <a:pt x="590" y="2063"/>
                          </a:lnTo>
                          <a:lnTo>
                            <a:pt x="590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5" name="Google Shape;1105;p33"/>
                    <p:cNvSpPr/>
                    <p:nvPr/>
                  </p:nvSpPr>
                  <p:spPr>
                    <a:xfrm flipH="1">
                      <a:off x="7576921" y="1681381"/>
                      <a:ext cx="191997" cy="1919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2" h="2921" extrusionOk="0">
                          <a:moveTo>
                            <a:pt x="1" y="0"/>
                          </a:moveTo>
                          <a:lnTo>
                            <a:pt x="1461" y="1461"/>
                          </a:lnTo>
                          <a:lnTo>
                            <a:pt x="2921" y="2921"/>
                          </a:lnTo>
                          <a:lnTo>
                            <a:pt x="2921" y="2090"/>
                          </a:lnTo>
                          <a:lnTo>
                            <a:pt x="1876" y="1045"/>
                          </a:lnTo>
                          <a:lnTo>
                            <a:pt x="831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6" name="Google Shape;1106;p33"/>
                    <p:cNvSpPr/>
                    <p:nvPr/>
                  </p:nvSpPr>
                  <p:spPr>
                    <a:xfrm flipH="1">
                      <a:off x="8038641" y="1332809"/>
                      <a:ext cx="79703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3" h="1207" extrusionOk="0">
                          <a:moveTo>
                            <a:pt x="610" y="322"/>
                          </a:moveTo>
                          <a:cubicBezTo>
                            <a:pt x="764" y="322"/>
                            <a:pt x="891" y="449"/>
                            <a:pt x="891" y="603"/>
                          </a:cubicBezTo>
                          <a:cubicBezTo>
                            <a:pt x="891" y="764"/>
                            <a:pt x="764" y="891"/>
                            <a:pt x="610" y="891"/>
                          </a:cubicBezTo>
                          <a:cubicBezTo>
                            <a:pt x="449" y="891"/>
                            <a:pt x="322" y="764"/>
                            <a:pt x="322" y="603"/>
                          </a:cubicBezTo>
                          <a:cubicBezTo>
                            <a:pt x="322" y="449"/>
                            <a:pt x="449" y="322"/>
                            <a:pt x="610" y="322"/>
                          </a:cubicBezTo>
                          <a:close/>
                          <a:moveTo>
                            <a:pt x="610" y="1"/>
                          </a:moveTo>
                          <a:cubicBezTo>
                            <a:pt x="275" y="1"/>
                            <a:pt x="1" y="275"/>
                            <a:pt x="1" y="603"/>
                          </a:cubicBezTo>
                          <a:cubicBezTo>
                            <a:pt x="1" y="938"/>
                            <a:pt x="275" y="1206"/>
                            <a:pt x="610" y="1206"/>
                          </a:cubicBezTo>
                          <a:cubicBezTo>
                            <a:pt x="938" y="1206"/>
                            <a:pt x="1213" y="938"/>
                            <a:pt x="1213" y="603"/>
                          </a:cubicBezTo>
                          <a:cubicBezTo>
                            <a:pt x="1213" y="268"/>
                            <a:pt x="938" y="1"/>
                            <a:pt x="610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7" name="Google Shape;1107;p33"/>
                    <p:cNvSpPr/>
                    <p:nvPr/>
                  </p:nvSpPr>
                  <p:spPr>
                    <a:xfrm flipH="1">
                      <a:off x="6203402" y="3285537"/>
                      <a:ext cx="79309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07" extrusionOk="0">
                          <a:moveTo>
                            <a:pt x="604" y="315"/>
                          </a:moveTo>
                          <a:cubicBezTo>
                            <a:pt x="758" y="315"/>
                            <a:pt x="885" y="443"/>
                            <a:pt x="885" y="603"/>
                          </a:cubicBezTo>
                          <a:cubicBezTo>
                            <a:pt x="885" y="757"/>
                            <a:pt x="758" y="885"/>
                            <a:pt x="604" y="885"/>
                          </a:cubicBezTo>
                          <a:cubicBezTo>
                            <a:pt x="443" y="885"/>
                            <a:pt x="316" y="757"/>
                            <a:pt x="316" y="603"/>
                          </a:cubicBezTo>
                          <a:cubicBezTo>
                            <a:pt x="316" y="443"/>
                            <a:pt x="443" y="315"/>
                            <a:pt x="604" y="315"/>
                          </a:cubicBezTo>
                          <a:close/>
                          <a:moveTo>
                            <a:pt x="604" y="1"/>
                          </a:moveTo>
                          <a:cubicBezTo>
                            <a:pt x="269" y="1"/>
                            <a:pt x="1" y="269"/>
                            <a:pt x="1" y="603"/>
                          </a:cubicBezTo>
                          <a:cubicBezTo>
                            <a:pt x="1" y="932"/>
                            <a:pt x="269" y="1206"/>
                            <a:pt x="604" y="1206"/>
                          </a:cubicBezTo>
                          <a:cubicBezTo>
                            <a:pt x="932" y="1206"/>
                            <a:pt x="1207" y="932"/>
                            <a:pt x="1207" y="603"/>
                          </a:cubicBezTo>
                          <a:cubicBezTo>
                            <a:pt x="1207" y="269"/>
                            <a:pt x="932" y="1"/>
                            <a:pt x="604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8" name="Google Shape;1108;p33"/>
                    <p:cNvSpPr/>
                    <p:nvPr/>
                  </p:nvSpPr>
                  <p:spPr>
                    <a:xfrm flipH="1">
                      <a:off x="6232868" y="1385636"/>
                      <a:ext cx="1836196" cy="19101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945" h="29070" extrusionOk="0">
                          <a:moveTo>
                            <a:pt x="222" y="0"/>
                          </a:moveTo>
                          <a:lnTo>
                            <a:pt x="1" y="221"/>
                          </a:lnTo>
                          <a:lnTo>
                            <a:pt x="8943" y="9163"/>
                          </a:lnTo>
                          <a:lnTo>
                            <a:pt x="8989" y="9210"/>
                          </a:lnTo>
                          <a:lnTo>
                            <a:pt x="15620" y="9210"/>
                          </a:lnTo>
                          <a:lnTo>
                            <a:pt x="27630" y="21220"/>
                          </a:lnTo>
                          <a:lnTo>
                            <a:pt x="27630" y="29070"/>
                          </a:lnTo>
                          <a:lnTo>
                            <a:pt x="27945" y="29070"/>
                          </a:lnTo>
                          <a:lnTo>
                            <a:pt x="27945" y="21086"/>
                          </a:lnTo>
                          <a:lnTo>
                            <a:pt x="15801" y="8942"/>
                          </a:lnTo>
                          <a:lnTo>
                            <a:pt x="15754" y="8895"/>
                          </a:lnTo>
                          <a:lnTo>
                            <a:pt x="9117" y="8895"/>
                          </a:lnTo>
                          <a:lnTo>
                            <a:pt x="22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09" name="Google Shape;1109;p33"/>
                    <p:cNvSpPr/>
                    <p:nvPr/>
                  </p:nvSpPr>
                  <p:spPr>
                    <a:xfrm flipH="1">
                      <a:off x="6410237" y="2114846"/>
                      <a:ext cx="488995" cy="4877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42" h="7423" extrusionOk="0">
                          <a:moveTo>
                            <a:pt x="0" y="1"/>
                          </a:moveTo>
                          <a:lnTo>
                            <a:pt x="0" y="128"/>
                          </a:lnTo>
                          <a:lnTo>
                            <a:pt x="3289" y="128"/>
                          </a:lnTo>
                          <a:lnTo>
                            <a:pt x="7308" y="4154"/>
                          </a:lnTo>
                          <a:lnTo>
                            <a:pt x="7308" y="7422"/>
                          </a:lnTo>
                          <a:lnTo>
                            <a:pt x="7441" y="7422"/>
                          </a:lnTo>
                          <a:lnTo>
                            <a:pt x="7441" y="4100"/>
                          </a:lnTo>
                          <a:lnTo>
                            <a:pt x="3342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0" name="Google Shape;1110;p33"/>
                    <p:cNvSpPr/>
                    <p:nvPr/>
                  </p:nvSpPr>
                  <p:spPr>
                    <a:xfrm flipH="1">
                      <a:off x="7148716" y="1679607"/>
                      <a:ext cx="90742" cy="912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1" h="1388" extrusionOk="0">
                          <a:moveTo>
                            <a:pt x="1173" y="1"/>
                          </a:moveTo>
                          <a:lnTo>
                            <a:pt x="1173" y="1173"/>
                          </a:lnTo>
                          <a:lnTo>
                            <a:pt x="0" y="1173"/>
                          </a:lnTo>
                          <a:lnTo>
                            <a:pt x="0" y="1387"/>
                          </a:lnTo>
                          <a:lnTo>
                            <a:pt x="1380" y="1387"/>
                          </a:lnTo>
                          <a:lnTo>
                            <a:pt x="1380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1" name="Google Shape;1111;p33"/>
                    <p:cNvSpPr/>
                    <p:nvPr/>
                  </p:nvSpPr>
                  <p:spPr>
                    <a:xfrm flipH="1">
                      <a:off x="6549340" y="3089666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1" y="1"/>
                          </a:moveTo>
                          <a:lnTo>
                            <a:pt x="1" y="1401"/>
                          </a:lnTo>
                          <a:lnTo>
                            <a:pt x="1762" y="3162"/>
                          </a:lnTo>
                          <a:lnTo>
                            <a:pt x="3524" y="4924"/>
                          </a:lnTo>
                          <a:lnTo>
                            <a:pt x="4924" y="4924"/>
                          </a:lnTo>
                          <a:lnTo>
                            <a:pt x="2459" y="2459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2" name="Google Shape;1112;p33"/>
                    <p:cNvSpPr/>
                    <p:nvPr/>
                  </p:nvSpPr>
                  <p:spPr>
                    <a:xfrm flipH="1">
                      <a:off x="6581475" y="4539412"/>
                      <a:ext cx="79243" cy="792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6" h="1206" extrusionOk="0">
                          <a:moveTo>
                            <a:pt x="603" y="322"/>
                          </a:moveTo>
                          <a:cubicBezTo>
                            <a:pt x="757" y="322"/>
                            <a:pt x="884" y="449"/>
                            <a:pt x="884" y="603"/>
                          </a:cubicBezTo>
                          <a:cubicBezTo>
                            <a:pt x="884" y="764"/>
                            <a:pt x="757" y="891"/>
                            <a:pt x="603" y="891"/>
                          </a:cubicBezTo>
                          <a:cubicBezTo>
                            <a:pt x="442" y="891"/>
                            <a:pt x="315" y="764"/>
                            <a:pt x="315" y="603"/>
                          </a:cubicBezTo>
                          <a:cubicBezTo>
                            <a:pt x="315" y="449"/>
                            <a:pt x="449" y="322"/>
                            <a:pt x="603" y="322"/>
                          </a:cubicBezTo>
                          <a:close/>
                          <a:moveTo>
                            <a:pt x="603" y="0"/>
                          </a:moveTo>
                          <a:cubicBezTo>
                            <a:pt x="268" y="0"/>
                            <a:pt x="0" y="268"/>
                            <a:pt x="0" y="603"/>
                          </a:cubicBezTo>
                          <a:cubicBezTo>
                            <a:pt x="0" y="938"/>
                            <a:pt x="268" y="1206"/>
                            <a:pt x="603" y="1206"/>
                          </a:cubicBezTo>
                          <a:cubicBezTo>
                            <a:pt x="938" y="1206"/>
                            <a:pt x="1206" y="938"/>
                            <a:pt x="1206" y="603"/>
                          </a:cubicBezTo>
                          <a:cubicBezTo>
                            <a:pt x="1206" y="268"/>
                            <a:pt x="938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3" name="Google Shape;1113;p33"/>
                    <p:cNvSpPr/>
                    <p:nvPr/>
                  </p:nvSpPr>
                  <p:spPr>
                    <a:xfrm flipH="1">
                      <a:off x="8138514" y="2181341"/>
                      <a:ext cx="79309" cy="797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13" extrusionOk="0">
                          <a:moveTo>
                            <a:pt x="604" y="322"/>
                          </a:moveTo>
                          <a:cubicBezTo>
                            <a:pt x="758" y="322"/>
                            <a:pt x="885" y="449"/>
                            <a:pt x="885" y="603"/>
                          </a:cubicBezTo>
                          <a:cubicBezTo>
                            <a:pt x="885" y="764"/>
                            <a:pt x="758" y="891"/>
                            <a:pt x="604" y="891"/>
                          </a:cubicBezTo>
                          <a:cubicBezTo>
                            <a:pt x="450" y="891"/>
                            <a:pt x="316" y="764"/>
                            <a:pt x="316" y="603"/>
                          </a:cubicBezTo>
                          <a:cubicBezTo>
                            <a:pt x="316" y="449"/>
                            <a:pt x="450" y="322"/>
                            <a:pt x="604" y="322"/>
                          </a:cubicBezTo>
                          <a:close/>
                          <a:moveTo>
                            <a:pt x="604" y="0"/>
                          </a:moveTo>
                          <a:cubicBezTo>
                            <a:pt x="269" y="0"/>
                            <a:pt x="1" y="275"/>
                            <a:pt x="1" y="603"/>
                          </a:cubicBezTo>
                          <a:cubicBezTo>
                            <a:pt x="1" y="938"/>
                            <a:pt x="269" y="1213"/>
                            <a:pt x="604" y="1213"/>
                          </a:cubicBezTo>
                          <a:cubicBezTo>
                            <a:pt x="939" y="1213"/>
                            <a:pt x="1206" y="938"/>
                            <a:pt x="1206" y="603"/>
                          </a:cubicBezTo>
                          <a:cubicBezTo>
                            <a:pt x="1206" y="275"/>
                            <a:pt x="939" y="0"/>
                            <a:pt x="604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4" name="Google Shape;1114;p33"/>
                    <p:cNvSpPr/>
                    <p:nvPr/>
                  </p:nvSpPr>
                  <p:spPr>
                    <a:xfrm flipH="1">
                      <a:off x="6538735" y="2232789"/>
                      <a:ext cx="1624946" cy="23247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30" h="35380" extrusionOk="0">
                          <a:moveTo>
                            <a:pt x="228" y="1"/>
                          </a:moveTo>
                          <a:lnTo>
                            <a:pt x="1" y="222"/>
                          </a:lnTo>
                          <a:lnTo>
                            <a:pt x="8500" y="8722"/>
                          </a:lnTo>
                          <a:lnTo>
                            <a:pt x="8547" y="8769"/>
                          </a:lnTo>
                          <a:lnTo>
                            <a:pt x="15285" y="8769"/>
                          </a:lnTo>
                          <a:lnTo>
                            <a:pt x="24408" y="17891"/>
                          </a:lnTo>
                          <a:lnTo>
                            <a:pt x="24408" y="20557"/>
                          </a:lnTo>
                          <a:lnTo>
                            <a:pt x="18748" y="26210"/>
                          </a:lnTo>
                          <a:lnTo>
                            <a:pt x="18748" y="31127"/>
                          </a:lnTo>
                          <a:lnTo>
                            <a:pt x="23002" y="35380"/>
                          </a:lnTo>
                          <a:lnTo>
                            <a:pt x="23229" y="35152"/>
                          </a:lnTo>
                          <a:lnTo>
                            <a:pt x="19070" y="30993"/>
                          </a:lnTo>
                          <a:lnTo>
                            <a:pt x="19070" y="26344"/>
                          </a:lnTo>
                          <a:lnTo>
                            <a:pt x="24730" y="20684"/>
                          </a:lnTo>
                          <a:lnTo>
                            <a:pt x="24730" y="17764"/>
                          </a:lnTo>
                          <a:lnTo>
                            <a:pt x="15466" y="8501"/>
                          </a:lnTo>
                          <a:lnTo>
                            <a:pt x="15419" y="8454"/>
                          </a:lnTo>
                          <a:lnTo>
                            <a:pt x="8681" y="8454"/>
                          </a:lnTo>
                          <a:lnTo>
                            <a:pt x="22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5" name="Google Shape;1115;p33"/>
                    <p:cNvSpPr/>
                    <p:nvPr/>
                  </p:nvSpPr>
                  <p:spPr>
                    <a:xfrm flipH="1">
                      <a:off x="6753942" y="2795301"/>
                      <a:ext cx="658455" cy="1003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21" h="15265" extrusionOk="0">
                          <a:moveTo>
                            <a:pt x="94" y="0"/>
                          </a:moveTo>
                          <a:lnTo>
                            <a:pt x="0" y="87"/>
                          </a:lnTo>
                          <a:lnTo>
                            <a:pt x="5620" y="5707"/>
                          </a:lnTo>
                          <a:lnTo>
                            <a:pt x="5620" y="10951"/>
                          </a:lnTo>
                          <a:lnTo>
                            <a:pt x="9927" y="15265"/>
                          </a:lnTo>
                          <a:lnTo>
                            <a:pt x="10020" y="15171"/>
                          </a:lnTo>
                          <a:lnTo>
                            <a:pt x="5747" y="10904"/>
                          </a:lnTo>
                          <a:lnTo>
                            <a:pt x="5747" y="5653"/>
                          </a:lnTo>
                          <a:lnTo>
                            <a:pt x="94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6" name="Google Shape;1116;p33"/>
                    <p:cNvSpPr/>
                    <p:nvPr/>
                  </p:nvSpPr>
                  <p:spPr>
                    <a:xfrm flipH="1">
                      <a:off x="6573979" y="3616040"/>
                      <a:ext cx="349958" cy="5533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26" h="8421" extrusionOk="0">
                          <a:moveTo>
                            <a:pt x="5199" y="1"/>
                          </a:moveTo>
                          <a:lnTo>
                            <a:pt x="5199" y="3129"/>
                          </a:lnTo>
                          <a:lnTo>
                            <a:pt x="1" y="8333"/>
                          </a:lnTo>
                          <a:lnTo>
                            <a:pt x="88" y="8420"/>
                          </a:lnTo>
                          <a:lnTo>
                            <a:pt x="5326" y="3182"/>
                          </a:lnTo>
                          <a:lnTo>
                            <a:pt x="532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7" name="Google Shape;1117;p33"/>
                    <p:cNvSpPr/>
                    <p:nvPr/>
                  </p:nvSpPr>
                  <p:spPr>
                    <a:xfrm flipH="1">
                      <a:off x="7591408" y="1709569"/>
                      <a:ext cx="1878446" cy="26177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88" h="39840" extrusionOk="0">
                          <a:moveTo>
                            <a:pt x="0" y="0"/>
                          </a:moveTo>
                          <a:lnTo>
                            <a:pt x="0" y="7348"/>
                          </a:lnTo>
                          <a:lnTo>
                            <a:pt x="13584" y="7348"/>
                          </a:lnTo>
                          <a:lnTo>
                            <a:pt x="21983" y="15747"/>
                          </a:lnTo>
                          <a:lnTo>
                            <a:pt x="21983" y="33457"/>
                          </a:lnTo>
                          <a:lnTo>
                            <a:pt x="28359" y="39840"/>
                          </a:lnTo>
                          <a:lnTo>
                            <a:pt x="28587" y="39612"/>
                          </a:lnTo>
                          <a:lnTo>
                            <a:pt x="22304" y="33329"/>
                          </a:lnTo>
                          <a:lnTo>
                            <a:pt x="22304" y="15613"/>
                          </a:lnTo>
                          <a:lnTo>
                            <a:pt x="13764" y="7073"/>
                          </a:lnTo>
                          <a:lnTo>
                            <a:pt x="13718" y="7026"/>
                          </a:lnTo>
                          <a:lnTo>
                            <a:pt x="315" y="7026"/>
                          </a:lnTo>
                          <a:lnTo>
                            <a:pt x="31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8" name="Google Shape;1118;p33"/>
                    <p:cNvSpPr/>
                    <p:nvPr/>
                  </p:nvSpPr>
                  <p:spPr>
                    <a:xfrm flipH="1">
                      <a:off x="8125302" y="2301452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0" y="1"/>
                          </a:moveTo>
                          <a:lnTo>
                            <a:pt x="0" y="1401"/>
                          </a:lnTo>
                          <a:lnTo>
                            <a:pt x="1762" y="3162"/>
                          </a:lnTo>
                          <a:lnTo>
                            <a:pt x="3524" y="4924"/>
                          </a:lnTo>
                          <a:lnTo>
                            <a:pt x="4923" y="4924"/>
                          </a:lnTo>
                          <a:lnTo>
                            <a:pt x="2465" y="2466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9" name="Google Shape;1119;p33"/>
                    <p:cNvSpPr/>
                    <p:nvPr/>
                  </p:nvSpPr>
                  <p:spPr>
                    <a:xfrm flipH="1">
                      <a:off x="7544399" y="4293801"/>
                      <a:ext cx="79703" cy="79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3" h="1207" extrusionOk="0">
                          <a:moveTo>
                            <a:pt x="610" y="315"/>
                          </a:moveTo>
                          <a:cubicBezTo>
                            <a:pt x="764" y="315"/>
                            <a:pt x="891" y="443"/>
                            <a:pt x="891" y="604"/>
                          </a:cubicBezTo>
                          <a:cubicBezTo>
                            <a:pt x="891" y="758"/>
                            <a:pt x="764" y="885"/>
                            <a:pt x="610" y="885"/>
                          </a:cubicBezTo>
                          <a:cubicBezTo>
                            <a:pt x="449" y="885"/>
                            <a:pt x="322" y="758"/>
                            <a:pt x="322" y="604"/>
                          </a:cubicBezTo>
                          <a:cubicBezTo>
                            <a:pt x="322" y="443"/>
                            <a:pt x="449" y="315"/>
                            <a:pt x="610" y="315"/>
                          </a:cubicBezTo>
                          <a:close/>
                          <a:moveTo>
                            <a:pt x="610" y="1"/>
                          </a:moveTo>
                          <a:cubicBezTo>
                            <a:pt x="275" y="1"/>
                            <a:pt x="0" y="269"/>
                            <a:pt x="0" y="604"/>
                          </a:cubicBezTo>
                          <a:cubicBezTo>
                            <a:pt x="0" y="932"/>
                            <a:pt x="275" y="1206"/>
                            <a:pt x="610" y="1206"/>
                          </a:cubicBezTo>
                          <a:cubicBezTo>
                            <a:pt x="938" y="1206"/>
                            <a:pt x="1213" y="932"/>
                            <a:pt x="1213" y="604"/>
                          </a:cubicBezTo>
                          <a:cubicBezTo>
                            <a:pt x="1213" y="269"/>
                            <a:pt x="938" y="1"/>
                            <a:pt x="610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0" name="Google Shape;1120;p33"/>
                    <p:cNvSpPr/>
                    <p:nvPr/>
                  </p:nvSpPr>
                  <p:spPr>
                    <a:xfrm flipH="1">
                      <a:off x="7341026" y="3027639"/>
                      <a:ext cx="676984" cy="9599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03" h="14609" extrusionOk="0">
                          <a:moveTo>
                            <a:pt x="88" y="1"/>
                          </a:moveTo>
                          <a:lnTo>
                            <a:pt x="1" y="94"/>
                          </a:lnTo>
                          <a:lnTo>
                            <a:pt x="6143" y="6236"/>
                          </a:lnTo>
                          <a:lnTo>
                            <a:pt x="6143" y="10537"/>
                          </a:lnTo>
                          <a:lnTo>
                            <a:pt x="10215" y="14609"/>
                          </a:lnTo>
                          <a:lnTo>
                            <a:pt x="10302" y="14515"/>
                          </a:lnTo>
                          <a:lnTo>
                            <a:pt x="6270" y="10483"/>
                          </a:lnTo>
                          <a:lnTo>
                            <a:pt x="6270" y="6183"/>
                          </a:lnTo>
                          <a:lnTo>
                            <a:pt x="8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1" name="Google Shape;1121;p33"/>
                    <p:cNvSpPr/>
                    <p:nvPr/>
                  </p:nvSpPr>
                  <p:spPr>
                    <a:xfrm flipH="1">
                      <a:off x="5570944" y="-190791"/>
                      <a:ext cx="1878906" cy="26177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595" h="39840" extrusionOk="0">
                          <a:moveTo>
                            <a:pt x="229" y="0"/>
                          </a:moveTo>
                          <a:lnTo>
                            <a:pt x="1" y="221"/>
                          </a:lnTo>
                          <a:lnTo>
                            <a:pt x="6290" y="6511"/>
                          </a:lnTo>
                          <a:lnTo>
                            <a:pt x="6290" y="24227"/>
                          </a:lnTo>
                          <a:lnTo>
                            <a:pt x="14830" y="32767"/>
                          </a:lnTo>
                          <a:lnTo>
                            <a:pt x="14877" y="32807"/>
                          </a:lnTo>
                          <a:lnTo>
                            <a:pt x="28273" y="32807"/>
                          </a:lnTo>
                          <a:lnTo>
                            <a:pt x="28273" y="39840"/>
                          </a:lnTo>
                          <a:lnTo>
                            <a:pt x="28595" y="39840"/>
                          </a:lnTo>
                          <a:lnTo>
                            <a:pt x="28595" y="32492"/>
                          </a:lnTo>
                          <a:lnTo>
                            <a:pt x="15004" y="32492"/>
                          </a:lnTo>
                          <a:lnTo>
                            <a:pt x="6605" y="24093"/>
                          </a:lnTo>
                          <a:lnTo>
                            <a:pt x="6605" y="6377"/>
                          </a:lnTo>
                          <a:lnTo>
                            <a:pt x="229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2" name="Google Shape;1122;p33"/>
                    <p:cNvSpPr/>
                    <p:nvPr/>
                  </p:nvSpPr>
                  <p:spPr>
                    <a:xfrm flipH="1">
                      <a:off x="6592443" y="1511464"/>
                      <a:ext cx="323544" cy="3235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24" h="4924" extrusionOk="0">
                          <a:moveTo>
                            <a:pt x="0" y="1"/>
                          </a:moveTo>
                          <a:lnTo>
                            <a:pt x="2465" y="2459"/>
                          </a:lnTo>
                          <a:lnTo>
                            <a:pt x="4924" y="4924"/>
                          </a:lnTo>
                          <a:lnTo>
                            <a:pt x="4924" y="3517"/>
                          </a:lnTo>
                          <a:lnTo>
                            <a:pt x="3162" y="1756"/>
                          </a:lnTo>
                          <a:lnTo>
                            <a:pt x="140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3" name="Google Shape;1123;p33"/>
                    <p:cNvSpPr/>
                    <p:nvPr/>
                  </p:nvSpPr>
                  <p:spPr>
                    <a:xfrm flipH="1">
                      <a:off x="5541938" y="2416373"/>
                      <a:ext cx="79309" cy="792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07" h="1206" extrusionOk="0">
                          <a:moveTo>
                            <a:pt x="604" y="315"/>
                          </a:moveTo>
                          <a:cubicBezTo>
                            <a:pt x="758" y="315"/>
                            <a:pt x="885" y="442"/>
                            <a:pt x="885" y="603"/>
                          </a:cubicBezTo>
                          <a:cubicBezTo>
                            <a:pt x="885" y="757"/>
                            <a:pt x="758" y="884"/>
                            <a:pt x="604" y="884"/>
                          </a:cubicBezTo>
                          <a:cubicBezTo>
                            <a:pt x="443" y="884"/>
                            <a:pt x="316" y="757"/>
                            <a:pt x="316" y="603"/>
                          </a:cubicBezTo>
                          <a:cubicBezTo>
                            <a:pt x="316" y="442"/>
                            <a:pt x="443" y="315"/>
                            <a:pt x="604" y="315"/>
                          </a:cubicBezTo>
                          <a:close/>
                          <a:moveTo>
                            <a:pt x="604" y="0"/>
                          </a:moveTo>
                          <a:cubicBezTo>
                            <a:pt x="269" y="0"/>
                            <a:pt x="1" y="268"/>
                            <a:pt x="1" y="603"/>
                          </a:cubicBezTo>
                          <a:cubicBezTo>
                            <a:pt x="1" y="938"/>
                            <a:pt x="269" y="1206"/>
                            <a:pt x="604" y="1206"/>
                          </a:cubicBezTo>
                          <a:cubicBezTo>
                            <a:pt x="939" y="1206"/>
                            <a:pt x="1207" y="938"/>
                            <a:pt x="1207" y="603"/>
                          </a:cubicBezTo>
                          <a:cubicBezTo>
                            <a:pt x="1207" y="268"/>
                            <a:pt x="932" y="0"/>
                            <a:pt x="604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4" name="Google Shape;1124;p33"/>
                    <p:cNvSpPr/>
                    <p:nvPr/>
                  </p:nvSpPr>
                  <p:spPr>
                    <a:xfrm flipH="1">
                      <a:off x="7023271" y="148911"/>
                      <a:ext cx="676984" cy="9595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03" h="14603" extrusionOk="0">
                          <a:moveTo>
                            <a:pt x="88" y="1"/>
                          </a:moveTo>
                          <a:lnTo>
                            <a:pt x="1" y="88"/>
                          </a:lnTo>
                          <a:lnTo>
                            <a:pt x="4033" y="4127"/>
                          </a:lnTo>
                          <a:lnTo>
                            <a:pt x="4033" y="8427"/>
                          </a:lnTo>
                          <a:lnTo>
                            <a:pt x="10215" y="14603"/>
                          </a:lnTo>
                          <a:lnTo>
                            <a:pt x="10302" y="14516"/>
                          </a:lnTo>
                          <a:lnTo>
                            <a:pt x="4160" y="8373"/>
                          </a:lnTo>
                          <a:lnTo>
                            <a:pt x="4160" y="4073"/>
                          </a:lnTo>
                          <a:lnTo>
                            <a:pt x="8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5" name="Google Shape;1125;p33"/>
                    <p:cNvSpPr/>
                    <p:nvPr/>
                  </p:nvSpPr>
                  <p:spPr>
                    <a:xfrm flipH="1">
                      <a:off x="5578462" y="1954654"/>
                      <a:ext cx="484593" cy="2848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75" h="4335" extrusionOk="0">
                          <a:moveTo>
                            <a:pt x="87" y="1"/>
                          </a:moveTo>
                          <a:lnTo>
                            <a:pt x="0" y="95"/>
                          </a:lnTo>
                          <a:lnTo>
                            <a:pt x="2077" y="2171"/>
                          </a:lnTo>
                          <a:lnTo>
                            <a:pt x="5124" y="2171"/>
                          </a:lnTo>
                          <a:lnTo>
                            <a:pt x="7281" y="4334"/>
                          </a:lnTo>
                          <a:lnTo>
                            <a:pt x="7375" y="4241"/>
                          </a:lnTo>
                          <a:lnTo>
                            <a:pt x="5178" y="2044"/>
                          </a:lnTo>
                          <a:lnTo>
                            <a:pt x="2130" y="2044"/>
                          </a:lnTo>
                          <a:lnTo>
                            <a:pt x="87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6" name="Google Shape;1126;p33"/>
                    <p:cNvSpPr/>
                    <p:nvPr/>
                  </p:nvSpPr>
                  <p:spPr>
                    <a:xfrm flipH="1">
                      <a:off x="6893908" y="2465192"/>
                      <a:ext cx="60385" cy="607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9" h="925" extrusionOk="0">
                          <a:moveTo>
                            <a:pt x="1" y="1"/>
                          </a:moveTo>
                          <a:lnTo>
                            <a:pt x="1" y="925"/>
                          </a:lnTo>
                          <a:lnTo>
                            <a:pt x="918" y="925"/>
                          </a:lnTo>
                          <a:lnTo>
                            <a:pt x="91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7" name="Google Shape;1127;p33"/>
                    <p:cNvSpPr/>
                    <p:nvPr/>
                  </p:nvSpPr>
                  <p:spPr>
                    <a:xfrm flipH="1">
                      <a:off x="7793953" y="2112218"/>
                      <a:ext cx="11499" cy="722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" h="1100" extrusionOk="0">
                          <a:moveTo>
                            <a:pt x="1" y="1"/>
                          </a:moveTo>
                          <a:lnTo>
                            <a:pt x="1" y="1099"/>
                          </a:lnTo>
                          <a:lnTo>
                            <a:pt x="175" y="1099"/>
                          </a:lnTo>
                          <a:lnTo>
                            <a:pt x="175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8" name="Google Shape;1128;p33"/>
                    <p:cNvSpPr/>
                    <p:nvPr/>
                  </p:nvSpPr>
                  <p:spPr>
                    <a:xfrm flipH="1">
                      <a:off x="7763529" y="2142574"/>
                      <a:ext cx="71818" cy="115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3" h="176" extrusionOk="0">
                          <a:moveTo>
                            <a:pt x="0" y="1"/>
                          </a:moveTo>
                          <a:lnTo>
                            <a:pt x="0" y="175"/>
                          </a:lnTo>
                          <a:lnTo>
                            <a:pt x="1092" y="175"/>
                          </a:lnTo>
                          <a:lnTo>
                            <a:pt x="1092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9" name="Google Shape;1129;p33"/>
                    <p:cNvSpPr/>
                    <p:nvPr/>
                  </p:nvSpPr>
                  <p:spPr>
                    <a:xfrm flipH="1">
                      <a:off x="7640330" y="2134689"/>
                      <a:ext cx="7050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3" h="758" extrusionOk="0">
                          <a:moveTo>
                            <a:pt x="631" y="0"/>
                          </a:moveTo>
                          <a:lnTo>
                            <a:pt x="1" y="757"/>
                          </a:lnTo>
                          <a:lnTo>
                            <a:pt x="450" y="757"/>
                          </a:lnTo>
                          <a:lnTo>
                            <a:pt x="107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0" name="Google Shape;1130;p33"/>
                    <p:cNvSpPr/>
                    <p:nvPr/>
                  </p:nvSpPr>
                  <p:spPr>
                    <a:xfrm flipH="1">
                      <a:off x="7586648" y="2134689"/>
                      <a:ext cx="70438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2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72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1" name="Google Shape;1131;p33"/>
                    <p:cNvSpPr/>
                    <p:nvPr/>
                  </p:nvSpPr>
                  <p:spPr>
                    <a:xfrm flipH="1">
                      <a:off x="7533361" y="2134689"/>
                      <a:ext cx="7004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6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6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2" name="Google Shape;1132;p33"/>
                    <p:cNvSpPr/>
                    <p:nvPr/>
                  </p:nvSpPr>
                  <p:spPr>
                    <a:xfrm flipH="1">
                      <a:off x="7288670" y="2376292"/>
                      <a:ext cx="136080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1" h="336" extrusionOk="0">
                          <a:moveTo>
                            <a:pt x="1" y="1"/>
                          </a:moveTo>
                          <a:lnTo>
                            <a:pt x="1" y="335"/>
                          </a:lnTo>
                          <a:lnTo>
                            <a:pt x="2070" y="335"/>
                          </a:lnTo>
                          <a:lnTo>
                            <a:pt x="207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3" name="Google Shape;1133;p33"/>
                    <p:cNvSpPr/>
                    <p:nvPr/>
                  </p:nvSpPr>
                  <p:spPr>
                    <a:xfrm flipH="1">
                      <a:off x="7194054" y="2376292"/>
                      <a:ext cx="68270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9" h="336" extrusionOk="0">
                          <a:moveTo>
                            <a:pt x="0" y="1"/>
                          </a:moveTo>
                          <a:lnTo>
                            <a:pt x="0" y="335"/>
                          </a:lnTo>
                          <a:lnTo>
                            <a:pt x="1038" y="335"/>
                          </a:lnTo>
                          <a:lnTo>
                            <a:pt x="1038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4" name="Google Shape;1134;p33"/>
                    <p:cNvSpPr/>
                    <p:nvPr/>
                  </p:nvSpPr>
                  <p:spPr>
                    <a:xfrm flipH="1">
                      <a:off x="7152266" y="2376292"/>
                      <a:ext cx="21618" cy="22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" h="336" extrusionOk="0">
                          <a:moveTo>
                            <a:pt x="0" y="1"/>
                          </a:moveTo>
                          <a:lnTo>
                            <a:pt x="0" y="335"/>
                          </a:lnTo>
                          <a:lnTo>
                            <a:pt x="329" y="335"/>
                          </a:lnTo>
                          <a:lnTo>
                            <a:pt x="329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5" name="Google Shape;1135;p33"/>
                    <p:cNvSpPr/>
                    <p:nvPr/>
                  </p:nvSpPr>
                  <p:spPr>
                    <a:xfrm flipH="1">
                      <a:off x="7037393" y="2113138"/>
                      <a:ext cx="943625" cy="278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361" h="4240" extrusionOk="0">
                          <a:moveTo>
                            <a:pt x="134" y="0"/>
                          </a:moveTo>
                          <a:lnTo>
                            <a:pt x="0" y="134"/>
                          </a:lnTo>
                          <a:lnTo>
                            <a:pt x="2579" y="2706"/>
                          </a:lnTo>
                          <a:lnTo>
                            <a:pt x="12700" y="2706"/>
                          </a:lnTo>
                          <a:lnTo>
                            <a:pt x="14227" y="4240"/>
                          </a:lnTo>
                          <a:lnTo>
                            <a:pt x="14361" y="4106"/>
                          </a:lnTo>
                          <a:lnTo>
                            <a:pt x="12773" y="2525"/>
                          </a:lnTo>
                          <a:lnTo>
                            <a:pt x="2653" y="2525"/>
                          </a:lnTo>
                          <a:lnTo>
                            <a:pt x="134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6" name="Google Shape;1136;p33"/>
                    <p:cNvSpPr/>
                    <p:nvPr/>
                  </p:nvSpPr>
                  <p:spPr>
                    <a:xfrm flipH="1">
                      <a:off x="5541930" y="2852926"/>
                      <a:ext cx="473620" cy="4736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08" h="7208" fill="none" extrusionOk="0">
                          <a:moveTo>
                            <a:pt x="7208" y="3604"/>
                          </a:moveTo>
                          <a:cubicBezTo>
                            <a:pt x="7208" y="5593"/>
                            <a:pt x="5593" y="7207"/>
                            <a:pt x="3604" y="7207"/>
                          </a:cubicBezTo>
                          <a:cubicBezTo>
                            <a:pt x="1615" y="7207"/>
                            <a:pt x="1" y="5593"/>
                            <a:pt x="1" y="3604"/>
                          </a:cubicBezTo>
                          <a:cubicBezTo>
                            <a:pt x="1" y="1615"/>
                            <a:pt x="1615" y="0"/>
                            <a:pt x="3604" y="0"/>
                          </a:cubicBezTo>
                          <a:cubicBezTo>
                            <a:pt x="5593" y="0"/>
                            <a:pt x="7208" y="1615"/>
                            <a:pt x="7208" y="3604"/>
                          </a:cubicBezTo>
                          <a:close/>
                        </a:path>
                      </a:pathLst>
                    </a:custGeom>
                    <a:noFill/>
                    <a:ln w="19050" cap="flat" cmpd="sng">
                      <a:solidFill>
                        <a:schemeClr val="dk2"/>
                      </a:solidFill>
                      <a:prstDash val="solid"/>
                      <a:miter lim="669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7" name="Google Shape;1137;p33"/>
                    <p:cNvSpPr/>
                    <p:nvPr/>
                  </p:nvSpPr>
                  <p:spPr>
                    <a:xfrm flipH="1">
                      <a:off x="5644044" y="2750818"/>
                      <a:ext cx="136015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70" h="329" extrusionOk="0">
                          <a:moveTo>
                            <a:pt x="0" y="1"/>
                          </a:moveTo>
                          <a:lnTo>
                            <a:pt x="0" y="329"/>
                          </a:lnTo>
                          <a:lnTo>
                            <a:pt x="2070" y="329"/>
                          </a:lnTo>
                          <a:lnTo>
                            <a:pt x="2070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8" name="Google Shape;1138;p33"/>
                    <p:cNvSpPr/>
                    <p:nvPr/>
                  </p:nvSpPr>
                  <p:spPr>
                    <a:xfrm flipH="1">
                      <a:off x="5549823" y="2750818"/>
                      <a:ext cx="67876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3" h="329" extrusionOk="0">
                          <a:moveTo>
                            <a:pt x="1" y="1"/>
                          </a:moveTo>
                          <a:lnTo>
                            <a:pt x="1" y="329"/>
                          </a:lnTo>
                          <a:lnTo>
                            <a:pt x="1032" y="329"/>
                          </a:lnTo>
                          <a:lnTo>
                            <a:pt x="1032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9" name="Google Shape;1139;p33"/>
                    <p:cNvSpPr/>
                    <p:nvPr/>
                  </p:nvSpPr>
                  <p:spPr>
                    <a:xfrm flipH="1">
                      <a:off x="5508035" y="2750818"/>
                      <a:ext cx="21618" cy="21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" h="329" extrusionOk="0">
                          <a:moveTo>
                            <a:pt x="0" y="1"/>
                          </a:moveTo>
                          <a:lnTo>
                            <a:pt x="0" y="329"/>
                          </a:lnTo>
                          <a:lnTo>
                            <a:pt x="328" y="329"/>
                          </a:lnTo>
                          <a:lnTo>
                            <a:pt x="32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0" name="Google Shape;1140;p33"/>
                    <p:cNvSpPr/>
                    <p:nvPr/>
                  </p:nvSpPr>
                  <p:spPr>
                    <a:xfrm flipH="1">
                      <a:off x="5497455" y="3319441"/>
                      <a:ext cx="67876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33" h="168" extrusionOk="0">
                          <a:moveTo>
                            <a:pt x="1" y="0"/>
                          </a:moveTo>
                          <a:lnTo>
                            <a:pt x="1" y="168"/>
                          </a:lnTo>
                          <a:lnTo>
                            <a:pt x="1032" y="168"/>
                          </a:lnTo>
                          <a:lnTo>
                            <a:pt x="1032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1" name="Google Shape;1141;p33"/>
                    <p:cNvSpPr/>
                    <p:nvPr/>
                  </p:nvSpPr>
                  <p:spPr>
                    <a:xfrm flipH="1">
                      <a:off x="5450410" y="3319441"/>
                      <a:ext cx="33905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6" h="168" extrusionOk="0">
                          <a:moveTo>
                            <a:pt x="0" y="0"/>
                          </a:moveTo>
                          <a:lnTo>
                            <a:pt x="0" y="168"/>
                          </a:lnTo>
                          <a:lnTo>
                            <a:pt x="516" y="168"/>
                          </a:lnTo>
                          <a:lnTo>
                            <a:pt x="516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2" name="Google Shape;1142;p33"/>
                    <p:cNvSpPr/>
                    <p:nvPr/>
                  </p:nvSpPr>
                  <p:spPr>
                    <a:xfrm flipH="1">
                      <a:off x="5429253" y="3319441"/>
                      <a:ext cx="11105" cy="110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9" h="168" extrusionOk="0">
                          <a:moveTo>
                            <a:pt x="1" y="0"/>
                          </a:moveTo>
                          <a:lnTo>
                            <a:pt x="1" y="168"/>
                          </a:lnTo>
                          <a:lnTo>
                            <a:pt x="168" y="168"/>
                          </a:lnTo>
                          <a:lnTo>
                            <a:pt x="168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3" name="Google Shape;1143;p33"/>
                    <p:cNvSpPr/>
                    <p:nvPr/>
                  </p:nvSpPr>
                  <p:spPr>
                    <a:xfrm flipH="1">
                      <a:off x="6539181" y="3462878"/>
                      <a:ext cx="2308830" cy="19172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138" h="29178" fill="none" extrusionOk="0">
                          <a:moveTo>
                            <a:pt x="35138" y="29177"/>
                          </a:moveTo>
                          <a:lnTo>
                            <a:pt x="29177" y="29177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4175" cap="flat" cmpd="sng">
                      <a:solidFill>
                        <a:schemeClr val="dk2"/>
                      </a:solidFill>
                      <a:prstDash val="solid"/>
                      <a:miter lim="669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4" name="Google Shape;1144;p33"/>
                    <p:cNvSpPr/>
                    <p:nvPr/>
                  </p:nvSpPr>
                  <p:spPr>
                    <a:xfrm flipH="1">
                      <a:off x="7479679" y="2134689"/>
                      <a:ext cx="7004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66" h="758" extrusionOk="0">
                          <a:moveTo>
                            <a:pt x="623" y="0"/>
                          </a:moveTo>
                          <a:lnTo>
                            <a:pt x="0" y="757"/>
                          </a:lnTo>
                          <a:lnTo>
                            <a:pt x="442" y="757"/>
                          </a:lnTo>
                          <a:lnTo>
                            <a:pt x="106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5" name="Google Shape;1145;p33"/>
                    <p:cNvSpPr/>
                    <p:nvPr/>
                  </p:nvSpPr>
                  <p:spPr>
                    <a:xfrm flipH="1">
                      <a:off x="7425997" y="2134689"/>
                      <a:ext cx="70504" cy="498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3" h="758" extrusionOk="0">
                          <a:moveTo>
                            <a:pt x="630" y="0"/>
                          </a:moveTo>
                          <a:lnTo>
                            <a:pt x="1" y="757"/>
                          </a:lnTo>
                          <a:lnTo>
                            <a:pt x="443" y="757"/>
                          </a:lnTo>
                          <a:lnTo>
                            <a:pt x="1073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6" name="Google Shape;1146;p33"/>
                    <p:cNvSpPr/>
                    <p:nvPr/>
                  </p:nvSpPr>
                  <p:spPr>
                    <a:xfrm flipH="1">
                      <a:off x="6324433" y="3832608"/>
                      <a:ext cx="91136" cy="911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7" h="1387" extrusionOk="0">
                          <a:moveTo>
                            <a:pt x="0" y="0"/>
                          </a:moveTo>
                          <a:lnTo>
                            <a:pt x="0" y="1387"/>
                          </a:lnTo>
                          <a:lnTo>
                            <a:pt x="214" y="1387"/>
                          </a:lnTo>
                          <a:lnTo>
                            <a:pt x="214" y="215"/>
                          </a:lnTo>
                          <a:lnTo>
                            <a:pt x="1387" y="215"/>
                          </a:lnTo>
                          <a:lnTo>
                            <a:pt x="138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147" name="Google Shape;1147;p33"/>
                <p:cNvGrpSpPr/>
                <p:nvPr/>
              </p:nvGrpSpPr>
              <p:grpSpPr>
                <a:xfrm rot="5400000">
                  <a:off x="-1632178" y="-418802"/>
                  <a:ext cx="3523518" cy="4057831"/>
                  <a:chOff x="-518964" y="-1080787"/>
                  <a:chExt cx="3523518" cy="4057831"/>
                </a:xfrm>
              </p:grpSpPr>
              <p:sp>
                <p:nvSpPr>
                  <p:cNvPr id="1148" name="Google Shape;1148;p33"/>
                  <p:cNvSpPr/>
                  <p:nvPr/>
                </p:nvSpPr>
                <p:spPr>
                  <a:xfrm>
                    <a:off x="25018" y="-805280"/>
                    <a:ext cx="45404" cy="31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4837" extrusionOk="0">
                        <a:moveTo>
                          <a:pt x="1" y="1"/>
                        </a:moveTo>
                        <a:lnTo>
                          <a:pt x="1" y="2419"/>
                        </a:lnTo>
                        <a:lnTo>
                          <a:pt x="1" y="4837"/>
                        </a:lnTo>
                        <a:lnTo>
                          <a:pt x="690" y="4147"/>
                        </a:lnTo>
                        <a:lnTo>
                          <a:pt x="690" y="2419"/>
                        </a:lnTo>
                        <a:lnTo>
                          <a:pt x="690" y="690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3"/>
                  <p:cNvSpPr/>
                  <p:nvPr/>
                </p:nvSpPr>
                <p:spPr>
                  <a:xfrm>
                    <a:off x="1579034" y="665098"/>
                    <a:ext cx="224917" cy="224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3" h="3424" extrusionOk="0">
                        <a:moveTo>
                          <a:pt x="0" y="1"/>
                        </a:moveTo>
                        <a:lnTo>
                          <a:pt x="0" y="978"/>
                        </a:lnTo>
                        <a:lnTo>
                          <a:pt x="1226" y="2198"/>
                        </a:lnTo>
                        <a:lnTo>
                          <a:pt x="2452" y="3423"/>
                        </a:lnTo>
                        <a:lnTo>
                          <a:pt x="3423" y="3423"/>
                        </a:lnTo>
                        <a:lnTo>
                          <a:pt x="1715" y="170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3"/>
                  <p:cNvSpPr/>
                  <p:nvPr/>
                </p:nvSpPr>
                <p:spPr>
                  <a:xfrm>
                    <a:off x="2119862" y="1205139"/>
                    <a:ext cx="92976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1414" extrusionOk="0">
                        <a:moveTo>
                          <a:pt x="711" y="375"/>
                        </a:moveTo>
                        <a:cubicBezTo>
                          <a:pt x="892" y="375"/>
                          <a:pt x="1039" y="522"/>
                          <a:pt x="1039" y="710"/>
                        </a:cubicBezTo>
                        <a:cubicBezTo>
                          <a:pt x="1039" y="891"/>
                          <a:pt x="892" y="1038"/>
                          <a:pt x="711" y="1038"/>
                        </a:cubicBezTo>
                        <a:cubicBezTo>
                          <a:pt x="523" y="1038"/>
                          <a:pt x="376" y="891"/>
                          <a:pt x="376" y="710"/>
                        </a:cubicBezTo>
                        <a:cubicBezTo>
                          <a:pt x="376" y="522"/>
                          <a:pt x="523" y="375"/>
                          <a:pt x="711" y="375"/>
                        </a:cubicBezTo>
                        <a:close/>
                        <a:moveTo>
                          <a:pt x="711" y="0"/>
                        </a:moveTo>
                        <a:cubicBezTo>
                          <a:pt x="316" y="0"/>
                          <a:pt x="1" y="315"/>
                          <a:pt x="1" y="710"/>
                        </a:cubicBezTo>
                        <a:cubicBezTo>
                          <a:pt x="1" y="1098"/>
                          <a:pt x="316" y="1413"/>
                          <a:pt x="711" y="1413"/>
                        </a:cubicBezTo>
                        <a:cubicBezTo>
                          <a:pt x="1099" y="1413"/>
                          <a:pt x="1414" y="1098"/>
                          <a:pt x="1414" y="710"/>
                        </a:cubicBezTo>
                        <a:cubicBezTo>
                          <a:pt x="1414" y="315"/>
                          <a:pt x="1099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3"/>
                  <p:cNvSpPr/>
                  <p:nvPr/>
                </p:nvSpPr>
                <p:spPr>
                  <a:xfrm>
                    <a:off x="-29124" y="-1080787"/>
                    <a:ext cx="93370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1" h="1414" extrusionOk="0">
                        <a:moveTo>
                          <a:pt x="711" y="369"/>
                        </a:moveTo>
                        <a:cubicBezTo>
                          <a:pt x="891" y="369"/>
                          <a:pt x="1046" y="523"/>
                          <a:pt x="1046" y="704"/>
                        </a:cubicBezTo>
                        <a:cubicBezTo>
                          <a:pt x="1046" y="891"/>
                          <a:pt x="891" y="1039"/>
                          <a:pt x="711" y="1039"/>
                        </a:cubicBezTo>
                        <a:cubicBezTo>
                          <a:pt x="530" y="1039"/>
                          <a:pt x="376" y="891"/>
                          <a:pt x="376" y="704"/>
                        </a:cubicBezTo>
                        <a:cubicBezTo>
                          <a:pt x="376" y="523"/>
                          <a:pt x="530" y="369"/>
                          <a:pt x="711" y="369"/>
                        </a:cubicBezTo>
                        <a:close/>
                        <a:moveTo>
                          <a:pt x="711" y="1"/>
                        </a:moveTo>
                        <a:cubicBezTo>
                          <a:pt x="322" y="1"/>
                          <a:pt x="1" y="315"/>
                          <a:pt x="1" y="704"/>
                        </a:cubicBezTo>
                        <a:cubicBezTo>
                          <a:pt x="1" y="1092"/>
                          <a:pt x="322" y="1414"/>
                          <a:pt x="711" y="1414"/>
                        </a:cubicBezTo>
                        <a:cubicBezTo>
                          <a:pt x="1099" y="1414"/>
                          <a:pt x="1421" y="1092"/>
                          <a:pt x="1421" y="704"/>
                        </a:cubicBezTo>
                        <a:cubicBezTo>
                          <a:pt x="1421" y="315"/>
                          <a:pt x="1099" y="1"/>
                          <a:pt x="71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3"/>
                  <p:cNvSpPr/>
                  <p:nvPr/>
                </p:nvSpPr>
                <p:spPr>
                  <a:xfrm>
                    <a:off x="5240" y="-1000231"/>
                    <a:ext cx="2150409" cy="2236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7" h="34040" extrusionOk="0">
                        <a:moveTo>
                          <a:pt x="0" y="0"/>
                        </a:moveTo>
                        <a:lnTo>
                          <a:pt x="0" y="9351"/>
                        </a:lnTo>
                        <a:lnTo>
                          <a:pt x="14220" y="23571"/>
                        </a:lnTo>
                        <a:lnTo>
                          <a:pt x="14280" y="23624"/>
                        </a:lnTo>
                        <a:lnTo>
                          <a:pt x="22050" y="23624"/>
                        </a:lnTo>
                        <a:lnTo>
                          <a:pt x="32465" y="34040"/>
                        </a:lnTo>
                        <a:lnTo>
                          <a:pt x="32727" y="33778"/>
                        </a:lnTo>
                        <a:lnTo>
                          <a:pt x="22258" y="23309"/>
                        </a:lnTo>
                        <a:lnTo>
                          <a:pt x="22204" y="23256"/>
                        </a:lnTo>
                        <a:lnTo>
                          <a:pt x="14434" y="23256"/>
                        </a:lnTo>
                        <a:lnTo>
                          <a:pt x="375" y="9197"/>
                        </a:lnTo>
                        <a:lnTo>
                          <a:pt x="37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3"/>
                  <p:cNvSpPr/>
                  <p:nvPr/>
                </p:nvSpPr>
                <p:spPr>
                  <a:xfrm>
                    <a:off x="213397" y="-188691"/>
                    <a:ext cx="572641" cy="5708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15" h="8688" extrusionOk="0">
                        <a:moveTo>
                          <a:pt x="0" y="0"/>
                        </a:moveTo>
                        <a:lnTo>
                          <a:pt x="0" y="3892"/>
                        </a:lnTo>
                        <a:lnTo>
                          <a:pt x="4796" y="8688"/>
                        </a:lnTo>
                        <a:lnTo>
                          <a:pt x="8714" y="8688"/>
                        </a:lnTo>
                        <a:lnTo>
                          <a:pt x="8714" y="8540"/>
                        </a:lnTo>
                        <a:lnTo>
                          <a:pt x="4863" y="8540"/>
                        </a:lnTo>
                        <a:lnTo>
                          <a:pt x="148" y="3832"/>
                        </a:lnTo>
                        <a:lnTo>
                          <a:pt x="14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3"/>
                  <p:cNvSpPr/>
                  <p:nvPr/>
                </p:nvSpPr>
                <p:spPr>
                  <a:xfrm>
                    <a:off x="1623451" y="1712983"/>
                    <a:ext cx="45404" cy="317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" h="4837" extrusionOk="0">
                        <a:moveTo>
                          <a:pt x="691" y="1"/>
                        </a:moveTo>
                        <a:lnTo>
                          <a:pt x="1" y="690"/>
                        </a:lnTo>
                        <a:lnTo>
                          <a:pt x="1" y="2418"/>
                        </a:lnTo>
                        <a:lnTo>
                          <a:pt x="1" y="4153"/>
                        </a:lnTo>
                        <a:lnTo>
                          <a:pt x="691" y="4836"/>
                        </a:lnTo>
                        <a:lnTo>
                          <a:pt x="691" y="2418"/>
                        </a:lnTo>
                        <a:lnTo>
                          <a:pt x="69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3"/>
                  <p:cNvSpPr/>
                  <p:nvPr/>
                </p:nvSpPr>
                <p:spPr>
                  <a:xfrm>
                    <a:off x="-109680" y="335909"/>
                    <a:ext cx="224523" cy="2249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7" h="3424" extrusionOk="0">
                        <a:moveTo>
                          <a:pt x="1" y="0"/>
                        </a:moveTo>
                        <a:lnTo>
                          <a:pt x="1709" y="1708"/>
                        </a:lnTo>
                        <a:lnTo>
                          <a:pt x="3417" y="3423"/>
                        </a:lnTo>
                        <a:lnTo>
                          <a:pt x="3417" y="2445"/>
                        </a:lnTo>
                        <a:lnTo>
                          <a:pt x="2191" y="1226"/>
                        </a:lnTo>
                        <a:lnTo>
                          <a:pt x="9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3"/>
                  <p:cNvSpPr/>
                  <p:nvPr/>
                </p:nvSpPr>
                <p:spPr>
                  <a:xfrm>
                    <a:off x="-518964" y="-72062"/>
                    <a:ext cx="92976" cy="92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1414" extrusionOk="0">
                        <a:moveTo>
                          <a:pt x="711" y="369"/>
                        </a:moveTo>
                        <a:cubicBezTo>
                          <a:pt x="892" y="369"/>
                          <a:pt x="1046" y="523"/>
                          <a:pt x="1046" y="704"/>
                        </a:cubicBezTo>
                        <a:cubicBezTo>
                          <a:pt x="1046" y="891"/>
                          <a:pt x="892" y="1039"/>
                          <a:pt x="711" y="1039"/>
                        </a:cubicBezTo>
                        <a:cubicBezTo>
                          <a:pt x="523" y="1039"/>
                          <a:pt x="376" y="891"/>
                          <a:pt x="376" y="704"/>
                        </a:cubicBezTo>
                        <a:cubicBezTo>
                          <a:pt x="376" y="523"/>
                          <a:pt x="530" y="369"/>
                          <a:pt x="711" y="369"/>
                        </a:cubicBezTo>
                        <a:close/>
                        <a:moveTo>
                          <a:pt x="711" y="0"/>
                        </a:moveTo>
                        <a:cubicBezTo>
                          <a:pt x="322" y="0"/>
                          <a:pt x="1" y="315"/>
                          <a:pt x="1" y="704"/>
                        </a:cubicBezTo>
                        <a:cubicBezTo>
                          <a:pt x="1" y="1092"/>
                          <a:pt x="322" y="1414"/>
                          <a:pt x="711" y="1414"/>
                        </a:cubicBezTo>
                        <a:cubicBezTo>
                          <a:pt x="1099" y="1414"/>
                          <a:pt x="1414" y="1092"/>
                          <a:pt x="1414" y="704"/>
                        </a:cubicBezTo>
                        <a:cubicBezTo>
                          <a:pt x="1414" y="315"/>
                          <a:pt x="1099" y="0"/>
                          <a:pt x="71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3"/>
                  <p:cNvSpPr/>
                  <p:nvPr/>
                </p:nvSpPr>
                <p:spPr>
                  <a:xfrm>
                    <a:off x="1630088" y="2213797"/>
                    <a:ext cx="92910" cy="929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1415" extrusionOk="0">
                        <a:moveTo>
                          <a:pt x="703" y="376"/>
                        </a:moveTo>
                        <a:cubicBezTo>
                          <a:pt x="891" y="376"/>
                          <a:pt x="1038" y="523"/>
                          <a:pt x="1038" y="704"/>
                        </a:cubicBezTo>
                        <a:cubicBezTo>
                          <a:pt x="1038" y="892"/>
                          <a:pt x="891" y="1039"/>
                          <a:pt x="703" y="1039"/>
                        </a:cubicBezTo>
                        <a:cubicBezTo>
                          <a:pt x="523" y="1039"/>
                          <a:pt x="375" y="892"/>
                          <a:pt x="375" y="704"/>
                        </a:cubicBezTo>
                        <a:cubicBezTo>
                          <a:pt x="375" y="523"/>
                          <a:pt x="523" y="376"/>
                          <a:pt x="703" y="376"/>
                        </a:cubicBezTo>
                        <a:close/>
                        <a:moveTo>
                          <a:pt x="703" y="1"/>
                        </a:moveTo>
                        <a:cubicBezTo>
                          <a:pt x="315" y="1"/>
                          <a:pt x="0" y="316"/>
                          <a:pt x="0" y="704"/>
                        </a:cubicBezTo>
                        <a:cubicBezTo>
                          <a:pt x="0" y="1099"/>
                          <a:pt x="315" y="1414"/>
                          <a:pt x="703" y="1414"/>
                        </a:cubicBezTo>
                        <a:cubicBezTo>
                          <a:pt x="1099" y="1414"/>
                          <a:pt x="1413" y="1099"/>
                          <a:pt x="1413" y="704"/>
                        </a:cubicBezTo>
                        <a:cubicBezTo>
                          <a:pt x="1413" y="316"/>
                          <a:pt x="1099" y="1"/>
                          <a:pt x="70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3"/>
                  <p:cNvSpPr/>
                  <p:nvPr/>
                </p:nvSpPr>
                <p:spPr>
                  <a:xfrm>
                    <a:off x="-461734" y="-10890"/>
                    <a:ext cx="2150409" cy="2237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7" h="34047" extrusionOk="0">
                        <a:moveTo>
                          <a:pt x="268" y="0"/>
                        </a:moveTo>
                        <a:lnTo>
                          <a:pt x="1" y="268"/>
                        </a:lnTo>
                        <a:lnTo>
                          <a:pt x="10476" y="10737"/>
                        </a:lnTo>
                        <a:lnTo>
                          <a:pt x="10530" y="10791"/>
                        </a:lnTo>
                        <a:lnTo>
                          <a:pt x="18299" y="10791"/>
                        </a:lnTo>
                        <a:lnTo>
                          <a:pt x="32359" y="24850"/>
                        </a:lnTo>
                        <a:lnTo>
                          <a:pt x="32359" y="34046"/>
                        </a:lnTo>
                        <a:lnTo>
                          <a:pt x="32727" y="34046"/>
                        </a:lnTo>
                        <a:lnTo>
                          <a:pt x="32727" y="24696"/>
                        </a:lnTo>
                        <a:lnTo>
                          <a:pt x="18507" y="10469"/>
                        </a:lnTo>
                        <a:lnTo>
                          <a:pt x="18454" y="10416"/>
                        </a:lnTo>
                        <a:lnTo>
                          <a:pt x="10684" y="10416"/>
                        </a:lnTo>
                        <a:lnTo>
                          <a:pt x="268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3"/>
                  <p:cNvSpPr/>
                  <p:nvPr/>
                </p:nvSpPr>
                <p:spPr>
                  <a:xfrm>
                    <a:off x="908306" y="843359"/>
                    <a:ext cx="572181" cy="5713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08" h="8695" extrusionOk="0">
                        <a:moveTo>
                          <a:pt x="0" y="0"/>
                        </a:moveTo>
                        <a:lnTo>
                          <a:pt x="0" y="154"/>
                        </a:lnTo>
                        <a:lnTo>
                          <a:pt x="3852" y="154"/>
                        </a:lnTo>
                        <a:lnTo>
                          <a:pt x="8560" y="4863"/>
                        </a:lnTo>
                        <a:lnTo>
                          <a:pt x="8560" y="8694"/>
                        </a:lnTo>
                        <a:lnTo>
                          <a:pt x="8708" y="8694"/>
                        </a:lnTo>
                        <a:lnTo>
                          <a:pt x="8708" y="4803"/>
                        </a:lnTo>
                        <a:lnTo>
                          <a:pt x="391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60;p33"/>
                  <p:cNvSpPr/>
                  <p:nvPr/>
                </p:nvSpPr>
                <p:spPr>
                  <a:xfrm>
                    <a:off x="-147921" y="1021161"/>
                    <a:ext cx="1379792" cy="1922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99" h="29258" extrusionOk="0">
                        <a:moveTo>
                          <a:pt x="0" y="0"/>
                        </a:moveTo>
                        <a:lnTo>
                          <a:pt x="0" y="5399"/>
                        </a:lnTo>
                        <a:lnTo>
                          <a:pt x="9974" y="5399"/>
                        </a:lnTo>
                        <a:lnTo>
                          <a:pt x="16142" y="11561"/>
                        </a:lnTo>
                        <a:lnTo>
                          <a:pt x="16142" y="24569"/>
                        </a:lnTo>
                        <a:lnTo>
                          <a:pt x="20831" y="29257"/>
                        </a:lnTo>
                        <a:lnTo>
                          <a:pt x="20998" y="29090"/>
                        </a:lnTo>
                        <a:lnTo>
                          <a:pt x="16377" y="24475"/>
                        </a:lnTo>
                        <a:lnTo>
                          <a:pt x="16377" y="11467"/>
                        </a:lnTo>
                        <a:lnTo>
                          <a:pt x="10107" y="5198"/>
                        </a:lnTo>
                        <a:lnTo>
                          <a:pt x="10074" y="5164"/>
                        </a:lnTo>
                        <a:lnTo>
                          <a:pt x="235" y="5164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33"/>
                  <p:cNvSpPr/>
                  <p:nvPr/>
                </p:nvSpPr>
                <p:spPr>
                  <a:xfrm>
                    <a:off x="601983" y="1455940"/>
                    <a:ext cx="237730" cy="2377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8" h="3618" extrusionOk="0">
                        <a:moveTo>
                          <a:pt x="1" y="1"/>
                        </a:moveTo>
                        <a:lnTo>
                          <a:pt x="1" y="1032"/>
                        </a:lnTo>
                        <a:lnTo>
                          <a:pt x="1293" y="2325"/>
                        </a:lnTo>
                        <a:lnTo>
                          <a:pt x="2586" y="3618"/>
                        </a:lnTo>
                        <a:lnTo>
                          <a:pt x="3618" y="3618"/>
                        </a:lnTo>
                        <a:lnTo>
                          <a:pt x="1809" y="180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3"/>
                  <p:cNvSpPr/>
                  <p:nvPr/>
                </p:nvSpPr>
                <p:spPr>
                  <a:xfrm>
                    <a:off x="-169078" y="970501"/>
                    <a:ext cx="58151" cy="586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892" extrusionOk="0">
                        <a:moveTo>
                          <a:pt x="443" y="235"/>
                        </a:moveTo>
                        <a:cubicBezTo>
                          <a:pt x="557" y="235"/>
                          <a:pt x="650" y="329"/>
                          <a:pt x="650" y="450"/>
                        </a:cubicBezTo>
                        <a:cubicBezTo>
                          <a:pt x="650" y="564"/>
                          <a:pt x="557" y="657"/>
                          <a:pt x="443" y="657"/>
                        </a:cubicBezTo>
                        <a:cubicBezTo>
                          <a:pt x="322" y="657"/>
                          <a:pt x="228" y="564"/>
                          <a:pt x="228" y="450"/>
                        </a:cubicBezTo>
                        <a:cubicBezTo>
                          <a:pt x="228" y="329"/>
                          <a:pt x="322" y="235"/>
                          <a:pt x="443" y="235"/>
                        </a:cubicBezTo>
                        <a:close/>
                        <a:moveTo>
                          <a:pt x="443" y="1"/>
                        </a:moveTo>
                        <a:cubicBezTo>
                          <a:pt x="195" y="1"/>
                          <a:pt x="1" y="202"/>
                          <a:pt x="1" y="450"/>
                        </a:cubicBezTo>
                        <a:cubicBezTo>
                          <a:pt x="1" y="691"/>
                          <a:pt x="195" y="892"/>
                          <a:pt x="443" y="892"/>
                        </a:cubicBezTo>
                        <a:cubicBezTo>
                          <a:pt x="684" y="892"/>
                          <a:pt x="885" y="691"/>
                          <a:pt x="885" y="450"/>
                        </a:cubicBezTo>
                        <a:cubicBezTo>
                          <a:pt x="885" y="202"/>
                          <a:pt x="684" y="1"/>
                          <a:pt x="443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3"/>
                  <p:cNvSpPr/>
                  <p:nvPr/>
                </p:nvSpPr>
                <p:spPr>
                  <a:xfrm>
                    <a:off x="1207991" y="2918893"/>
                    <a:ext cx="58151" cy="5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885" extrusionOk="0">
                        <a:moveTo>
                          <a:pt x="443" y="234"/>
                        </a:moveTo>
                        <a:cubicBezTo>
                          <a:pt x="557" y="234"/>
                          <a:pt x="650" y="328"/>
                          <a:pt x="650" y="442"/>
                        </a:cubicBezTo>
                        <a:cubicBezTo>
                          <a:pt x="650" y="556"/>
                          <a:pt x="557" y="650"/>
                          <a:pt x="443" y="650"/>
                        </a:cubicBezTo>
                        <a:cubicBezTo>
                          <a:pt x="329" y="650"/>
                          <a:pt x="235" y="556"/>
                          <a:pt x="235" y="442"/>
                        </a:cubicBezTo>
                        <a:cubicBezTo>
                          <a:pt x="235" y="328"/>
                          <a:pt x="329" y="234"/>
                          <a:pt x="443" y="234"/>
                        </a:cubicBezTo>
                        <a:close/>
                        <a:moveTo>
                          <a:pt x="443" y="0"/>
                        </a:moveTo>
                        <a:cubicBezTo>
                          <a:pt x="195" y="0"/>
                          <a:pt x="1" y="194"/>
                          <a:pt x="1" y="442"/>
                        </a:cubicBezTo>
                        <a:cubicBezTo>
                          <a:pt x="1" y="683"/>
                          <a:pt x="195" y="884"/>
                          <a:pt x="443" y="884"/>
                        </a:cubicBezTo>
                        <a:cubicBezTo>
                          <a:pt x="684" y="884"/>
                          <a:pt x="885" y="683"/>
                          <a:pt x="885" y="442"/>
                        </a:cubicBezTo>
                        <a:cubicBezTo>
                          <a:pt x="885" y="194"/>
                          <a:pt x="684" y="0"/>
                          <a:pt x="44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33"/>
                  <p:cNvSpPr/>
                  <p:nvPr/>
                </p:nvSpPr>
                <p:spPr>
                  <a:xfrm>
                    <a:off x="918424" y="1989344"/>
                    <a:ext cx="497406" cy="704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0" h="10725" extrusionOk="0">
                        <a:moveTo>
                          <a:pt x="67" y="1"/>
                        </a:moveTo>
                        <a:lnTo>
                          <a:pt x="0" y="68"/>
                        </a:lnTo>
                        <a:lnTo>
                          <a:pt x="4508" y="4576"/>
                        </a:lnTo>
                        <a:lnTo>
                          <a:pt x="4508" y="7730"/>
                        </a:lnTo>
                        <a:lnTo>
                          <a:pt x="7502" y="10724"/>
                        </a:lnTo>
                        <a:lnTo>
                          <a:pt x="7569" y="10657"/>
                        </a:lnTo>
                        <a:lnTo>
                          <a:pt x="4602" y="7697"/>
                        </a:lnTo>
                        <a:lnTo>
                          <a:pt x="4602" y="4535"/>
                        </a:lnTo>
                        <a:lnTo>
                          <a:pt x="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65;p33"/>
                  <p:cNvSpPr/>
                  <p:nvPr/>
                </p:nvSpPr>
                <p:spPr>
                  <a:xfrm>
                    <a:off x="-142205" y="1158881"/>
                    <a:ext cx="355675" cy="20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13" h="3183" extrusionOk="0">
                        <a:moveTo>
                          <a:pt x="67" y="1"/>
                        </a:moveTo>
                        <a:lnTo>
                          <a:pt x="0" y="68"/>
                        </a:lnTo>
                        <a:lnTo>
                          <a:pt x="1614" y="1682"/>
                        </a:lnTo>
                        <a:lnTo>
                          <a:pt x="3845" y="1682"/>
                        </a:lnTo>
                        <a:lnTo>
                          <a:pt x="5345" y="3182"/>
                        </a:lnTo>
                        <a:lnTo>
                          <a:pt x="5412" y="3115"/>
                        </a:lnTo>
                        <a:lnTo>
                          <a:pt x="3885" y="1588"/>
                        </a:lnTo>
                        <a:lnTo>
                          <a:pt x="1648" y="1588"/>
                        </a:lnTo>
                        <a:lnTo>
                          <a:pt x="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33"/>
                  <p:cNvSpPr/>
                  <p:nvPr/>
                </p:nvSpPr>
                <p:spPr>
                  <a:xfrm>
                    <a:off x="2757146" y="654125"/>
                    <a:ext cx="15507" cy="950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" h="1447" extrusionOk="0">
                        <a:moveTo>
                          <a:pt x="1" y="0"/>
                        </a:moveTo>
                        <a:lnTo>
                          <a:pt x="1" y="1447"/>
                        </a:lnTo>
                        <a:lnTo>
                          <a:pt x="235" y="1447"/>
                        </a:lnTo>
                        <a:lnTo>
                          <a:pt x="23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33"/>
                  <p:cNvSpPr/>
                  <p:nvPr/>
                </p:nvSpPr>
                <p:spPr>
                  <a:xfrm>
                    <a:off x="2717131" y="694140"/>
                    <a:ext cx="95539" cy="15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4" h="229" extrusionOk="0">
                        <a:moveTo>
                          <a:pt x="0" y="1"/>
                        </a:moveTo>
                        <a:lnTo>
                          <a:pt x="0" y="228"/>
                        </a:lnTo>
                        <a:lnTo>
                          <a:pt x="1454" y="228"/>
                        </a:lnTo>
                        <a:lnTo>
                          <a:pt x="145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33"/>
                  <p:cNvSpPr/>
                  <p:nvPr/>
                </p:nvSpPr>
                <p:spPr>
                  <a:xfrm>
                    <a:off x="2555165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3"/>
                  <p:cNvSpPr/>
                  <p:nvPr/>
                </p:nvSpPr>
                <p:spPr>
                  <a:xfrm>
                    <a:off x="2484268" y="654125"/>
                    <a:ext cx="92976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999" extrusionOk="0">
                        <a:moveTo>
                          <a:pt x="825" y="0"/>
                        </a:moveTo>
                        <a:lnTo>
                          <a:pt x="1" y="998"/>
                        </a:lnTo>
                        <a:lnTo>
                          <a:pt x="590" y="998"/>
                        </a:lnTo>
                        <a:lnTo>
                          <a:pt x="141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33"/>
                  <p:cNvSpPr/>
                  <p:nvPr/>
                </p:nvSpPr>
                <p:spPr>
                  <a:xfrm>
                    <a:off x="2413897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33"/>
                  <p:cNvSpPr/>
                  <p:nvPr/>
                </p:nvSpPr>
                <p:spPr>
                  <a:xfrm>
                    <a:off x="2343000" y="654125"/>
                    <a:ext cx="92976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5" h="999" extrusionOk="0">
                        <a:moveTo>
                          <a:pt x="825" y="0"/>
                        </a:moveTo>
                        <a:lnTo>
                          <a:pt x="1" y="998"/>
                        </a:lnTo>
                        <a:lnTo>
                          <a:pt x="590" y="998"/>
                        </a:lnTo>
                        <a:lnTo>
                          <a:pt x="141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2" name="Google Shape;1172;p33"/>
                  <p:cNvSpPr/>
                  <p:nvPr/>
                </p:nvSpPr>
                <p:spPr>
                  <a:xfrm>
                    <a:off x="2272628" y="654125"/>
                    <a:ext cx="92450" cy="656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" h="999" extrusionOk="0">
                        <a:moveTo>
                          <a:pt x="824" y="0"/>
                        </a:moveTo>
                        <a:lnTo>
                          <a:pt x="0" y="998"/>
                        </a:lnTo>
                        <a:lnTo>
                          <a:pt x="583" y="998"/>
                        </a:lnTo>
                        <a:lnTo>
                          <a:pt x="1407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3" name="Google Shape;1173;p33"/>
                  <p:cNvSpPr/>
                  <p:nvPr/>
                </p:nvSpPr>
                <p:spPr>
                  <a:xfrm>
                    <a:off x="2090819" y="371982"/>
                    <a:ext cx="179644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437" extrusionOk="0">
                        <a:moveTo>
                          <a:pt x="1" y="1"/>
                        </a:moveTo>
                        <a:lnTo>
                          <a:pt x="1" y="436"/>
                        </a:lnTo>
                        <a:lnTo>
                          <a:pt x="2734" y="436"/>
                        </a:lnTo>
                        <a:lnTo>
                          <a:pt x="273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33"/>
                  <p:cNvSpPr/>
                  <p:nvPr/>
                </p:nvSpPr>
                <p:spPr>
                  <a:xfrm>
                    <a:off x="1966306" y="371982"/>
                    <a:ext cx="89822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7" h="437" extrusionOk="0">
                        <a:moveTo>
                          <a:pt x="0" y="1"/>
                        </a:moveTo>
                        <a:lnTo>
                          <a:pt x="0" y="436"/>
                        </a:lnTo>
                        <a:lnTo>
                          <a:pt x="1367" y="436"/>
                        </a:lnTo>
                        <a:lnTo>
                          <a:pt x="136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33"/>
                  <p:cNvSpPr/>
                  <p:nvPr/>
                </p:nvSpPr>
                <p:spPr>
                  <a:xfrm>
                    <a:off x="1910850" y="371982"/>
                    <a:ext cx="29108" cy="28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" h="437" extrusionOk="0">
                        <a:moveTo>
                          <a:pt x="0" y="1"/>
                        </a:moveTo>
                        <a:lnTo>
                          <a:pt x="0" y="436"/>
                        </a:lnTo>
                        <a:lnTo>
                          <a:pt x="443" y="436"/>
                        </a:lnTo>
                        <a:lnTo>
                          <a:pt x="443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33"/>
                  <p:cNvSpPr/>
                  <p:nvPr/>
                </p:nvSpPr>
                <p:spPr>
                  <a:xfrm>
                    <a:off x="1759923" y="380786"/>
                    <a:ext cx="1244631" cy="36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42" h="5587" extrusionOk="0">
                        <a:moveTo>
                          <a:pt x="174" y="1"/>
                        </a:moveTo>
                        <a:lnTo>
                          <a:pt x="0" y="175"/>
                        </a:lnTo>
                        <a:lnTo>
                          <a:pt x="2090" y="2258"/>
                        </a:lnTo>
                        <a:lnTo>
                          <a:pt x="15439" y="2258"/>
                        </a:lnTo>
                        <a:lnTo>
                          <a:pt x="18768" y="5587"/>
                        </a:lnTo>
                        <a:lnTo>
                          <a:pt x="18942" y="5413"/>
                        </a:lnTo>
                        <a:lnTo>
                          <a:pt x="15539" y="2017"/>
                        </a:lnTo>
                        <a:lnTo>
                          <a:pt x="2190" y="201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77" name="Google Shape;1177;p33"/>
                  <p:cNvGrpSpPr/>
                  <p:nvPr/>
                </p:nvGrpSpPr>
                <p:grpSpPr>
                  <a:xfrm>
                    <a:off x="906072" y="1190552"/>
                    <a:ext cx="1033430" cy="391808"/>
                    <a:chOff x="906072" y="1190552"/>
                    <a:chExt cx="1033430" cy="391808"/>
                  </a:xfrm>
                </p:grpSpPr>
                <p:sp>
                  <p:nvSpPr>
                    <p:cNvPr id="1178" name="Google Shape;1178;p33"/>
                    <p:cNvSpPr/>
                    <p:nvPr/>
                  </p:nvSpPr>
                  <p:spPr>
                    <a:xfrm>
                      <a:off x="1054436" y="1529465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0" y="0"/>
                          </a:moveTo>
                          <a:lnTo>
                            <a:pt x="0" y="690"/>
                          </a:lnTo>
                          <a:lnTo>
                            <a:pt x="107" y="798"/>
                          </a:lnTo>
                          <a:lnTo>
                            <a:pt x="797" y="108"/>
                          </a:lnTo>
                          <a:lnTo>
                            <a:pt x="690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79" name="Google Shape;1179;p33"/>
                    <p:cNvSpPr/>
                    <p:nvPr/>
                  </p:nvSpPr>
                  <p:spPr>
                    <a:xfrm>
                      <a:off x="1054436" y="1529925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7" y="0"/>
                          </a:moveTo>
                          <a:lnTo>
                            <a:pt x="0" y="107"/>
                          </a:lnTo>
                          <a:lnTo>
                            <a:pt x="690" y="797"/>
                          </a:lnTo>
                          <a:lnTo>
                            <a:pt x="797" y="690"/>
                          </a:lnTo>
                          <a:lnTo>
                            <a:pt x="107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0" name="Google Shape;1180;p33"/>
                    <p:cNvSpPr/>
                    <p:nvPr/>
                  </p:nvSpPr>
                  <p:spPr>
                    <a:xfrm>
                      <a:off x="1201815" y="1529465"/>
                      <a:ext cx="52500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9" h="798" extrusionOk="0">
                          <a:moveTo>
                            <a:pt x="691" y="0"/>
                          </a:moveTo>
                          <a:lnTo>
                            <a:pt x="1" y="690"/>
                          </a:lnTo>
                          <a:lnTo>
                            <a:pt x="115" y="798"/>
                          </a:lnTo>
                          <a:lnTo>
                            <a:pt x="798" y="108"/>
                          </a:lnTo>
                          <a:lnTo>
                            <a:pt x="691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1" name="Google Shape;1181;p33"/>
                    <p:cNvSpPr/>
                    <p:nvPr/>
                  </p:nvSpPr>
                  <p:spPr>
                    <a:xfrm>
                      <a:off x="1201815" y="1529925"/>
                      <a:ext cx="52500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9" h="798" extrusionOk="0">
                          <a:moveTo>
                            <a:pt x="115" y="0"/>
                          </a:moveTo>
                          <a:lnTo>
                            <a:pt x="1" y="107"/>
                          </a:lnTo>
                          <a:lnTo>
                            <a:pt x="691" y="797"/>
                          </a:lnTo>
                          <a:lnTo>
                            <a:pt x="798" y="690"/>
                          </a:lnTo>
                          <a:lnTo>
                            <a:pt x="115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2" name="Google Shape;1182;p33"/>
                    <p:cNvSpPr/>
                    <p:nvPr/>
                  </p:nvSpPr>
                  <p:spPr>
                    <a:xfrm>
                      <a:off x="906072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1" y="1"/>
                          </a:moveTo>
                          <a:lnTo>
                            <a:pt x="1" y="691"/>
                          </a:lnTo>
                          <a:lnTo>
                            <a:pt x="108" y="798"/>
                          </a:lnTo>
                          <a:lnTo>
                            <a:pt x="798" y="108"/>
                          </a:lnTo>
                          <a:lnTo>
                            <a:pt x="69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3" name="Google Shape;1183;p33"/>
                    <p:cNvSpPr/>
                    <p:nvPr/>
                  </p:nvSpPr>
                  <p:spPr>
                    <a:xfrm>
                      <a:off x="906072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8" y="1"/>
                          </a:moveTo>
                          <a:lnTo>
                            <a:pt x="1" y="108"/>
                          </a:lnTo>
                          <a:lnTo>
                            <a:pt x="691" y="798"/>
                          </a:lnTo>
                          <a:lnTo>
                            <a:pt x="798" y="691"/>
                          </a:lnTo>
                          <a:lnTo>
                            <a:pt x="10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4" name="Google Shape;1184;p33"/>
                    <p:cNvSpPr/>
                    <p:nvPr/>
                  </p:nvSpPr>
                  <p:spPr>
                    <a:xfrm>
                      <a:off x="1053516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691" y="1"/>
                          </a:moveTo>
                          <a:lnTo>
                            <a:pt x="1" y="691"/>
                          </a:lnTo>
                          <a:lnTo>
                            <a:pt x="108" y="798"/>
                          </a:lnTo>
                          <a:lnTo>
                            <a:pt x="798" y="108"/>
                          </a:lnTo>
                          <a:lnTo>
                            <a:pt x="69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5" name="Google Shape;1185;p33"/>
                    <p:cNvSpPr/>
                    <p:nvPr/>
                  </p:nvSpPr>
                  <p:spPr>
                    <a:xfrm>
                      <a:off x="1053516" y="1409288"/>
                      <a:ext cx="52435" cy="524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8" h="798" extrusionOk="0">
                          <a:moveTo>
                            <a:pt x="108" y="1"/>
                          </a:moveTo>
                          <a:lnTo>
                            <a:pt x="1" y="108"/>
                          </a:lnTo>
                          <a:lnTo>
                            <a:pt x="691" y="798"/>
                          </a:lnTo>
                          <a:lnTo>
                            <a:pt x="798" y="691"/>
                          </a:lnTo>
                          <a:lnTo>
                            <a:pt x="10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6" name="Google Shape;1186;p33"/>
                    <p:cNvSpPr/>
                    <p:nvPr/>
                  </p:nvSpPr>
                  <p:spPr>
                    <a:xfrm>
                      <a:off x="1759923" y="1190552"/>
                      <a:ext cx="179579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33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2733" y="443"/>
                          </a:lnTo>
                          <a:lnTo>
                            <a:pt x="273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7" name="Google Shape;1187;p33"/>
                    <p:cNvSpPr/>
                    <p:nvPr/>
                  </p:nvSpPr>
                  <p:spPr>
                    <a:xfrm>
                      <a:off x="1635344" y="1190552"/>
                      <a:ext cx="89822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7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1367" y="443"/>
                          </a:lnTo>
                          <a:lnTo>
                            <a:pt x="136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8" name="Google Shape;1188;p33"/>
                    <p:cNvSpPr/>
                    <p:nvPr/>
                  </p:nvSpPr>
                  <p:spPr>
                    <a:xfrm>
                      <a:off x="1580348" y="1190552"/>
                      <a:ext cx="28648" cy="291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6" h="444" extrusionOk="0">
                          <a:moveTo>
                            <a:pt x="0" y="1"/>
                          </a:moveTo>
                          <a:lnTo>
                            <a:pt x="0" y="443"/>
                          </a:lnTo>
                          <a:lnTo>
                            <a:pt x="436" y="443"/>
                          </a:lnTo>
                          <a:lnTo>
                            <a:pt x="436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sp>
            <p:nvSpPr>
              <p:cNvPr id="1189" name="Google Shape;1189;p33"/>
              <p:cNvSpPr/>
              <p:nvPr/>
            </p:nvSpPr>
            <p:spPr>
              <a:xfrm flipH="1">
                <a:off x="-518519" y="-419109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4"/>
          <p:cNvSpPr/>
          <p:nvPr/>
        </p:nvSpPr>
        <p:spPr>
          <a:xfrm>
            <a:off x="-602846" y="3717945"/>
            <a:ext cx="1209938" cy="713912"/>
          </a:xfrm>
          <a:custGeom>
            <a:avLst/>
            <a:gdLst/>
            <a:ahLst/>
            <a:cxnLst/>
            <a:rect l="l" t="t" r="r" b="b"/>
            <a:pathLst>
              <a:path w="18414" h="10865" extrusionOk="0">
                <a:moveTo>
                  <a:pt x="6799" y="1"/>
                </a:moveTo>
                <a:lnTo>
                  <a:pt x="1" y="48"/>
                </a:lnTo>
                <a:lnTo>
                  <a:pt x="7254" y="7295"/>
                </a:lnTo>
                <a:lnTo>
                  <a:pt x="10503" y="7295"/>
                </a:lnTo>
                <a:lnTo>
                  <a:pt x="14080" y="10865"/>
                </a:lnTo>
                <a:lnTo>
                  <a:pt x="18413" y="10865"/>
                </a:lnTo>
                <a:lnTo>
                  <a:pt x="9646" y="2104"/>
                </a:lnTo>
                <a:lnTo>
                  <a:pt x="8895" y="2104"/>
                </a:lnTo>
                <a:lnTo>
                  <a:pt x="679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4"/>
          <p:cNvSpPr/>
          <p:nvPr/>
        </p:nvSpPr>
        <p:spPr>
          <a:xfrm>
            <a:off x="882261" y="4199092"/>
            <a:ext cx="1209478" cy="713912"/>
          </a:xfrm>
          <a:custGeom>
            <a:avLst/>
            <a:gdLst/>
            <a:ahLst/>
            <a:cxnLst/>
            <a:rect l="l" t="t" r="r" b="b"/>
            <a:pathLst>
              <a:path w="18407" h="10865" extrusionOk="0">
                <a:moveTo>
                  <a:pt x="0" y="1"/>
                </a:moveTo>
                <a:lnTo>
                  <a:pt x="8761" y="8768"/>
                </a:lnTo>
                <a:lnTo>
                  <a:pt x="9512" y="8768"/>
                </a:lnTo>
                <a:lnTo>
                  <a:pt x="11608" y="10865"/>
                </a:lnTo>
                <a:lnTo>
                  <a:pt x="18407" y="10824"/>
                </a:lnTo>
                <a:lnTo>
                  <a:pt x="11159" y="3577"/>
                </a:lnTo>
                <a:lnTo>
                  <a:pt x="7904" y="3577"/>
                </a:lnTo>
                <a:lnTo>
                  <a:pt x="43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3" name="Google Shape;1193;p34"/>
          <p:cNvGrpSpPr/>
          <p:nvPr/>
        </p:nvGrpSpPr>
        <p:grpSpPr>
          <a:xfrm>
            <a:off x="-1257297" y="-89868"/>
            <a:ext cx="4070103" cy="7208845"/>
            <a:chOff x="-1257297" y="-89868"/>
            <a:chExt cx="4070103" cy="7208845"/>
          </a:xfrm>
        </p:grpSpPr>
        <p:grpSp>
          <p:nvGrpSpPr>
            <p:cNvPr id="1194" name="Google Shape;1194;p34"/>
            <p:cNvGrpSpPr/>
            <p:nvPr/>
          </p:nvGrpSpPr>
          <p:grpSpPr>
            <a:xfrm rot="10800000" flipH="1">
              <a:off x="-1257297" y="410129"/>
              <a:ext cx="4070103" cy="6708848"/>
              <a:chOff x="5429253" y="-1790991"/>
              <a:chExt cx="4070103" cy="6708848"/>
            </a:xfrm>
          </p:grpSpPr>
          <p:grpSp>
            <p:nvGrpSpPr>
              <p:cNvPr id="1195" name="Google Shape;1195;p34"/>
              <p:cNvGrpSpPr/>
              <p:nvPr/>
            </p:nvGrpSpPr>
            <p:grpSpPr>
              <a:xfrm>
                <a:off x="5787226" y="2742747"/>
                <a:ext cx="2344098" cy="2175110"/>
                <a:chOff x="3605001" y="-1468840"/>
                <a:chExt cx="2344098" cy="2175110"/>
              </a:xfrm>
            </p:grpSpPr>
            <p:sp>
              <p:nvSpPr>
                <p:cNvPr id="1196" name="Google Shape;1196;p34"/>
                <p:cNvSpPr/>
                <p:nvPr/>
              </p:nvSpPr>
              <p:spPr>
                <a:xfrm>
                  <a:off x="3605001" y="-1173490"/>
                  <a:ext cx="62554" cy="62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8" extrusionOk="0">
                      <a:moveTo>
                        <a:pt x="476" y="255"/>
                      </a:moveTo>
                      <a:cubicBezTo>
                        <a:pt x="597" y="255"/>
                        <a:pt x="704" y="355"/>
                        <a:pt x="704" y="476"/>
                      </a:cubicBezTo>
                      <a:cubicBezTo>
                        <a:pt x="704" y="603"/>
                        <a:pt x="597" y="703"/>
                        <a:pt x="476" y="703"/>
                      </a:cubicBezTo>
                      <a:cubicBezTo>
                        <a:pt x="349" y="703"/>
                        <a:pt x="248" y="603"/>
                        <a:pt x="248" y="476"/>
                      </a:cubicBezTo>
                      <a:cubicBezTo>
                        <a:pt x="248" y="355"/>
                        <a:pt x="349" y="255"/>
                        <a:pt x="476" y="255"/>
                      </a:cubicBezTo>
                      <a:close/>
                      <a:moveTo>
                        <a:pt x="476" y="0"/>
                      </a:moveTo>
                      <a:cubicBezTo>
                        <a:pt x="215" y="0"/>
                        <a:pt x="1" y="215"/>
                        <a:pt x="1" y="476"/>
                      </a:cubicBezTo>
                      <a:cubicBezTo>
                        <a:pt x="1" y="744"/>
                        <a:pt x="215" y="958"/>
                        <a:pt x="476" y="958"/>
                      </a:cubicBezTo>
                      <a:cubicBezTo>
                        <a:pt x="737" y="958"/>
                        <a:pt x="952" y="744"/>
                        <a:pt x="952" y="476"/>
                      </a:cubicBezTo>
                      <a:cubicBezTo>
                        <a:pt x="952" y="215"/>
                        <a:pt x="737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34"/>
                <p:cNvSpPr/>
                <p:nvPr/>
              </p:nvSpPr>
              <p:spPr>
                <a:xfrm>
                  <a:off x="3647710" y="-1133015"/>
                  <a:ext cx="1285633" cy="183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6" h="27992" extrusionOk="0">
                      <a:moveTo>
                        <a:pt x="181" y="0"/>
                      </a:moveTo>
                      <a:lnTo>
                        <a:pt x="0" y="181"/>
                      </a:lnTo>
                      <a:lnTo>
                        <a:pt x="6725" y="6906"/>
                      </a:lnTo>
                      <a:lnTo>
                        <a:pt x="6765" y="6940"/>
                      </a:lnTo>
                      <a:lnTo>
                        <a:pt x="12097" y="6940"/>
                      </a:lnTo>
                      <a:lnTo>
                        <a:pt x="19311" y="14160"/>
                      </a:lnTo>
                      <a:lnTo>
                        <a:pt x="19311" y="16263"/>
                      </a:lnTo>
                      <a:lnTo>
                        <a:pt x="14836" y="20737"/>
                      </a:lnTo>
                      <a:lnTo>
                        <a:pt x="14836" y="24629"/>
                      </a:lnTo>
                      <a:lnTo>
                        <a:pt x="18199" y="27991"/>
                      </a:lnTo>
                      <a:lnTo>
                        <a:pt x="18380" y="27817"/>
                      </a:lnTo>
                      <a:lnTo>
                        <a:pt x="15091" y="24522"/>
                      </a:lnTo>
                      <a:lnTo>
                        <a:pt x="15091" y="20845"/>
                      </a:lnTo>
                      <a:lnTo>
                        <a:pt x="19565" y="16370"/>
                      </a:lnTo>
                      <a:lnTo>
                        <a:pt x="19565" y="14053"/>
                      </a:lnTo>
                      <a:lnTo>
                        <a:pt x="12238" y="6725"/>
                      </a:lnTo>
                      <a:lnTo>
                        <a:pt x="12197" y="6692"/>
                      </a:lnTo>
                      <a:lnTo>
                        <a:pt x="6866" y="6692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34"/>
                <p:cNvSpPr/>
                <p:nvPr/>
              </p:nvSpPr>
              <p:spPr>
                <a:xfrm>
                  <a:off x="4462795" y="-1414698"/>
                  <a:ext cx="1486304" cy="2071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0" h="31529" extrusionOk="0">
                      <a:moveTo>
                        <a:pt x="0" y="1"/>
                      </a:moveTo>
                      <a:lnTo>
                        <a:pt x="0" y="5815"/>
                      </a:lnTo>
                      <a:lnTo>
                        <a:pt x="10750" y="5815"/>
                      </a:lnTo>
                      <a:lnTo>
                        <a:pt x="17395" y="12459"/>
                      </a:lnTo>
                      <a:lnTo>
                        <a:pt x="17395" y="26478"/>
                      </a:lnTo>
                      <a:lnTo>
                        <a:pt x="22445" y="31528"/>
                      </a:lnTo>
                      <a:lnTo>
                        <a:pt x="22619" y="31347"/>
                      </a:lnTo>
                      <a:lnTo>
                        <a:pt x="17649" y="26371"/>
                      </a:lnTo>
                      <a:lnTo>
                        <a:pt x="17649" y="12358"/>
                      </a:lnTo>
                      <a:lnTo>
                        <a:pt x="10891" y="5600"/>
                      </a:lnTo>
                      <a:lnTo>
                        <a:pt x="10851" y="5567"/>
                      </a:lnTo>
                      <a:lnTo>
                        <a:pt x="255" y="5567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34"/>
                <p:cNvSpPr/>
                <p:nvPr/>
              </p:nvSpPr>
              <p:spPr>
                <a:xfrm>
                  <a:off x="5270783" y="-945949"/>
                  <a:ext cx="255799" cy="255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" h="3892" extrusionOk="0">
                      <a:moveTo>
                        <a:pt x="1" y="0"/>
                      </a:moveTo>
                      <a:lnTo>
                        <a:pt x="1" y="1105"/>
                      </a:lnTo>
                      <a:lnTo>
                        <a:pt x="1394" y="2498"/>
                      </a:lnTo>
                      <a:lnTo>
                        <a:pt x="2787" y="3892"/>
                      </a:lnTo>
                      <a:lnTo>
                        <a:pt x="3892" y="3892"/>
                      </a:lnTo>
                      <a:lnTo>
                        <a:pt x="1950" y="194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34"/>
                <p:cNvSpPr/>
                <p:nvPr/>
              </p:nvSpPr>
              <p:spPr>
                <a:xfrm>
                  <a:off x="4439863" y="-1468840"/>
                  <a:ext cx="62554" cy="62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" h="952" extrusionOk="0">
                      <a:moveTo>
                        <a:pt x="476" y="249"/>
                      </a:moveTo>
                      <a:cubicBezTo>
                        <a:pt x="597" y="249"/>
                        <a:pt x="697" y="356"/>
                        <a:pt x="697" y="476"/>
                      </a:cubicBezTo>
                      <a:cubicBezTo>
                        <a:pt x="697" y="604"/>
                        <a:pt x="597" y="704"/>
                        <a:pt x="476" y="704"/>
                      </a:cubicBezTo>
                      <a:cubicBezTo>
                        <a:pt x="349" y="704"/>
                        <a:pt x="249" y="604"/>
                        <a:pt x="249" y="476"/>
                      </a:cubicBezTo>
                      <a:cubicBezTo>
                        <a:pt x="249" y="356"/>
                        <a:pt x="349" y="249"/>
                        <a:pt x="476" y="249"/>
                      </a:cubicBezTo>
                      <a:close/>
                      <a:moveTo>
                        <a:pt x="476" y="1"/>
                      </a:moveTo>
                      <a:cubicBezTo>
                        <a:pt x="215" y="1"/>
                        <a:pt x="1" y="215"/>
                        <a:pt x="1" y="476"/>
                      </a:cubicBezTo>
                      <a:cubicBezTo>
                        <a:pt x="1" y="738"/>
                        <a:pt x="215" y="952"/>
                        <a:pt x="476" y="952"/>
                      </a:cubicBezTo>
                      <a:cubicBezTo>
                        <a:pt x="738" y="952"/>
                        <a:pt x="952" y="738"/>
                        <a:pt x="952" y="476"/>
                      </a:cubicBezTo>
                      <a:cubicBezTo>
                        <a:pt x="952" y="215"/>
                        <a:pt x="738" y="1"/>
                        <a:pt x="4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1" name="Google Shape;1201;p34"/>
                <p:cNvSpPr/>
                <p:nvPr/>
              </p:nvSpPr>
              <p:spPr>
                <a:xfrm>
                  <a:off x="4468511" y="-1265939"/>
                  <a:ext cx="383403" cy="224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5" h="3424" extrusionOk="0">
                      <a:moveTo>
                        <a:pt x="74" y="1"/>
                      </a:moveTo>
                      <a:lnTo>
                        <a:pt x="0" y="68"/>
                      </a:lnTo>
                      <a:lnTo>
                        <a:pt x="1742" y="1809"/>
                      </a:lnTo>
                      <a:lnTo>
                        <a:pt x="4146" y="1809"/>
                      </a:lnTo>
                      <a:lnTo>
                        <a:pt x="5767" y="3423"/>
                      </a:lnTo>
                      <a:lnTo>
                        <a:pt x="5834" y="3350"/>
                      </a:lnTo>
                      <a:lnTo>
                        <a:pt x="4193" y="1709"/>
                      </a:lnTo>
                      <a:lnTo>
                        <a:pt x="1782" y="1709"/>
                      </a:lnTo>
                      <a:lnTo>
                        <a:pt x="7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2" name="Google Shape;1202;p34"/>
              <p:cNvGrpSpPr/>
              <p:nvPr/>
            </p:nvGrpSpPr>
            <p:grpSpPr>
              <a:xfrm>
                <a:off x="5429253" y="-1790991"/>
                <a:ext cx="4070103" cy="4809446"/>
                <a:chOff x="5429253" y="-190791"/>
                <a:chExt cx="4070103" cy="4809446"/>
              </a:xfrm>
            </p:grpSpPr>
            <p:sp>
              <p:nvSpPr>
                <p:cNvPr id="1203" name="Google Shape;1203;p34"/>
                <p:cNvSpPr/>
                <p:nvPr/>
              </p:nvSpPr>
              <p:spPr>
                <a:xfrm flipH="1">
                  <a:off x="9419653" y="1640446"/>
                  <a:ext cx="79703" cy="7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3" h="1213" extrusionOk="0">
                      <a:moveTo>
                        <a:pt x="610" y="322"/>
                      </a:moveTo>
                      <a:cubicBezTo>
                        <a:pt x="764" y="322"/>
                        <a:pt x="891" y="449"/>
                        <a:pt x="891" y="610"/>
                      </a:cubicBezTo>
                      <a:cubicBezTo>
                        <a:pt x="891" y="764"/>
                        <a:pt x="764" y="891"/>
                        <a:pt x="610" y="891"/>
                      </a:cubicBezTo>
                      <a:cubicBezTo>
                        <a:pt x="449" y="891"/>
                        <a:pt x="322" y="764"/>
                        <a:pt x="322" y="610"/>
                      </a:cubicBezTo>
                      <a:cubicBezTo>
                        <a:pt x="322" y="449"/>
                        <a:pt x="449" y="322"/>
                        <a:pt x="610" y="322"/>
                      </a:cubicBezTo>
                      <a:close/>
                      <a:moveTo>
                        <a:pt x="610" y="0"/>
                      </a:moveTo>
                      <a:cubicBezTo>
                        <a:pt x="275" y="0"/>
                        <a:pt x="0" y="275"/>
                        <a:pt x="0" y="610"/>
                      </a:cubicBezTo>
                      <a:cubicBezTo>
                        <a:pt x="0" y="938"/>
                        <a:pt x="275" y="1213"/>
                        <a:pt x="610" y="1213"/>
                      </a:cubicBezTo>
                      <a:cubicBezTo>
                        <a:pt x="938" y="1213"/>
                        <a:pt x="1213" y="938"/>
                        <a:pt x="1213" y="610"/>
                      </a:cubicBezTo>
                      <a:cubicBezTo>
                        <a:pt x="1213" y="275"/>
                        <a:pt x="938" y="0"/>
                        <a:pt x="6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4" name="Google Shape;1204;p34"/>
                <p:cNvSpPr/>
                <p:nvPr/>
              </p:nvSpPr>
              <p:spPr>
                <a:xfrm flipH="1">
                  <a:off x="8977771" y="1897029"/>
                  <a:ext cx="484659" cy="28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6" h="4328" extrusionOk="0">
                      <a:moveTo>
                        <a:pt x="88" y="0"/>
                      </a:moveTo>
                      <a:lnTo>
                        <a:pt x="1" y="87"/>
                      </a:lnTo>
                      <a:lnTo>
                        <a:pt x="2198" y="2284"/>
                      </a:lnTo>
                      <a:lnTo>
                        <a:pt x="5239" y="2284"/>
                      </a:lnTo>
                      <a:lnTo>
                        <a:pt x="7282" y="4327"/>
                      </a:lnTo>
                      <a:lnTo>
                        <a:pt x="7375" y="4240"/>
                      </a:lnTo>
                      <a:lnTo>
                        <a:pt x="5292" y="2157"/>
                      </a:lnTo>
                      <a:lnTo>
                        <a:pt x="2245" y="2157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05" name="Google Shape;1205;p34"/>
                <p:cNvGrpSpPr/>
                <p:nvPr/>
              </p:nvGrpSpPr>
              <p:grpSpPr>
                <a:xfrm>
                  <a:off x="5429253" y="-190791"/>
                  <a:ext cx="4040601" cy="4809446"/>
                  <a:chOff x="5429253" y="-190791"/>
                  <a:chExt cx="4040601" cy="4809446"/>
                </a:xfrm>
              </p:grpSpPr>
              <p:sp>
                <p:nvSpPr>
                  <p:cNvPr id="1206" name="Google Shape;1206;p34"/>
                  <p:cNvSpPr/>
                  <p:nvPr/>
                </p:nvSpPr>
                <p:spPr>
                  <a:xfrm flipH="1">
                    <a:off x="7341040" y="3102019"/>
                    <a:ext cx="20764" cy="1325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" h="2017" extrusionOk="0">
                        <a:moveTo>
                          <a:pt x="0" y="1"/>
                        </a:moveTo>
                        <a:lnTo>
                          <a:pt x="0" y="2017"/>
                        </a:lnTo>
                        <a:lnTo>
                          <a:pt x="315" y="2017"/>
                        </a:lnTo>
                        <a:lnTo>
                          <a:pt x="3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34"/>
                  <p:cNvSpPr/>
                  <p:nvPr/>
                </p:nvSpPr>
                <p:spPr>
                  <a:xfrm flipH="1">
                    <a:off x="7285187" y="3157935"/>
                    <a:ext cx="132532" cy="20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7" h="315" extrusionOk="0">
                        <a:moveTo>
                          <a:pt x="1" y="0"/>
                        </a:moveTo>
                        <a:lnTo>
                          <a:pt x="1" y="315"/>
                        </a:lnTo>
                        <a:lnTo>
                          <a:pt x="2017" y="315"/>
                        </a:lnTo>
                        <a:lnTo>
                          <a:pt x="201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34"/>
                  <p:cNvSpPr/>
                  <p:nvPr/>
                </p:nvSpPr>
                <p:spPr>
                  <a:xfrm flipH="1">
                    <a:off x="5570981" y="3485810"/>
                    <a:ext cx="40082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10" extrusionOk="0">
                        <a:moveTo>
                          <a:pt x="522" y="0"/>
                        </a:moveTo>
                        <a:lnTo>
                          <a:pt x="0" y="523"/>
                        </a:lnTo>
                        <a:lnTo>
                          <a:pt x="87" y="610"/>
                        </a:lnTo>
                        <a:lnTo>
                          <a:pt x="610" y="87"/>
                        </a:lnTo>
                        <a:lnTo>
                          <a:pt x="52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34"/>
                  <p:cNvSpPr/>
                  <p:nvPr/>
                </p:nvSpPr>
                <p:spPr>
                  <a:xfrm flipH="1">
                    <a:off x="5570981" y="348620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87" y="1"/>
                        </a:moveTo>
                        <a:lnTo>
                          <a:pt x="0" y="88"/>
                        </a:lnTo>
                        <a:lnTo>
                          <a:pt x="522" y="604"/>
                        </a:lnTo>
                        <a:lnTo>
                          <a:pt x="610" y="523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34"/>
                  <p:cNvSpPr/>
                  <p:nvPr/>
                </p:nvSpPr>
                <p:spPr>
                  <a:xfrm flipH="1">
                    <a:off x="5683207" y="3486204"/>
                    <a:ext cx="39687" cy="40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1" extrusionOk="0">
                        <a:moveTo>
                          <a:pt x="523" y="1"/>
                        </a:moveTo>
                        <a:lnTo>
                          <a:pt x="1" y="523"/>
                        </a:lnTo>
                        <a:lnTo>
                          <a:pt x="81" y="610"/>
                        </a:lnTo>
                        <a:lnTo>
                          <a:pt x="604" y="88"/>
                        </a:lnTo>
                        <a:lnTo>
                          <a:pt x="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34"/>
                  <p:cNvSpPr/>
                  <p:nvPr/>
                </p:nvSpPr>
                <p:spPr>
                  <a:xfrm flipH="1">
                    <a:off x="5683207" y="3486204"/>
                    <a:ext cx="39687" cy="40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1" extrusionOk="0">
                        <a:moveTo>
                          <a:pt x="81" y="1"/>
                        </a:moveTo>
                        <a:lnTo>
                          <a:pt x="1" y="88"/>
                        </a:lnTo>
                        <a:lnTo>
                          <a:pt x="523" y="610"/>
                        </a:lnTo>
                        <a:lnTo>
                          <a:pt x="604" y="523"/>
                        </a:lnTo>
                        <a:lnTo>
                          <a:pt x="8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34"/>
                  <p:cNvSpPr/>
                  <p:nvPr/>
                </p:nvSpPr>
                <p:spPr>
                  <a:xfrm flipH="1">
                    <a:off x="5458755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523" y="0"/>
                        </a:moveTo>
                        <a:lnTo>
                          <a:pt x="1" y="523"/>
                        </a:lnTo>
                        <a:lnTo>
                          <a:pt x="81" y="610"/>
                        </a:lnTo>
                        <a:lnTo>
                          <a:pt x="604" y="87"/>
                        </a:lnTo>
                        <a:lnTo>
                          <a:pt x="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34"/>
                  <p:cNvSpPr/>
                  <p:nvPr/>
                </p:nvSpPr>
                <p:spPr>
                  <a:xfrm flipH="1">
                    <a:off x="5458755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81" y="0"/>
                        </a:moveTo>
                        <a:lnTo>
                          <a:pt x="1" y="87"/>
                        </a:lnTo>
                        <a:lnTo>
                          <a:pt x="523" y="610"/>
                        </a:lnTo>
                        <a:lnTo>
                          <a:pt x="604" y="523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34"/>
                  <p:cNvSpPr/>
                  <p:nvPr/>
                </p:nvSpPr>
                <p:spPr>
                  <a:xfrm flipH="1">
                    <a:off x="5570521" y="3577799"/>
                    <a:ext cx="39687" cy="39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3" extrusionOk="0">
                        <a:moveTo>
                          <a:pt x="516" y="0"/>
                        </a:moveTo>
                        <a:lnTo>
                          <a:pt x="0" y="522"/>
                        </a:lnTo>
                        <a:lnTo>
                          <a:pt x="81" y="603"/>
                        </a:lnTo>
                        <a:lnTo>
                          <a:pt x="603" y="80"/>
                        </a:lnTo>
                        <a:lnTo>
                          <a:pt x="51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34"/>
                  <p:cNvSpPr/>
                  <p:nvPr/>
                </p:nvSpPr>
                <p:spPr>
                  <a:xfrm flipH="1">
                    <a:off x="5570521" y="3577339"/>
                    <a:ext cx="39687" cy="40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10" extrusionOk="0">
                        <a:moveTo>
                          <a:pt x="81" y="0"/>
                        </a:moveTo>
                        <a:lnTo>
                          <a:pt x="0" y="87"/>
                        </a:lnTo>
                        <a:lnTo>
                          <a:pt x="523" y="610"/>
                        </a:lnTo>
                        <a:lnTo>
                          <a:pt x="603" y="523"/>
                        </a:lnTo>
                        <a:lnTo>
                          <a:pt x="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34"/>
                  <p:cNvSpPr/>
                  <p:nvPr/>
                </p:nvSpPr>
                <p:spPr>
                  <a:xfrm flipH="1">
                    <a:off x="6833196" y="1954654"/>
                    <a:ext cx="39687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4" extrusionOk="0">
                        <a:moveTo>
                          <a:pt x="523" y="1"/>
                        </a:moveTo>
                        <a:lnTo>
                          <a:pt x="1" y="523"/>
                        </a:lnTo>
                        <a:lnTo>
                          <a:pt x="81" y="604"/>
                        </a:lnTo>
                        <a:lnTo>
                          <a:pt x="604" y="88"/>
                        </a:lnTo>
                        <a:lnTo>
                          <a:pt x="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34"/>
                  <p:cNvSpPr/>
                  <p:nvPr/>
                </p:nvSpPr>
                <p:spPr>
                  <a:xfrm flipH="1">
                    <a:off x="6833196" y="1954654"/>
                    <a:ext cx="39687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4" h="604" extrusionOk="0">
                        <a:moveTo>
                          <a:pt x="81" y="1"/>
                        </a:moveTo>
                        <a:lnTo>
                          <a:pt x="1" y="81"/>
                        </a:lnTo>
                        <a:lnTo>
                          <a:pt x="523" y="604"/>
                        </a:lnTo>
                        <a:lnTo>
                          <a:pt x="604" y="523"/>
                        </a:lnTo>
                        <a:lnTo>
                          <a:pt x="8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34"/>
                  <p:cNvSpPr/>
                  <p:nvPr/>
                </p:nvSpPr>
                <p:spPr>
                  <a:xfrm flipH="1">
                    <a:off x="6709077" y="195465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522" y="1"/>
                        </a:moveTo>
                        <a:lnTo>
                          <a:pt x="0" y="517"/>
                        </a:lnTo>
                        <a:lnTo>
                          <a:pt x="87" y="604"/>
                        </a:lnTo>
                        <a:lnTo>
                          <a:pt x="610" y="81"/>
                        </a:lnTo>
                        <a:lnTo>
                          <a:pt x="52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34"/>
                  <p:cNvSpPr/>
                  <p:nvPr/>
                </p:nvSpPr>
                <p:spPr>
                  <a:xfrm flipH="1">
                    <a:off x="6709077" y="1954654"/>
                    <a:ext cx="40082" cy="39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604" extrusionOk="0">
                        <a:moveTo>
                          <a:pt x="87" y="1"/>
                        </a:moveTo>
                        <a:lnTo>
                          <a:pt x="0" y="81"/>
                        </a:lnTo>
                        <a:lnTo>
                          <a:pt x="522" y="604"/>
                        </a:lnTo>
                        <a:lnTo>
                          <a:pt x="610" y="523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34"/>
                  <p:cNvSpPr/>
                  <p:nvPr/>
                </p:nvSpPr>
                <p:spPr>
                  <a:xfrm flipH="1">
                    <a:off x="6249594" y="2857788"/>
                    <a:ext cx="38833" cy="271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4133" extrusionOk="0">
                        <a:moveTo>
                          <a:pt x="590" y="0"/>
                        </a:moveTo>
                        <a:lnTo>
                          <a:pt x="1" y="590"/>
                        </a:lnTo>
                        <a:lnTo>
                          <a:pt x="1" y="2063"/>
                        </a:lnTo>
                        <a:lnTo>
                          <a:pt x="1" y="3543"/>
                        </a:lnTo>
                        <a:lnTo>
                          <a:pt x="590" y="4133"/>
                        </a:lnTo>
                        <a:lnTo>
                          <a:pt x="590" y="2063"/>
                        </a:lnTo>
                        <a:lnTo>
                          <a:pt x="5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34"/>
                  <p:cNvSpPr/>
                  <p:nvPr/>
                </p:nvSpPr>
                <p:spPr>
                  <a:xfrm flipH="1">
                    <a:off x="7576921" y="1681381"/>
                    <a:ext cx="191997" cy="1919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2" h="2921" extrusionOk="0">
                        <a:moveTo>
                          <a:pt x="1" y="0"/>
                        </a:moveTo>
                        <a:lnTo>
                          <a:pt x="1461" y="1461"/>
                        </a:lnTo>
                        <a:lnTo>
                          <a:pt x="2921" y="2921"/>
                        </a:lnTo>
                        <a:lnTo>
                          <a:pt x="2921" y="2090"/>
                        </a:lnTo>
                        <a:lnTo>
                          <a:pt x="1876" y="1045"/>
                        </a:lnTo>
                        <a:lnTo>
                          <a:pt x="83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34"/>
                  <p:cNvSpPr/>
                  <p:nvPr/>
                </p:nvSpPr>
                <p:spPr>
                  <a:xfrm flipH="1">
                    <a:off x="8038641" y="1332809"/>
                    <a:ext cx="79703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07" extrusionOk="0">
                        <a:moveTo>
                          <a:pt x="610" y="322"/>
                        </a:moveTo>
                        <a:cubicBezTo>
                          <a:pt x="764" y="322"/>
                          <a:pt x="891" y="449"/>
                          <a:pt x="891" y="603"/>
                        </a:cubicBezTo>
                        <a:cubicBezTo>
                          <a:pt x="891" y="764"/>
                          <a:pt x="764" y="891"/>
                          <a:pt x="610" y="891"/>
                        </a:cubicBezTo>
                        <a:cubicBezTo>
                          <a:pt x="449" y="891"/>
                          <a:pt x="322" y="764"/>
                          <a:pt x="322" y="603"/>
                        </a:cubicBezTo>
                        <a:cubicBezTo>
                          <a:pt x="322" y="449"/>
                          <a:pt x="449" y="322"/>
                          <a:pt x="610" y="322"/>
                        </a:cubicBezTo>
                        <a:close/>
                        <a:moveTo>
                          <a:pt x="610" y="1"/>
                        </a:moveTo>
                        <a:cubicBezTo>
                          <a:pt x="275" y="1"/>
                          <a:pt x="1" y="275"/>
                          <a:pt x="1" y="603"/>
                        </a:cubicBezTo>
                        <a:cubicBezTo>
                          <a:pt x="1" y="938"/>
                          <a:pt x="275" y="1206"/>
                          <a:pt x="610" y="1206"/>
                        </a:cubicBezTo>
                        <a:cubicBezTo>
                          <a:pt x="938" y="1206"/>
                          <a:pt x="1213" y="938"/>
                          <a:pt x="1213" y="603"/>
                        </a:cubicBezTo>
                        <a:cubicBezTo>
                          <a:pt x="1213" y="268"/>
                          <a:pt x="938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34"/>
                  <p:cNvSpPr/>
                  <p:nvPr/>
                </p:nvSpPr>
                <p:spPr>
                  <a:xfrm flipH="1">
                    <a:off x="6203402" y="3285537"/>
                    <a:ext cx="79309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07" extrusionOk="0">
                        <a:moveTo>
                          <a:pt x="604" y="315"/>
                        </a:moveTo>
                        <a:cubicBezTo>
                          <a:pt x="758" y="315"/>
                          <a:pt x="885" y="443"/>
                          <a:pt x="885" y="603"/>
                        </a:cubicBezTo>
                        <a:cubicBezTo>
                          <a:pt x="885" y="757"/>
                          <a:pt x="758" y="885"/>
                          <a:pt x="604" y="885"/>
                        </a:cubicBezTo>
                        <a:cubicBezTo>
                          <a:pt x="443" y="885"/>
                          <a:pt x="316" y="757"/>
                          <a:pt x="316" y="603"/>
                        </a:cubicBezTo>
                        <a:cubicBezTo>
                          <a:pt x="316" y="443"/>
                          <a:pt x="443" y="315"/>
                          <a:pt x="604" y="315"/>
                        </a:cubicBezTo>
                        <a:close/>
                        <a:moveTo>
                          <a:pt x="604" y="1"/>
                        </a:moveTo>
                        <a:cubicBezTo>
                          <a:pt x="269" y="1"/>
                          <a:pt x="1" y="269"/>
                          <a:pt x="1" y="603"/>
                        </a:cubicBezTo>
                        <a:cubicBezTo>
                          <a:pt x="1" y="932"/>
                          <a:pt x="269" y="1206"/>
                          <a:pt x="604" y="1206"/>
                        </a:cubicBezTo>
                        <a:cubicBezTo>
                          <a:pt x="932" y="1206"/>
                          <a:pt x="1207" y="932"/>
                          <a:pt x="1207" y="603"/>
                        </a:cubicBezTo>
                        <a:cubicBezTo>
                          <a:pt x="1207" y="269"/>
                          <a:pt x="932" y="1"/>
                          <a:pt x="60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34"/>
                  <p:cNvSpPr/>
                  <p:nvPr/>
                </p:nvSpPr>
                <p:spPr>
                  <a:xfrm flipH="1">
                    <a:off x="6232868" y="1385636"/>
                    <a:ext cx="1836196" cy="1910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5" h="29070" extrusionOk="0">
                        <a:moveTo>
                          <a:pt x="222" y="0"/>
                        </a:moveTo>
                        <a:lnTo>
                          <a:pt x="1" y="221"/>
                        </a:lnTo>
                        <a:lnTo>
                          <a:pt x="8943" y="9163"/>
                        </a:lnTo>
                        <a:lnTo>
                          <a:pt x="8989" y="9210"/>
                        </a:lnTo>
                        <a:lnTo>
                          <a:pt x="15620" y="9210"/>
                        </a:lnTo>
                        <a:lnTo>
                          <a:pt x="27630" y="21220"/>
                        </a:lnTo>
                        <a:lnTo>
                          <a:pt x="27630" y="29070"/>
                        </a:lnTo>
                        <a:lnTo>
                          <a:pt x="27945" y="29070"/>
                        </a:lnTo>
                        <a:lnTo>
                          <a:pt x="27945" y="21086"/>
                        </a:lnTo>
                        <a:lnTo>
                          <a:pt x="15801" y="8942"/>
                        </a:lnTo>
                        <a:lnTo>
                          <a:pt x="15754" y="8895"/>
                        </a:lnTo>
                        <a:lnTo>
                          <a:pt x="9117" y="8895"/>
                        </a:ln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34"/>
                  <p:cNvSpPr/>
                  <p:nvPr/>
                </p:nvSpPr>
                <p:spPr>
                  <a:xfrm flipH="1">
                    <a:off x="6410237" y="2114846"/>
                    <a:ext cx="488995" cy="487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2" h="7423" extrusionOk="0">
                        <a:moveTo>
                          <a:pt x="0" y="1"/>
                        </a:moveTo>
                        <a:lnTo>
                          <a:pt x="0" y="128"/>
                        </a:lnTo>
                        <a:lnTo>
                          <a:pt x="3289" y="128"/>
                        </a:lnTo>
                        <a:lnTo>
                          <a:pt x="7308" y="4154"/>
                        </a:lnTo>
                        <a:lnTo>
                          <a:pt x="7308" y="7422"/>
                        </a:lnTo>
                        <a:lnTo>
                          <a:pt x="7441" y="7422"/>
                        </a:lnTo>
                        <a:lnTo>
                          <a:pt x="7441" y="4100"/>
                        </a:lnTo>
                        <a:lnTo>
                          <a:pt x="334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34"/>
                  <p:cNvSpPr/>
                  <p:nvPr/>
                </p:nvSpPr>
                <p:spPr>
                  <a:xfrm flipH="1">
                    <a:off x="7148716" y="1679607"/>
                    <a:ext cx="90742" cy="91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1" h="1388" extrusionOk="0">
                        <a:moveTo>
                          <a:pt x="1173" y="1"/>
                        </a:moveTo>
                        <a:lnTo>
                          <a:pt x="1173" y="1173"/>
                        </a:lnTo>
                        <a:lnTo>
                          <a:pt x="0" y="1173"/>
                        </a:lnTo>
                        <a:lnTo>
                          <a:pt x="0" y="1387"/>
                        </a:lnTo>
                        <a:lnTo>
                          <a:pt x="1380" y="1387"/>
                        </a:lnTo>
                        <a:lnTo>
                          <a:pt x="138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34"/>
                  <p:cNvSpPr/>
                  <p:nvPr/>
                </p:nvSpPr>
                <p:spPr>
                  <a:xfrm flipH="1">
                    <a:off x="6549340" y="3089666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1" y="1"/>
                        </a:moveTo>
                        <a:lnTo>
                          <a:pt x="1" y="1401"/>
                        </a:lnTo>
                        <a:lnTo>
                          <a:pt x="1762" y="3162"/>
                        </a:lnTo>
                        <a:lnTo>
                          <a:pt x="3524" y="4924"/>
                        </a:lnTo>
                        <a:lnTo>
                          <a:pt x="4924" y="4924"/>
                        </a:lnTo>
                        <a:lnTo>
                          <a:pt x="2459" y="245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34"/>
                  <p:cNvSpPr/>
                  <p:nvPr/>
                </p:nvSpPr>
                <p:spPr>
                  <a:xfrm flipH="1">
                    <a:off x="6581475" y="4539412"/>
                    <a:ext cx="79243" cy="7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6" h="1206" extrusionOk="0">
                        <a:moveTo>
                          <a:pt x="603" y="322"/>
                        </a:moveTo>
                        <a:cubicBezTo>
                          <a:pt x="757" y="322"/>
                          <a:pt x="884" y="449"/>
                          <a:pt x="884" y="603"/>
                        </a:cubicBezTo>
                        <a:cubicBezTo>
                          <a:pt x="884" y="764"/>
                          <a:pt x="757" y="891"/>
                          <a:pt x="603" y="891"/>
                        </a:cubicBezTo>
                        <a:cubicBezTo>
                          <a:pt x="442" y="891"/>
                          <a:pt x="315" y="764"/>
                          <a:pt x="315" y="603"/>
                        </a:cubicBezTo>
                        <a:cubicBezTo>
                          <a:pt x="315" y="449"/>
                          <a:pt x="449" y="322"/>
                          <a:pt x="603" y="322"/>
                        </a:cubicBezTo>
                        <a:close/>
                        <a:moveTo>
                          <a:pt x="603" y="0"/>
                        </a:moveTo>
                        <a:cubicBezTo>
                          <a:pt x="268" y="0"/>
                          <a:pt x="0" y="268"/>
                          <a:pt x="0" y="603"/>
                        </a:cubicBezTo>
                        <a:cubicBezTo>
                          <a:pt x="0" y="938"/>
                          <a:pt x="268" y="1206"/>
                          <a:pt x="603" y="1206"/>
                        </a:cubicBezTo>
                        <a:cubicBezTo>
                          <a:pt x="938" y="1206"/>
                          <a:pt x="1206" y="938"/>
                          <a:pt x="1206" y="603"/>
                        </a:cubicBezTo>
                        <a:cubicBezTo>
                          <a:pt x="1206" y="268"/>
                          <a:pt x="938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34"/>
                  <p:cNvSpPr/>
                  <p:nvPr/>
                </p:nvSpPr>
                <p:spPr>
                  <a:xfrm flipH="1">
                    <a:off x="8138514" y="2181341"/>
                    <a:ext cx="79309" cy="797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13" extrusionOk="0">
                        <a:moveTo>
                          <a:pt x="604" y="322"/>
                        </a:moveTo>
                        <a:cubicBezTo>
                          <a:pt x="758" y="322"/>
                          <a:pt x="885" y="449"/>
                          <a:pt x="885" y="603"/>
                        </a:cubicBezTo>
                        <a:cubicBezTo>
                          <a:pt x="885" y="764"/>
                          <a:pt x="758" y="891"/>
                          <a:pt x="604" y="891"/>
                        </a:cubicBezTo>
                        <a:cubicBezTo>
                          <a:pt x="450" y="891"/>
                          <a:pt x="316" y="764"/>
                          <a:pt x="316" y="603"/>
                        </a:cubicBezTo>
                        <a:cubicBezTo>
                          <a:pt x="316" y="449"/>
                          <a:pt x="450" y="322"/>
                          <a:pt x="604" y="322"/>
                        </a:cubicBezTo>
                        <a:close/>
                        <a:moveTo>
                          <a:pt x="604" y="0"/>
                        </a:moveTo>
                        <a:cubicBezTo>
                          <a:pt x="269" y="0"/>
                          <a:pt x="1" y="275"/>
                          <a:pt x="1" y="603"/>
                        </a:cubicBezTo>
                        <a:cubicBezTo>
                          <a:pt x="1" y="938"/>
                          <a:pt x="269" y="1213"/>
                          <a:pt x="604" y="1213"/>
                        </a:cubicBezTo>
                        <a:cubicBezTo>
                          <a:pt x="939" y="1213"/>
                          <a:pt x="1206" y="938"/>
                          <a:pt x="1206" y="603"/>
                        </a:cubicBezTo>
                        <a:cubicBezTo>
                          <a:pt x="1206" y="275"/>
                          <a:pt x="939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34"/>
                  <p:cNvSpPr/>
                  <p:nvPr/>
                </p:nvSpPr>
                <p:spPr>
                  <a:xfrm flipH="1">
                    <a:off x="6538735" y="2232789"/>
                    <a:ext cx="1624946" cy="2324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30" h="35380" extrusionOk="0">
                        <a:moveTo>
                          <a:pt x="228" y="1"/>
                        </a:moveTo>
                        <a:lnTo>
                          <a:pt x="1" y="222"/>
                        </a:lnTo>
                        <a:lnTo>
                          <a:pt x="8500" y="8722"/>
                        </a:lnTo>
                        <a:lnTo>
                          <a:pt x="8547" y="8769"/>
                        </a:lnTo>
                        <a:lnTo>
                          <a:pt x="15285" y="8769"/>
                        </a:lnTo>
                        <a:lnTo>
                          <a:pt x="24408" y="17891"/>
                        </a:lnTo>
                        <a:lnTo>
                          <a:pt x="24408" y="20557"/>
                        </a:lnTo>
                        <a:lnTo>
                          <a:pt x="18748" y="26210"/>
                        </a:lnTo>
                        <a:lnTo>
                          <a:pt x="18748" y="31127"/>
                        </a:lnTo>
                        <a:lnTo>
                          <a:pt x="23002" y="35380"/>
                        </a:lnTo>
                        <a:lnTo>
                          <a:pt x="23229" y="35152"/>
                        </a:lnTo>
                        <a:lnTo>
                          <a:pt x="19070" y="30993"/>
                        </a:lnTo>
                        <a:lnTo>
                          <a:pt x="19070" y="26344"/>
                        </a:lnTo>
                        <a:lnTo>
                          <a:pt x="24730" y="20684"/>
                        </a:lnTo>
                        <a:lnTo>
                          <a:pt x="24730" y="17764"/>
                        </a:lnTo>
                        <a:lnTo>
                          <a:pt x="15466" y="8501"/>
                        </a:lnTo>
                        <a:lnTo>
                          <a:pt x="15419" y="8454"/>
                        </a:lnTo>
                        <a:lnTo>
                          <a:pt x="8681" y="8454"/>
                        </a:lnTo>
                        <a:lnTo>
                          <a:pt x="22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34"/>
                  <p:cNvSpPr/>
                  <p:nvPr/>
                </p:nvSpPr>
                <p:spPr>
                  <a:xfrm flipH="1">
                    <a:off x="6753942" y="2795301"/>
                    <a:ext cx="658455" cy="1003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1" h="15265" extrusionOk="0">
                        <a:moveTo>
                          <a:pt x="94" y="0"/>
                        </a:moveTo>
                        <a:lnTo>
                          <a:pt x="0" y="87"/>
                        </a:lnTo>
                        <a:lnTo>
                          <a:pt x="5620" y="5707"/>
                        </a:lnTo>
                        <a:lnTo>
                          <a:pt x="5620" y="10951"/>
                        </a:lnTo>
                        <a:lnTo>
                          <a:pt x="9927" y="15265"/>
                        </a:lnTo>
                        <a:lnTo>
                          <a:pt x="10020" y="15171"/>
                        </a:lnTo>
                        <a:lnTo>
                          <a:pt x="5747" y="10904"/>
                        </a:lnTo>
                        <a:lnTo>
                          <a:pt x="5747" y="5653"/>
                        </a:lnTo>
                        <a:lnTo>
                          <a:pt x="9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34"/>
                  <p:cNvSpPr/>
                  <p:nvPr/>
                </p:nvSpPr>
                <p:spPr>
                  <a:xfrm flipH="1">
                    <a:off x="6573979" y="3616040"/>
                    <a:ext cx="349958" cy="553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6" h="8421" extrusionOk="0">
                        <a:moveTo>
                          <a:pt x="5199" y="1"/>
                        </a:moveTo>
                        <a:lnTo>
                          <a:pt x="5199" y="3129"/>
                        </a:lnTo>
                        <a:lnTo>
                          <a:pt x="1" y="8333"/>
                        </a:lnTo>
                        <a:lnTo>
                          <a:pt x="88" y="8420"/>
                        </a:lnTo>
                        <a:lnTo>
                          <a:pt x="5326" y="3182"/>
                        </a:lnTo>
                        <a:lnTo>
                          <a:pt x="532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3" name="Google Shape;1233;p34"/>
                  <p:cNvSpPr/>
                  <p:nvPr/>
                </p:nvSpPr>
                <p:spPr>
                  <a:xfrm flipH="1">
                    <a:off x="7591408" y="1709569"/>
                    <a:ext cx="1878446" cy="261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88" h="39840" extrusionOk="0">
                        <a:moveTo>
                          <a:pt x="0" y="0"/>
                        </a:moveTo>
                        <a:lnTo>
                          <a:pt x="0" y="7348"/>
                        </a:lnTo>
                        <a:lnTo>
                          <a:pt x="13584" y="7348"/>
                        </a:lnTo>
                        <a:lnTo>
                          <a:pt x="21983" y="15747"/>
                        </a:lnTo>
                        <a:lnTo>
                          <a:pt x="21983" y="33457"/>
                        </a:lnTo>
                        <a:lnTo>
                          <a:pt x="28359" y="39840"/>
                        </a:lnTo>
                        <a:lnTo>
                          <a:pt x="28587" y="39612"/>
                        </a:lnTo>
                        <a:lnTo>
                          <a:pt x="22304" y="33329"/>
                        </a:lnTo>
                        <a:lnTo>
                          <a:pt x="22304" y="15613"/>
                        </a:lnTo>
                        <a:lnTo>
                          <a:pt x="13764" y="7073"/>
                        </a:lnTo>
                        <a:lnTo>
                          <a:pt x="13718" y="7026"/>
                        </a:lnTo>
                        <a:lnTo>
                          <a:pt x="315" y="7026"/>
                        </a:lnTo>
                        <a:lnTo>
                          <a:pt x="31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4" name="Google Shape;1234;p34"/>
                  <p:cNvSpPr/>
                  <p:nvPr/>
                </p:nvSpPr>
                <p:spPr>
                  <a:xfrm flipH="1">
                    <a:off x="8125302" y="2301452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0" y="1"/>
                        </a:moveTo>
                        <a:lnTo>
                          <a:pt x="0" y="1401"/>
                        </a:lnTo>
                        <a:lnTo>
                          <a:pt x="1762" y="3162"/>
                        </a:lnTo>
                        <a:lnTo>
                          <a:pt x="3524" y="4924"/>
                        </a:lnTo>
                        <a:lnTo>
                          <a:pt x="4923" y="4924"/>
                        </a:lnTo>
                        <a:lnTo>
                          <a:pt x="2465" y="246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34"/>
                  <p:cNvSpPr/>
                  <p:nvPr/>
                </p:nvSpPr>
                <p:spPr>
                  <a:xfrm flipH="1">
                    <a:off x="7544399" y="4293801"/>
                    <a:ext cx="79703" cy="79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" h="1207" extrusionOk="0">
                        <a:moveTo>
                          <a:pt x="610" y="315"/>
                        </a:moveTo>
                        <a:cubicBezTo>
                          <a:pt x="764" y="315"/>
                          <a:pt x="891" y="443"/>
                          <a:pt x="891" y="604"/>
                        </a:cubicBezTo>
                        <a:cubicBezTo>
                          <a:pt x="891" y="758"/>
                          <a:pt x="764" y="885"/>
                          <a:pt x="610" y="885"/>
                        </a:cubicBezTo>
                        <a:cubicBezTo>
                          <a:pt x="449" y="885"/>
                          <a:pt x="322" y="758"/>
                          <a:pt x="322" y="604"/>
                        </a:cubicBezTo>
                        <a:cubicBezTo>
                          <a:pt x="322" y="443"/>
                          <a:pt x="449" y="315"/>
                          <a:pt x="610" y="315"/>
                        </a:cubicBezTo>
                        <a:close/>
                        <a:moveTo>
                          <a:pt x="610" y="1"/>
                        </a:moveTo>
                        <a:cubicBezTo>
                          <a:pt x="275" y="1"/>
                          <a:pt x="0" y="269"/>
                          <a:pt x="0" y="604"/>
                        </a:cubicBezTo>
                        <a:cubicBezTo>
                          <a:pt x="0" y="932"/>
                          <a:pt x="275" y="1206"/>
                          <a:pt x="610" y="1206"/>
                        </a:cubicBezTo>
                        <a:cubicBezTo>
                          <a:pt x="938" y="1206"/>
                          <a:pt x="1213" y="932"/>
                          <a:pt x="1213" y="604"/>
                        </a:cubicBezTo>
                        <a:cubicBezTo>
                          <a:pt x="1213" y="269"/>
                          <a:pt x="938" y="1"/>
                          <a:pt x="61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34"/>
                  <p:cNvSpPr/>
                  <p:nvPr/>
                </p:nvSpPr>
                <p:spPr>
                  <a:xfrm flipH="1">
                    <a:off x="7341026" y="3027639"/>
                    <a:ext cx="676984" cy="959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3" h="14609" extrusionOk="0">
                        <a:moveTo>
                          <a:pt x="88" y="1"/>
                        </a:moveTo>
                        <a:lnTo>
                          <a:pt x="1" y="94"/>
                        </a:lnTo>
                        <a:lnTo>
                          <a:pt x="6143" y="6236"/>
                        </a:lnTo>
                        <a:lnTo>
                          <a:pt x="6143" y="10537"/>
                        </a:lnTo>
                        <a:lnTo>
                          <a:pt x="10215" y="14609"/>
                        </a:lnTo>
                        <a:lnTo>
                          <a:pt x="10302" y="14515"/>
                        </a:lnTo>
                        <a:lnTo>
                          <a:pt x="6270" y="10483"/>
                        </a:lnTo>
                        <a:lnTo>
                          <a:pt x="6270" y="6183"/>
                        </a:lnTo>
                        <a:lnTo>
                          <a:pt x="8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34"/>
                  <p:cNvSpPr/>
                  <p:nvPr/>
                </p:nvSpPr>
                <p:spPr>
                  <a:xfrm flipH="1">
                    <a:off x="5570944" y="-190791"/>
                    <a:ext cx="1878906" cy="2617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5" h="39840" extrusionOk="0">
                        <a:moveTo>
                          <a:pt x="229" y="0"/>
                        </a:moveTo>
                        <a:lnTo>
                          <a:pt x="1" y="221"/>
                        </a:lnTo>
                        <a:lnTo>
                          <a:pt x="6290" y="6511"/>
                        </a:lnTo>
                        <a:lnTo>
                          <a:pt x="6290" y="24227"/>
                        </a:lnTo>
                        <a:lnTo>
                          <a:pt x="14830" y="32767"/>
                        </a:lnTo>
                        <a:lnTo>
                          <a:pt x="14877" y="32807"/>
                        </a:lnTo>
                        <a:lnTo>
                          <a:pt x="28273" y="32807"/>
                        </a:lnTo>
                        <a:lnTo>
                          <a:pt x="28273" y="39840"/>
                        </a:lnTo>
                        <a:lnTo>
                          <a:pt x="28595" y="39840"/>
                        </a:lnTo>
                        <a:lnTo>
                          <a:pt x="28595" y="32492"/>
                        </a:lnTo>
                        <a:lnTo>
                          <a:pt x="15004" y="32492"/>
                        </a:lnTo>
                        <a:lnTo>
                          <a:pt x="6605" y="24093"/>
                        </a:lnTo>
                        <a:lnTo>
                          <a:pt x="6605" y="6377"/>
                        </a:lnTo>
                        <a:lnTo>
                          <a:pt x="22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34"/>
                  <p:cNvSpPr/>
                  <p:nvPr/>
                </p:nvSpPr>
                <p:spPr>
                  <a:xfrm flipH="1">
                    <a:off x="6592443" y="1511464"/>
                    <a:ext cx="323544" cy="323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4" h="4924" extrusionOk="0">
                        <a:moveTo>
                          <a:pt x="0" y="1"/>
                        </a:moveTo>
                        <a:lnTo>
                          <a:pt x="2465" y="2459"/>
                        </a:lnTo>
                        <a:lnTo>
                          <a:pt x="4924" y="4924"/>
                        </a:lnTo>
                        <a:lnTo>
                          <a:pt x="4924" y="3517"/>
                        </a:lnTo>
                        <a:lnTo>
                          <a:pt x="3162" y="1756"/>
                        </a:lnTo>
                        <a:lnTo>
                          <a:pt x="140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34"/>
                  <p:cNvSpPr/>
                  <p:nvPr/>
                </p:nvSpPr>
                <p:spPr>
                  <a:xfrm flipH="1">
                    <a:off x="5541938" y="2416373"/>
                    <a:ext cx="79309" cy="7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7" h="1206" extrusionOk="0">
                        <a:moveTo>
                          <a:pt x="604" y="315"/>
                        </a:moveTo>
                        <a:cubicBezTo>
                          <a:pt x="758" y="315"/>
                          <a:pt x="885" y="442"/>
                          <a:pt x="885" y="603"/>
                        </a:cubicBezTo>
                        <a:cubicBezTo>
                          <a:pt x="885" y="757"/>
                          <a:pt x="758" y="884"/>
                          <a:pt x="604" y="884"/>
                        </a:cubicBezTo>
                        <a:cubicBezTo>
                          <a:pt x="443" y="884"/>
                          <a:pt x="316" y="757"/>
                          <a:pt x="316" y="603"/>
                        </a:cubicBezTo>
                        <a:cubicBezTo>
                          <a:pt x="316" y="442"/>
                          <a:pt x="443" y="315"/>
                          <a:pt x="604" y="315"/>
                        </a:cubicBezTo>
                        <a:close/>
                        <a:moveTo>
                          <a:pt x="604" y="0"/>
                        </a:moveTo>
                        <a:cubicBezTo>
                          <a:pt x="269" y="0"/>
                          <a:pt x="1" y="268"/>
                          <a:pt x="1" y="603"/>
                        </a:cubicBezTo>
                        <a:cubicBezTo>
                          <a:pt x="1" y="938"/>
                          <a:pt x="269" y="1206"/>
                          <a:pt x="604" y="1206"/>
                        </a:cubicBezTo>
                        <a:cubicBezTo>
                          <a:pt x="939" y="1206"/>
                          <a:pt x="1207" y="938"/>
                          <a:pt x="1207" y="603"/>
                        </a:cubicBezTo>
                        <a:cubicBezTo>
                          <a:pt x="1207" y="268"/>
                          <a:pt x="932" y="0"/>
                          <a:pt x="60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34"/>
                  <p:cNvSpPr/>
                  <p:nvPr/>
                </p:nvSpPr>
                <p:spPr>
                  <a:xfrm flipH="1">
                    <a:off x="7023271" y="148911"/>
                    <a:ext cx="676984" cy="959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03" h="14603" extrusionOk="0">
                        <a:moveTo>
                          <a:pt x="88" y="1"/>
                        </a:moveTo>
                        <a:lnTo>
                          <a:pt x="1" y="88"/>
                        </a:lnTo>
                        <a:lnTo>
                          <a:pt x="4033" y="4127"/>
                        </a:lnTo>
                        <a:lnTo>
                          <a:pt x="4033" y="8427"/>
                        </a:lnTo>
                        <a:lnTo>
                          <a:pt x="10215" y="14603"/>
                        </a:lnTo>
                        <a:lnTo>
                          <a:pt x="10302" y="14516"/>
                        </a:lnTo>
                        <a:lnTo>
                          <a:pt x="4160" y="8373"/>
                        </a:lnTo>
                        <a:lnTo>
                          <a:pt x="4160" y="4073"/>
                        </a:lnTo>
                        <a:lnTo>
                          <a:pt x="8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34"/>
                  <p:cNvSpPr/>
                  <p:nvPr/>
                </p:nvSpPr>
                <p:spPr>
                  <a:xfrm flipH="1">
                    <a:off x="5578462" y="1954654"/>
                    <a:ext cx="484593" cy="284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5" h="4335" extrusionOk="0">
                        <a:moveTo>
                          <a:pt x="87" y="1"/>
                        </a:moveTo>
                        <a:lnTo>
                          <a:pt x="0" y="95"/>
                        </a:lnTo>
                        <a:lnTo>
                          <a:pt x="2077" y="2171"/>
                        </a:lnTo>
                        <a:lnTo>
                          <a:pt x="5124" y="2171"/>
                        </a:lnTo>
                        <a:lnTo>
                          <a:pt x="7281" y="4334"/>
                        </a:lnTo>
                        <a:lnTo>
                          <a:pt x="7375" y="4241"/>
                        </a:lnTo>
                        <a:lnTo>
                          <a:pt x="5178" y="2044"/>
                        </a:lnTo>
                        <a:lnTo>
                          <a:pt x="2130" y="2044"/>
                        </a:lnTo>
                        <a:lnTo>
                          <a:pt x="87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34"/>
                  <p:cNvSpPr/>
                  <p:nvPr/>
                </p:nvSpPr>
                <p:spPr>
                  <a:xfrm flipH="1">
                    <a:off x="6893908" y="2465192"/>
                    <a:ext cx="60385" cy="607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9" h="925" extrusionOk="0">
                        <a:moveTo>
                          <a:pt x="1" y="1"/>
                        </a:moveTo>
                        <a:lnTo>
                          <a:pt x="1" y="925"/>
                        </a:lnTo>
                        <a:lnTo>
                          <a:pt x="918" y="925"/>
                        </a:lnTo>
                        <a:lnTo>
                          <a:pt x="91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34"/>
                  <p:cNvSpPr/>
                  <p:nvPr/>
                </p:nvSpPr>
                <p:spPr>
                  <a:xfrm flipH="1">
                    <a:off x="7793953" y="2112218"/>
                    <a:ext cx="11499" cy="72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1100" extrusionOk="0">
                        <a:moveTo>
                          <a:pt x="1" y="1"/>
                        </a:moveTo>
                        <a:lnTo>
                          <a:pt x="1" y="1099"/>
                        </a:lnTo>
                        <a:lnTo>
                          <a:pt x="175" y="1099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34"/>
                  <p:cNvSpPr/>
                  <p:nvPr/>
                </p:nvSpPr>
                <p:spPr>
                  <a:xfrm flipH="1">
                    <a:off x="7763529" y="2142574"/>
                    <a:ext cx="71818" cy="11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" h="176" extrusionOk="0">
                        <a:moveTo>
                          <a:pt x="0" y="1"/>
                        </a:moveTo>
                        <a:lnTo>
                          <a:pt x="0" y="175"/>
                        </a:lnTo>
                        <a:lnTo>
                          <a:pt x="1092" y="175"/>
                        </a:lnTo>
                        <a:lnTo>
                          <a:pt x="109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34"/>
                  <p:cNvSpPr/>
                  <p:nvPr/>
                </p:nvSpPr>
                <p:spPr>
                  <a:xfrm flipH="1">
                    <a:off x="7640330" y="2134689"/>
                    <a:ext cx="7050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3" h="758" extrusionOk="0">
                        <a:moveTo>
                          <a:pt x="631" y="0"/>
                        </a:moveTo>
                        <a:lnTo>
                          <a:pt x="1" y="757"/>
                        </a:lnTo>
                        <a:lnTo>
                          <a:pt x="450" y="757"/>
                        </a:lnTo>
                        <a:lnTo>
                          <a:pt x="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34"/>
                  <p:cNvSpPr/>
                  <p:nvPr/>
                </p:nvSpPr>
                <p:spPr>
                  <a:xfrm flipH="1">
                    <a:off x="7586648" y="2134689"/>
                    <a:ext cx="70438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2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7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34"/>
                  <p:cNvSpPr/>
                  <p:nvPr/>
                </p:nvSpPr>
                <p:spPr>
                  <a:xfrm flipH="1">
                    <a:off x="7533361" y="2134689"/>
                    <a:ext cx="7004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6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8" name="Google Shape;1248;p34"/>
                  <p:cNvSpPr/>
                  <p:nvPr/>
                </p:nvSpPr>
                <p:spPr>
                  <a:xfrm flipH="1">
                    <a:off x="7288670" y="2376292"/>
                    <a:ext cx="136080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1" h="336" extrusionOk="0">
                        <a:moveTo>
                          <a:pt x="1" y="1"/>
                        </a:moveTo>
                        <a:lnTo>
                          <a:pt x="1" y="335"/>
                        </a:lnTo>
                        <a:lnTo>
                          <a:pt x="2070" y="335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9" name="Google Shape;1249;p34"/>
                  <p:cNvSpPr/>
                  <p:nvPr/>
                </p:nvSpPr>
                <p:spPr>
                  <a:xfrm flipH="1">
                    <a:off x="7194054" y="2376292"/>
                    <a:ext cx="68270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" h="336" extrusionOk="0">
                        <a:moveTo>
                          <a:pt x="0" y="1"/>
                        </a:moveTo>
                        <a:lnTo>
                          <a:pt x="0" y="335"/>
                        </a:lnTo>
                        <a:lnTo>
                          <a:pt x="1038" y="335"/>
                        </a:lnTo>
                        <a:lnTo>
                          <a:pt x="1038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0" name="Google Shape;1250;p34"/>
                  <p:cNvSpPr/>
                  <p:nvPr/>
                </p:nvSpPr>
                <p:spPr>
                  <a:xfrm flipH="1">
                    <a:off x="7152266" y="2376292"/>
                    <a:ext cx="21618" cy="22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" h="336" extrusionOk="0">
                        <a:moveTo>
                          <a:pt x="0" y="1"/>
                        </a:moveTo>
                        <a:lnTo>
                          <a:pt x="0" y="335"/>
                        </a:lnTo>
                        <a:lnTo>
                          <a:pt x="329" y="335"/>
                        </a:lnTo>
                        <a:lnTo>
                          <a:pt x="329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1" name="Google Shape;1251;p34"/>
                  <p:cNvSpPr/>
                  <p:nvPr/>
                </p:nvSpPr>
                <p:spPr>
                  <a:xfrm flipH="1">
                    <a:off x="7037393" y="2113138"/>
                    <a:ext cx="943625" cy="27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61" h="4240" extrusionOk="0">
                        <a:moveTo>
                          <a:pt x="134" y="0"/>
                        </a:moveTo>
                        <a:lnTo>
                          <a:pt x="0" y="134"/>
                        </a:lnTo>
                        <a:lnTo>
                          <a:pt x="2579" y="2706"/>
                        </a:lnTo>
                        <a:lnTo>
                          <a:pt x="12700" y="2706"/>
                        </a:lnTo>
                        <a:lnTo>
                          <a:pt x="14227" y="4240"/>
                        </a:lnTo>
                        <a:lnTo>
                          <a:pt x="14361" y="4106"/>
                        </a:lnTo>
                        <a:lnTo>
                          <a:pt x="12773" y="2525"/>
                        </a:lnTo>
                        <a:lnTo>
                          <a:pt x="2653" y="2525"/>
                        </a:lnTo>
                        <a:lnTo>
                          <a:pt x="13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2" name="Google Shape;1252;p34"/>
                  <p:cNvSpPr/>
                  <p:nvPr/>
                </p:nvSpPr>
                <p:spPr>
                  <a:xfrm flipH="1">
                    <a:off x="5541930" y="2852926"/>
                    <a:ext cx="473620" cy="473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08" h="7208" fill="none" extrusionOk="0">
                        <a:moveTo>
                          <a:pt x="7208" y="3604"/>
                        </a:moveTo>
                        <a:cubicBezTo>
                          <a:pt x="7208" y="5593"/>
                          <a:pt x="5593" y="7207"/>
                          <a:pt x="3604" y="7207"/>
                        </a:cubicBezTo>
                        <a:cubicBezTo>
                          <a:pt x="1615" y="7207"/>
                          <a:pt x="1" y="5593"/>
                          <a:pt x="1" y="3604"/>
                        </a:cubicBezTo>
                        <a:cubicBezTo>
                          <a:pt x="1" y="1615"/>
                          <a:pt x="1615" y="0"/>
                          <a:pt x="3604" y="0"/>
                        </a:cubicBezTo>
                        <a:cubicBezTo>
                          <a:pt x="5593" y="0"/>
                          <a:pt x="7208" y="1615"/>
                          <a:pt x="7208" y="3604"/>
                        </a:cubicBez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chemeClr val="dk2"/>
                    </a:solidFill>
                    <a:prstDash val="solid"/>
                    <a:miter lim="669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3" name="Google Shape;1253;p34"/>
                  <p:cNvSpPr/>
                  <p:nvPr/>
                </p:nvSpPr>
                <p:spPr>
                  <a:xfrm flipH="1">
                    <a:off x="5644044" y="2750818"/>
                    <a:ext cx="136015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0" h="329" extrusionOk="0">
                        <a:moveTo>
                          <a:pt x="0" y="1"/>
                        </a:moveTo>
                        <a:lnTo>
                          <a:pt x="0" y="329"/>
                        </a:lnTo>
                        <a:lnTo>
                          <a:pt x="2070" y="329"/>
                        </a:lnTo>
                        <a:lnTo>
                          <a:pt x="207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4" name="Google Shape;1254;p34"/>
                  <p:cNvSpPr/>
                  <p:nvPr/>
                </p:nvSpPr>
                <p:spPr>
                  <a:xfrm flipH="1">
                    <a:off x="5549823" y="2750818"/>
                    <a:ext cx="67876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3" h="329" extrusionOk="0">
                        <a:moveTo>
                          <a:pt x="1" y="1"/>
                        </a:moveTo>
                        <a:lnTo>
                          <a:pt x="1" y="329"/>
                        </a:lnTo>
                        <a:lnTo>
                          <a:pt x="1032" y="329"/>
                        </a:lnTo>
                        <a:lnTo>
                          <a:pt x="103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5" name="Google Shape;1255;p34"/>
                  <p:cNvSpPr/>
                  <p:nvPr/>
                </p:nvSpPr>
                <p:spPr>
                  <a:xfrm flipH="1">
                    <a:off x="5508035" y="2750818"/>
                    <a:ext cx="21618" cy="216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" h="329" extrusionOk="0">
                        <a:moveTo>
                          <a:pt x="0" y="1"/>
                        </a:moveTo>
                        <a:lnTo>
                          <a:pt x="0" y="329"/>
                        </a:lnTo>
                        <a:lnTo>
                          <a:pt x="328" y="329"/>
                        </a:lnTo>
                        <a:lnTo>
                          <a:pt x="32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6" name="Google Shape;1256;p34"/>
                  <p:cNvSpPr/>
                  <p:nvPr/>
                </p:nvSpPr>
                <p:spPr>
                  <a:xfrm flipH="1">
                    <a:off x="5497455" y="3319441"/>
                    <a:ext cx="67876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3" h="168" extrusionOk="0">
                        <a:moveTo>
                          <a:pt x="1" y="0"/>
                        </a:moveTo>
                        <a:lnTo>
                          <a:pt x="1" y="168"/>
                        </a:lnTo>
                        <a:lnTo>
                          <a:pt x="1032" y="168"/>
                        </a:lnTo>
                        <a:lnTo>
                          <a:pt x="103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7" name="Google Shape;1257;p34"/>
                  <p:cNvSpPr/>
                  <p:nvPr/>
                </p:nvSpPr>
                <p:spPr>
                  <a:xfrm flipH="1">
                    <a:off x="5450410" y="3319441"/>
                    <a:ext cx="33905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" h="168" extrusionOk="0">
                        <a:moveTo>
                          <a:pt x="0" y="0"/>
                        </a:moveTo>
                        <a:lnTo>
                          <a:pt x="0" y="168"/>
                        </a:lnTo>
                        <a:lnTo>
                          <a:pt x="516" y="168"/>
                        </a:lnTo>
                        <a:lnTo>
                          <a:pt x="51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8" name="Google Shape;1258;p34"/>
                  <p:cNvSpPr/>
                  <p:nvPr/>
                </p:nvSpPr>
                <p:spPr>
                  <a:xfrm flipH="1">
                    <a:off x="5429253" y="3319441"/>
                    <a:ext cx="11105" cy="110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" h="168" extrusionOk="0">
                        <a:moveTo>
                          <a:pt x="1" y="0"/>
                        </a:moveTo>
                        <a:lnTo>
                          <a:pt x="1" y="168"/>
                        </a:lnTo>
                        <a:lnTo>
                          <a:pt x="168" y="168"/>
                        </a:lnTo>
                        <a:lnTo>
                          <a:pt x="16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9" name="Google Shape;1259;p34"/>
                  <p:cNvSpPr/>
                  <p:nvPr/>
                </p:nvSpPr>
                <p:spPr>
                  <a:xfrm flipH="1">
                    <a:off x="7479679" y="2134689"/>
                    <a:ext cx="7004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6" h="758" extrusionOk="0">
                        <a:moveTo>
                          <a:pt x="623" y="0"/>
                        </a:moveTo>
                        <a:lnTo>
                          <a:pt x="0" y="757"/>
                        </a:lnTo>
                        <a:lnTo>
                          <a:pt x="442" y="757"/>
                        </a:lnTo>
                        <a:lnTo>
                          <a:pt x="1065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0" name="Google Shape;1260;p34"/>
                  <p:cNvSpPr/>
                  <p:nvPr/>
                </p:nvSpPr>
                <p:spPr>
                  <a:xfrm flipH="1">
                    <a:off x="7425997" y="2134689"/>
                    <a:ext cx="70504" cy="498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3" h="758" extrusionOk="0">
                        <a:moveTo>
                          <a:pt x="630" y="0"/>
                        </a:moveTo>
                        <a:lnTo>
                          <a:pt x="1" y="757"/>
                        </a:lnTo>
                        <a:lnTo>
                          <a:pt x="443" y="757"/>
                        </a:lnTo>
                        <a:lnTo>
                          <a:pt x="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1" name="Google Shape;1261;p34"/>
                  <p:cNvSpPr/>
                  <p:nvPr/>
                </p:nvSpPr>
                <p:spPr>
                  <a:xfrm flipH="1">
                    <a:off x="6324433" y="3832608"/>
                    <a:ext cx="91136" cy="911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7" h="1387" extrusionOk="0">
                        <a:moveTo>
                          <a:pt x="0" y="0"/>
                        </a:moveTo>
                        <a:lnTo>
                          <a:pt x="0" y="1387"/>
                        </a:lnTo>
                        <a:lnTo>
                          <a:pt x="214" y="1387"/>
                        </a:lnTo>
                        <a:lnTo>
                          <a:pt x="214" y="215"/>
                        </a:lnTo>
                        <a:lnTo>
                          <a:pt x="1387" y="215"/>
                        </a:lnTo>
                        <a:lnTo>
                          <a:pt x="13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62" name="Google Shape;1262;p34"/>
            <p:cNvGrpSpPr/>
            <p:nvPr/>
          </p:nvGrpSpPr>
          <p:grpSpPr>
            <a:xfrm>
              <a:off x="3" y="-89868"/>
              <a:ext cx="2444908" cy="4660410"/>
              <a:chOff x="5429253" y="1679607"/>
              <a:chExt cx="2444908" cy="4660410"/>
            </a:xfrm>
          </p:grpSpPr>
          <p:sp>
            <p:nvSpPr>
              <p:cNvPr id="1263" name="Google Shape;1263;p34"/>
              <p:cNvSpPr/>
              <p:nvPr/>
            </p:nvSpPr>
            <p:spPr>
              <a:xfrm flipH="1">
                <a:off x="7341040" y="3102019"/>
                <a:ext cx="20764" cy="13253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2017" extrusionOk="0">
                    <a:moveTo>
                      <a:pt x="0" y="1"/>
                    </a:moveTo>
                    <a:lnTo>
                      <a:pt x="0" y="2017"/>
                    </a:lnTo>
                    <a:lnTo>
                      <a:pt x="315" y="201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4"/>
              <p:cNvSpPr/>
              <p:nvPr/>
            </p:nvSpPr>
            <p:spPr>
              <a:xfrm flipH="1">
                <a:off x="7285187" y="3157935"/>
                <a:ext cx="132532" cy="20698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315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017" y="315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4"/>
              <p:cNvSpPr/>
              <p:nvPr/>
            </p:nvSpPr>
            <p:spPr>
              <a:xfrm flipH="1">
                <a:off x="5570981" y="3485810"/>
                <a:ext cx="40082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10" extrusionOk="0">
                    <a:moveTo>
                      <a:pt x="522" y="0"/>
                    </a:moveTo>
                    <a:lnTo>
                      <a:pt x="0" y="523"/>
                    </a:lnTo>
                    <a:lnTo>
                      <a:pt x="87" y="610"/>
                    </a:lnTo>
                    <a:lnTo>
                      <a:pt x="610" y="87"/>
                    </a:lnTo>
                    <a:lnTo>
                      <a:pt x="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4"/>
              <p:cNvSpPr/>
              <p:nvPr/>
            </p:nvSpPr>
            <p:spPr>
              <a:xfrm flipH="1">
                <a:off x="5570981" y="3486204"/>
                <a:ext cx="4008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610" h="604" extrusionOk="0">
                    <a:moveTo>
                      <a:pt x="87" y="1"/>
                    </a:moveTo>
                    <a:lnTo>
                      <a:pt x="0" y="88"/>
                    </a:lnTo>
                    <a:lnTo>
                      <a:pt x="522" y="604"/>
                    </a:lnTo>
                    <a:lnTo>
                      <a:pt x="610" y="523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4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523" y="1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8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4"/>
              <p:cNvSpPr/>
              <p:nvPr/>
            </p:nvSpPr>
            <p:spPr>
              <a:xfrm flipH="1">
                <a:off x="5683207" y="3486204"/>
                <a:ext cx="39687" cy="40147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1" extrusionOk="0">
                    <a:moveTo>
                      <a:pt x="81" y="1"/>
                    </a:moveTo>
                    <a:lnTo>
                      <a:pt x="1" y="88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4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523" y="0"/>
                    </a:moveTo>
                    <a:lnTo>
                      <a:pt x="1" y="523"/>
                    </a:lnTo>
                    <a:lnTo>
                      <a:pt x="81" y="610"/>
                    </a:lnTo>
                    <a:lnTo>
                      <a:pt x="604" y="87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4"/>
              <p:cNvSpPr/>
              <p:nvPr/>
            </p:nvSpPr>
            <p:spPr>
              <a:xfrm flipH="1">
                <a:off x="5458755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1" y="87"/>
                    </a:lnTo>
                    <a:lnTo>
                      <a:pt x="523" y="610"/>
                    </a:lnTo>
                    <a:lnTo>
                      <a:pt x="604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4"/>
              <p:cNvSpPr/>
              <p:nvPr/>
            </p:nvSpPr>
            <p:spPr>
              <a:xfrm flipH="1">
                <a:off x="5570521" y="3577799"/>
                <a:ext cx="39687" cy="3962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3" extrusionOk="0">
                    <a:moveTo>
                      <a:pt x="516" y="0"/>
                    </a:moveTo>
                    <a:lnTo>
                      <a:pt x="0" y="522"/>
                    </a:lnTo>
                    <a:lnTo>
                      <a:pt x="81" y="603"/>
                    </a:lnTo>
                    <a:lnTo>
                      <a:pt x="603" y="80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4"/>
              <p:cNvSpPr/>
              <p:nvPr/>
            </p:nvSpPr>
            <p:spPr>
              <a:xfrm flipH="1">
                <a:off x="5570521" y="3577339"/>
                <a:ext cx="39687" cy="4008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10" extrusionOk="0">
                    <a:moveTo>
                      <a:pt x="81" y="0"/>
                    </a:moveTo>
                    <a:lnTo>
                      <a:pt x="0" y="87"/>
                    </a:lnTo>
                    <a:lnTo>
                      <a:pt x="523" y="610"/>
                    </a:lnTo>
                    <a:lnTo>
                      <a:pt x="603" y="52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4"/>
              <p:cNvSpPr/>
              <p:nvPr/>
            </p:nvSpPr>
            <p:spPr>
              <a:xfrm flipH="1">
                <a:off x="7148716" y="1679607"/>
                <a:ext cx="90742" cy="91202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88" extrusionOk="0">
                    <a:moveTo>
                      <a:pt x="1173" y="1"/>
                    </a:moveTo>
                    <a:lnTo>
                      <a:pt x="1173" y="1173"/>
                    </a:lnTo>
                    <a:lnTo>
                      <a:pt x="0" y="1173"/>
                    </a:lnTo>
                    <a:lnTo>
                      <a:pt x="0" y="1387"/>
                    </a:lnTo>
                    <a:lnTo>
                      <a:pt x="1380" y="1387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4"/>
              <p:cNvSpPr/>
              <p:nvPr/>
            </p:nvSpPr>
            <p:spPr>
              <a:xfrm flipH="1">
                <a:off x="6893908" y="2465192"/>
                <a:ext cx="60385" cy="60779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25" extrusionOk="0">
                    <a:moveTo>
                      <a:pt x="1" y="1"/>
                    </a:moveTo>
                    <a:lnTo>
                      <a:pt x="1" y="925"/>
                    </a:lnTo>
                    <a:lnTo>
                      <a:pt x="918" y="92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4"/>
              <p:cNvSpPr/>
              <p:nvPr/>
            </p:nvSpPr>
            <p:spPr>
              <a:xfrm flipH="1">
                <a:off x="5541930" y="2852926"/>
                <a:ext cx="473620" cy="473620"/>
              </a:xfrm>
              <a:custGeom>
                <a:avLst/>
                <a:gdLst/>
                <a:ahLst/>
                <a:cxnLst/>
                <a:rect l="l" t="t" r="r" b="b"/>
                <a:pathLst>
                  <a:path w="7208" h="7208" fill="none" extrusionOk="0">
                    <a:moveTo>
                      <a:pt x="7208" y="3604"/>
                    </a:moveTo>
                    <a:cubicBezTo>
                      <a:pt x="7208" y="5593"/>
                      <a:pt x="5593" y="7207"/>
                      <a:pt x="3604" y="7207"/>
                    </a:cubicBezTo>
                    <a:cubicBezTo>
                      <a:pt x="1615" y="7207"/>
                      <a:pt x="1" y="5593"/>
                      <a:pt x="1" y="3604"/>
                    </a:cubicBezTo>
                    <a:cubicBezTo>
                      <a:pt x="1" y="1615"/>
                      <a:pt x="1615" y="0"/>
                      <a:pt x="3604" y="0"/>
                    </a:cubicBezTo>
                    <a:cubicBezTo>
                      <a:pt x="5593" y="0"/>
                      <a:pt x="7208" y="1615"/>
                      <a:pt x="7208" y="3604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4"/>
              <p:cNvSpPr/>
              <p:nvPr/>
            </p:nvSpPr>
            <p:spPr>
              <a:xfrm flipH="1">
                <a:off x="5644044" y="2750818"/>
                <a:ext cx="136015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2070" y="329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 flipH="1">
                <a:off x="5549823" y="2750818"/>
                <a:ext cx="67876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1032" y="329"/>
                    </a:lnTo>
                    <a:lnTo>
                      <a:pt x="10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 flipH="1">
                <a:off x="5508035" y="2750818"/>
                <a:ext cx="21618" cy="2161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1"/>
                    </a:moveTo>
                    <a:lnTo>
                      <a:pt x="0" y="329"/>
                    </a:lnTo>
                    <a:lnTo>
                      <a:pt x="328" y="329"/>
                    </a:lnTo>
                    <a:lnTo>
                      <a:pt x="3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 flipH="1">
                <a:off x="5497455" y="3319441"/>
                <a:ext cx="67876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032" y="168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 flipH="1">
                <a:off x="5450410" y="3319441"/>
                <a:ext cx="339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68" extrusionOk="0">
                    <a:moveTo>
                      <a:pt x="0" y="0"/>
                    </a:moveTo>
                    <a:lnTo>
                      <a:pt x="0" y="168"/>
                    </a:lnTo>
                    <a:lnTo>
                      <a:pt x="516" y="168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 flipH="1">
                <a:off x="5429253" y="3319441"/>
                <a:ext cx="11105" cy="11039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68" extrusionOk="0">
                    <a:moveTo>
                      <a:pt x="1" y="0"/>
                    </a:moveTo>
                    <a:lnTo>
                      <a:pt x="1" y="168"/>
                    </a:lnTo>
                    <a:lnTo>
                      <a:pt x="168" y="168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 flipH="1">
                <a:off x="5565331" y="4422803"/>
                <a:ext cx="2308830" cy="1917213"/>
              </a:xfrm>
              <a:custGeom>
                <a:avLst/>
                <a:gdLst/>
                <a:ahLst/>
                <a:cxnLst/>
                <a:rect l="l" t="t" r="r" b="b"/>
                <a:pathLst>
                  <a:path w="35138" h="29178" fill="none" extrusionOk="0">
                    <a:moveTo>
                      <a:pt x="35138" y="29177"/>
                    </a:moveTo>
                    <a:lnTo>
                      <a:pt x="29177" y="29177"/>
                    </a:ln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dk2"/>
                </a:solidFill>
                <a:prstDash val="solid"/>
                <a:miter lim="66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 flipH="1">
                <a:off x="6324433" y="3832608"/>
                <a:ext cx="91136" cy="91136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387" extrusionOk="0">
                    <a:moveTo>
                      <a:pt x="0" y="0"/>
                    </a:moveTo>
                    <a:lnTo>
                      <a:pt x="0" y="1387"/>
                    </a:lnTo>
                    <a:lnTo>
                      <a:pt x="214" y="1387"/>
                    </a:lnTo>
                    <a:lnTo>
                      <a:pt x="214" y="215"/>
                    </a:lnTo>
                    <a:lnTo>
                      <a:pt x="1387" y="215"/>
                    </a:lnTo>
                    <a:lnTo>
                      <a:pt x="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22000" y="357240"/>
            <a:ext cx="8100000" cy="594000"/>
          </a:xfrm>
        </p:spPr>
        <p:txBody>
          <a:bodyPr lIns="0" tIns="0" rIns="0" bIns="0" anchor="t" anchorCtr="0"/>
          <a:lstStyle>
            <a:lvl1pPr algn="l" fontAlgn="base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8"/>
          <p:cNvSpPr txBox="1">
            <a:spLocks noGrp="1"/>
          </p:cNvSpPr>
          <p:nvPr>
            <p:ph type="ctrTitle"/>
          </p:nvPr>
        </p:nvSpPr>
        <p:spPr>
          <a:xfrm>
            <a:off x="790596" y="1455147"/>
            <a:ext cx="4528800" cy="1202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FOOD DELIVERY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5" name="Google Shape;1295;p38"/>
          <p:cNvSpPr txBox="1">
            <a:spLocks noGrp="1"/>
          </p:cNvSpPr>
          <p:nvPr>
            <p:ph type="subTitle" idx="1"/>
          </p:nvPr>
        </p:nvSpPr>
        <p:spPr>
          <a:xfrm>
            <a:off x="810768" y="3028670"/>
            <a:ext cx="4280708" cy="886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Đề tài </a:t>
            </a:r>
            <a:r>
              <a:rPr lang="en-GB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các chức năng của công cụ Nucleon Database Master để quản trị và khai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thác cơ sở dữ liệu “Giao thức ăn nhanh”. Xây dựng ứng dụng minh họa.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6" name="Google Shape;1296;p38"/>
          <p:cNvSpPr/>
          <p:nvPr/>
        </p:nvSpPr>
        <p:spPr>
          <a:xfrm flipH="1">
            <a:off x="7417192" y="-236589"/>
            <a:ext cx="79703" cy="79309"/>
          </a:xfrm>
          <a:custGeom>
            <a:avLst/>
            <a:gdLst/>
            <a:ahLst/>
            <a:cxnLst/>
            <a:rect l="l" t="t" r="r" b="b"/>
            <a:pathLst>
              <a:path w="1213" h="1207" extrusionOk="0">
                <a:moveTo>
                  <a:pt x="610" y="315"/>
                </a:moveTo>
                <a:cubicBezTo>
                  <a:pt x="764" y="315"/>
                  <a:pt x="891" y="443"/>
                  <a:pt x="891" y="603"/>
                </a:cubicBezTo>
                <a:cubicBezTo>
                  <a:pt x="891" y="757"/>
                  <a:pt x="764" y="885"/>
                  <a:pt x="610" y="885"/>
                </a:cubicBezTo>
                <a:cubicBezTo>
                  <a:pt x="449" y="885"/>
                  <a:pt x="322" y="757"/>
                  <a:pt x="322" y="603"/>
                </a:cubicBezTo>
                <a:cubicBezTo>
                  <a:pt x="322" y="443"/>
                  <a:pt x="449" y="315"/>
                  <a:pt x="610" y="315"/>
                </a:cubicBezTo>
                <a:close/>
                <a:moveTo>
                  <a:pt x="610" y="1"/>
                </a:moveTo>
                <a:cubicBezTo>
                  <a:pt x="275" y="1"/>
                  <a:pt x="0" y="268"/>
                  <a:pt x="0" y="603"/>
                </a:cubicBezTo>
                <a:cubicBezTo>
                  <a:pt x="0" y="938"/>
                  <a:pt x="275" y="1206"/>
                  <a:pt x="610" y="1206"/>
                </a:cubicBezTo>
                <a:cubicBezTo>
                  <a:pt x="938" y="1206"/>
                  <a:pt x="1212" y="938"/>
                  <a:pt x="1212" y="603"/>
                </a:cubicBezTo>
                <a:cubicBezTo>
                  <a:pt x="1212" y="268"/>
                  <a:pt x="938" y="1"/>
                  <a:pt x="61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97" name="Google Shape;1297;p38"/>
          <p:cNvCxnSpPr/>
          <p:nvPr/>
        </p:nvCxnSpPr>
        <p:spPr>
          <a:xfrm>
            <a:off x="917576" y="2885568"/>
            <a:ext cx="41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8" name="Google Shape;1298;p38"/>
          <p:cNvSpPr/>
          <p:nvPr/>
        </p:nvSpPr>
        <p:spPr>
          <a:xfrm>
            <a:off x="6063449" y="3315544"/>
            <a:ext cx="1389600" cy="3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1176"/>
            <a:ext cx="5143500" cy="5143500"/>
          </a:xfrm>
          <a:prstGeom prst="rect">
            <a:avLst/>
          </a:prstGeom>
        </p:spPr>
      </p:pic>
      <p:sp>
        <p:nvSpPr>
          <p:cNvPr id="6" name="Google Shape;1295;p38"/>
          <p:cNvSpPr txBox="1"/>
          <p:nvPr/>
        </p:nvSpPr>
        <p:spPr>
          <a:xfrm>
            <a:off x="810768" y="2489664"/>
            <a:ext cx="428070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/>
            <a:r>
              <a:rPr lang="vi-V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Nhóm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349869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Chức năng quản trị của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79120" y="1768436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4. Quản lý bảng: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2444076"/>
            <a:ext cx="783526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Tạo, xóa và sửa đổi bảng.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Xem và chỉnh sửa dữ liệu bảng.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Thêm, xóa và sửa đổi các cột bảng.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Quản lý khóa chính và khóa ngoại.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377457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Chức năng quản trị của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79120" y="1816569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5. Viết truy vấn: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2492209"/>
            <a:ext cx="783526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Trình soạn thảo truy vấn trực quan hỗ trợ nhiều ngôn ngữ truy vấn như SQL, JSON</a:t>
            </a:r>
            <a:r>
              <a:rPr lang="en-US" dirty="0"/>
              <a:t> </a:t>
            </a:r>
            <a:r>
              <a:rPr dirty="0"/>
              <a:t>và LINQ.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Chạy và lưu trữ các truy vấn thường dùng.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Phân tích kết quả truy vấn với các biểu đồ và đồ thị.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398002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Chức năng quản trị của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79120" y="1954068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6. Giám sát hiệu suất: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2629708"/>
            <a:ext cx="783526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err="1"/>
              <a:t>Giám</a:t>
            </a:r>
            <a:r>
              <a:rPr dirty="0"/>
              <a:t> sát hiệu suất truy vấn và cơ sở dữ liệu.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err="1"/>
              <a:t>Xác</a:t>
            </a:r>
            <a:r>
              <a:rPr dirty="0"/>
              <a:t> định và giải quyết các vấn đề hiệu suất.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Thu thập và phân tích thống kê sử dụng cơ sở dữ liệu.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Chức năng quản trị của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79120" y="1850945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7. Công cụ bổ sung: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2526585"/>
            <a:ext cx="783526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So sánh dữ liệu giữa các bảng.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err="1"/>
              <a:t>Tạo</a:t>
            </a:r>
            <a:r>
              <a:rPr dirty="0"/>
              <a:t> biểu đồ và báo cáo từ dữ liệu.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 err="1"/>
              <a:t>Lập</a:t>
            </a:r>
            <a:r>
              <a:rPr dirty="0"/>
              <a:t> trình tự động hóa các tác vụ quản trị.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1884439"/>
            <a:ext cx="8100000" cy="894522"/>
          </a:xfrm>
        </p:spPr>
        <p:txBody>
          <a:bodyPr/>
          <a:lstStyle/>
          <a:p>
            <a:pPr algn="ctr"/>
            <a:r>
              <a:rPr lang="vi-VN" sz="2000" dirty="0">
                <a:solidFill>
                  <a:srgbClr val="FFFF00"/>
                </a:solidFill>
                <a:latin typeface="+mn-lt"/>
                <a:ea typeface="Roboto" panose="02000000000000000000"/>
                <a:cs typeface="Roboto" panose="02000000000000000000"/>
                <a:sym typeface="Roboto" panose="02000000000000000000"/>
              </a:rPr>
              <a:t>SO SÁNH ĐIỂM MẠNH, ĐIỂM YẾU CỦA </a:t>
            </a:r>
            <a:r>
              <a:rPr lang="en-US" sz="2000" dirty="0">
                <a:solidFill>
                  <a:srgbClr val="FFFF00"/>
                </a:solidFill>
                <a:latin typeface="+mn-lt"/>
                <a:cs typeface="Times New Roman" panose="02020603050405020304" pitchFamily="18" charset="0"/>
              </a:rPr>
              <a:t>NUCLEON DATABASE MASTER T</a:t>
            </a:r>
            <a:r>
              <a:rPr lang="vi-VN" sz="2000" dirty="0">
                <a:solidFill>
                  <a:srgbClr val="FFFF00"/>
                </a:solidFill>
                <a:latin typeface="+mn-lt"/>
                <a:ea typeface="Roboto" panose="02000000000000000000"/>
                <a:cs typeface="Roboto" panose="02000000000000000000"/>
                <a:sym typeface="Roboto" panose="02000000000000000000"/>
              </a:rPr>
              <a:t>OO</a:t>
            </a:r>
            <a:r>
              <a:rPr lang="en-US" sz="2000" dirty="0">
                <a:solidFill>
                  <a:srgbClr val="FFFF00"/>
                </a:solidFill>
                <a:latin typeface="+mn-lt"/>
                <a:cs typeface="Times New Roman" panose="02020603050405020304" pitchFamily="18" charset="0"/>
              </a:rPr>
              <a:t>L</a:t>
            </a:r>
            <a:r>
              <a:rPr lang="vi-VN" sz="2000" dirty="0">
                <a:solidFill>
                  <a:srgbClr val="FFFF00"/>
                </a:solidFill>
                <a:latin typeface="+mn-lt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</a:t>
            </a:r>
            <a:r>
              <a:rPr lang="vi-VN" sz="2000" dirty="0">
                <a:solidFill>
                  <a:srgbClr val="FFFF00"/>
                </a:solidFill>
                <a:latin typeface="+mn-lt"/>
                <a:ea typeface="Roboto" panose="02000000000000000000"/>
                <a:cs typeface="Roboto" panose="02000000000000000000"/>
                <a:sym typeface="Roboto" panose="02000000000000000000"/>
              </a:rPr>
              <a:t>ĐANG THỰC HIỆN VỚI </a:t>
            </a:r>
            <a:r>
              <a:rPr lang="en-US" sz="2000" dirty="0">
                <a:solidFill>
                  <a:srgbClr val="FFFF00"/>
                </a:solidFill>
                <a:latin typeface="+mn-lt"/>
                <a:cs typeface="Times New Roman" panose="02020603050405020304" pitchFamily="18" charset="0"/>
              </a:rPr>
              <a:t>STUDIO 3T </a:t>
            </a:r>
            <a:r>
              <a:rPr lang="vi-VN" sz="2000" dirty="0">
                <a:solidFill>
                  <a:srgbClr val="FFFF00"/>
                </a:solidFill>
                <a:latin typeface="+mn-lt"/>
                <a:ea typeface="Roboto" panose="02000000000000000000"/>
                <a:cs typeface="Roboto" panose="02000000000000000000"/>
                <a:sym typeface="Roboto" panose="02000000000000000000"/>
              </a:rPr>
              <a:t>TOOL </a:t>
            </a:r>
            <a:br>
              <a:rPr lang="vi-VN" dirty="0">
                <a:solidFill>
                  <a:srgbClr val="FFFF00"/>
                </a:solidFill>
                <a:latin typeface="+mn-lt"/>
              </a:rPr>
            </a:br>
            <a:endParaRPr 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18144"/>
            <a:ext cx="7704000" cy="572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Nucleon Database Master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5616" y="1080881"/>
            <a:ext cx="3607743" cy="2875200"/>
          </a:xfrm>
        </p:spPr>
        <p:txBody>
          <a:bodyPr/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NoSQL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NoSQL,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3T.</a:t>
            </a:r>
          </a:p>
          <a:p>
            <a:pPr marL="139700" indent="0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NoSQL.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đắt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570641" y="1080881"/>
            <a:ext cx="4328118" cy="3491118"/>
          </a:xfrm>
        </p:spPr>
        <p:txBody>
          <a:bodyPr/>
          <a:lstStyle/>
          <a:p>
            <a:pPr algn="ctr"/>
            <a:r>
              <a:rPr 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Nucleon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Server, MySQL, Oracle, PostgreSQL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NoSQL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MongoDB, Redis,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Cassandra.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Management Studio, Visual Studio,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CI/CD.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11150" indent="-171450">
              <a:buFont typeface="Arial" panose="020B0604020202020204" pitchFamily="34" charset="0"/>
              <a:buChar char="•"/>
            </a:pP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Nucleon Database Master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Windows, macOS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Linux.</a:t>
            </a:r>
          </a:p>
          <a:p>
            <a:endParaRPr lang="en-US" sz="1000" dirty="0"/>
          </a:p>
          <a:p>
            <a:endParaRPr lang="en-US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83768"/>
            <a:ext cx="7704000" cy="5727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Studio 3T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8746" y="1252822"/>
            <a:ext cx="3635253" cy="2875200"/>
          </a:xfrm>
        </p:spPr>
        <p:txBody>
          <a:bodyPr/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720001" y="1252822"/>
            <a:ext cx="4068746" cy="2875200"/>
          </a:xfrm>
        </p:spPr>
        <p:txBody>
          <a:bodyPr/>
          <a:lstStyle/>
          <a:p>
            <a:pPr algn="ctr"/>
            <a:r>
              <a:rPr 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Studio 3T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NoSQL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kéo-thả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Aggregation Editor, SQL Query,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Compare &amp; Sync.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Scheduler,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JSON, BSON, CSV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811" y="13749"/>
            <a:ext cx="5560908" cy="5834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So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sánh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tiết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411" y="4077547"/>
            <a:ext cx="5843909" cy="861098"/>
          </a:xfrm>
        </p:spPr>
        <p:txBody>
          <a:bodyPr/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NoSQL,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3T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Nucleon Database Master Tool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69811" y="621422"/>
          <a:ext cx="5499951" cy="334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Nucleon Database Master Tool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Studio 3T Tool</a:t>
                      </a: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053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SQL, NoSQL (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Chỉ</a:t>
                      </a:r>
                      <a:r>
                        <a:rPr lang="en-US" sz="1000" b="0" i="0" u="none" strike="noStrike" cap="none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 panose="020B0604020202020204"/>
                        </a:rPr>
                        <a:t> MongoDB</a:t>
                      </a:r>
                      <a:endParaRPr lang="en-US" sz="10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53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Trực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họa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mạnh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mẽ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kéo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68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sao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phục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053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Hỗ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trợ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mất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MongoDB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368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suất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gặp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đề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MongoDB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053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Studio, CI/CD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JSON, BSON,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CSV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053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Chip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Đắt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phiên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nhưng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68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tượng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sự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Chuyên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MongoDB</a:t>
                      </a:r>
                      <a:endParaRPr lang="en-US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2"/>
          <p:cNvSpPr txBox="1">
            <a:spLocks noGrp="1"/>
          </p:cNvSpPr>
          <p:nvPr>
            <p:ph type="title"/>
          </p:nvPr>
        </p:nvSpPr>
        <p:spPr>
          <a:xfrm>
            <a:off x="3998450" y="2286450"/>
            <a:ext cx="4432200" cy="1263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2400" dirty="0">
                <a:latin typeface="+mj-lt"/>
              </a:rPr>
              <a:t>XÂY DỰNG DATABASE TRÊN TOOL NUCLEON DATABASE MASTER</a:t>
            </a:r>
          </a:p>
        </p:txBody>
      </p:sp>
      <p:sp>
        <p:nvSpPr>
          <p:cNvPr id="1516" name="Google Shape;1516;p42"/>
          <p:cNvSpPr txBox="1">
            <a:spLocks noGrp="1"/>
          </p:cNvSpPr>
          <p:nvPr>
            <p:ph type="title" idx="2"/>
          </p:nvPr>
        </p:nvSpPr>
        <p:spPr>
          <a:xfrm>
            <a:off x="3998450" y="1473425"/>
            <a:ext cx="1250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cxnSp>
        <p:nvCxnSpPr>
          <p:cNvPr id="1518" name="Google Shape;1518;p42"/>
          <p:cNvCxnSpPr/>
          <p:nvPr/>
        </p:nvCxnSpPr>
        <p:spPr>
          <a:xfrm>
            <a:off x="4058962" y="3613565"/>
            <a:ext cx="41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2776" y="-59473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Cách xây dựng Database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1" y="1102360"/>
            <a:ext cx="4069080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1: Mở Nucleon Database Master: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1733550"/>
            <a:ext cx="293433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Khởi động ứng dụng Nucleon Database Master trên máy tính của bạn.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611630"/>
            <a:ext cx="4885690" cy="323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39"/>
          <p:cNvSpPr txBox="1">
            <a:spLocks noGrp="1"/>
          </p:cNvSpPr>
          <p:nvPr>
            <p:ph type="title"/>
          </p:nvPr>
        </p:nvSpPr>
        <p:spPr>
          <a:xfrm>
            <a:off x="720000" y="1493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88" name="Google Shape;1388;p39"/>
          <p:cNvGraphicFramePr/>
          <p:nvPr>
            <p:extLst>
              <p:ext uri="{D42A27DB-BD31-4B8C-83A1-F6EECF244321}">
                <p14:modId xmlns:p14="http://schemas.microsoft.com/office/powerpoint/2010/main" val="322054096"/>
              </p:ext>
            </p:extLst>
          </p:nvPr>
        </p:nvGraphicFramePr>
        <p:xfrm>
          <a:off x="720000" y="1181690"/>
          <a:ext cx="7704000" cy="3287184"/>
        </p:xfrm>
        <a:graphic>
          <a:graphicData uri="http://schemas.openxmlformats.org/drawingml/2006/table">
            <a:tbl>
              <a:tblPr>
                <a:noFill/>
                <a:tableStyleId>{73ABED16-DBA7-4DFC-92F9-8EE0A5A56BAC}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u="none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Họ Tên </a:t>
                      </a:r>
                      <a:endParaRPr sz="1400" b="1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oboto" panose="02000000000000000000"/>
                        <a:cs typeface="Times New Roman" panose="02020603050405020304" pitchFamily="18" charset="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Hoàn thành</a:t>
                      </a:r>
                      <a:endParaRPr sz="14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oboto" panose="02000000000000000000"/>
                        <a:cs typeface="Times New Roman" panose="02020603050405020304" pitchFamily="18" charset="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Hoàng Văn Trí</a:t>
                      </a:r>
                      <a:endParaRPr sz="1100" b="0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oboto" panose="02000000000000000000"/>
                        <a:cs typeface="Times New Roman" panose="02020603050405020304" pitchFamily="18" charset="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vi-VN" sz="9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Thiết kế cơ sở dữ liệu , Xây dựng ứng dụng minh họa, PowerPoint, Word</a:t>
                      </a:r>
                      <a:endParaRPr sz="9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oboto" panose="02000000000000000000"/>
                        <a:cs typeface="Times New Roman" panose="02020603050405020304" pitchFamily="18" charset="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6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Trần </a:t>
                      </a: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M</a:t>
                      </a:r>
                      <a:r>
                        <a:rPr lang="vi-VN" sz="1100" b="0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inh </a:t>
                      </a:r>
                      <a:r>
                        <a:rPr lang="en-US" sz="1100" b="0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Q</a:t>
                      </a:r>
                      <a:r>
                        <a:rPr lang="vi-VN" sz="1100" b="0" u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uân</a:t>
                      </a:r>
                      <a:endParaRPr lang="vi-VN" sz="1100" b="0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oboto" panose="02000000000000000000"/>
                        <a:cs typeface="Times New Roman" panose="02020603050405020304" pitchFamily="18" charset="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vi-VN" sz="9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Trình bày chi tiết các chức năng của GUI Tool, Xây dựng Databae cụ thể trên GUI Tool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Trương Phước</a:t>
                      </a:r>
                      <a:endParaRPr sz="1100" b="0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oboto" panose="02000000000000000000"/>
                        <a:cs typeface="Times New Roman" panose="02020603050405020304" pitchFamily="18" charset="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vi-VN" sz="9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Nêu bật điểm mạnh của GUI Tool đang thực hiện với các loại ứng dụng Database nào, Triển khai truy vấn dữ liệu trên GUI Tool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Huỳnh Gia Phú</a:t>
                      </a:r>
                      <a:endParaRPr sz="1100" b="0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oboto" panose="02000000000000000000"/>
                        <a:cs typeface="Times New Roman" panose="02020603050405020304" pitchFamily="18" charset="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vi-VN" sz="9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Tìm hiểu các chức năng quản trị của GUI Tool, Xây dựng Database cụ thể trên GUI Tool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100" b="0" u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Phạm Tấn Đạt</a:t>
                      </a:r>
                      <a:endParaRPr sz="1100" b="0" u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Roboto" panose="02000000000000000000"/>
                        <a:cs typeface="Times New Roman" panose="02020603050405020304" pitchFamily="18" charset="0"/>
                        <a:sym typeface="Roboto" panose="02000000000000000000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vi-VN" sz="9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Roboto" panose="02000000000000000000"/>
                          <a:cs typeface="Times New Roman" panose="02020603050405020304" pitchFamily="18" charset="0"/>
                          <a:sym typeface="Roboto" panose="02000000000000000000"/>
                        </a:rPr>
                        <a:t>So sánh điểm mạnh, điểm yếu của GUI Tool đang thực hiện với một GUI Tool khác, Triển khai truy vấn dữ liệu trên GUI Tool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89" name="Google Shape;1389;p39"/>
          <p:cNvSpPr txBox="1"/>
          <p:nvPr/>
        </p:nvSpPr>
        <p:spPr>
          <a:xfrm>
            <a:off x="720000" y="6649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Danh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sách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thành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viên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va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̀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công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việc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hoàn</a:t>
            </a: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Roboto" panose="02000000000000000000"/>
                <a:cs typeface="Times New Roman" panose="02020603050405020304" pitchFamily="18" charset="0"/>
                <a:sym typeface="Roboto" panose="02000000000000000000"/>
              </a:rPr>
              <a:t>thành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Roboto" panose="02000000000000000000"/>
              <a:cs typeface="Times New Roman" panose="02020603050405020304" pitchFamily="18" charset="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Cách xây dựng Database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0" y="1125220"/>
            <a:ext cx="430974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2: Kết nối với cơ sở dữ liệu: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1734553"/>
            <a:ext cx="293433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Chọn loại cơ sở dữ liệu bạn muốn kết nối (ví dụ: MySQL, MongoDB, PostgreSQL).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227" y="1697747"/>
            <a:ext cx="5209478" cy="3125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Cách xây dựng Database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0" y="1125220"/>
            <a:ext cx="430974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2: Kết nối với cơ sở dữ liệu: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1733550"/>
            <a:ext cx="293433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Nhập thông tin kết nối như Host, Port, Username, Password và Database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Click “</a:t>
            </a:r>
            <a:r>
              <a:rPr lang="en-US" dirty="0"/>
              <a:t>OK</a:t>
            </a:r>
            <a:r>
              <a:rPr dirty="0"/>
              <a:t>” để kết nối với cơ sở dữ liệu.</a:t>
            </a:r>
          </a:p>
        </p:txBody>
      </p:sp>
      <p:pic>
        <p:nvPicPr>
          <p:cNvPr id="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15" y="1565910"/>
            <a:ext cx="5097940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Cách xây dựng Database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0" y="1365849"/>
            <a:ext cx="430974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3: Tạo Database mới: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1974179"/>
            <a:ext cx="7635240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Sau khi kết nối thành công, bạn có thể thấy danh sách các cơ sở dữ liệu hiện có.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Click chuột phải vào không gian trống hoặc chọn “Create Database” từ menu.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Nhập tên cho cơ sở dữ liệu mới.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Click “OK” hoặc “Create” để tạo cơ sở dữ liệu.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Import dữ liệu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0" y="1125220"/>
            <a:ext cx="430974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1: Chọn Database: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1565910"/>
            <a:ext cx="6719570" cy="561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Chọn cơ sở dữ liệu bạn muốn import dữ liệu vào.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127885"/>
            <a:ext cx="6782435" cy="264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Import dữ liệu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0" y="1125220"/>
            <a:ext cx="430974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2: Import dữ liệu: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1565910"/>
            <a:ext cx="2858770" cy="1530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Click chuột phải vào cơ sở dữ liệu hoặc bảng cụ thể và chọn “Import Data”.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790" y="1216025"/>
            <a:ext cx="5064760" cy="3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Import dữ liệu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0" y="1125220"/>
            <a:ext cx="430974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2: Import dữ liệu: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1565910"/>
            <a:ext cx="2423795" cy="19805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Chọn file dữ liệu (CSV, SQL, JSON, v.v.) từ máy tính.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Làm theo hướng dẫn để hoàn tất quá trình import.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630" y="1371600"/>
            <a:ext cx="57118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265" y="1973580"/>
            <a:ext cx="5711825" cy="261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Import dữ liệu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0" y="1125220"/>
            <a:ext cx="430974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2: Import dữ liệu: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1565910"/>
            <a:ext cx="2858770" cy="1530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v"/>
            </a:pPr>
            <a:r>
              <a:rPr dirty="0"/>
              <a:t>Click chuột phải vào cơ sở dữ liệu hoặc bảng cụ thể và chọn “Import Data”.</a:t>
            </a: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790" y="1216025"/>
            <a:ext cx="5064760" cy="36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EXPORT DỮ LIỆU</a:t>
            </a:r>
          </a:p>
        </p:txBody>
      </p:sp>
      <p:sp>
        <p:nvSpPr>
          <p:cNvPr id="21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02920" y="1125220"/>
            <a:ext cx="430974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Bước </a:t>
            </a:r>
            <a:r>
              <a:rPr lang="en-US" altLang="vi-VN" dirty="0">
                <a:latin typeface="+mj-lt"/>
              </a:rPr>
              <a:t>1</a:t>
            </a:r>
            <a:r>
              <a:rPr lang="vi-VN" dirty="0">
                <a:latin typeface="+mj-lt"/>
              </a:rPr>
              <a:t>: </a:t>
            </a:r>
            <a:r>
              <a:rPr lang="en-US" altLang="vi-VN" dirty="0">
                <a:latin typeface="+mj-lt"/>
              </a:rPr>
              <a:t>Chọn</a:t>
            </a:r>
            <a:r>
              <a:rPr lang="vi-VN" dirty="0">
                <a:latin typeface="+mj-lt"/>
              </a:rPr>
              <a:t> dữ liệu:</a:t>
            </a:r>
          </a:p>
        </p:txBody>
      </p:sp>
      <p:pic>
        <p:nvPicPr>
          <p:cNvPr id="154174690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43" y="1405573"/>
            <a:ext cx="4951095" cy="313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374650" y="1533525"/>
            <a:ext cx="4309745" cy="1974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dirty="0">
                <a:latin typeface="+mj-lt"/>
              </a:rPr>
              <a:t>Bước 2: Export dữ liệu: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b="0" dirty="0">
                <a:latin typeface="+mj-lt"/>
              </a:rPr>
              <a:t>−Click chuột phải vào cơ sở dữ liệu hoặc bảng và chọn “Export Data”.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b="0" dirty="0">
                <a:latin typeface="+mj-lt"/>
              </a:rPr>
              <a:t>−Chọn định dạng file xuất (CSV, SQL, JSON, v.v.).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b="0" dirty="0">
                <a:latin typeface="+mj-lt"/>
              </a:rPr>
              <a:t>−Chọn nơi lưu file và hoàn tất quá trình export.</a:t>
            </a:r>
          </a:p>
        </p:txBody>
      </p:sp>
      <p:sp>
        <p:nvSpPr>
          <p:cNvPr id="22" name="Google Shape;1435;p41"/>
          <p:cNvSpPr txBox="1">
            <a:spLocks noGrp="1"/>
          </p:cNvSpPr>
          <p:nvPr>
            <p:ph type="title"/>
          </p:nvPr>
        </p:nvSpPr>
        <p:spPr>
          <a:xfrm>
            <a:off x="495935" y="20955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EXPORT DỮ LIỆU</a:t>
            </a:r>
          </a:p>
        </p:txBody>
      </p:sp>
      <p:pic>
        <p:nvPicPr>
          <p:cNvPr id="35435019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078" y="1533208"/>
            <a:ext cx="4298315" cy="245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435;p41"/>
          <p:cNvSpPr txBox="1">
            <a:spLocks noGrp="1"/>
          </p:cNvSpPr>
          <p:nvPr>
            <p:ph type="title"/>
          </p:nvPr>
        </p:nvSpPr>
        <p:spPr>
          <a:xfrm>
            <a:off x="495935" y="20955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TRUY VẤN DỮ LIỆU</a:t>
            </a:r>
          </a:p>
        </p:txBody>
      </p:sp>
      <p:sp>
        <p:nvSpPr>
          <p:cNvPr id="21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352425" y="1193165"/>
            <a:ext cx="3740150" cy="923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b="0" dirty="0">
                <a:latin typeface="+mj-lt"/>
              </a:rPr>
              <a:t>1.Mở cửa sổ truy vấn: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b="0" dirty="0">
                <a:latin typeface="+mj-lt"/>
              </a:rPr>
              <a:t>−Click chuột phải và chọn “Query Tool” hoặc “Open Query Window”.</a:t>
            </a:r>
          </a:p>
        </p:txBody>
      </p:sp>
      <p:pic>
        <p:nvPicPr>
          <p:cNvPr id="2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93" y="1869440"/>
            <a:ext cx="473646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NỘI DUNG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2" name="Google Shape;1442;p41"/>
          <p:cNvSpPr txBox="1">
            <a:spLocks noGrp="1"/>
          </p:cNvSpPr>
          <p:nvPr>
            <p:ph type="title" idx="7"/>
          </p:nvPr>
        </p:nvSpPr>
        <p:spPr>
          <a:xfrm>
            <a:off x="720000" y="13447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444" name="Google Shape;1444;p41"/>
          <p:cNvSpPr txBox="1">
            <a:spLocks noGrp="1"/>
          </p:cNvSpPr>
          <p:nvPr>
            <p:ph type="title" idx="9"/>
          </p:nvPr>
        </p:nvSpPr>
        <p:spPr>
          <a:xfrm>
            <a:off x="4572000" y="133540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6" name="Google Shape;1446;p41"/>
          <p:cNvSpPr txBox="1">
            <a:spLocks noGrp="1"/>
          </p:cNvSpPr>
          <p:nvPr>
            <p:ph type="title" idx="14"/>
          </p:nvPr>
        </p:nvSpPr>
        <p:spPr>
          <a:xfrm>
            <a:off x="719955" y="316670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8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719954" y="1728471"/>
            <a:ext cx="3279483" cy="622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TOOL NUCLEON DATABASE MASTER</a:t>
            </a:r>
          </a:p>
        </p:txBody>
      </p:sp>
      <p:sp>
        <p:nvSpPr>
          <p:cNvPr id="36" name="Google Shape;1448;p41"/>
          <p:cNvSpPr txBox="1"/>
          <p:nvPr/>
        </p:nvSpPr>
        <p:spPr>
          <a:xfrm>
            <a:off x="4571981" y="1688421"/>
            <a:ext cx="3279484" cy="662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indent="0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DỰNG DATABASE TRÊN TOOL NUCLEON DATABASE MASTER</a:t>
            </a:r>
          </a:p>
        </p:txBody>
      </p:sp>
      <p:sp>
        <p:nvSpPr>
          <p:cNvPr id="37" name="Google Shape;1448;p41"/>
          <p:cNvSpPr txBox="1"/>
          <p:nvPr/>
        </p:nvSpPr>
        <p:spPr>
          <a:xfrm>
            <a:off x="719947" y="3519725"/>
            <a:ext cx="3279483" cy="62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indent="0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DỰNG ỨNG DỤNG KẾT NỐI DATABASE</a:t>
            </a:r>
          </a:p>
        </p:txBody>
      </p:sp>
      <p:sp>
        <p:nvSpPr>
          <p:cNvPr id="11" name="Google Shape;1448;p41"/>
          <p:cNvSpPr txBox="1"/>
          <p:nvPr/>
        </p:nvSpPr>
        <p:spPr>
          <a:xfrm>
            <a:off x="4546060" y="3519725"/>
            <a:ext cx="3279483" cy="62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indent="0"/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344805" y="1397635"/>
            <a:ext cx="3740150" cy="21856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dirty="0">
                <a:latin typeface="+mj-lt"/>
              </a:rPr>
              <a:t>2</a:t>
            </a:r>
            <a:r>
              <a:rPr sz="1700" b="0" dirty="0">
                <a:latin typeface="+mj-lt"/>
              </a:rPr>
              <a:t>.Viết và thực thi truy vấn::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b="0" dirty="0">
                <a:latin typeface="+mj-lt"/>
              </a:rPr>
              <a:t>−Viết truy vấn SQL hoặc NoSQL (tuỳ loại cơ sở dữ liệu bạn đang sử dụng).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b="0" dirty="0">
                <a:latin typeface="+mj-lt"/>
              </a:rPr>
              <a:t>−Click “Execute” hoặc “Run” để thực thi truy vấn.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b="0" dirty="0">
                <a:latin typeface="+mj-lt"/>
              </a:rPr>
              <a:t>−Kết quả sẽ hiển thị ở phần dưới của cửa sổ truy vấn.</a:t>
            </a:r>
          </a:p>
        </p:txBody>
      </p:sp>
      <p:sp>
        <p:nvSpPr>
          <p:cNvPr id="24" name="Google Shape;1435;p41"/>
          <p:cNvSpPr txBox="1">
            <a:spLocks noGrp="1"/>
          </p:cNvSpPr>
          <p:nvPr>
            <p:ph type="title"/>
          </p:nvPr>
        </p:nvSpPr>
        <p:spPr>
          <a:xfrm>
            <a:off x="495935" y="20955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dirty="0">
                <a:latin typeface="+mj-lt"/>
              </a:rPr>
              <a:t>TRUY VẤN DỮ LIỆU</a:t>
            </a:r>
          </a:p>
        </p:txBody>
      </p:sp>
      <p:pic>
        <p:nvPicPr>
          <p:cNvPr id="2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05" y="1550035"/>
            <a:ext cx="4511675" cy="270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TK0001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73" y="1253067"/>
            <a:ext cx="5307387" cy="269578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Shipper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4" y="1138999"/>
            <a:ext cx="5967307" cy="310110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2024-07-23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93" y="943219"/>
            <a:ext cx="5940214" cy="337216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 descr="Ảnh có chứa ảnh chụp màn hình, văn bản, phần mềm, Biểu tượng máy tính&#10;&#10;Mô tả được tạo tự động">
            <a:extLst>
              <a:ext uri="{FF2B5EF4-FFF2-40B4-BE49-F238E27FC236}">
                <a16:creationId xmlns:a16="http://schemas.microsoft.com/office/drawing/2014/main" id="{ACE9E0BD-B833-802F-FD8A-5EFC0A16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08" y="1156939"/>
            <a:ext cx="5760085" cy="1409700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5B061963-5959-A8CA-0C13-7E3A57B3B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08" y="2716075"/>
            <a:ext cx="5760085" cy="16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4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491AE43-71B9-C1CF-3425-3FBB1D97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57" y="1017725"/>
            <a:ext cx="5760085" cy="34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5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ình ảnh 2" descr="Ảnh có chứa văn bản, ảnh chụp màn hình, màn hình, phần mềm&#10;&#10;Mô tả được tạo tự động">
            <a:extLst>
              <a:ext uri="{FF2B5EF4-FFF2-40B4-BE49-F238E27FC236}">
                <a16:creationId xmlns:a16="http://schemas.microsoft.com/office/drawing/2014/main" id="{24AD563C-4DE0-B7B6-A4C4-E072866F3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58" y="1023730"/>
            <a:ext cx="5760085" cy="367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76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2"/>
          <p:cNvSpPr txBox="1">
            <a:spLocks noGrp="1"/>
          </p:cNvSpPr>
          <p:nvPr>
            <p:ph type="title"/>
          </p:nvPr>
        </p:nvSpPr>
        <p:spPr>
          <a:xfrm>
            <a:off x="3998450" y="2286450"/>
            <a:ext cx="4432200" cy="89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vi-VN" sz="2400" dirty="0">
                <a:latin typeface="+mj-lt"/>
              </a:rPr>
              <a:t>XÂY DỰNG ỨNG DỤNG KẾT NỐI DATABASE</a:t>
            </a:r>
          </a:p>
        </p:txBody>
      </p:sp>
      <p:sp>
        <p:nvSpPr>
          <p:cNvPr id="1516" name="Google Shape;1516;p42"/>
          <p:cNvSpPr txBox="1">
            <a:spLocks noGrp="1"/>
          </p:cNvSpPr>
          <p:nvPr>
            <p:ph type="title" idx="2"/>
          </p:nvPr>
        </p:nvSpPr>
        <p:spPr>
          <a:xfrm>
            <a:off x="3998450" y="1473425"/>
            <a:ext cx="1250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cxnSp>
        <p:nvCxnSpPr>
          <p:cNvPr id="1518" name="Google Shape;1518;p42"/>
          <p:cNvCxnSpPr/>
          <p:nvPr/>
        </p:nvCxnSpPr>
        <p:spPr>
          <a:xfrm>
            <a:off x="3998450" y="3257218"/>
            <a:ext cx="41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2776" y="-59473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44"/>
          <p:cNvSpPr txBox="1">
            <a:spLocks noGrp="1"/>
          </p:cNvSpPr>
          <p:nvPr>
            <p:ph type="title"/>
          </p:nvPr>
        </p:nvSpPr>
        <p:spPr>
          <a:xfrm>
            <a:off x="1078512" y="2669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Triển khai kết nối phần mềm</a:t>
            </a:r>
            <a:endParaRPr sz="2000" dirty="0">
              <a:latin typeface="+mn-lt"/>
            </a:endParaRPr>
          </a:p>
        </p:txBody>
      </p:sp>
      <p:grpSp>
        <p:nvGrpSpPr>
          <p:cNvPr id="1603" name="Google Shape;1603;p44"/>
          <p:cNvGrpSpPr/>
          <p:nvPr/>
        </p:nvGrpSpPr>
        <p:grpSpPr>
          <a:xfrm>
            <a:off x="1078512" y="4301044"/>
            <a:ext cx="132532" cy="132532"/>
            <a:chOff x="1078512" y="4301044"/>
            <a:chExt cx="132532" cy="132532"/>
          </a:xfrm>
        </p:grpSpPr>
        <p:sp>
          <p:nvSpPr>
            <p:cNvPr id="1604" name="Google Shape;1604;p44"/>
            <p:cNvSpPr/>
            <p:nvPr/>
          </p:nvSpPr>
          <p:spPr>
            <a:xfrm flipH="1">
              <a:off x="1134365" y="430104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 flipH="1">
              <a:off x="1078512" y="435696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44"/>
          <p:cNvGrpSpPr/>
          <p:nvPr/>
        </p:nvGrpSpPr>
        <p:grpSpPr>
          <a:xfrm>
            <a:off x="8129503" y="3638468"/>
            <a:ext cx="586296" cy="866602"/>
            <a:chOff x="8129503" y="3638468"/>
            <a:chExt cx="586296" cy="866602"/>
          </a:xfrm>
        </p:grpSpPr>
        <p:sp>
          <p:nvSpPr>
            <p:cNvPr id="1607" name="Google Shape;1607;p44"/>
            <p:cNvSpPr/>
            <p:nvPr/>
          </p:nvSpPr>
          <p:spPr>
            <a:xfrm flipH="1">
              <a:off x="8271231" y="437346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 flipH="1">
              <a:off x="8271231" y="437385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 flipH="1">
              <a:off x="8270771" y="4465449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 flipH="1">
              <a:off x="8270771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 flipH="1">
              <a:off x="8242180" y="374057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 flipH="1">
              <a:off x="8344294" y="363846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 flipH="1">
              <a:off x="8250073" y="363846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 flipH="1">
              <a:off x="8208285" y="363846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 flipH="1">
              <a:off x="8197705" y="420709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 flipH="1">
              <a:off x="8150660" y="420709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 flipH="1">
              <a:off x="8129503" y="420709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600;p44"/>
          <p:cNvSpPr txBox="1"/>
          <p:nvPr/>
        </p:nvSpPr>
        <p:spPr>
          <a:xfrm>
            <a:off x="1283123" y="776328"/>
            <a:ext cx="4784229" cy="43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400" b="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vi-VN" sz="14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ơ sở dữ liệu “Giao thức ăn nhanh”.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16" y="1385950"/>
            <a:ext cx="6144209" cy="33271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44"/>
          <p:cNvGrpSpPr/>
          <p:nvPr/>
        </p:nvGrpSpPr>
        <p:grpSpPr>
          <a:xfrm>
            <a:off x="1078512" y="4301044"/>
            <a:ext cx="132532" cy="132532"/>
            <a:chOff x="1078512" y="4301044"/>
            <a:chExt cx="132532" cy="132532"/>
          </a:xfrm>
        </p:grpSpPr>
        <p:sp>
          <p:nvSpPr>
            <p:cNvPr id="1604" name="Google Shape;1604;p44"/>
            <p:cNvSpPr/>
            <p:nvPr/>
          </p:nvSpPr>
          <p:spPr>
            <a:xfrm flipH="1">
              <a:off x="1134365" y="430104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 flipH="1">
              <a:off x="1078512" y="435696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44"/>
          <p:cNvGrpSpPr/>
          <p:nvPr/>
        </p:nvGrpSpPr>
        <p:grpSpPr>
          <a:xfrm>
            <a:off x="8129503" y="3638468"/>
            <a:ext cx="586296" cy="866602"/>
            <a:chOff x="8129503" y="3638468"/>
            <a:chExt cx="586296" cy="866602"/>
          </a:xfrm>
        </p:grpSpPr>
        <p:sp>
          <p:nvSpPr>
            <p:cNvPr id="1607" name="Google Shape;1607;p44"/>
            <p:cNvSpPr/>
            <p:nvPr/>
          </p:nvSpPr>
          <p:spPr>
            <a:xfrm flipH="1">
              <a:off x="8271231" y="437346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 flipH="1">
              <a:off x="8271231" y="437385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 flipH="1">
              <a:off x="8270771" y="4465449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 flipH="1">
              <a:off x="8270771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 flipH="1">
              <a:off x="8242180" y="374057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 flipH="1">
              <a:off x="8344294" y="363846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 flipH="1">
              <a:off x="8250073" y="363846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 flipH="1">
              <a:off x="8208285" y="363846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 flipH="1">
              <a:off x="8197705" y="420709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 flipH="1">
              <a:off x="8150660" y="420709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 flipH="1">
              <a:off x="8129503" y="420709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23" y="841619"/>
            <a:ext cx="6486774" cy="3790805"/>
          </a:xfrm>
          <a:prstGeom prst="rect">
            <a:avLst/>
          </a:prstGeom>
        </p:spPr>
      </p:pic>
      <p:sp>
        <p:nvSpPr>
          <p:cNvPr id="7" name="Google Shape;1600;p44"/>
          <p:cNvSpPr txBox="1"/>
          <p:nvPr/>
        </p:nvSpPr>
        <p:spPr>
          <a:xfrm>
            <a:off x="1283123" y="289618"/>
            <a:ext cx="4784229" cy="43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MongoDB 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fastfooddelivery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2"/>
          <p:cNvSpPr txBox="1">
            <a:spLocks noGrp="1"/>
          </p:cNvSpPr>
          <p:nvPr>
            <p:ph type="title"/>
          </p:nvPr>
        </p:nvSpPr>
        <p:spPr>
          <a:xfrm>
            <a:off x="3998450" y="2286450"/>
            <a:ext cx="4432200" cy="8900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2400" dirty="0">
                <a:latin typeface="+mj-lt"/>
              </a:rPr>
              <a:t>TÌM HIỂU TOOL NUCLEON DATABASE MASTER</a:t>
            </a:r>
            <a:endParaRPr sz="2400" dirty="0"/>
          </a:p>
        </p:txBody>
      </p:sp>
      <p:sp>
        <p:nvSpPr>
          <p:cNvPr id="1516" name="Google Shape;1516;p42"/>
          <p:cNvSpPr txBox="1">
            <a:spLocks noGrp="1"/>
          </p:cNvSpPr>
          <p:nvPr>
            <p:ph type="title" idx="2"/>
          </p:nvPr>
        </p:nvSpPr>
        <p:spPr>
          <a:xfrm>
            <a:off x="3998450" y="1473425"/>
            <a:ext cx="1250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cxnSp>
        <p:nvCxnSpPr>
          <p:cNvPr id="1518" name="Google Shape;1518;p42"/>
          <p:cNvCxnSpPr/>
          <p:nvPr/>
        </p:nvCxnSpPr>
        <p:spPr>
          <a:xfrm>
            <a:off x="3998450" y="3257218"/>
            <a:ext cx="417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2776" y="-59473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44"/>
          <p:cNvGrpSpPr/>
          <p:nvPr/>
        </p:nvGrpSpPr>
        <p:grpSpPr>
          <a:xfrm>
            <a:off x="1078512" y="4301044"/>
            <a:ext cx="132532" cy="132532"/>
            <a:chOff x="1078512" y="4301044"/>
            <a:chExt cx="132532" cy="132532"/>
          </a:xfrm>
        </p:grpSpPr>
        <p:sp>
          <p:nvSpPr>
            <p:cNvPr id="1604" name="Google Shape;1604;p44"/>
            <p:cNvSpPr/>
            <p:nvPr/>
          </p:nvSpPr>
          <p:spPr>
            <a:xfrm flipH="1">
              <a:off x="1134365" y="430104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 flipH="1">
              <a:off x="1078512" y="435696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44"/>
          <p:cNvGrpSpPr/>
          <p:nvPr/>
        </p:nvGrpSpPr>
        <p:grpSpPr>
          <a:xfrm>
            <a:off x="8129503" y="3638468"/>
            <a:ext cx="586296" cy="866602"/>
            <a:chOff x="8129503" y="3638468"/>
            <a:chExt cx="586296" cy="866602"/>
          </a:xfrm>
        </p:grpSpPr>
        <p:sp>
          <p:nvSpPr>
            <p:cNvPr id="1607" name="Google Shape;1607;p44"/>
            <p:cNvSpPr/>
            <p:nvPr/>
          </p:nvSpPr>
          <p:spPr>
            <a:xfrm flipH="1">
              <a:off x="8271231" y="437346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 flipH="1">
              <a:off x="8271231" y="437385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 flipH="1">
              <a:off x="8270771" y="4465449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 flipH="1">
              <a:off x="8270771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 flipH="1">
              <a:off x="8242180" y="374057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 flipH="1">
              <a:off x="8344294" y="363846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 flipH="1">
              <a:off x="8250073" y="363846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 flipH="1">
              <a:off x="8208285" y="363846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 flipH="1">
              <a:off x="8197705" y="420709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 flipH="1">
              <a:off x="8150660" y="420709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 flipH="1">
              <a:off x="8129503" y="420709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600;p44"/>
          <p:cNvSpPr txBox="1"/>
          <p:nvPr/>
        </p:nvSpPr>
        <p:spPr>
          <a:xfrm>
            <a:off x="1211044" y="157561"/>
            <a:ext cx="4784229" cy="43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Kết nối Database Database 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600;p44"/>
          <p:cNvSpPr txBox="1"/>
          <p:nvPr/>
        </p:nvSpPr>
        <p:spPr>
          <a:xfrm>
            <a:off x="1283123" y="528278"/>
            <a:ext cx="6015404" cy="65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vi-VN" sz="12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Sử dụng thư viện </a:t>
            </a:r>
            <a:r>
              <a:rPr lang="vi-V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MongoDB.Bson</a:t>
            </a:r>
            <a:r>
              <a:rPr lang="vi-VN" sz="12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MongoDB.Driver </a:t>
            </a:r>
            <a:r>
              <a:rPr lang="vi-VN" sz="1200" b="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kết nối ứng dụng với cở sở dữ liệu 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r="9226"/>
          <a:stretch/>
        </p:blipFill>
        <p:spPr>
          <a:xfrm>
            <a:off x="1283123" y="1182531"/>
            <a:ext cx="2118109" cy="4395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1" t="10939" r="27063" b="-1"/>
          <a:stretch/>
        </p:blipFill>
        <p:spPr>
          <a:xfrm>
            <a:off x="3623227" y="1182531"/>
            <a:ext cx="2234140" cy="43954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5"/>
          <a:srcRect r="7363"/>
          <a:stretch>
            <a:fillRect/>
          </a:stretch>
        </p:blipFill>
        <p:spPr>
          <a:xfrm>
            <a:off x="1283124" y="1785663"/>
            <a:ext cx="2161114" cy="66903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/>
          <a:srcRect r="3831"/>
          <a:stretch>
            <a:fillRect/>
          </a:stretch>
        </p:blipFill>
        <p:spPr>
          <a:xfrm>
            <a:off x="3623227" y="1785664"/>
            <a:ext cx="2243512" cy="6536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124" y="2540869"/>
            <a:ext cx="2161114" cy="7108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8"/>
          <a:srcRect r="3791"/>
          <a:stretch>
            <a:fillRect/>
          </a:stretch>
        </p:blipFill>
        <p:spPr>
          <a:xfrm>
            <a:off x="3598786" y="2540870"/>
            <a:ext cx="2267953" cy="70857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3124" y="3323585"/>
            <a:ext cx="2161114" cy="75007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0"/>
          <a:srcRect r="8546"/>
          <a:stretch>
            <a:fillRect/>
          </a:stretch>
        </p:blipFill>
        <p:spPr>
          <a:xfrm>
            <a:off x="3589323" y="3323586"/>
            <a:ext cx="2277416" cy="71576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1"/>
          <a:srcRect r="5815"/>
          <a:stretch>
            <a:fillRect/>
          </a:stretch>
        </p:blipFill>
        <p:spPr>
          <a:xfrm>
            <a:off x="6021287" y="2540869"/>
            <a:ext cx="2738350" cy="71410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44"/>
          <p:cNvGrpSpPr/>
          <p:nvPr/>
        </p:nvGrpSpPr>
        <p:grpSpPr>
          <a:xfrm>
            <a:off x="1078512" y="4301044"/>
            <a:ext cx="132532" cy="132532"/>
            <a:chOff x="1078512" y="4301044"/>
            <a:chExt cx="132532" cy="132532"/>
          </a:xfrm>
        </p:grpSpPr>
        <p:sp>
          <p:nvSpPr>
            <p:cNvPr id="1604" name="Google Shape;1604;p44"/>
            <p:cNvSpPr/>
            <p:nvPr/>
          </p:nvSpPr>
          <p:spPr>
            <a:xfrm flipH="1">
              <a:off x="1134365" y="4301044"/>
              <a:ext cx="20764" cy="132532"/>
            </a:xfrm>
            <a:custGeom>
              <a:avLst/>
              <a:gdLst/>
              <a:ahLst/>
              <a:cxnLst/>
              <a:rect l="l" t="t" r="r" b="b"/>
              <a:pathLst>
                <a:path w="316" h="2017" extrusionOk="0">
                  <a:moveTo>
                    <a:pt x="0" y="1"/>
                  </a:moveTo>
                  <a:lnTo>
                    <a:pt x="0" y="2017"/>
                  </a:lnTo>
                  <a:lnTo>
                    <a:pt x="315" y="201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4"/>
            <p:cNvSpPr/>
            <p:nvPr/>
          </p:nvSpPr>
          <p:spPr>
            <a:xfrm flipH="1">
              <a:off x="1078512" y="4356960"/>
              <a:ext cx="132532" cy="20698"/>
            </a:xfrm>
            <a:custGeom>
              <a:avLst/>
              <a:gdLst/>
              <a:ahLst/>
              <a:cxnLst/>
              <a:rect l="l" t="t" r="r" b="b"/>
              <a:pathLst>
                <a:path w="2017" h="315" extrusionOk="0">
                  <a:moveTo>
                    <a:pt x="1" y="0"/>
                  </a:moveTo>
                  <a:lnTo>
                    <a:pt x="1" y="315"/>
                  </a:lnTo>
                  <a:lnTo>
                    <a:pt x="2017" y="315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44"/>
          <p:cNvGrpSpPr/>
          <p:nvPr/>
        </p:nvGrpSpPr>
        <p:grpSpPr>
          <a:xfrm>
            <a:off x="8129503" y="3638468"/>
            <a:ext cx="586296" cy="866602"/>
            <a:chOff x="8129503" y="3638468"/>
            <a:chExt cx="586296" cy="866602"/>
          </a:xfrm>
        </p:grpSpPr>
        <p:sp>
          <p:nvSpPr>
            <p:cNvPr id="1607" name="Google Shape;1607;p44"/>
            <p:cNvSpPr/>
            <p:nvPr/>
          </p:nvSpPr>
          <p:spPr>
            <a:xfrm flipH="1">
              <a:off x="8271231" y="4373460"/>
              <a:ext cx="40082" cy="40082"/>
            </a:xfrm>
            <a:custGeom>
              <a:avLst/>
              <a:gdLst/>
              <a:ahLst/>
              <a:cxnLst/>
              <a:rect l="l" t="t" r="r" b="b"/>
              <a:pathLst>
                <a:path w="610" h="610" extrusionOk="0">
                  <a:moveTo>
                    <a:pt x="522" y="0"/>
                  </a:moveTo>
                  <a:lnTo>
                    <a:pt x="0" y="523"/>
                  </a:lnTo>
                  <a:lnTo>
                    <a:pt x="87" y="610"/>
                  </a:lnTo>
                  <a:lnTo>
                    <a:pt x="610" y="87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4"/>
            <p:cNvSpPr/>
            <p:nvPr/>
          </p:nvSpPr>
          <p:spPr>
            <a:xfrm flipH="1">
              <a:off x="8271231" y="4373854"/>
              <a:ext cx="40082" cy="39687"/>
            </a:xfrm>
            <a:custGeom>
              <a:avLst/>
              <a:gdLst/>
              <a:ahLst/>
              <a:cxnLst/>
              <a:rect l="l" t="t" r="r" b="b"/>
              <a:pathLst>
                <a:path w="610" h="604" extrusionOk="0">
                  <a:moveTo>
                    <a:pt x="87" y="1"/>
                  </a:moveTo>
                  <a:lnTo>
                    <a:pt x="0" y="88"/>
                  </a:lnTo>
                  <a:lnTo>
                    <a:pt x="522" y="604"/>
                  </a:lnTo>
                  <a:lnTo>
                    <a:pt x="610" y="52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523" y="1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8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4"/>
            <p:cNvSpPr/>
            <p:nvPr/>
          </p:nvSpPr>
          <p:spPr>
            <a:xfrm flipH="1">
              <a:off x="8383457" y="4373854"/>
              <a:ext cx="39687" cy="40147"/>
            </a:xfrm>
            <a:custGeom>
              <a:avLst/>
              <a:gdLst/>
              <a:ahLst/>
              <a:cxnLst/>
              <a:rect l="l" t="t" r="r" b="b"/>
              <a:pathLst>
                <a:path w="604" h="611" extrusionOk="0">
                  <a:moveTo>
                    <a:pt x="81" y="1"/>
                  </a:moveTo>
                  <a:lnTo>
                    <a:pt x="1" y="88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523" y="0"/>
                  </a:moveTo>
                  <a:lnTo>
                    <a:pt x="1" y="523"/>
                  </a:lnTo>
                  <a:lnTo>
                    <a:pt x="81" y="610"/>
                  </a:lnTo>
                  <a:lnTo>
                    <a:pt x="604" y="8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4"/>
            <p:cNvSpPr/>
            <p:nvPr/>
          </p:nvSpPr>
          <p:spPr>
            <a:xfrm flipH="1">
              <a:off x="8159005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1" y="87"/>
                  </a:lnTo>
                  <a:lnTo>
                    <a:pt x="523" y="610"/>
                  </a:lnTo>
                  <a:lnTo>
                    <a:pt x="604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4"/>
            <p:cNvSpPr/>
            <p:nvPr/>
          </p:nvSpPr>
          <p:spPr>
            <a:xfrm flipH="1">
              <a:off x="8270771" y="4465449"/>
              <a:ext cx="39687" cy="39622"/>
            </a:xfrm>
            <a:custGeom>
              <a:avLst/>
              <a:gdLst/>
              <a:ahLst/>
              <a:cxnLst/>
              <a:rect l="l" t="t" r="r" b="b"/>
              <a:pathLst>
                <a:path w="604" h="603" extrusionOk="0">
                  <a:moveTo>
                    <a:pt x="516" y="0"/>
                  </a:moveTo>
                  <a:lnTo>
                    <a:pt x="0" y="522"/>
                  </a:lnTo>
                  <a:lnTo>
                    <a:pt x="81" y="603"/>
                  </a:lnTo>
                  <a:lnTo>
                    <a:pt x="603" y="80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4"/>
            <p:cNvSpPr/>
            <p:nvPr/>
          </p:nvSpPr>
          <p:spPr>
            <a:xfrm flipH="1">
              <a:off x="8270771" y="4464989"/>
              <a:ext cx="39687" cy="40082"/>
            </a:xfrm>
            <a:custGeom>
              <a:avLst/>
              <a:gdLst/>
              <a:ahLst/>
              <a:cxnLst/>
              <a:rect l="l" t="t" r="r" b="b"/>
              <a:pathLst>
                <a:path w="604" h="610" extrusionOk="0">
                  <a:moveTo>
                    <a:pt x="81" y="0"/>
                  </a:moveTo>
                  <a:lnTo>
                    <a:pt x="0" y="87"/>
                  </a:lnTo>
                  <a:lnTo>
                    <a:pt x="523" y="610"/>
                  </a:lnTo>
                  <a:lnTo>
                    <a:pt x="603" y="52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4"/>
            <p:cNvSpPr/>
            <p:nvPr/>
          </p:nvSpPr>
          <p:spPr>
            <a:xfrm flipH="1">
              <a:off x="8242180" y="3740576"/>
              <a:ext cx="473620" cy="473620"/>
            </a:xfrm>
            <a:custGeom>
              <a:avLst/>
              <a:gdLst/>
              <a:ahLst/>
              <a:cxnLst/>
              <a:rect l="l" t="t" r="r" b="b"/>
              <a:pathLst>
                <a:path w="7208" h="7208" fill="none" extrusionOk="0">
                  <a:moveTo>
                    <a:pt x="7208" y="3604"/>
                  </a:moveTo>
                  <a:cubicBezTo>
                    <a:pt x="7208" y="5593"/>
                    <a:pt x="5593" y="7207"/>
                    <a:pt x="3604" y="7207"/>
                  </a:cubicBezTo>
                  <a:cubicBezTo>
                    <a:pt x="1615" y="7207"/>
                    <a:pt x="1" y="5593"/>
                    <a:pt x="1" y="3604"/>
                  </a:cubicBezTo>
                  <a:cubicBezTo>
                    <a:pt x="1" y="1615"/>
                    <a:pt x="1615" y="0"/>
                    <a:pt x="3604" y="0"/>
                  </a:cubicBezTo>
                  <a:cubicBezTo>
                    <a:pt x="5593" y="0"/>
                    <a:pt x="7208" y="1615"/>
                    <a:pt x="7208" y="36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66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4"/>
            <p:cNvSpPr/>
            <p:nvPr/>
          </p:nvSpPr>
          <p:spPr>
            <a:xfrm flipH="1">
              <a:off x="8344294" y="3638468"/>
              <a:ext cx="136015" cy="21618"/>
            </a:xfrm>
            <a:custGeom>
              <a:avLst/>
              <a:gdLst/>
              <a:ahLst/>
              <a:cxnLst/>
              <a:rect l="l" t="t" r="r" b="b"/>
              <a:pathLst>
                <a:path w="2070" h="329" extrusionOk="0">
                  <a:moveTo>
                    <a:pt x="0" y="1"/>
                  </a:moveTo>
                  <a:lnTo>
                    <a:pt x="0" y="329"/>
                  </a:lnTo>
                  <a:lnTo>
                    <a:pt x="2070" y="329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4"/>
            <p:cNvSpPr/>
            <p:nvPr/>
          </p:nvSpPr>
          <p:spPr>
            <a:xfrm flipH="1">
              <a:off x="8250073" y="3638468"/>
              <a:ext cx="67876" cy="21618"/>
            </a:xfrm>
            <a:custGeom>
              <a:avLst/>
              <a:gdLst/>
              <a:ahLst/>
              <a:cxnLst/>
              <a:rect l="l" t="t" r="r" b="b"/>
              <a:pathLst>
                <a:path w="1033" h="329" extrusionOk="0">
                  <a:moveTo>
                    <a:pt x="1" y="1"/>
                  </a:moveTo>
                  <a:lnTo>
                    <a:pt x="1" y="329"/>
                  </a:lnTo>
                  <a:lnTo>
                    <a:pt x="1032" y="329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4"/>
            <p:cNvSpPr/>
            <p:nvPr/>
          </p:nvSpPr>
          <p:spPr>
            <a:xfrm flipH="1">
              <a:off x="8208285" y="3638468"/>
              <a:ext cx="21618" cy="21618"/>
            </a:xfrm>
            <a:custGeom>
              <a:avLst/>
              <a:gdLst/>
              <a:ahLst/>
              <a:cxnLst/>
              <a:rect l="l" t="t" r="r" b="b"/>
              <a:pathLst>
                <a:path w="329" h="329" extrusionOk="0">
                  <a:moveTo>
                    <a:pt x="0" y="1"/>
                  </a:moveTo>
                  <a:lnTo>
                    <a:pt x="0" y="329"/>
                  </a:lnTo>
                  <a:lnTo>
                    <a:pt x="328" y="32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4"/>
            <p:cNvSpPr/>
            <p:nvPr/>
          </p:nvSpPr>
          <p:spPr>
            <a:xfrm flipH="1">
              <a:off x="8197705" y="4207091"/>
              <a:ext cx="67876" cy="11039"/>
            </a:xfrm>
            <a:custGeom>
              <a:avLst/>
              <a:gdLst/>
              <a:ahLst/>
              <a:cxnLst/>
              <a:rect l="l" t="t" r="r" b="b"/>
              <a:pathLst>
                <a:path w="1033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032" y="16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4"/>
            <p:cNvSpPr/>
            <p:nvPr/>
          </p:nvSpPr>
          <p:spPr>
            <a:xfrm flipH="1">
              <a:off x="8150660" y="4207091"/>
              <a:ext cx="33905" cy="11039"/>
            </a:xfrm>
            <a:custGeom>
              <a:avLst/>
              <a:gdLst/>
              <a:ahLst/>
              <a:cxnLst/>
              <a:rect l="l" t="t" r="r" b="b"/>
              <a:pathLst>
                <a:path w="516" h="168" extrusionOk="0">
                  <a:moveTo>
                    <a:pt x="0" y="0"/>
                  </a:moveTo>
                  <a:lnTo>
                    <a:pt x="0" y="168"/>
                  </a:lnTo>
                  <a:lnTo>
                    <a:pt x="516" y="168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4"/>
            <p:cNvSpPr/>
            <p:nvPr/>
          </p:nvSpPr>
          <p:spPr>
            <a:xfrm flipH="1">
              <a:off x="8129503" y="4207091"/>
              <a:ext cx="11105" cy="11039"/>
            </a:xfrm>
            <a:custGeom>
              <a:avLst/>
              <a:gdLst/>
              <a:ahLst/>
              <a:cxnLst/>
              <a:rect l="l" t="t" r="r" b="b"/>
              <a:pathLst>
                <a:path w="169" h="168" extrusionOk="0">
                  <a:moveTo>
                    <a:pt x="1" y="0"/>
                  </a:moveTo>
                  <a:lnTo>
                    <a:pt x="1" y="168"/>
                  </a:lnTo>
                  <a:lnTo>
                    <a:pt x="168" y="168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515;p42"/>
          <p:cNvSpPr txBox="1">
            <a:spLocks noGrp="1"/>
          </p:cNvSpPr>
          <p:nvPr>
            <p:ph type="title"/>
          </p:nvPr>
        </p:nvSpPr>
        <p:spPr>
          <a:xfrm>
            <a:off x="3518625" y="598141"/>
            <a:ext cx="2147968" cy="813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4800" dirty="0">
                <a:latin typeface="+mj-lt"/>
              </a:rPr>
              <a:t>DEMO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59" y="854927"/>
            <a:ext cx="51435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388720"/>
            <a:ext cx="747860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363530" y="1154963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1. Kết nối đa dạng: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400787" y="1648560"/>
            <a:ext cx="783526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Nucleon Database Master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MongoDB.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NoSQL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MongoDB.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388720"/>
            <a:ext cx="7478600" cy="600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363530" y="1154963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u="sng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bật</a:t>
            </a:r>
            <a:r>
              <a:rPr lang="en-US" sz="1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400787" y="1648559"/>
            <a:ext cx="7835265" cy="316133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soạn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thảo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 / LINQ / SQL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Cung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soạn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thảo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mẽ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SQL, LINQ,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JSON.</a:t>
            </a: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sáng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cải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XML, HTML, MS Office (Excel, Word), CSV, OpenOffice, RTF, PDF, XPS, JSON, dBase,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PNG.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soạn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thảo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C# Scripting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Linq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MongoDB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Linq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Dataset,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C#.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phép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XML, CSV,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SQL Script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thước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7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388720"/>
            <a:ext cx="747860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Chức năng quản trị của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79120" y="1720315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1. Kết nối đa dạng: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2395955"/>
            <a:ext cx="783526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Hỗ trợ kết nối với nhiều loại cơ sở dữ liệu phổ biến như MySQL, PostgreSQL, Oracle, SQL Server, MongoDB,</a:t>
            </a:r>
            <a:r>
              <a:rPr lang="en-US" dirty="0"/>
              <a:t>...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Quản lý nhiều kết nối trong một dự án, giúp dễ dàng chuyển đổi giữa các cơ sở dữ liệu khác nhau.</a:t>
            </a:r>
          </a:p>
        </p:txBody>
      </p:sp>
    </p:spTree>
    <p:extLst>
      <p:ext uri="{BB962C8B-B14F-4D97-AF65-F5344CB8AC3E}">
        <p14:creationId xmlns:p14="http://schemas.microsoft.com/office/powerpoint/2010/main" val="150696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473710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Chức năng quản trị của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79120" y="1713439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2. Khám phá Datasource: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2389079"/>
            <a:ext cx="783526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Cung cấp trình duyệt đối tượng Datasource dạng cây, giúp dễ dàng khám phá cấu trúc của cơ sở dữ liệu.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Hiển thị thông tin chi tiết về các bảng, cột, chỉ mục,</a:t>
            </a:r>
            <a:r>
              <a:rPr lang="en-US" dirty="0"/>
              <a:t>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1"/>
          <p:cNvSpPr txBox="1">
            <a:spLocks noGrp="1"/>
          </p:cNvSpPr>
          <p:nvPr>
            <p:ph type="title"/>
          </p:nvPr>
        </p:nvSpPr>
        <p:spPr>
          <a:xfrm>
            <a:off x="579120" y="398002"/>
            <a:ext cx="7985760" cy="125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+mj-lt"/>
              </a:rPr>
              <a:t>Chức năng quản trị của Nucleon Database Master Tool</a:t>
            </a:r>
          </a:p>
        </p:txBody>
      </p:sp>
      <p:sp>
        <p:nvSpPr>
          <p:cNvPr id="5" name="Google Shape;1448;p41"/>
          <p:cNvSpPr txBox="1">
            <a:spLocks noGrp="1"/>
          </p:cNvSpPr>
          <p:nvPr>
            <p:ph type="subTitle" idx="16"/>
          </p:nvPr>
        </p:nvSpPr>
        <p:spPr>
          <a:xfrm>
            <a:off x="579120" y="1775317"/>
            <a:ext cx="3279775" cy="4406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3. Quản lý cơ sở dữ liệu:</a:t>
            </a:r>
          </a:p>
        </p:txBody>
      </p:sp>
      <p:sp>
        <p:nvSpPr>
          <p:cNvPr id="1295" name="Google Shape;1295;p38"/>
          <p:cNvSpPr txBox="1">
            <a:spLocks noGrp="1"/>
          </p:cNvSpPr>
          <p:nvPr/>
        </p:nvSpPr>
        <p:spPr>
          <a:xfrm>
            <a:off x="579120" y="2450957"/>
            <a:ext cx="7835265" cy="261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6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None/>
              <a:defRPr sz="1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Tạo, xóa và sửa đổi cơ sở dữ liệu.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Quản lý người dùng và quyền truy cập cơ sở dữ liệu.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Sao lưu và phục hồi cơ sở dữ liệu.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How to Protect your Digital Identity by Slidesgo">
  <a:themeElements>
    <a:clrScheme name="Simple Light">
      <a:dk1>
        <a:srgbClr val="FFFFFF"/>
      </a:dk1>
      <a:lt1>
        <a:srgbClr val="011936"/>
      </a:lt1>
      <a:dk2>
        <a:srgbClr val="15C2BC"/>
      </a:dk2>
      <a:lt2>
        <a:srgbClr val="E64566"/>
      </a:lt2>
      <a:accent1>
        <a:srgbClr val="46536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2191</Words>
  <Application>Microsoft Office PowerPoint</Application>
  <PresentationFormat>On-screen Show (16:9)</PresentationFormat>
  <Paragraphs>225</Paragraphs>
  <Slides>41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Anaheim</vt:lpstr>
      <vt:lpstr>Orbitron</vt:lpstr>
      <vt:lpstr>Bebas Neue</vt:lpstr>
      <vt:lpstr>Times New Roman</vt:lpstr>
      <vt:lpstr>Wingdings</vt:lpstr>
      <vt:lpstr>Roboto</vt:lpstr>
      <vt:lpstr>How to Protect your Digital Identity by Slidesgo</vt:lpstr>
      <vt:lpstr>FAST FOOD DELIVERY</vt:lpstr>
      <vt:lpstr>MEMBERS</vt:lpstr>
      <vt:lpstr>NỘI DUNG</vt:lpstr>
      <vt:lpstr>TÌM HIỂU TOOL NUCLEON DATABASE MASTER</vt:lpstr>
      <vt:lpstr>Điểm mạnh của Nucleon Database Master Tool</vt:lpstr>
      <vt:lpstr>Điểm mạnh của Nucleon Database Master Tool</vt:lpstr>
      <vt:lpstr>Chức năng quản trị của Nucleon Database Master Tool</vt:lpstr>
      <vt:lpstr>Chức năng quản trị của Nucleon Database Master Tool</vt:lpstr>
      <vt:lpstr>Chức năng quản trị của Nucleon Database Master Tool</vt:lpstr>
      <vt:lpstr>Chức năng quản trị của Nucleon Database Master Tool</vt:lpstr>
      <vt:lpstr>Chức năng quản trị của Nucleon Database Master Tool</vt:lpstr>
      <vt:lpstr>Chức năng quản trị của Nucleon Database Master Tool</vt:lpstr>
      <vt:lpstr>Chức năng quản trị của Nucleon Database Master Tool</vt:lpstr>
      <vt:lpstr>SO SÁNH ĐIỂM MẠNH, ĐIỂM YẾU CỦA NUCLEON DATABASE MASTER TOOL ĐANG THỰC HIỆN VỚI STUDIO 3T TOOL  </vt:lpstr>
      <vt:lpstr>Nucleon Database Master </vt:lpstr>
      <vt:lpstr>Studio 3T</vt:lpstr>
      <vt:lpstr>So sánh chi tiết  </vt:lpstr>
      <vt:lpstr>XÂY DỰNG DATABASE TRÊN TOOL NUCLEON DATABASE MASTER</vt:lpstr>
      <vt:lpstr>Cách xây dựng Database</vt:lpstr>
      <vt:lpstr>Cách xây dựng Database</vt:lpstr>
      <vt:lpstr>Cách xây dựng Database</vt:lpstr>
      <vt:lpstr>Cách xây dựng Database</vt:lpstr>
      <vt:lpstr>Import dữ liệu</vt:lpstr>
      <vt:lpstr>Import dữ liệu</vt:lpstr>
      <vt:lpstr>Import dữ liệu</vt:lpstr>
      <vt:lpstr>Import dữ liệu</vt:lpstr>
      <vt:lpstr>EXPORT DỮ LIỆU</vt:lpstr>
      <vt:lpstr>EXPORT DỮ LIỆU</vt:lpstr>
      <vt:lpstr>TRUY VẤN DỮ LIỆU</vt:lpstr>
      <vt:lpstr>TRUY VẤN DỮ LIỆU</vt:lpstr>
      <vt:lpstr>Truy vấn để tìm người dùng với userID là TK0001 </vt:lpstr>
      <vt:lpstr>Truy vấn để tìm người dùng với vai trò là Shipper </vt:lpstr>
      <vt:lpstr>Truy vấn để tìm người dùng đăng ký sau ngày 2024-07-23 </vt:lpstr>
      <vt:lpstr>Cập Nhật dữ liệu </vt:lpstr>
      <vt:lpstr>Cập Nhật dữ liệu </vt:lpstr>
      <vt:lpstr>Cập Nhật dữ liệu </vt:lpstr>
      <vt:lpstr>XÂY DỰNG ỨNG DỤNG KẾT NỐI DATABASE</vt:lpstr>
      <vt:lpstr>Triển khai kết nối phần mềm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DELIVERY</dc:title>
  <dc:creator>Admin</dc:creator>
  <cp:lastModifiedBy>Hoàng Văn Trí</cp:lastModifiedBy>
  <cp:revision>47</cp:revision>
  <dcterms:created xsi:type="dcterms:W3CDTF">2024-08-05T06:00:00Z</dcterms:created>
  <dcterms:modified xsi:type="dcterms:W3CDTF">2024-08-06T08:16:37Z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E9E25B56071443A98C3852A850AC5520_13</vt:lpwstr>
  </property>
  <property fmtid="{D5CDD505-2E9C-101B-9397-08002B2CF9AE}" pid="3" name="KSOProductBuildVer">
    <vt:lpwstr>1033-11.2.0.9052</vt:lpwstr>
  </property>
</Properties>
</file>