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handoutMasterIdLst>
    <p:handoutMasterId r:id="rId29"/>
  </p:handoutMasterIdLst>
  <p:sldIdLst>
    <p:sldId id="256" r:id="rId2"/>
    <p:sldId id="284" r:id="rId3"/>
    <p:sldId id="258" r:id="rId4"/>
    <p:sldId id="261" r:id="rId5"/>
    <p:sldId id="311" r:id="rId6"/>
    <p:sldId id="312" r:id="rId7"/>
    <p:sldId id="313" r:id="rId8"/>
    <p:sldId id="314" r:id="rId9"/>
    <p:sldId id="264" r:id="rId10"/>
    <p:sldId id="266" r:id="rId11"/>
    <p:sldId id="315" r:id="rId12"/>
    <p:sldId id="316" r:id="rId13"/>
    <p:sldId id="317" r:id="rId14"/>
    <p:sldId id="318" r:id="rId15"/>
    <p:sldId id="319" r:id="rId16"/>
    <p:sldId id="323" r:id="rId17"/>
    <p:sldId id="324" r:id="rId18"/>
    <p:sldId id="325" r:id="rId19"/>
    <p:sldId id="322" r:id="rId20"/>
    <p:sldId id="278" r:id="rId21"/>
    <p:sldId id="326" r:id="rId22"/>
    <p:sldId id="327" r:id="rId23"/>
    <p:sldId id="328" r:id="rId24"/>
    <p:sldId id="330" r:id="rId25"/>
    <p:sldId id="331" r:id="rId26"/>
    <p:sldId id="320" r:id="rId27"/>
  </p:sldIdLst>
  <p:sldSz cx="9144000" cy="5143500" type="screen16x9"/>
  <p:notesSz cx="6858000" cy="9144000"/>
  <p:embeddedFontLst>
    <p:embeddedFont>
      <p:font typeface="Arial Black" panose="020B0A04020102020204" pitchFamily="34" charset="0"/>
      <p:bold r:id="rId30"/>
    </p:embeddedFont>
    <p:embeddedFont>
      <p:font typeface="Bahnschrift" panose="020B0502040204020203" pitchFamily="34" charset="0"/>
      <p:regular r:id="rId31"/>
      <p:bold r:id="rId32"/>
    </p:embeddedFont>
    <p:embeddedFont>
      <p:font typeface="Bahnschrift SemiBold" panose="020B0502040204020203" pitchFamily="34" charset="0"/>
      <p:bold r:id="rId33"/>
    </p:embeddedFont>
    <p:embeddedFont>
      <p:font typeface="DM Sans" pitchFamily="2" charset="0"/>
      <p:regular r:id="rId34"/>
      <p:bold r:id="rId35"/>
      <p:italic r:id="rId36"/>
      <p:boldItalic r:id="rId37"/>
    </p:embeddedFont>
    <p:embeddedFont>
      <p:font typeface="Roboto Medium" panose="02000000000000000000" pitchFamily="2" charset="0"/>
      <p:regular r:id="rId38"/>
      <p:bold r:id="rId39"/>
      <p:italic r:id="rId40"/>
      <p:boldItalic r:id="rId41"/>
    </p:embeddedFont>
    <p:embeddedFont>
      <p:font typeface="Segoe Print" panose="02000600000000000000" pitchFamily="2" charset="0"/>
      <p:regular r:id="rId42"/>
      <p:bold r:id="rId43"/>
    </p:embeddedFont>
    <p:embeddedFont>
      <p:font typeface="Segoe UI Black" panose="020B0A02040204020203" pitchFamily="34" charset="0"/>
      <p:bold r:id="rId44"/>
      <p:boldItalic r:id="rId45"/>
    </p:embeddedFont>
    <p:embeddedFont>
      <p:font typeface="Viga"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C26037-0AFF-46CD-9F04-D0DD883F2657}">
  <a:tblStyle styleId="{D2C26037-0AFF-46CD-9F04-D0DD883F26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Kiểu Có chủ đề 1 - Màu chủ đề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Kiểu Có chủ đề 1 - Màu chủ đề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Kiểu Sáng 2 - Màu chủ đề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Kiểu Sáng 2 - Màu chủ đề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Kiểu Sáng 2 - Màu chủ đề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Kiểu Sáng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8D230F3-CF80-4859-8CE7-A43EE81993B5}" styleName="Kiểu Sáng 1 - Màu chủ đề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804" y="84"/>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handoutMaster" Target="handoutMasters/handout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42F6C494-2AE1-FE1A-F079-1074BE4424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D1E20421-D082-0C77-1E3C-63B0717601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F72F46-B123-4E51-AA7A-4638F5816BC6}" type="datetimeFigureOut">
              <a:rPr lang="en-US" smtClean="0"/>
              <a:t>9/8/2024</a:t>
            </a:fld>
            <a:endParaRPr lang="en-US"/>
          </a:p>
        </p:txBody>
      </p:sp>
      <p:sp>
        <p:nvSpPr>
          <p:cNvPr id="4" name="Chỗ dành sẵn cho Chân trang 3">
            <a:extLst>
              <a:ext uri="{FF2B5EF4-FFF2-40B4-BE49-F238E27FC236}">
                <a16:creationId xmlns:a16="http://schemas.microsoft.com/office/drawing/2014/main" id="{B2C2463E-A8E8-4CD3-0511-64E2D00E63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071CA5CA-BB96-7D06-767B-47932F9964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E61D68-A33B-4FDC-A1EC-32F284CCDE6A}" type="slidenum">
              <a:rPr lang="en-US" smtClean="0"/>
              <a:t>‹#›</a:t>
            </a:fld>
            <a:endParaRPr lang="en-US"/>
          </a:p>
        </p:txBody>
      </p:sp>
    </p:spTree>
    <p:extLst>
      <p:ext uri="{BB962C8B-B14F-4D97-AF65-F5344CB8AC3E}">
        <p14:creationId xmlns:p14="http://schemas.microsoft.com/office/powerpoint/2010/main" val="2628088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6bf9e5999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6bf9e5999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75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1"/>
        <p:cNvGrpSpPr/>
        <p:nvPr/>
      </p:nvGrpSpPr>
      <p:grpSpPr>
        <a:xfrm>
          <a:off x="0" y="0"/>
          <a:ext cx="0" cy="0"/>
          <a:chOff x="0" y="0"/>
          <a:chExt cx="0" cy="0"/>
        </a:xfrm>
      </p:grpSpPr>
      <p:sp>
        <p:nvSpPr>
          <p:cNvPr id="2792" name="Google Shape;2792;g6bdca54fc3_0_26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3" name="Google Shape;2793;g6bdca54fc3_0_26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6bdca54fc3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6bdca54fc3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0359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8186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363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Six Columns  ">
  <p:cSld name="ONE_COLUMN_TEXT_1_1_1_1_1">
    <p:bg>
      <p:bgPr>
        <a:gradFill>
          <a:gsLst>
            <a:gs pos="0">
              <a:srgbClr val="8BE3FF"/>
            </a:gs>
            <a:gs pos="100000">
              <a:srgbClr val="ACFFD9"/>
            </a:gs>
          </a:gsLst>
          <a:lin ang="5400700" scaled="0"/>
        </a:gradFill>
        <a:effectLst/>
      </p:bgPr>
    </p:bg>
    <p:spTree>
      <p:nvGrpSpPr>
        <p:cNvPr id="1" name="Shape 118"/>
        <p:cNvGrpSpPr/>
        <p:nvPr/>
      </p:nvGrpSpPr>
      <p:grpSpPr>
        <a:xfrm>
          <a:off x="0" y="0"/>
          <a:ext cx="0" cy="0"/>
          <a:chOff x="0" y="0"/>
          <a:chExt cx="0" cy="0"/>
        </a:xfrm>
      </p:grpSpPr>
      <p:cxnSp>
        <p:nvCxnSpPr>
          <p:cNvPr id="119" name="Google Shape;119;p23"/>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20" name="Google Shape;120;p2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1" name="Google Shape;121;p23"/>
          <p:cNvSpPr txBox="1">
            <a:spLocks noGrp="1"/>
          </p:cNvSpPr>
          <p:nvPr>
            <p:ph type="body" idx="1"/>
          </p:nvPr>
        </p:nvSpPr>
        <p:spPr>
          <a:xfrm>
            <a:off x="346500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3"/>
          <p:cNvSpPr txBox="1">
            <a:spLocks noGrp="1"/>
          </p:cNvSpPr>
          <p:nvPr>
            <p:ph type="title" idx="2"/>
          </p:nvPr>
        </p:nvSpPr>
        <p:spPr>
          <a:xfrm>
            <a:off x="346499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3" name="Google Shape;123;p23"/>
          <p:cNvSpPr txBox="1">
            <a:spLocks noGrp="1"/>
          </p:cNvSpPr>
          <p:nvPr>
            <p:ph type="body" idx="3"/>
          </p:nvPr>
        </p:nvSpPr>
        <p:spPr>
          <a:xfrm>
            <a:off x="835225"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4" name="Google Shape;124;p23"/>
          <p:cNvSpPr txBox="1">
            <a:spLocks noGrp="1"/>
          </p:cNvSpPr>
          <p:nvPr>
            <p:ph type="title" idx="4"/>
          </p:nvPr>
        </p:nvSpPr>
        <p:spPr>
          <a:xfrm>
            <a:off x="835213"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5" name="Google Shape;125;p23"/>
          <p:cNvSpPr txBox="1">
            <a:spLocks noGrp="1"/>
          </p:cNvSpPr>
          <p:nvPr>
            <p:ph type="body" idx="5"/>
          </p:nvPr>
        </p:nvSpPr>
        <p:spPr>
          <a:xfrm>
            <a:off x="6094780" y="1971203"/>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6" name="Google Shape;126;p23"/>
          <p:cNvSpPr txBox="1">
            <a:spLocks noGrp="1"/>
          </p:cNvSpPr>
          <p:nvPr>
            <p:ph type="title" idx="6"/>
          </p:nvPr>
        </p:nvSpPr>
        <p:spPr>
          <a:xfrm>
            <a:off x="6094778" y="1473360"/>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7" name="Google Shape;127;p23"/>
          <p:cNvSpPr txBox="1">
            <a:spLocks noGrp="1"/>
          </p:cNvSpPr>
          <p:nvPr>
            <p:ph type="body" idx="7"/>
          </p:nvPr>
        </p:nvSpPr>
        <p:spPr>
          <a:xfrm>
            <a:off x="346500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title" idx="8"/>
          </p:nvPr>
        </p:nvSpPr>
        <p:spPr>
          <a:xfrm>
            <a:off x="346499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29" name="Google Shape;129;p23"/>
          <p:cNvSpPr txBox="1">
            <a:spLocks noGrp="1"/>
          </p:cNvSpPr>
          <p:nvPr>
            <p:ph type="body" idx="9"/>
          </p:nvPr>
        </p:nvSpPr>
        <p:spPr>
          <a:xfrm>
            <a:off x="835225"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0" name="Google Shape;130;p23"/>
          <p:cNvSpPr txBox="1">
            <a:spLocks noGrp="1"/>
          </p:cNvSpPr>
          <p:nvPr>
            <p:ph type="title" idx="13"/>
          </p:nvPr>
        </p:nvSpPr>
        <p:spPr>
          <a:xfrm>
            <a:off x="835213"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1" name="Google Shape;131;p23"/>
          <p:cNvSpPr txBox="1">
            <a:spLocks noGrp="1"/>
          </p:cNvSpPr>
          <p:nvPr>
            <p:ph type="body" idx="14"/>
          </p:nvPr>
        </p:nvSpPr>
        <p:spPr>
          <a:xfrm>
            <a:off x="6094780" y="3882828"/>
            <a:ext cx="2214000" cy="793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32" name="Google Shape;132;p23"/>
          <p:cNvSpPr txBox="1">
            <a:spLocks noGrp="1"/>
          </p:cNvSpPr>
          <p:nvPr>
            <p:ph type="title" idx="15"/>
          </p:nvPr>
        </p:nvSpPr>
        <p:spPr>
          <a:xfrm>
            <a:off x="6094778" y="33849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rgbClr val="8BE3FF"/>
            </a:gs>
            <a:gs pos="100000">
              <a:srgbClr val="ACFFD9"/>
            </a:gs>
          </a:gsLst>
          <a:lin ang="5400700" scaled="0"/>
        </a:gra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4807302" y="1335775"/>
            <a:ext cx="3614100" cy="3267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22" name="Google Shape;22;p5"/>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23" name="Google Shape;23;p5"/>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8BE3FF"/>
            </a:gs>
            <a:gs pos="100000">
              <a:srgbClr val="ACFFD9"/>
            </a:gs>
          </a:gsLst>
          <a:lin ang="5400700" scaled="0"/>
        </a:grad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72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 id="2147483658" r:id="rId6"/>
    <p:sldLayoutId id="2147483659" r:id="rId7"/>
    <p:sldLayoutId id="2147483663" r:id="rId8"/>
    <p:sldLayoutId id="2147483665" r:id="rId9"/>
    <p:sldLayoutId id="2147483666" r:id="rId10"/>
    <p:sldLayoutId id="2147483669"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9"/>
          <p:cNvSpPr txBox="1">
            <a:spLocks noGrp="1"/>
          </p:cNvSpPr>
          <p:nvPr>
            <p:ph type="ctrTitle"/>
          </p:nvPr>
        </p:nvSpPr>
        <p:spPr>
          <a:xfrm>
            <a:off x="4603748" y="868994"/>
            <a:ext cx="4626850" cy="2502674"/>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dirty="0">
                <a:solidFill>
                  <a:schemeClr val="lt2"/>
                </a:solidFill>
                <a:latin typeface="Segoe UI Black" panose="020B0A02040204020203" pitchFamily="34" charset="0"/>
                <a:ea typeface="Segoe UI Black" panose="020B0A02040204020203" pitchFamily="34" charset="0"/>
              </a:rPr>
              <a:t>MÃ HÓA LAI</a:t>
            </a:r>
            <a:br>
              <a:rPr lang="en-US" dirty="0">
                <a:solidFill>
                  <a:schemeClr val="lt2"/>
                </a:solidFill>
                <a:latin typeface="Segoe UI Black" panose="020B0A02040204020203" pitchFamily="34" charset="0"/>
                <a:ea typeface="Segoe UI Black" panose="020B0A02040204020203" pitchFamily="34" charset="0"/>
              </a:rPr>
            </a:br>
            <a:r>
              <a:rPr lang="en-US" dirty="0">
                <a:solidFill>
                  <a:schemeClr val="lt2"/>
                </a:solidFill>
                <a:latin typeface="Segoe UI Black" panose="020B0A02040204020203" pitchFamily="34" charset="0"/>
                <a:ea typeface="Segoe UI Black" panose="020B0A02040204020203" pitchFamily="34" charset="0"/>
              </a:rPr>
              <a:t>MỨC ỨNG DỤNG</a:t>
            </a:r>
            <a:endParaRPr dirty="0">
              <a:solidFill>
                <a:schemeClr val="lt2"/>
              </a:solidFill>
              <a:latin typeface="Segoe UI Black" panose="020B0A02040204020203" pitchFamily="34" charset="0"/>
              <a:ea typeface="Segoe UI Black" panose="020B0A02040204020203" pitchFamily="34"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Hộp Văn bản 3">
            <a:extLst>
              <a:ext uri="{FF2B5EF4-FFF2-40B4-BE49-F238E27FC236}">
                <a16:creationId xmlns:a16="http://schemas.microsoft.com/office/drawing/2014/main" id="{530CFA7C-5C03-D11E-23C4-66C0C3859D6E}"/>
              </a:ext>
            </a:extLst>
          </p:cNvPr>
          <p:cNvSpPr txBox="1"/>
          <p:nvPr/>
        </p:nvSpPr>
        <p:spPr>
          <a:xfrm>
            <a:off x="8451" y="4821518"/>
            <a:ext cx="293614" cy="307777"/>
          </a:xfrm>
          <a:prstGeom prst="rect">
            <a:avLst/>
          </a:prstGeom>
          <a:noFill/>
        </p:spPr>
        <p:txBody>
          <a:bodyPr wrap="square" rtlCol="0">
            <a:spAutoFit/>
          </a:bodyPr>
          <a:lstStyle/>
          <a:p>
            <a:r>
              <a:rPr lang="en-US" dirty="0"/>
              <a:t>1</a:t>
            </a:r>
          </a:p>
        </p:txBody>
      </p:sp>
      <p:sp>
        <p:nvSpPr>
          <p:cNvPr id="5" name="Google Shape;159;p29">
            <a:extLst>
              <a:ext uri="{FF2B5EF4-FFF2-40B4-BE49-F238E27FC236}">
                <a16:creationId xmlns:a16="http://schemas.microsoft.com/office/drawing/2014/main" id="{E0394C2E-9D84-6C12-A3B9-8BE7A8017BF7}"/>
              </a:ext>
            </a:extLst>
          </p:cNvPr>
          <p:cNvSpPr txBox="1">
            <a:spLocks/>
          </p:cNvSpPr>
          <p:nvPr/>
        </p:nvSpPr>
        <p:spPr>
          <a:xfrm>
            <a:off x="6004038" y="3897376"/>
            <a:ext cx="2808641" cy="699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r>
              <a:rPr lang="en-US" sz="3600" dirty="0">
                <a:solidFill>
                  <a:schemeClr val="lt2"/>
                </a:solidFill>
                <a:latin typeface="Bahnschrift" panose="020B0502040204020203" pitchFamily="34" charset="0"/>
                <a:ea typeface="Segoe UI Black" panose="020B0A02040204020203" pitchFamily="34" charset="0"/>
              </a:rPr>
              <a:t>NHÓM: 2024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latin typeface="Segoe UI Black" panose="020B0A02040204020203" pitchFamily="34" charset="0"/>
                <a:ea typeface="Segoe UI Black" panose="020B0A02040204020203" pitchFamily="34" charset="0"/>
              </a:rPr>
              <a:t>CÁCH THỨC HOẠT ĐỘNG</a:t>
            </a:r>
            <a:endParaRPr sz="3600" dirty="0">
              <a:latin typeface="Segoe UI Black" panose="020B0A02040204020203" pitchFamily="34" charset="0"/>
              <a:ea typeface="Segoe UI Black" panose="020B0A02040204020203" pitchFamily="34" charset="0"/>
            </a:endParaRPr>
          </a:p>
        </p:txBody>
      </p:sp>
      <p:sp>
        <p:nvSpPr>
          <p:cNvPr id="1024" name="Google Shape;1024;p39"/>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02</a:t>
            </a:r>
            <a:endParaRPr dirty="0"/>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Hộp Văn bản 1">
            <a:extLst>
              <a:ext uri="{FF2B5EF4-FFF2-40B4-BE49-F238E27FC236}">
                <a16:creationId xmlns:a16="http://schemas.microsoft.com/office/drawing/2014/main" id="{E1B4334A-8380-FD72-CA19-D637CD97785E}"/>
              </a:ext>
            </a:extLst>
          </p:cNvPr>
          <p:cNvSpPr txBox="1"/>
          <p:nvPr/>
        </p:nvSpPr>
        <p:spPr>
          <a:xfrm>
            <a:off x="8451" y="4821518"/>
            <a:ext cx="528508" cy="307777"/>
          </a:xfrm>
          <a:prstGeom prst="rect">
            <a:avLst/>
          </a:prstGeom>
          <a:noFill/>
        </p:spPr>
        <p:txBody>
          <a:bodyPr wrap="square" rtlCol="0">
            <a:spAutoFit/>
          </a:bodyPr>
          <a:lstStyle/>
          <a:p>
            <a:r>
              <a:rPr lang="en-US" dirty="0"/>
              <a:t>10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F9F714C2-D43D-06E9-29ED-C05D9B5A1FC9}"/>
              </a:ext>
            </a:extLst>
          </p:cNvPr>
          <p:cNvSpPr>
            <a:spLocks noGrp="1"/>
          </p:cNvSpPr>
          <p:nvPr>
            <p:ph type="body" idx="1"/>
          </p:nvPr>
        </p:nvSpPr>
        <p:spPr>
          <a:xfrm>
            <a:off x="779025" y="1542004"/>
            <a:ext cx="5682736" cy="2059493"/>
          </a:xfrm>
        </p:spPr>
        <p:txBody>
          <a:bodyPr/>
          <a:lstStyle/>
          <a:p>
            <a:pPr>
              <a:lnSpc>
                <a:spcPct val="150000"/>
              </a:lnSpc>
              <a:buFont typeface="Wingdings" panose="05000000000000000000" pitchFamily="2" charset="2"/>
              <a:buChar char="v"/>
            </a:pPr>
            <a:r>
              <a:rPr lang="en-US" sz="1600" b="1" dirty="0" err="1">
                <a:latin typeface="Times New Roman" panose="02020603050405020304" pitchFamily="18" charset="0"/>
                <a:cs typeface="Times New Roman" panose="02020603050405020304" pitchFamily="18" charset="0"/>
              </a:rPr>
              <a:t>Tạo</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khóa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đối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xứng</a:t>
            </a:r>
            <a:r>
              <a:rPr lang="en-US" sz="1600" b="1"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vi-VN" sz="1600" dirty="0">
                <a:latin typeface="+mj-lt"/>
              </a:rPr>
              <a:t>Bước đầu tiên là tạo ra một khóa bí mật (còn gọi là khóa đối xứng).</a:t>
            </a:r>
            <a:r>
              <a:rPr lang="en-US" sz="1600" dirty="0">
                <a:latin typeface="+mj-lt"/>
              </a:rPr>
              <a:t> </a:t>
            </a:r>
            <a:r>
              <a:rPr lang="en-US" sz="1600" dirty="0">
                <a:latin typeface="Times New Roman" panose="02020603050405020304" pitchFamily="18" charset="0"/>
                <a:cs typeface="Times New Roman" panose="02020603050405020304" pitchFamily="18" charset="0"/>
              </a:rPr>
              <a:t>Đ</a:t>
            </a:r>
            <a:r>
              <a:rPr lang="vi-VN" sz="1600" dirty="0" err="1">
                <a:latin typeface="+mj-lt"/>
              </a:rPr>
              <a:t>ược</a:t>
            </a:r>
            <a:r>
              <a:rPr lang="vi-VN" sz="1600" dirty="0">
                <a:latin typeface="+mj-lt"/>
              </a:rPr>
              <a:t> sử dụng để mã hóa dữ liệu với các thuật toán mã hóa đối xứng, như AES do chúng nhanh và hiệu quả khi xử lý lượng lớn dữ liệu.</a:t>
            </a:r>
          </a:p>
        </p:txBody>
      </p:sp>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CÁCH THỨC HOẠT ĐỘNG</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rPr>
              <a:t>Quy </a:t>
            </a:r>
            <a:r>
              <a:rPr lang="en-US" dirty="0" err="1">
                <a:latin typeface="Segoe UI Black" panose="020B0A02040204020203" pitchFamily="34" charset="0"/>
                <a:ea typeface="Segoe UI Black" panose="020B0A02040204020203" pitchFamily="34" charset="0"/>
              </a:rPr>
              <a:t>trình</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lai</a:t>
            </a:r>
            <a:endParaRPr lang="en-US" dirty="0">
              <a:latin typeface="Segoe UI Black" panose="020B0A02040204020203" pitchFamily="34" charset="0"/>
              <a:ea typeface="Segoe UI Black" panose="020B0A02040204020203" pitchFamily="34" charset="0"/>
            </a:endParaRPr>
          </a:p>
        </p:txBody>
      </p:sp>
      <p:sp>
        <p:nvSpPr>
          <p:cNvPr id="3" name="Google Shape;522;p33">
            <a:extLst>
              <a:ext uri="{FF2B5EF4-FFF2-40B4-BE49-F238E27FC236}">
                <a16:creationId xmlns:a16="http://schemas.microsoft.com/office/drawing/2014/main" id="{23BD5E7D-5FA3-CD56-CCE2-F49ADEAA20F0}"/>
              </a:ext>
            </a:extLst>
          </p:cNvPr>
          <p:cNvSpPr/>
          <p:nvPr/>
        </p:nvSpPr>
        <p:spPr>
          <a:xfrm>
            <a:off x="7189435" y="2042379"/>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Hộp Văn bản 4">
            <a:extLst>
              <a:ext uri="{FF2B5EF4-FFF2-40B4-BE49-F238E27FC236}">
                <a16:creationId xmlns:a16="http://schemas.microsoft.com/office/drawing/2014/main" id="{B7AB2583-092E-98FE-E290-939CF3DAB9EE}"/>
              </a:ext>
            </a:extLst>
          </p:cNvPr>
          <p:cNvSpPr txBox="1"/>
          <p:nvPr/>
        </p:nvSpPr>
        <p:spPr>
          <a:xfrm>
            <a:off x="8451" y="4821518"/>
            <a:ext cx="528508" cy="307777"/>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431301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F9F714C2-D43D-06E9-29ED-C05D9B5A1FC9}"/>
              </a:ext>
            </a:extLst>
          </p:cNvPr>
          <p:cNvSpPr>
            <a:spLocks noGrp="1"/>
          </p:cNvSpPr>
          <p:nvPr>
            <p:ph type="body" idx="1"/>
          </p:nvPr>
        </p:nvSpPr>
        <p:spPr>
          <a:xfrm>
            <a:off x="779025" y="1542005"/>
            <a:ext cx="5682736" cy="1239296"/>
          </a:xfrm>
        </p:spPr>
        <p:txBody>
          <a:bodyPr/>
          <a:lstStyle/>
          <a:p>
            <a:pPr>
              <a:lnSpc>
                <a:spcPct val="150000"/>
              </a:lnSpc>
              <a:buFont typeface="Wingdings" panose="05000000000000000000" pitchFamily="2" charset="2"/>
              <a:buChar char="v"/>
            </a:pPr>
            <a:r>
              <a:rPr lang="en-US" sz="1600" b="1" dirty="0" err="1">
                <a:latin typeface="Times New Roman" panose="02020603050405020304" pitchFamily="18" charset="0"/>
                <a:cs typeface="Times New Roman" panose="02020603050405020304" pitchFamily="18" charset="0"/>
              </a:rPr>
              <a:t>Mã</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hóa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dữ</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liệu</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với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khóa</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đối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xứng</a:t>
            </a:r>
            <a:r>
              <a:rPr lang="en-US" sz="1600" b="1"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vi-VN" sz="1600" dirty="0">
                <a:latin typeface="+mj-lt"/>
              </a:rPr>
              <a:t>Dữ liệu gốc sẽ được mã hóa bằng khóa đối xứng vừa tạo ra. Quá trình này chuyển đổi dữ liệu thành dạng mã hóa</a:t>
            </a:r>
            <a:r>
              <a:rPr lang="en-US" sz="1600" dirty="0">
                <a:latin typeface="+mj-lt"/>
              </a:rPr>
              <a:t>.</a:t>
            </a:r>
          </a:p>
        </p:txBody>
      </p:sp>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CÁCH THỨC HOẠT ĐỘNG</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rPr>
              <a:t>Quy </a:t>
            </a:r>
            <a:r>
              <a:rPr lang="en-US" dirty="0" err="1">
                <a:latin typeface="Segoe UI Black" panose="020B0A02040204020203" pitchFamily="34" charset="0"/>
                <a:ea typeface="Segoe UI Black" panose="020B0A02040204020203" pitchFamily="34" charset="0"/>
              </a:rPr>
              <a:t>trình</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lai</a:t>
            </a:r>
            <a:endParaRPr lang="en-US" dirty="0">
              <a:latin typeface="Segoe UI Black" panose="020B0A02040204020203" pitchFamily="34" charset="0"/>
              <a:ea typeface="Segoe UI Black" panose="020B0A02040204020203" pitchFamily="34" charset="0"/>
            </a:endParaRPr>
          </a:p>
        </p:txBody>
      </p:sp>
      <p:sp>
        <p:nvSpPr>
          <p:cNvPr id="6" name="Chỗ dành sẵn cho Văn bản 6">
            <a:extLst>
              <a:ext uri="{FF2B5EF4-FFF2-40B4-BE49-F238E27FC236}">
                <a16:creationId xmlns:a16="http://schemas.microsoft.com/office/drawing/2014/main" id="{2A72C2BF-4ADE-2FB2-C2B0-6143857368C1}"/>
              </a:ext>
            </a:extLst>
          </p:cNvPr>
          <p:cNvSpPr txBox="1">
            <a:spLocks/>
          </p:cNvSpPr>
          <p:nvPr/>
        </p:nvSpPr>
        <p:spPr>
          <a:xfrm>
            <a:off x="779025" y="2781301"/>
            <a:ext cx="5682736" cy="2308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buFont typeface="Wingdings" panose="05000000000000000000" pitchFamily="2" charset="2"/>
              <a:buChar char="v"/>
            </a:pPr>
            <a:r>
              <a:rPr lang="vi-VN" sz="1600" b="1" dirty="0">
                <a:latin typeface="+mj-lt"/>
              </a:rPr>
              <a:t>Mã hóa khóa đối xứng với khóa công khai:</a:t>
            </a:r>
            <a:br>
              <a:rPr lang="en-US" sz="1600" b="1" dirty="0">
                <a:latin typeface="+mj-lt"/>
              </a:rPr>
            </a:br>
            <a:br>
              <a:rPr lang="en-US" sz="1600" dirty="0">
                <a:latin typeface="Times New Roman" panose="02020603050405020304" pitchFamily="18" charset="0"/>
                <a:cs typeface="Times New Roman" panose="02020603050405020304" pitchFamily="18" charset="0"/>
              </a:rPr>
            </a:br>
            <a:r>
              <a:rPr lang="vi-VN" sz="1600" dirty="0">
                <a:latin typeface="+mj-lt"/>
              </a:rPr>
              <a:t>Khóa đối xứng sau đó sẽ được mã hóa bằng khóa công khai của người nhận thông qua một thuật toán mã hóa bất đối xứng như RSA</a:t>
            </a:r>
            <a:r>
              <a:rPr lang="en-US" sz="1600" dirty="0">
                <a:latin typeface="+mj-lt"/>
              </a:rPr>
              <a:t>.</a:t>
            </a:r>
            <a:br>
              <a:rPr lang="en-US" sz="1600" dirty="0">
                <a:latin typeface="+mj-lt"/>
              </a:rPr>
            </a:br>
            <a:br>
              <a:rPr lang="en-US" sz="1600" dirty="0">
                <a:latin typeface="+mj-lt"/>
              </a:rPr>
            </a:br>
            <a:r>
              <a:rPr lang="en-US" sz="1600" dirty="0">
                <a:latin typeface="Times New Roman" panose="02020603050405020304" pitchFamily="18" charset="0"/>
                <a:cs typeface="Times New Roman" panose="02020603050405020304" pitchFamily="18" charset="0"/>
              </a:rPr>
              <a:t>C</a:t>
            </a:r>
            <a:r>
              <a:rPr lang="vi-VN" sz="1600" dirty="0">
                <a:latin typeface="+mj-lt"/>
              </a:rPr>
              <a:t>hỉ có người nhận mới có thể truy cập dữ liệu gốc</a:t>
            </a:r>
            <a:r>
              <a:rPr lang="en-US" sz="1600" dirty="0">
                <a:latin typeface="Times New Roman" panose="02020603050405020304" pitchFamily="18" charset="0"/>
                <a:cs typeface="Times New Roman" panose="02020603050405020304" pitchFamily="18" charset="0"/>
              </a:rPr>
              <a:t>,</a:t>
            </a:r>
            <a:r>
              <a:rPr lang="en-US" sz="1600" dirty="0">
                <a:latin typeface="+mj-lt"/>
              </a:rPr>
              <a:t> </a:t>
            </a:r>
            <a:r>
              <a:rPr lang="en-US" sz="1600" dirty="0">
                <a:latin typeface="Times New Roman" panose="02020603050405020304" pitchFamily="18" charset="0"/>
                <a:cs typeface="Times New Roman" panose="02020603050405020304" pitchFamily="18" charset="0"/>
              </a:rPr>
              <a:t>v</a:t>
            </a:r>
            <a:r>
              <a:rPr lang="vi-VN" sz="1600" dirty="0">
                <a:latin typeface="+mj-lt"/>
              </a:rPr>
              <a:t>ì</a:t>
            </a:r>
            <a:r>
              <a:rPr lang="en-US" sz="1600" dirty="0">
                <a:latin typeface="+mj-lt"/>
              </a:rPr>
              <a:t> </a:t>
            </a:r>
            <a:r>
              <a:rPr lang="vi-VN" sz="1600" dirty="0">
                <a:latin typeface="+mj-lt"/>
              </a:rPr>
              <a:t>chỉ họ mới có khóa bí mật (</a:t>
            </a:r>
            <a:r>
              <a:rPr lang="vi-VN" sz="1600" dirty="0" err="1">
                <a:latin typeface="+mj-lt"/>
              </a:rPr>
              <a:t>private</a:t>
            </a:r>
            <a:r>
              <a:rPr lang="vi-VN" sz="1600" dirty="0">
                <a:latin typeface="+mj-lt"/>
              </a:rPr>
              <a:t> </a:t>
            </a:r>
            <a:r>
              <a:rPr lang="vi-VN" sz="1600" dirty="0" err="1">
                <a:latin typeface="+mj-lt"/>
              </a:rPr>
              <a:t>key</a:t>
            </a:r>
            <a:r>
              <a:rPr lang="vi-VN" sz="1600" dirty="0">
                <a:latin typeface="+mj-lt"/>
              </a:rPr>
              <a:t>) tương ứng để giải mã khóa đối xứng</a:t>
            </a:r>
            <a:r>
              <a:rPr lang="en-US" sz="1600" dirty="0">
                <a:latin typeface="+mj-lt"/>
              </a:rPr>
              <a:t>.</a:t>
            </a:r>
            <a:endParaRPr lang="vi-VN" sz="1600" dirty="0">
              <a:latin typeface="+mj-lt"/>
            </a:endParaRPr>
          </a:p>
        </p:txBody>
      </p:sp>
      <p:sp>
        <p:nvSpPr>
          <p:cNvPr id="3" name="Hộp Văn bản 2">
            <a:extLst>
              <a:ext uri="{FF2B5EF4-FFF2-40B4-BE49-F238E27FC236}">
                <a16:creationId xmlns:a16="http://schemas.microsoft.com/office/drawing/2014/main" id="{547B5D5A-8908-B25B-E24F-3AB0C2992F5B}"/>
              </a:ext>
            </a:extLst>
          </p:cNvPr>
          <p:cNvSpPr txBox="1"/>
          <p:nvPr/>
        </p:nvSpPr>
        <p:spPr>
          <a:xfrm>
            <a:off x="8451" y="4821518"/>
            <a:ext cx="528508" cy="307777"/>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990149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ƯU NHƯỢC ĐIỂM CỦA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Ưu</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điểm</a:t>
            </a:r>
            <a:endParaRPr lang="en-US" dirty="0">
              <a:latin typeface="Segoe UI Black" panose="020B0A02040204020203" pitchFamily="34" charset="0"/>
              <a:ea typeface="Segoe UI Black" panose="020B0A02040204020203" pitchFamily="34" charset="0"/>
            </a:endParaRPr>
          </a:p>
        </p:txBody>
      </p:sp>
      <p:sp>
        <p:nvSpPr>
          <p:cNvPr id="8" name="Google Shape;1485;p43">
            <a:extLst>
              <a:ext uri="{FF2B5EF4-FFF2-40B4-BE49-F238E27FC236}">
                <a16:creationId xmlns:a16="http://schemas.microsoft.com/office/drawing/2014/main" id="{EC336117-F302-32CD-B176-61D09D37FAF4}"/>
              </a:ext>
            </a:extLst>
          </p:cNvPr>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1486;p43">
            <a:extLst>
              <a:ext uri="{FF2B5EF4-FFF2-40B4-BE49-F238E27FC236}">
                <a16:creationId xmlns:a16="http://schemas.microsoft.com/office/drawing/2014/main" id="{D9936DEB-BF23-4A12-19C0-0594C2F201AC}"/>
              </a:ext>
            </a:extLst>
          </p:cNvPr>
          <p:cNvGrpSpPr/>
          <p:nvPr/>
        </p:nvGrpSpPr>
        <p:grpSpPr>
          <a:xfrm>
            <a:off x="5763388" y="1694943"/>
            <a:ext cx="3526417" cy="3305683"/>
            <a:chOff x="5906263" y="1914018"/>
            <a:chExt cx="3526417" cy="3305683"/>
          </a:xfrm>
        </p:grpSpPr>
        <p:sp>
          <p:nvSpPr>
            <p:cNvPr id="10" name="Google Shape;1487;p43">
              <a:extLst>
                <a:ext uri="{FF2B5EF4-FFF2-40B4-BE49-F238E27FC236}">
                  <a16:creationId xmlns:a16="http://schemas.microsoft.com/office/drawing/2014/main" id="{8F002309-6F7D-EEAA-BD30-7B804777434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488;p43">
              <a:extLst>
                <a:ext uri="{FF2B5EF4-FFF2-40B4-BE49-F238E27FC236}">
                  <a16:creationId xmlns:a16="http://schemas.microsoft.com/office/drawing/2014/main" id="{3859823C-7CF2-F2DA-07D2-17924ECE401E}"/>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489;p43">
              <a:extLst>
                <a:ext uri="{FF2B5EF4-FFF2-40B4-BE49-F238E27FC236}">
                  <a16:creationId xmlns:a16="http://schemas.microsoft.com/office/drawing/2014/main" id="{D8F56643-BB69-51B7-20BC-5E94D6361169}"/>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490;p43">
              <a:extLst>
                <a:ext uri="{FF2B5EF4-FFF2-40B4-BE49-F238E27FC236}">
                  <a16:creationId xmlns:a16="http://schemas.microsoft.com/office/drawing/2014/main" id="{7DC97E0B-C82D-8655-926B-190C21243C37}"/>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91;p43">
              <a:extLst>
                <a:ext uri="{FF2B5EF4-FFF2-40B4-BE49-F238E27FC236}">
                  <a16:creationId xmlns:a16="http://schemas.microsoft.com/office/drawing/2014/main" id="{71B2510B-68E2-7DD1-6545-76BD0924828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492;p43">
              <a:extLst>
                <a:ext uri="{FF2B5EF4-FFF2-40B4-BE49-F238E27FC236}">
                  <a16:creationId xmlns:a16="http://schemas.microsoft.com/office/drawing/2014/main" id="{984DD6A0-F208-6A53-FA16-B6C1984B160F}"/>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493;p43">
              <a:extLst>
                <a:ext uri="{FF2B5EF4-FFF2-40B4-BE49-F238E27FC236}">
                  <a16:creationId xmlns:a16="http://schemas.microsoft.com/office/drawing/2014/main" id="{79D0E18A-6543-BB0B-ECBE-5C1BCD9A5E93}"/>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494;p43">
              <a:extLst>
                <a:ext uri="{FF2B5EF4-FFF2-40B4-BE49-F238E27FC236}">
                  <a16:creationId xmlns:a16="http://schemas.microsoft.com/office/drawing/2014/main" id="{903CF699-454F-70F2-77CD-F312DAA875D8}"/>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495;p43">
              <a:extLst>
                <a:ext uri="{FF2B5EF4-FFF2-40B4-BE49-F238E27FC236}">
                  <a16:creationId xmlns:a16="http://schemas.microsoft.com/office/drawing/2014/main" id="{2C3F92B3-4C2B-1C2D-E244-FA2AF490592D}"/>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496;p43">
              <a:extLst>
                <a:ext uri="{FF2B5EF4-FFF2-40B4-BE49-F238E27FC236}">
                  <a16:creationId xmlns:a16="http://schemas.microsoft.com/office/drawing/2014/main" id="{2F8AB5B0-6FFE-92F8-3D99-8964789C4CE1}"/>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497;p43">
              <a:extLst>
                <a:ext uri="{FF2B5EF4-FFF2-40B4-BE49-F238E27FC236}">
                  <a16:creationId xmlns:a16="http://schemas.microsoft.com/office/drawing/2014/main" id="{CD69A787-6276-5670-FA56-F77AD971147B}"/>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498;p43">
              <a:extLst>
                <a:ext uri="{FF2B5EF4-FFF2-40B4-BE49-F238E27FC236}">
                  <a16:creationId xmlns:a16="http://schemas.microsoft.com/office/drawing/2014/main" id="{13AACE36-B722-AEFC-DD0A-FB46EDA69D6A}"/>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499;p43">
              <a:extLst>
                <a:ext uri="{FF2B5EF4-FFF2-40B4-BE49-F238E27FC236}">
                  <a16:creationId xmlns:a16="http://schemas.microsoft.com/office/drawing/2014/main" id="{6271B01D-C3DA-ECBB-8639-AE975528C6F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500;p43">
              <a:extLst>
                <a:ext uri="{FF2B5EF4-FFF2-40B4-BE49-F238E27FC236}">
                  <a16:creationId xmlns:a16="http://schemas.microsoft.com/office/drawing/2014/main" id="{7C185619-83B3-AD97-40ED-20F2A730BB97}"/>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501;p43">
              <a:extLst>
                <a:ext uri="{FF2B5EF4-FFF2-40B4-BE49-F238E27FC236}">
                  <a16:creationId xmlns:a16="http://schemas.microsoft.com/office/drawing/2014/main" id="{46758E92-EC8F-4FB4-918B-F239F668304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502;p43">
              <a:extLst>
                <a:ext uri="{FF2B5EF4-FFF2-40B4-BE49-F238E27FC236}">
                  <a16:creationId xmlns:a16="http://schemas.microsoft.com/office/drawing/2014/main" id="{30DBADF1-BD5B-615B-16D4-6DA388A6E421}"/>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503;p43">
              <a:extLst>
                <a:ext uri="{FF2B5EF4-FFF2-40B4-BE49-F238E27FC236}">
                  <a16:creationId xmlns:a16="http://schemas.microsoft.com/office/drawing/2014/main" id="{E0CC1856-67C0-E1EA-FD1E-300D815DEEA2}"/>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504;p43">
              <a:extLst>
                <a:ext uri="{FF2B5EF4-FFF2-40B4-BE49-F238E27FC236}">
                  <a16:creationId xmlns:a16="http://schemas.microsoft.com/office/drawing/2014/main" id="{4DB08BC5-1D5D-B8E7-F668-809BB9D80213}"/>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505;p43">
              <a:extLst>
                <a:ext uri="{FF2B5EF4-FFF2-40B4-BE49-F238E27FC236}">
                  <a16:creationId xmlns:a16="http://schemas.microsoft.com/office/drawing/2014/main" id="{A05A3AF3-494E-64D5-DEEB-DD21BCE8D2FF}"/>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506;p43">
              <a:extLst>
                <a:ext uri="{FF2B5EF4-FFF2-40B4-BE49-F238E27FC236}">
                  <a16:creationId xmlns:a16="http://schemas.microsoft.com/office/drawing/2014/main" id="{657ED1E5-8DC7-4132-B348-B7426C5F3909}"/>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507;p43">
              <a:extLst>
                <a:ext uri="{FF2B5EF4-FFF2-40B4-BE49-F238E27FC236}">
                  <a16:creationId xmlns:a16="http://schemas.microsoft.com/office/drawing/2014/main" id="{43A0C993-DF38-4A53-46F9-E565D5AB01BC}"/>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508;p43">
              <a:extLst>
                <a:ext uri="{FF2B5EF4-FFF2-40B4-BE49-F238E27FC236}">
                  <a16:creationId xmlns:a16="http://schemas.microsoft.com/office/drawing/2014/main" id="{072A1FE5-7926-21BB-E6DE-EF721403EF5F}"/>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509;p43">
              <a:extLst>
                <a:ext uri="{FF2B5EF4-FFF2-40B4-BE49-F238E27FC236}">
                  <a16:creationId xmlns:a16="http://schemas.microsoft.com/office/drawing/2014/main" id="{1E948B74-DB6C-C33B-B824-B0B4F5579E96}"/>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510;p43">
              <a:extLst>
                <a:ext uri="{FF2B5EF4-FFF2-40B4-BE49-F238E27FC236}">
                  <a16:creationId xmlns:a16="http://schemas.microsoft.com/office/drawing/2014/main" id="{E7B2989D-266E-F3F5-4616-A3A0215078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511;p43">
              <a:extLst>
                <a:ext uri="{FF2B5EF4-FFF2-40B4-BE49-F238E27FC236}">
                  <a16:creationId xmlns:a16="http://schemas.microsoft.com/office/drawing/2014/main" id="{77EE4BF1-741D-4BCE-E337-71A277E1FF42}"/>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512;p43">
              <a:extLst>
                <a:ext uri="{FF2B5EF4-FFF2-40B4-BE49-F238E27FC236}">
                  <a16:creationId xmlns:a16="http://schemas.microsoft.com/office/drawing/2014/main" id="{A3A38F3F-B361-B136-B54C-38B0C13538B4}"/>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13;p43">
              <a:extLst>
                <a:ext uri="{FF2B5EF4-FFF2-40B4-BE49-F238E27FC236}">
                  <a16:creationId xmlns:a16="http://schemas.microsoft.com/office/drawing/2014/main" id="{9AAFF6D4-99CB-01AB-C78A-AE4DD07539E7}"/>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514;p43">
              <a:extLst>
                <a:ext uri="{FF2B5EF4-FFF2-40B4-BE49-F238E27FC236}">
                  <a16:creationId xmlns:a16="http://schemas.microsoft.com/office/drawing/2014/main" id="{AD703C96-20EF-2324-8C9D-5346546ABE76}"/>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515;p43">
              <a:extLst>
                <a:ext uri="{FF2B5EF4-FFF2-40B4-BE49-F238E27FC236}">
                  <a16:creationId xmlns:a16="http://schemas.microsoft.com/office/drawing/2014/main" id="{AB689B54-6E9F-0630-2E1E-1A7FB8521E39}"/>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516;p43">
              <a:extLst>
                <a:ext uri="{FF2B5EF4-FFF2-40B4-BE49-F238E27FC236}">
                  <a16:creationId xmlns:a16="http://schemas.microsoft.com/office/drawing/2014/main" id="{B3EE7493-DBD6-D797-D2FC-C642B0EBE3B4}"/>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517;p43">
              <a:extLst>
                <a:ext uri="{FF2B5EF4-FFF2-40B4-BE49-F238E27FC236}">
                  <a16:creationId xmlns:a16="http://schemas.microsoft.com/office/drawing/2014/main" id="{1378AEBF-D0A9-3818-1CE9-6782820BD7C6}"/>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518;p43">
              <a:extLst>
                <a:ext uri="{FF2B5EF4-FFF2-40B4-BE49-F238E27FC236}">
                  <a16:creationId xmlns:a16="http://schemas.microsoft.com/office/drawing/2014/main" id="{057E6A14-1A7C-108C-268D-FF53E4C4E45F}"/>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519;p43">
              <a:extLst>
                <a:ext uri="{FF2B5EF4-FFF2-40B4-BE49-F238E27FC236}">
                  <a16:creationId xmlns:a16="http://schemas.microsoft.com/office/drawing/2014/main" id="{32F25ED3-B17B-1302-C672-6FF084D3A749}"/>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520;p43">
              <a:extLst>
                <a:ext uri="{FF2B5EF4-FFF2-40B4-BE49-F238E27FC236}">
                  <a16:creationId xmlns:a16="http://schemas.microsoft.com/office/drawing/2014/main" id="{EA01E433-D99C-40C2-E996-D6001D0F7B06}"/>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521;p43">
              <a:extLst>
                <a:ext uri="{FF2B5EF4-FFF2-40B4-BE49-F238E27FC236}">
                  <a16:creationId xmlns:a16="http://schemas.microsoft.com/office/drawing/2014/main" id="{CAF86AD8-2748-9D3F-6E2A-BC6F3EA60ACC}"/>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522;p43">
              <a:extLst>
                <a:ext uri="{FF2B5EF4-FFF2-40B4-BE49-F238E27FC236}">
                  <a16:creationId xmlns:a16="http://schemas.microsoft.com/office/drawing/2014/main" id="{6A1129EA-DCB9-39B5-C6C3-C0C70F0F8E22}"/>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523;p43">
              <a:extLst>
                <a:ext uri="{FF2B5EF4-FFF2-40B4-BE49-F238E27FC236}">
                  <a16:creationId xmlns:a16="http://schemas.microsoft.com/office/drawing/2014/main" id="{28370462-F2D2-22AB-4A2A-916C599D7E18}"/>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524;p43">
              <a:extLst>
                <a:ext uri="{FF2B5EF4-FFF2-40B4-BE49-F238E27FC236}">
                  <a16:creationId xmlns:a16="http://schemas.microsoft.com/office/drawing/2014/main" id="{CF9F6E26-A55F-721B-8E65-1E27AC8463F5}"/>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525;p43">
              <a:extLst>
                <a:ext uri="{FF2B5EF4-FFF2-40B4-BE49-F238E27FC236}">
                  <a16:creationId xmlns:a16="http://schemas.microsoft.com/office/drawing/2014/main" id="{719622A4-D2DC-80EF-6197-09657AA10750}"/>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526;p43">
              <a:extLst>
                <a:ext uri="{FF2B5EF4-FFF2-40B4-BE49-F238E27FC236}">
                  <a16:creationId xmlns:a16="http://schemas.microsoft.com/office/drawing/2014/main" id="{6BAEEE5F-3BC1-9B4D-CCBB-302A03204EAA}"/>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527;p43">
              <a:extLst>
                <a:ext uri="{FF2B5EF4-FFF2-40B4-BE49-F238E27FC236}">
                  <a16:creationId xmlns:a16="http://schemas.microsoft.com/office/drawing/2014/main" id="{EE54E034-524F-ED20-BCE4-2B21938D06D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528;p43">
              <a:extLst>
                <a:ext uri="{FF2B5EF4-FFF2-40B4-BE49-F238E27FC236}">
                  <a16:creationId xmlns:a16="http://schemas.microsoft.com/office/drawing/2014/main" id="{B30C15B1-8C2A-9545-6475-4B4082241F5B}"/>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529;p43">
              <a:extLst>
                <a:ext uri="{FF2B5EF4-FFF2-40B4-BE49-F238E27FC236}">
                  <a16:creationId xmlns:a16="http://schemas.microsoft.com/office/drawing/2014/main" id="{C262F78B-A184-0AFB-7EED-DBBE2CE369CF}"/>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530;p43">
              <a:extLst>
                <a:ext uri="{FF2B5EF4-FFF2-40B4-BE49-F238E27FC236}">
                  <a16:creationId xmlns:a16="http://schemas.microsoft.com/office/drawing/2014/main" id="{5B3003D6-5C2D-6CC9-CDD6-47629096E02A}"/>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531;p43">
              <a:extLst>
                <a:ext uri="{FF2B5EF4-FFF2-40B4-BE49-F238E27FC236}">
                  <a16:creationId xmlns:a16="http://schemas.microsoft.com/office/drawing/2014/main" id="{A707664B-61E6-36E5-4FBD-051EB2C28CB2}"/>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532;p43">
              <a:extLst>
                <a:ext uri="{FF2B5EF4-FFF2-40B4-BE49-F238E27FC236}">
                  <a16:creationId xmlns:a16="http://schemas.microsoft.com/office/drawing/2014/main" id="{894EDEB3-0536-ECD1-BAC4-ABA5954021B7}"/>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533;p43">
              <a:extLst>
                <a:ext uri="{FF2B5EF4-FFF2-40B4-BE49-F238E27FC236}">
                  <a16:creationId xmlns:a16="http://schemas.microsoft.com/office/drawing/2014/main" id="{116CE70F-2852-A77D-C28F-F1957568E64E}"/>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534;p43">
              <a:extLst>
                <a:ext uri="{FF2B5EF4-FFF2-40B4-BE49-F238E27FC236}">
                  <a16:creationId xmlns:a16="http://schemas.microsoft.com/office/drawing/2014/main" id="{B0A3E8B5-6C04-B70B-B6CF-6162881C7BAC}"/>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535;p43">
              <a:extLst>
                <a:ext uri="{FF2B5EF4-FFF2-40B4-BE49-F238E27FC236}">
                  <a16:creationId xmlns:a16="http://schemas.microsoft.com/office/drawing/2014/main" id="{4734E6D2-F03C-7173-A606-E157F97A1A7E}"/>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536;p43">
              <a:extLst>
                <a:ext uri="{FF2B5EF4-FFF2-40B4-BE49-F238E27FC236}">
                  <a16:creationId xmlns:a16="http://schemas.microsoft.com/office/drawing/2014/main" id="{8218604D-AA96-ECA9-A2F1-FFB8EC5BC67C}"/>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537;p43">
              <a:extLst>
                <a:ext uri="{FF2B5EF4-FFF2-40B4-BE49-F238E27FC236}">
                  <a16:creationId xmlns:a16="http://schemas.microsoft.com/office/drawing/2014/main" id="{8CA8774E-8B00-530F-BA15-1C17C52C1BEB}"/>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538;p43">
              <a:extLst>
                <a:ext uri="{FF2B5EF4-FFF2-40B4-BE49-F238E27FC236}">
                  <a16:creationId xmlns:a16="http://schemas.microsoft.com/office/drawing/2014/main" id="{E708C157-2674-ACA4-C0D5-5F2CB7FEE1A6}"/>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539;p43">
              <a:extLst>
                <a:ext uri="{FF2B5EF4-FFF2-40B4-BE49-F238E27FC236}">
                  <a16:creationId xmlns:a16="http://schemas.microsoft.com/office/drawing/2014/main" id="{50610E77-663C-EFC4-FE0A-70734ABA0E12}"/>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540;p43">
              <a:extLst>
                <a:ext uri="{FF2B5EF4-FFF2-40B4-BE49-F238E27FC236}">
                  <a16:creationId xmlns:a16="http://schemas.microsoft.com/office/drawing/2014/main" id="{C0CCAAB5-42ED-FDC9-73BB-64DBD8B310AC}"/>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541;p43">
              <a:extLst>
                <a:ext uri="{FF2B5EF4-FFF2-40B4-BE49-F238E27FC236}">
                  <a16:creationId xmlns:a16="http://schemas.microsoft.com/office/drawing/2014/main" id="{7E5367BD-C4C1-240D-9F05-9A9C0EE658EA}"/>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542;p43">
              <a:extLst>
                <a:ext uri="{FF2B5EF4-FFF2-40B4-BE49-F238E27FC236}">
                  <a16:creationId xmlns:a16="http://schemas.microsoft.com/office/drawing/2014/main" id="{471E57CE-F87B-814E-700D-D5C01AE50EB2}"/>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543;p43">
              <a:extLst>
                <a:ext uri="{FF2B5EF4-FFF2-40B4-BE49-F238E27FC236}">
                  <a16:creationId xmlns:a16="http://schemas.microsoft.com/office/drawing/2014/main" id="{31625B0A-D15E-D068-7757-1CE269D6F436}"/>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544;p43">
              <a:extLst>
                <a:ext uri="{FF2B5EF4-FFF2-40B4-BE49-F238E27FC236}">
                  <a16:creationId xmlns:a16="http://schemas.microsoft.com/office/drawing/2014/main" id="{84E25E61-AF57-F742-A751-0F3851B3ABF6}"/>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545;p43">
              <a:extLst>
                <a:ext uri="{FF2B5EF4-FFF2-40B4-BE49-F238E27FC236}">
                  <a16:creationId xmlns:a16="http://schemas.microsoft.com/office/drawing/2014/main" id="{06F1CD11-B74F-B2F2-0BFC-B4436AA7F1CA}"/>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546;p43">
              <a:extLst>
                <a:ext uri="{FF2B5EF4-FFF2-40B4-BE49-F238E27FC236}">
                  <a16:creationId xmlns:a16="http://schemas.microsoft.com/office/drawing/2014/main" id="{1D73149F-365C-214E-2ECC-31344EB04146}"/>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547;p43">
              <a:extLst>
                <a:ext uri="{FF2B5EF4-FFF2-40B4-BE49-F238E27FC236}">
                  <a16:creationId xmlns:a16="http://schemas.microsoft.com/office/drawing/2014/main" id="{87665627-A1D0-0DBB-46D1-0306304B518C}"/>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548;p43">
              <a:extLst>
                <a:ext uri="{FF2B5EF4-FFF2-40B4-BE49-F238E27FC236}">
                  <a16:creationId xmlns:a16="http://schemas.microsoft.com/office/drawing/2014/main" id="{0473F6E5-CA6F-10ED-829D-A104A3ACB63A}"/>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549;p43">
              <a:extLst>
                <a:ext uri="{FF2B5EF4-FFF2-40B4-BE49-F238E27FC236}">
                  <a16:creationId xmlns:a16="http://schemas.microsoft.com/office/drawing/2014/main" id="{2E7424CC-2312-28F5-2D53-833FEEA66B5C}"/>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550;p43">
              <a:extLst>
                <a:ext uri="{FF2B5EF4-FFF2-40B4-BE49-F238E27FC236}">
                  <a16:creationId xmlns:a16="http://schemas.microsoft.com/office/drawing/2014/main" id="{A98F10A8-6BDA-3E44-A399-B9D752BDE883}"/>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551;p43">
              <a:extLst>
                <a:ext uri="{FF2B5EF4-FFF2-40B4-BE49-F238E27FC236}">
                  <a16:creationId xmlns:a16="http://schemas.microsoft.com/office/drawing/2014/main" id="{9EEDD964-8A6E-208A-723C-9965379B2CF5}"/>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552;p43">
              <a:extLst>
                <a:ext uri="{FF2B5EF4-FFF2-40B4-BE49-F238E27FC236}">
                  <a16:creationId xmlns:a16="http://schemas.microsoft.com/office/drawing/2014/main" id="{E0085E10-5CAF-D507-2C70-30783A0D8449}"/>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553;p43">
              <a:extLst>
                <a:ext uri="{FF2B5EF4-FFF2-40B4-BE49-F238E27FC236}">
                  <a16:creationId xmlns:a16="http://schemas.microsoft.com/office/drawing/2014/main" id="{D0F8A241-D6C5-B5CD-6B81-3EBE66153E51}"/>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554;p43">
              <a:extLst>
                <a:ext uri="{FF2B5EF4-FFF2-40B4-BE49-F238E27FC236}">
                  <a16:creationId xmlns:a16="http://schemas.microsoft.com/office/drawing/2014/main" id="{62E1C2D1-F3A8-3891-E6BB-0299F0A32CF7}"/>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555;p43">
              <a:extLst>
                <a:ext uri="{FF2B5EF4-FFF2-40B4-BE49-F238E27FC236}">
                  <a16:creationId xmlns:a16="http://schemas.microsoft.com/office/drawing/2014/main" id="{9FC0E833-D08C-36FC-AB89-114F705FA2C8}"/>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556;p43">
              <a:extLst>
                <a:ext uri="{FF2B5EF4-FFF2-40B4-BE49-F238E27FC236}">
                  <a16:creationId xmlns:a16="http://schemas.microsoft.com/office/drawing/2014/main" id="{87E53D61-26AF-4AE1-1817-62ADC518ED00}"/>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557;p43">
              <a:extLst>
                <a:ext uri="{FF2B5EF4-FFF2-40B4-BE49-F238E27FC236}">
                  <a16:creationId xmlns:a16="http://schemas.microsoft.com/office/drawing/2014/main" id="{BE4BADF2-3048-AA16-D54E-1E951729C4E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558;p43">
              <a:extLst>
                <a:ext uri="{FF2B5EF4-FFF2-40B4-BE49-F238E27FC236}">
                  <a16:creationId xmlns:a16="http://schemas.microsoft.com/office/drawing/2014/main" id="{9045D8EE-2351-6F67-CFBC-1D4B224C8BD8}"/>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559;p43">
              <a:extLst>
                <a:ext uri="{FF2B5EF4-FFF2-40B4-BE49-F238E27FC236}">
                  <a16:creationId xmlns:a16="http://schemas.microsoft.com/office/drawing/2014/main" id="{AAE12403-A745-5CDE-E8D8-9EF94093F84E}"/>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560;p43">
              <a:extLst>
                <a:ext uri="{FF2B5EF4-FFF2-40B4-BE49-F238E27FC236}">
                  <a16:creationId xmlns:a16="http://schemas.microsoft.com/office/drawing/2014/main" id="{BAD92E70-A8CC-FB7F-36BC-AA40C229AA3F}"/>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561;p43">
              <a:extLst>
                <a:ext uri="{FF2B5EF4-FFF2-40B4-BE49-F238E27FC236}">
                  <a16:creationId xmlns:a16="http://schemas.microsoft.com/office/drawing/2014/main" id="{52A019C7-14EA-045F-1760-2D4F2FECFA96}"/>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562;p43">
              <a:extLst>
                <a:ext uri="{FF2B5EF4-FFF2-40B4-BE49-F238E27FC236}">
                  <a16:creationId xmlns:a16="http://schemas.microsoft.com/office/drawing/2014/main" id="{41054441-C12B-0C25-0F77-44D88F1BE8B3}"/>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563;p43">
              <a:extLst>
                <a:ext uri="{FF2B5EF4-FFF2-40B4-BE49-F238E27FC236}">
                  <a16:creationId xmlns:a16="http://schemas.microsoft.com/office/drawing/2014/main" id="{02E9A288-BA3A-A945-3D67-2DA9DDC9CC94}"/>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564;p43">
              <a:extLst>
                <a:ext uri="{FF2B5EF4-FFF2-40B4-BE49-F238E27FC236}">
                  <a16:creationId xmlns:a16="http://schemas.microsoft.com/office/drawing/2014/main" id="{1CD696A7-A72C-19AF-04BD-538DB09E1BB1}"/>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565;p43">
              <a:extLst>
                <a:ext uri="{FF2B5EF4-FFF2-40B4-BE49-F238E27FC236}">
                  <a16:creationId xmlns:a16="http://schemas.microsoft.com/office/drawing/2014/main" id="{D6192B62-AF95-78E9-63CC-1E5918C4B1D6}"/>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566;p43">
              <a:extLst>
                <a:ext uri="{FF2B5EF4-FFF2-40B4-BE49-F238E27FC236}">
                  <a16:creationId xmlns:a16="http://schemas.microsoft.com/office/drawing/2014/main" id="{550103A2-F105-59B5-379F-9C16C8BC1422}"/>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567;p43">
              <a:extLst>
                <a:ext uri="{FF2B5EF4-FFF2-40B4-BE49-F238E27FC236}">
                  <a16:creationId xmlns:a16="http://schemas.microsoft.com/office/drawing/2014/main" id="{740E23AB-76D0-DE58-0A74-BD1ED39063A2}"/>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568;p43">
              <a:extLst>
                <a:ext uri="{FF2B5EF4-FFF2-40B4-BE49-F238E27FC236}">
                  <a16:creationId xmlns:a16="http://schemas.microsoft.com/office/drawing/2014/main" id="{7F1E693C-91DD-F676-F65A-74173B4C3B0B}"/>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1569;p43">
              <a:extLst>
                <a:ext uri="{FF2B5EF4-FFF2-40B4-BE49-F238E27FC236}">
                  <a16:creationId xmlns:a16="http://schemas.microsoft.com/office/drawing/2014/main" id="{82589D7C-F749-1CD5-D0ED-68CBD1B26A0D}"/>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1570;p43">
              <a:extLst>
                <a:ext uri="{FF2B5EF4-FFF2-40B4-BE49-F238E27FC236}">
                  <a16:creationId xmlns:a16="http://schemas.microsoft.com/office/drawing/2014/main" id="{655546FE-6C9C-0FDF-4752-59BEE9785916}"/>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1571;p43">
              <a:extLst>
                <a:ext uri="{FF2B5EF4-FFF2-40B4-BE49-F238E27FC236}">
                  <a16:creationId xmlns:a16="http://schemas.microsoft.com/office/drawing/2014/main" id="{7C2AEE58-7E47-E386-B015-AE4B8C949FBA}"/>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1572;p43">
              <a:extLst>
                <a:ext uri="{FF2B5EF4-FFF2-40B4-BE49-F238E27FC236}">
                  <a16:creationId xmlns:a16="http://schemas.microsoft.com/office/drawing/2014/main" id="{F110E6F8-CFD1-EC1C-E162-0DD63A6DBB46}"/>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1573;p43">
              <a:extLst>
                <a:ext uri="{FF2B5EF4-FFF2-40B4-BE49-F238E27FC236}">
                  <a16:creationId xmlns:a16="http://schemas.microsoft.com/office/drawing/2014/main" id="{D3AB8BB6-7951-B3C1-3A37-EE85AE9881AF}"/>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574;p43">
              <a:extLst>
                <a:ext uri="{FF2B5EF4-FFF2-40B4-BE49-F238E27FC236}">
                  <a16:creationId xmlns:a16="http://schemas.microsoft.com/office/drawing/2014/main" id="{1CD7445F-629D-C92F-8B39-61E8F0B1A8C1}"/>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1575;p43">
              <a:extLst>
                <a:ext uri="{FF2B5EF4-FFF2-40B4-BE49-F238E27FC236}">
                  <a16:creationId xmlns:a16="http://schemas.microsoft.com/office/drawing/2014/main" id="{C633AD67-AA95-A1F9-3744-5DD61D66B5F2}"/>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576;p43">
              <a:extLst>
                <a:ext uri="{FF2B5EF4-FFF2-40B4-BE49-F238E27FC236}">
                  <a16:creationId xmlns:a16="http://schemas.microsoft.com/office/drawing/2014/main" id="{E8141F57-9B03-E887-AC29-23084008B6AE}"/>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577;p43">
              <a:extLst>
                <a:ext uri="{FF2B5EF4-FFF2-40B4-BE49-F238E27FC236}">
                  <a16:creationId xmlns:a16="http://schemas.microsoft.com/office/drawing/2014/main" id="{29DF3FD7-58E3-C506-4F34-15A01616F589}"/>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578;p43">
              <a:extLst>
                <a:ext uri="{FF2B5EF4-FFF2-40B4-BE49-F238E27FC236}">
                  <a16:creationId xmlns:a16="http://schemas.microsoft.com/office/drawing/2014/main" id="{93040693-205B-DDFF-6C75-44EB3983F9CB}"/>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579;p43">
              <a:extLst>
                <a:ext uri="{FF2B5EF4-FFF2-40B4-BE49-F238E27FC236}">
                  <a16:creationId xmlns:a16="http://schemas.microsoft.com/office/drawing/2014/main" id="{9890B85D-1FB8-9D5D-3BFD-012FC8BC45F3}"/>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580;p43">
              <a:extLst>
                <a:ext uri="{FF2B5EF4-FFF2-40B4-BE49-F238E27FC236}">
                  <a16:creationId xmlns:a16="http://schemas.microsoft.com/office/drawing/2014/main" id="{DE7C38C9-FD3A-7C1E-4374-F6B7489A928D}"/>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581;p43">
              <a:extLst>
                <a:ext uri="{FF2B5EF4-FFF2-40B4-BE49-F238E27FC236}">
                  <a16:creationId xmlns:a16="http://schemas.microsoft.com/office/drawing/2014/main" id="{6429D8A0-24A4-98EE-2074-D44A82F095E0}"/>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582;p43">
              <a:extLst>
                <a:ext uri="{FF2B5EF4-FFF2-40B4-BE49-F238E27FC236}">
                  <a16:creationId xmlns:a16="http://schemas.microsoft.com/office/drawing/2014/main" id="{8A7C131C-2149-FA36-D164-68012BAC2401}"/>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583;p43">
              <a:extLst>
                <a:ext uri="{FF2B5EF4-FFF2-40B4-BE49-F238E27FC236}">
                  <a16:creationId xmlns:a16="http://schemas.microsoft.com/office/drawing/2014/main" id="{24583393-0347-9ED9-F0A9-EF2C7F47A469}"/>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584;p43">
              <a:extLst>
                <a:ext uri="{FF2B5EF4-FFF2-40B4-BE49-F238E27FC236}">
                  <a16:creationId xmlns:a16="http://schemas.microsoft.com/office/drawing/2014/main" id="{15234713-5B5B-7455-6DD0-8864F82ED855}"/>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585;p43">
              <a:extLst>
                <a:ext uri="{FF2B5EF4-FFF2-40B4-BE49-F238E27FC236}">
                  <a16:creationId xmlns:a16="http://schemas.microsoft.com/office/drawing/2014/main" id="{95F297A4-24F9-8398-025B-33A2D251BADA}"/>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586;p43">
              <a:extLst>
                <a:ext uri="{FF2B5EF4-FFF2-40B4-BE49-F238E27FC236}">
                  <a16:creationId xmlns:a16="http://schemas.microsoft.com/office/drawing/2014/main" id="{A17A84EF-CC51-8998-77E5-646D448DC952}"/>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587;p43">
              <a:extLst>
                <a:ext uri="{FF2B5EF4-FFF2-40B4-BE49-F238E27FC236}">
                  <a16:creationId xmlns:a16="http://schemas.microsoft.com/office/drawing/2014/main" id="{0D7DA56D-B641-E861-2918-DE877DEEA44A}"/>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588;p43">
              <a:extLst>
                <a:ext uri="{FF2B5EF4-FFF2-40B4-BE49-F238E27FC236}">
                  <a16:creationId xmlns:a16="http://schemas.microsoft.com/office/drawing/2014/main" id="{29A93266-845F-B3D2-6294-CE1862B50886}"/>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589;p43">
              <a:extLst>
                <a:ext uri="{FF2B5EF4-FFF2-40B4-BE49-F238E27FC236}">
                  <a16:creationId xmlns:a16="http://schemas.microsoft.com/office/drawing/2014/main" id="{9058CFCE-882E-7D9A-3D5F-16A6FB625769}"/>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590;p43">
              <a:extLst>
                <a:ext uri="{FF2B5EF4-FFF2-40B4-BE49-F238E27FC236}">
                  <a16:creationId xmlns:a16="http://schemas.microsoft.com/office/drawing/2014/main" id="{8F6C4F8A-F770-BD34-963F-EE37AFA1363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591;p43">
              <a:extLst>
                <a:ext uri="{FF2B5EF4-FFF2-40B4-BE49-F238E27FC236}">
                  <a16:creationId xmlns:a16="http://schemas.microsoft.com/office/drawing/2014/main" id="{F697DC6F-68F3-7B4C-0362-AFD8CD228C25}"/>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592;p43">
              <a:extLst>
                <a:ext uri="{FF2B5EF4-FFF2-40B4-BE49-F238E27FC236}">
                  <a16:creationId xmlns:a16="http://schemas.microsoft.com/office/drawing/2014/main" id="{9348E2A3-C0C2-4998-0ADF-4256AD42A48C}"/>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593;p43">
              <a:extLst>
                <a:ext uri="{FF2B5EF4-FFF2-40B4-BE49-F238E27FC236}">
                  <a16:creationId xmlns:a16="http://schemas.microsoft.com/office/drawing/2014/main" id="{133B70F1-6C21-94D0-FC89-2540975017C8}"/>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594;p43">
              <a:extLst>
                <a:ext uri="{FF2B5EF4-FFF2-40B4-BE49-F238E27FC236}">
                  <a16:creationId xmlns:a16="http://schemas.microsoft.com/office/drawing/2014/main" id="{9C00D977-2BD4-4829-31AB-EBBA6FCEDD22}"/>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595;p43">
              <a:extLst>
                <a:ext uri="{FF2B5EF4-FFF2-40B4-BE49-F238E27FC236}">
                  <a16:creationId xmlns:a16="http://schemas.microsoft.com/office/drawing/2014/main" id="{85088BB8-8C5B-FB2B-460A-C5AC795C103A}"/>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596;p43">
              <a:extLst>
                <a:ext uri="{FF2B5EF4-FFF2-40B4-BE49-F238E27FC236}">
                  <a16:creationId xmlns:a16="http://schemas.microsoft.com/office/drawing/2014/main" id="{91EEC131-829A-62ED-22D8-DCEC2E1FAA7A}"/>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597;p43">
              <a:extLst>
                <a:ext uri="{FF2B5EF4-FFF2-40B4-BE49-F238E27FC236}">
                  <a16:creationId xmlns:a16="http://schemas.microsoft.com/office/drawing/2014/main" id="{0A5E9BE3-A57C-9BB9-C1F8-38768BA6D7F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598;p43">
              <a:extLst>
                <a:ext uri="{FF2B5EF4-FFF2-40B4-BE49-F238E27FC236}">
                  <a16:creationId xmlns:a16="http://schemas.microsoft.com/office/drawing/2014/main" id="{ACC67EE8-0E6D-7576-87CE-9625E57F50D9}"/>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599;p43">
              <a:extLst>
                <a:ext uri="{FF2B5EF4-FFF2-40B4-BE49-F238E27FC236}">
                  <a16:creationId xmlns:a16="http://schemas.microsoft.com/office/drawing/2014/main" id="{E2541311-F1E3-11A2-5595-E042FC36BA60}"/>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600;p43">
              <a:extLst>
                <a:ext uri="{FF2B5EF4-FFF2-40B4-BE49-F238E27FC236}">
                  <a16:creationId xmlns:a16="http://schemas.microsoft.com/office/drawing/2014/main" id="{9F2A9FC4-E75B-6AB6-BBE8-76BEC2573F5D}"/>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601;p43">
              <a:extLst>
                <a:ext uri="{FF2B5EF4-FFF2-40B4-BE49-F238E27FC236}">
                  <a16:creationId xmlns:a16="http://schemas.microsoft.com/office/drawing/2014/main" id="{F01CC4AF-E39E-A27A-FCCB-C0F883F42A8C}"/>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602;p43">
              <a:extLst>
                <a:ext uri="{FF2B5EF4-FFF2-40B4-BE49-F238E27FC236}">
                  <a16:creationId xmlns:a16="http://schemas.microsoft.com/office/drawing/2014/main" id="{094348A2-4724-6CC3-D040-AE6D0222BBAD}"/>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603;p43">
              <a:extLst>
                <a:ext uri="{FF2B5EF4-FFF2-40B4-BE49-F238E27FC236}">
                  <a16:creationId xmlns:a16="http://schemas.microsoft.com/office/drawing/2014/main" id="{72EDDF91-4B2F-6537-3887-7F6985311BB0}"/>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604;p43">
              <a:extLst>
                <a:ext uri="{FF2B5EF4-FFF2-40B4-BE49-F238E27FC236}">
                  <a16:creationId xmlns:a16="http://schemas.microsoft.com/office/drawing/2014/main" id="{74E5BE2F-F235-CACD-980F-435A0858F1C9}"/>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605;p43">
              <a:extLst>
                <a:ext uri="{FF2B5EF4-FFF2-40B4-BE49-F238E27FC236}">
                  <a16:creationId xmlns:a16="http://schemas.microsoft.com/office/drawing/2014/main" id="{131CDBFD-1DBA-18DB-2AD8-D092DC4C00E9}"/>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606;p43">
              <a:extLst>
                <a:ext uri="{FF2B5EF4-FFF2-40B4-BE49-F238E27FC236}">
                  <a16:creationId xmlns:a16="http://schemas.microsoft.com/office/drawing/2014/main" id="{123914F0-2CFC-C43E-AB81-4E2DACF54698}"/>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1607;p43">
              <a:extLst>
                <a:ext uri="{FF2B5EF4-FFF2-40B4-BE49-F238E27FC236}">
                  <a16:creationId xmlns:a16="http://schemas.microsoft.com/office/drawing/2014/main" id="{FB36A6A4-26DA-F976-1B4E-CBACA459843F}"/>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608;p43">
              <a:extLst>
                <a:ext uri="{FF2B5EF4-FFF2-40B4-BE49-F238E27FC236}">
                  <a16:creationId xmlns:a16="http://schemas.microsoft.com/office/drawing/2014/main" id="{B61CF12F-F4C6-59A7-6604-4FFFCCBA3938}"/>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609;p43">
              <a:extLst>
                <a:ext uri="{FF2B5EF4-FFF2-40B4-BE49-F238E27FC236}">
                  <a16:creationId xmlns:a16="http://schemas.microsoft.com/office/drawing/2014/main" id="{D30C2764-DC35-7290-E08B-77C631C575D9}"/>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610;p43">
              <a:extLst>
                <a:ext uri="{FF2B5EF4-FFF2-40B4-BE49-F238E27FC236}">
                  <a16:creationId xmlns:a16="http://schemas.microsoft.com/office/drawing/2014/main" id="{2EB6CC0D-D412-E155-7F3F-9942FCA51340}"/>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611;p43">
              <a:extLst>
                <a:ext uri="{FF2B5EF4-FFF2-40B4-BE49-F238E27FC236}">
                  <a16:creationId xmlns:a16="http://schemas.microsoft.com/office/drawing/2014/main" id="{9936EB8E-EDA2-15C1-5352-0BB5D6D098FF}"/>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612;p43">
              <a:extLst>
                <a:ext uri="{FF2B5EF4-FFF2-40B4-BE49-F238E27FC236}">
                  <a16:creationId xmlns:a16="http://schemas.microsoft.com/office/drawing/2014/main" id="{45377C05-069E-E336-BFE8-50125AFBAD16}"/>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613;p43">
              <a:extLst>
                <a:ext uri="{FF2B5EF4-FFF2-40B4-BE49-F238E27FC236}">
                  <a16:creationId xmlns:a16="http://schemas.microsoft.com/office/drawing/2014/main" id="{D90B08AB-2D27-01EC-0108-A36EDBADA95E}"/>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614;p43">
              <a:extLst>
                <a:ext uri="{FF2B5EF4-FFF2-40B4-BE49-F238E27FC236}">
                  <a16:creationId xmlns:a16="http://schemas.microsoft.com/office/drawing/2014/main" id="{84C18D9B-C526-7E4A-AB84-028D08123E8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615;p43">
              <a:extLst>
                <a:ext uri="{FF2B5EF4-FFF2-40B4-BE49-F238E27FC236}">
                  <a16:creationId xmlns:a16="http://schemas.microsoft.com/office/drawing/2014/main" id="{37DC86F7-3FB3-2F5B-ABD4-F4ABB73DFA5F}"/>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616;p43">
              <a:extLst>
                <a:ext uri="{FF2B5EF4-FFF2-40B4-BE49-F238E27FC236}">
                  <a16:creationId xmlns:a16="http://schemas.microsoft.com/office/drawing/2014/main" id="{4BD67942-6173-7EAB-2CB0-BBE8537CD244}"/>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617;p43">
              <a:extLst>
                <a:ext uri="{FF2B5EF4-FFF2-40B4-BE49-F238E27FC236}">
                  <a16:creationId xmlns:a16="http://schemas.microsoft.com/office/drawing/2014/main" id="{7B9399F9-2954-780C-64D6-32BF6166403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618;p43">
              <a:extLst>
                <a:ext uri="{FF2B5EF4-FFF2-40B4-BE49-F238E27FC236}">
                  <a16:creationId xmlns:a16="http://schemas.microsoft.com/office/drawing/2014/main" id="{ED9463A9-7595-4FB4-992F-2BCA3D4ED0BF}"/>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619;p43">
              <a:extLst>
                <a:ext uri="{FF2B5EF4-FFF2-40B4-BE49-F238E27FC236}">
                  <a16:creationId xmlns:a16="http://schemas.microsoft.com/office/drawing/2014/main" id="{1B5D3D74-8902-8DAE-6732-B6C008BA8A00}"/>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620;p43">
              <a:extLst>
                <a:ext uri="{FF2B5EF4-FFF2-40B4-BE49-F238E27FC236}">
                  <a16:creationId xmlns:a16="http://schemas.microsoft.com/office/drawing/2014/main" id="{48EB3FB9-EB9B-635A-BE3C-08555CAD1451}"/>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621;p43">
              <a:extLst>
                <a:ext uri="{FF2B5EF4-FFF2-40B4-BE49-F238E27FC236}">
                  <a16:creationId xmlns:a16="http://schemas.microsoft.com/office/drawing/2014/main" id="{6AD28FDE-2B8C-0163-92D6-FC0AB6393250}"/>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622;p43">
              <a:extLst>
                <a:ext uri="{FF2B5EF4-FFF2-40B4-BE49-F238E27FC236}">
                  <a16:creationId xmlns:a16="http://schemas.microsoft.com/office/drawing/2014/main" id="{0C17BAB3-6FFA-D3D3-1255-0013EC7BC248}"/>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623;p43">
              <a:extLst>
                <a:ext uri="{FF2B5EF4-FFF2-40B4-BE49-F238E27FC236}">
                  <a16:creationId xmlns:a16="http://schemas.microsoft.com/office/drawing/2014/main" id="{8B0CAE60-571C-C85E-E6D0-D38D35D92721}"/>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624;p43">
              <a:extLst>
                <a:ext uri="{FF2B5EF4-FFF2-40B4-BE49-F238E27FC236}">
                  <a16:creationId xmlns:a16="http://schemas.microsoft.com/office/drawing/2014/main" id="{93AF9E28-6BDE-E318-D110-E3BC9CF55A20}"/>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625;p43">
              <a:extLst>
                <a:ext uri="{FF2B5EF4-FFF2-40B4-BE49-F238E27FC236}">
                  <a16:creationId xmlns:a16="http://schemas.microsoft.com/office/drawing/2014/main" id="{E75D22E4-3707-8E7A-2B4B-39CBEF9190B0}"/>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626;p43">
              <a:extLst>
                <a:ext uri="{FF2B5EF4-FFF2-40B4-BE49-F238E27FC236}">
                  <a16:creationId xmlns:a16="http://schemas.microsoft.com/office/drawing/2014/main" id="{AFE821F7-28AA-10DF-3E7A-9FA683DB898D}"/>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627;p43">
              <a:extLst>
                <a:ext uri="{FF2B5EF4-FFF2-40B4-BE49-F238E27FC236}">
                  <a16:creationId xmlns:a16="http://schemas.microsoft.com/office/drawing/2014/main" id="{51A6C4D3-B568-EAC4-F057-B54F99E5BBFB}"/>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628;p43">
              <a:extLst>
                <a:ext uri="{FF2B5EF4-FFF2-40B4-BE49-F238E27FC236}">
                  <a16:creationId xmlns:a16="http://schemas.microsoft.com/office/drawing/2014/main" id="{5FE96ABF-976C-1B4E-EE7D-77C0C115C895}"/>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629;p43">
              <a:extLst>
                <a:ext uri="{FF2B5EF4-FFF2-40B4-BE49-F238E27FC236}">
                  <a16:creationId xmlns:a16="http://schemas.microsoft.com/office/drawing/2014/main" id="{947967B6-A161-ADE3-C54A-0D32EF650E06}"/>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630;p43">
              <a:extLst>
                <a:ext uri="{FF2B5EF4-FFF2-40B4-BE49-F238E27FC236}">
                  <a16:creationId xmlns:a16="http://schemas.microsoft.com/office/drawing/2014/main" id="{50FB07D3-B45A-5E21-3E4B-13A6E6620509}"/>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631;p43">
              <a:extLst>
                <a:ext uri="{FF2B5EF4-FFF2-40B4-BE49-F238E27FC236}">
                  <a16:creationId xmlns:a16="http://schemas.microsoft.com/office/drawing/2014/main" id="{E4E10090-8C8F-1CFF-B3FA-BBEB6F069B6B}"/>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632;p43">
              <a:extLst>
                <a:ext uri="{FF2B5EF4-FFF2-40B4-BE49-F238E27FC236}">
                  <a16:creationId xmlns:a16="http://schemas.microsoft.com/office/drawing/2014/main" id="{F327BD08-2152-77AF-DD95-37BF420D1540}"/>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633;p43">
              <a:extLst>
                <a:ext uri="{FF2B5EF4-FFF2-40B4-BE49-F238E27FC236}">
                  <a16:creationId xmlns:a16="http://schemas.microsoft.com/office/drawing/2014/main" id="{DBDD72E5-A265-BE36-75DF-7C0ED86770CB}"/>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634;p43">
              <a:extLst>
                <a:ext uri="{FF2B5EF4-FFF2-40B4-BE49-F238E27FC236}">
                  <a16:creationId xmlns:a16="http://schemas.microsoft.com/office/drawing/2014/main" id="{74A558AE-308E-B924-F13D-9F40403E3F8A}"/>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635;p43">
              <a:extLst>
                <a:ext uri="{FF2B5EF4-FFF2-40B4-BE49-F238E27FC236}">
                  <a16:creationId xmlns:a16="http://schemas.microsoft.com/office/drawing/2014/main" id="{348D3BEA-1126-C20B-50B4-2BA7C691B827}"/>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636;p43">
              <a:extLst>
                <a:ext uri="{FF2B5EF4-FFF2-40B4-BE49-F238E27FC236}">
                  <a16:creationId xmlns:a16="http://schemas.microsoft.com/office/drawing/2014/main" id="{785DD0C0-89C0-EF9A-9704-D94B154C3F61}"/>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37;p43">
              <a:extLst>
                <a:ext uri="{FF2B5EF4-FFF2-40B4-BE49-F238E27FC236}">
                  <a16:creationId xmlns:a16="http://schemas.microsoft.com/office/drawing/2014/main" id="{1697D563-E388-37F7-45B5-4242BE583DE8}"/>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38;p43">
              <a:extLst>
                <a:ext uri="{FF2B5EF4-FFF2-40B4-BE49-F238E27FC236}">
                  <a16:creationId xmlns:a16="http://schemas.microsoft.com/office/drawing/2014/main" id="{9BE31731-8269-5A6D-5974-5225FD9DB993}"/>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1639;p43">
              <a:extLst>
                <a:ext uri="{FF2B5EF4-FFF2-40B4-BE49-F238E27FC236}">
                  <a16:creationId xmlns:a16="http://schemas.microsoft.com/office/drawing/2014/main" id="{622E8BF6-6408-40E8-FC0A-2094AEE6A32B}"/>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40;p43">
              <a:extLst>
                <a:ext uri="{FF2B5EF4-FFF2-40B4-BE49-F238E27FC236}">
                  <a16:creationId xmlns:a16="http://schemas.microsoft.com/office/drawing/2014/main" id="{3AFAC39C-6117-8B70-1592-A79419A78330}"/>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1;p43">
              <a:extLst>
                <a:ext uri="{FF2B5EF4-FFF2-40B4-BE49-F238E27FC236}">
                  <a16:creationId xmlns:a16="http://schemas.microsoft.com/office/drawing/2014/main" id="{A4139667-76CB-200D-8DD9-00BEDA2FD4FE}"/>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1642;p43">
              <a:extLst>
                <a:ext uri="{FF2B5EF4-FFF2-40B4-BE49-F238E27FC236}">
                  <a16:creationId xmlns:a16="http://schemas.microsoft.com/office/drawing/2014/main" id="{E58BC4AB-8300-7D16-86A1-9DD6CCD2712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1643;p43">
              <a:extLst>
                <a:ext uri="{FF2B5EF4-FFF2-40B4-BE49-F238E27FC236}">
                  <a16:creationId xmlns:a16="http://schemas.microsoft.com/office/drawing/2014/main" id="{2468F8BF-ED44-855D-EB8C-CB2D59CFBBA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167" name="Google Shape;1644;p43">
            <a:extLst>
              <a:ext uri="{FF2B5EF4-FFF2-40B4-BE49-F238E27FC236}">
                <a16:creationId xmlns:a16="http://schemas.microsoft.com/office/drawing/2014/main" id="{19D274CE-A0D1-F76B-E5F6-3F4043DF4F7E}"/>
              </a:ext>
            </a:extLst>
          </p:cNvPr>
          <p:cNvGraphicFramePr/>
          <p:nvPr>
            <p:extLst>
              <p:ext uri="{D42A27DB-BD31-4B8C-83A1-F6EECF244321}">
                <p14:modId xmlns:p14="http://schemas.microsoft.com/office/powerpoint/2010/main" val="4093403557"/>
              </p:ext>
            </p:extLst>
          </p:nvPr>
        </p:nvGraphicFramePr>
        <p:xfrm>
          <a:off x="746127" y="1674295"/>
          <a:ext cx="4976800" cy="2830305"/>
        </p:xfrm>
        <a:graphic>
          <a:graphicData uri="http://schemas.openxmlformats.org/drawingml/2006/table">
            <a:tbl>
              <a:tblPr>
                <a:noFill/>
                <a:tableStyleId>{D2C26037-0AFF-46CD-9F04-D0DD883F2657}</a:tableStyleId>
              </a:tblPr>
              <a:tblGrid>
                <a:gridCol w="1244200">
                  <a:extLst>
                    <a:ext uri="{9D8B030D-6E8A-4147-A177-3AD203B41FA5}">
                      <a16:colId xmlns:a16="http://schemas.microsoft.com/office/drawing/2014/main" val="20000"/>
                    </a:ext>
                  </a:extLst>
                </a:gridCol>
                <a:gridCol w="3732600">
                  <a:extLst>
                    <a:ext uri="{9D8B030D-6E8A-4147-A177-3AD203B41FA5}">
                      <a16:colId xmlns:a16="http://schemas.microsoft.com/office/drawing/2014/main" val="20001"/>
                    </a:ext>
                  </a:extLst>
                </a:gridCol>
              </a:tblGrid>
              <a:tr h="669125">
                <a:tc gridSpan="2">
                  <a:txBody>
                    <a:bodyPr/>
                    <a:lstStyle/>
                    <a:p>
                      <a:pPr marL="0" lvl="0" indent="0" algn="ctr" rtl="0">
                        <a:spcBef>
                          <a:spcPts val="0"/>
                        </a:spcBef>
                        <a:spcAft>
                          <a:spcPts val="0"/>
                        </a:spcAft>
                        <a:buNone/>
                      </a:pPr>
                      <a:r>
                        <a:rPr lang="en" sz="2400" b="1" dirty="0">
                          <a:solidFill>
                            <a:schemeClr val="lt2"/>
                          </a:solidFill>
                          <a:latin typeface="Roboto Medium" panose="02000000000000000000" pitchFamily="2" charset="0"/>
                          <a:ea typeface="Roboto Medium" panose="02000000000000000000" pitchFamily="2" charset="0"/>
                          <a:cs typeface="Roboto Medium" panose="02000000000000000000" pitchFamily="2" charset="0"/>
                          <a:sym typeface="Viga"/>
                        </a:rPr>
                        <a:t>ƯU ĐIỂM</a:t>
                      </a: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hMerge="1">
                  <a:txBody>
                    <a:bodyPr/>
                    <a:lstStyle/>
                    <a:p>
                      <a:pPr marL="0" lvl="0" indent="0" algn="ctr" rtl="0">
                        <a:spcBef>
                          <a:spcPts val="0"/>
                        </a:spcBef>
                        <a:spcAft>
                          <a:spcPts val="0"/>
                        </a:spcAft>
                        <a:buNone/>
                      </a:pPr>
                      <a:r>
                        <a:rPr lang="en" sz="1800" dirty="0">
                          <a:solidFill>
                            <a:schemeClr val="lt2"/>
                          </a:solidFill>
                          <a:latin typeface="Viga"/>
                          <a:ea typeface="Viga"/>
                          <a:cs typeface="Viga"/>
                          <a:sym typeface="Viga"/>
                        </a:rPr>
                        <a:t>Mercury</a:t>
                      </a:r>
                      <a:endParaRPr sz="1800" dirty="0">
                        <a:solidFill>
                          <a:schemeClr val="lt2"/>
                        </a:solidFill>
                        <a:latin typeface="Viga"/>
                        <a:ea typeface="Viga"/>
                        <a:cs typeface="Viga"/>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extLst>
                  <a:ext uri="{0D108BD9-81ED-4DB2-BD59-A6C34878D82A}">
                    <a16:rowId xmlns:a16="http://schemas.microsoft.com/office/drawing/2014/main" val="10000"/>
                  </a:ext>
                </a:extLst>
              </a:tr>
              <a:tr h="669125">
                <a:tc>
                  <a:txBody>
                    <a:bodyPr/>
                    <a:lstStyle/>
                    <a:p>
                      <a:pPr marL="0" lvl="0" indent="0" algn="ctr" rtl="0">
                        <a:spcBef>
                          <a:spcPts val="0"/>
                        </a:spcBef>
                        <a:spcAft>
                          <a:spcPts val="0"/>
                        </a:spcAft>
                        <a:buNone/>
                      </a:pPr>
                      <a:r>
                        <a:rPr lang="en" b="1" dirty="0">
                          <a:solidFill>
                            <a:schemeClr val="lt2"/>
                          </a:solidFill>
                          <a:latin typeface="Times New Roman" panose="02020603050405020304" pitchFamily="18" charset="0"/>
                          <a:ea typeface="DM Sans"/>
                          <a:cs typeface="Times New Roman" panose="02020603050405020304" pitchFamily="18" charset="0"/>
                          <a:sym typeface="DM Sans"/>
                        </a:rPr>
                        <a:t>Hiệu suất cao</a:t>
                      </a:r>
                      <a:endParaRPr b="1" dirty="0">
                        <a:solidFill>
                          <a:schemeClr val="lt2"/>
                        </a:solidFill>
                        <a:latin typeface="Times New Roman" panose="02020603050405020304" pitchFamily="18" charset="0"/>
                        <a:ea typeface="DM Sans"/>
                        <a:cs typeface="Times New Roman" panose="02020603050405020304" pitchFamily="18" charset="0"/>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400" dirty="0">
                          <a:latin typeface="Times New Roman" panose="02020603050405020304" pitchFamily="18" charset="0"/>
                          <a:cs typeface="Times New Roman" panose="02020603050405020304" pitchFamily="18" charset="0"/>
                        </a:rPr>
                        <a:t>Mã hóa đối xứng nhanh và hiệu quả hơn so với mã hóa bất đối xứng khi xử lý dữ liệu lớn.</a:t>
                      </a:r>
                      <a:endParaRPr lang="en-US" sz="1400" dirty="0">
                        <a:latin typeface="Times New Roman" panose="02020603050405020304" pitchFamily="18" charset="0"/>
                        <a:cs typeface="Times New Roman" panose="02020603050405020304" pitchFamily="18" charset="0"/>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69125">
                <a:tc>
                  <a:txBody>
                    <a:bodyPr/>
                    <a:lstStyle/>
                    <a:p>
                      <a:pPr marL="0" lvl="0" indent="0" algn="ctr" rtl="0">
                        <a:spcBef>
                          <a:spcPts val="0"/>
                        </a:spcBef>
                        <a:spcAft>
                          <a:spcPts val="0"/>
                        </a:spcAft>
                        <a:buNone/>
                      </a:pPr>
                      <a:r>
                        <a:rPr lang="en" b="1" dirty="0">
                          <a:solidFill>
                            <a:schemeClr val="lt2"/>
                          </a:solidFill>
                          <a:latin typeface="Times New Roman" panose="02020603050405020304" pitchFamily="18" charset="0"/>
                          <a:ea typeface="DM Sans"/>
                          <a:cs typeface="Times New Roman" panose="02020603050405020304" pitchFamily="18" charset="0"/>
                          <a:sym typeface="DM Sans"/>
                        </a:rPr>
                        <a:t>Bảo mật</a:t>
                      </a:r>
                      <a:endParaRPr b="1" dirty="0">
                        <a:solidFill>
                          <a:schemeClr val="lt2"/>
                        </a:solidFill>
                        <a:latin typeface="Times New Roman" panose="02020603050405020304" pitchFamily="18" charset="0"/>
                        <a:ea typeface="DM Sans"/>
                        <a:cs typeface="Times New Roman" panose="02020603050405020304" pitchFamily="18" charset="0"/>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vi-VN" sz="1400" dirty="0">
                          <a:latin typeface="Times New Roman" panose="02020603050405020304" pitchFamily="18" charset="0"/>
                          <a:cs typeface="Times New Roman" panose="02020603050405020304" pitchFamily="18" charset="0"/>
                        </a:rPr>
                        <a:t>Mã hóa bất đối xứng bảo vệ khóa đối xứng, đảm bảo chỉ người nhận mới có thể giải mã dữ liệu</a:t>
                      </a:r>
                      <a:r>
                        <a:rPr lang="en-US" sz="1400" dirty="0">
                          <a:latin typeface="Times New Roman" panose="02020603050405020304" pitchFamily="18" charset="0"/>
                          <a:cs typeface="Times New Roman" panose="02020603050405020304" pitchFamily="18" charset="0"/>
                        </a:rPr>
                        <a:t>.</a:t>
                      </a:r>
                      <a:endParaRPr dirty="0">
                        <a:solidFill>
                          <a:schemeClr val="lt2"/>
                        </a:solidFill>
                        <a:latin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69125">
                <a:tc>
                  <a:txBody>
                    <a:bodyPr/>
                    <a:lstStyle/>
                    <a:p>
                      <a:pPr marL="0" lvl="0" indent="0" algn="ctr" rtl="0">
                        <a:spcBef>
                          <a:spcPts val="0"/>
                        </a:spcBef>
                        <a:spcAft>
                          <a:spcPts val="0"/>
                        </a:spcAft>
                        <a:buNone/>
                      </a:pPr>
                      <a:r>
                        <a:rPr lang="en" b="1" dirty="0">
                          <a:solidFill>
                            <a:schemeClr val="lt2"/>
                          </a:solidFill>
                          <a:latin typeface="Times New Roman" panose="02020603050405020304" pitchFamily="18" charset="0"/>
                          <a:ea typeface="Roboto Medium" panose="02000000000000000000" pitchFamily="2" charset="0"/>
                          <a:cs typeface="Times New Roman" panose="02020603050405020304" pitchFamily="18" charset="0"/>
                          <a:sym typeface="DM Sans"/>
                        </a:rPr>
                        <a:t>Ứng dụng phổ biển</a:t>
                      </a:r>
                      <a:endParaRPr b="1" dirty="0">
                        <a:solidFill>
                          <a:schemeClr val="lt2"/>
                        </a:solidFill>
                        <a:latin typeface="Times New Roman" panose="02020603050405020304" pitchFamily="18" charset="0"/>
                        <a:ea typeface="Roboto Medium" panose="02000000000000000000" pitchFamily="2" charset="0"/>
                        <a:cs typeface="Times New Roman" panose="02020603050405020304" pitchFamily="18" charset="0"/>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vi-VN" sz="1400" dirty="0">
                          <a:latin typeface="Times New Roman" panose="02020603050405020304" pitchFamily="18" charset="0"/>
                          <a:cs typeface="Times New Roman" panose="02020603050405020304" pitchFamily="18" charset="0"/>
                        </a:rPr>
                        <a:t>Mã hóa lai được sử dụng rộng rãi trong các hệ thống bảo mật hiện đại, giúp bảo vệ các giao dịch trực tuyến, ngân hàng, và nhiều dịch vụ khác.</a:t>
                      </a:r>
                      <a:endParaRPr dirty="0">
                        <a:solidFill>
                          <a:schemeClr val="lt2"/>
                        </a:solidFill>
                        <a:latin typeface="DM Sans"/>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
        <p:nvSpPr>
          <p:cNvPr id="3" name="Hộp Văn bản 2">
            <a:extLst>
              <a:ext uri="{FF2B5EF4-FFF2-40B4-BE49-F238E27FC236}">
                <a16:creationId xmlns:a16="http://schemas.microsoft.com/office/drawing/2014/main" id="{8CE8BA15-6512-8117-F813-D0D9290C363B}"/>
              </a:ext>
            </a:extLst>
          </p:cNvPr>
          <p:cNvSpPr txBox="1"/>
          <p:nvPr/>
        </p:nvSpPr>
        <p:spPr>
          <a:xfrm>
            <a:off x="8451" y="4821518"/>
            <a:ext cx="528508" cy="307777"/>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17679393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4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Segoe UI Black" panose="020B0A02040204020203" pitchFamily="34" charset="0"/>
                <a:ea typeface="Segoe UI Black" panose="020B0A02040204020203" pitchFamily="34" charset="0"/>
              </a:rPr>
              <a:t>ƯU NHƯỢC ĐIỂM CỦA MÃ HÓA LAI</a:t>
            </a:r>
            <a:endParaRPr dirty="0">
              <a:latin typeface="Segoe UI Black" panose="020B0A02040204020203" pitchFamily="34" charset="0"/>
              <a:ea typeface="Segoe UI Black" panose="020B0A02040204020203" pitchFamily="34" charset="0"/>
            </a:endParaRPr>
          </a:p>
        </p:txBody>
      </p:sp>
      <p:sp>
        <p:nvSpPr>
          <p:cNvPr id="1485" name="Google Shape;1485;p43"/>
          <p:cNvSpPr/>
          <p:nvPr/>
        </p:nvSpPr>
        <p:spPr>
          <a:xfrm>
            <a:off x="5241368" y="1296595"/>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6" name="Google Shape;1486;p43"/>
          <p:cNvGrpSpPr/>
          <p:nvPr/>
        </p:nvGrpSpPr>
        <p:grpSpPr>
          <a:xfrm>
            <a:off x="5763388" y="1694943"/>
            <a:ext cx="3526417" cy="3305683"/>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êu đề 1">
            <a:extLst>
              <a:ext uri="{FF2B5EF4-FFF2-40B4-BE49-F238E27FC236}">
                <a16:creationId xmlns:a16="http://schemas.microsoft.com/office/drawing/2014/main" id="{69889646-B8C6-955A-A850-3F72497D4661}"/>
              </a:ext>
            </a:extLst>
          </p:cNvPr>
          <p:cNvSpPr txBox="1">
            <a:spLocks/>
          </p:cNvSpPr>
          <p:nvPr/>
        </p:nvSpPr>
        <p:spPr>
          <a:xfrm>
            <a:off x="788339" y="78822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Nhược</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điểm</a:t>
            </a:r>
            <a:endParaRPr lang="en-US" dirty="0">
              <a:latin typeface="Segoe UI Black" panose="020B0A02040204020203" pitchFamily="34" charset="0"/>
              <a:ea typeface="Segoe UI Black" panose="020B0A02040204020203" pitchFamily="34" charset="0"/>
            </a:endParaRPr>
          </a:p>
        </p:txBody>
      </p:sp>
      <p:graphicFrame>
        <p:nvGraphicFramePr>
          <p:cNvPr id="3" name="Google Shape;1644;p43">
            <a:extLst>
              <a:ext uri="{FF2B5EF4-FFF2-40B4-BE49-F238E27FC236}">
                <a16:creationId xmlns:a16="http://schemas.microsoft.com/office/drawing/2014/main" id="{EC3B2890-DD22-C035-A5EC-FC02F7968541}"/>
              </a:ext>
            </a:extLst>
          </p:cNvPr>
          <p:cNvGraphicFramePr/>
          <p:nvPr>
            <p:extLst>
              <p:ext uri="{D42A27DB-BD31-4B8C-83A1-F6EECF244321}">
                <p14:modId xmlns:p14="http://schemas.microsoft.com/office/powerpoint/2010/main" val="2420793512"/>
              </p:ext>
            </p:extLst>
          </p:nvPr>
        </p:nvGraphicFramePr>
        <p:xfrm>
          <a:off x="702520" y="1729568"/>
          <a:ext cx="4976800" cy="2314985"/>
        </p:xfrm>
        <a:graphic>
          <a:graphicData uri="http://schemas.openxmlformats.org/drawingml/2006/table">
            <a:tbl>
              <a:tblPr>
                <a:noFill/>
                <a:tableStyleId>{D2C26037-0AFF-46CD-9F04-D0DD883F2657}</a:tableStyleId>
              </a:tblPr>
              <a:tblGrid>
                <a:gridCol w="1244200">
                  <a:extLst>
                    <a:ext uri="{9D8B030D-6E8A-4147-A177-3AD203B41FA5}">
                      <a16:colId xmlns:a16="http://schemas.microsoft.com/office/drawing/2014/main" val="20000"/>
                    </a:ext>
                  </a:extLst>
                </a:gridCol>
                <a:gridCol w="3732600">
                  <a:extLst>
                    <a:ext uri="{9D8B030D-6E8A-4147-A177-3AD203B41FA5}">
                      <a16:colId xmlns:a16="http://schemas.microsoft.com/office/drawing/2014/main" val="20001"/>
                    </a:ext>
                  </a:extLst>
                </a:gridCol>
              </a:tblGrid>
              <a:tr h="669125">
                <a:tc gridSpan="2">
                  <a:txBody>
                    <a:bodyPr/>
                    <a:lstStyle/>
                    <a:p>
                      <a:pPr marL="0" lvl="0" indent="0" algn="ctr" rtl="0">
                        <a:spcBef>
                          <a:spcPts val="0"/>
                        </a:spcBef>
                        <a:spcAft>
                          <a:spcPts val="0"/>
                        </a:spcAft>
                        <a:buNone/>
                      </a:pPr>
                      <a:r>
                        <a:rPr lang="en" sz="2400" b="1" dirty="0">
                          <a:solidFill>
                            <a:schemeClr val="lt2"/>
                          </a:solidFill>
                          <a:latin typeface="Roboto Medium" panose="02000000000000000000" pitchFamily="2" charset="0"/>
                          <a:ea typeface="Roboto Medium" panose="02000000000000000000" pitchFamily="2" charset="0"/>
                          <a:cs typeface="Roboto Medium" panose="02000000000000000000" pitchFamily="2" charset="0"/>
                          <a:sym typeface="Viga"/>
                        </a:rPr>
                        <a:t>NHƯỢC ĐIỂM</a:t>
                      </a: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tc hMerge="1">
                  <a:txBody>
                    <a:bodyPr/>
                    <a:lstStyle/>
                    <a:p>
                      <a:pPr marL="0" lvl="0" indent="0" algn="ctr" rtl="0">
                        <a:spcBef>
                          <a:spcPts val="0"/>
                        </a:spcBef>
                        <a:spcAft>
                          <a:spcPts val="0"/>
                        </a:spcAft>
                        <a:buNone/>
                      </a:pPr>
                      <a:r>
                        <a:rPr lang="en" sz="1800" dirty="0">
                          <a:solidFill>
                            <a:schemeClr val="lt2"/>
                          </a:solidFill>
                          <a:latin typeface="Viga"/>
                          <a:ea typeface="Viga"/>
                          <a:cs typeface="Viga"/>
                          <a:sym typeface="Viga"/>
                        </a:rPr>
                        <a:t>Mercury</a:t>
                      </a:r>
                      <a:endParaRPr sz="1800" dirty="0">
                        <a:solidFill>
                          <a:schemeClr val="lt2"/>
                        </a:solidFill>
                        <a:latin typeface="Viga"/>
                        <a:ea typeface="Viga"/>
                        <a:cs typeface="Viga"/>
                        <a:sym typeface="Viga"/>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gradFill>
                      <a:gsLst>
                        <a:gs pos="0">
                          <a:srgbClr val="8BE3FF"/>
                        </a:gs>
                        <a:gs pos="100000">
                          <a:srgbClr val="ACFFD9"/>
                        </a:gs>
                      </a:gsLst>
                      <a:lin ang="5400700" scaled="0"/>
                    </a:gradFill>
                  </a:tcPr>
                </a:tc>
                <a:extLst>
                  <a:ext uri="{0D108BD9-81ED-4DB2-BD59-A6C34878D82A}">
                    <a16:rowId xmlns:a16="http://schemas.microsoft.com/office/drawing/2014/main" val="10000"/>
                  </a:ext>
                </a:extLst>
              </a:tr>
              <a:tr h="669125">
                <a:tc>
                  <a:txBody>
                    <a:bodyPr/>
                    <a:lstStyle/>
                    <a:p>
                      <a:pPr marL="0" lvl="0" indent="0" algn="ctr" rtl="0">
                        <a:spcBef>
                          <a:spcPts val="0"/>
                        </a:spcBef>
                        <a:spcAft>
                          <a:spcPts val="0"/>
                        </a:spcAft>
                        <a:buNone/>
                      </a:pPr>
                      <a:r>
                        <a:rPr lang="en" b="1" dirty="0">
                          <a:solidFill>
                            <a:schemeClr val="lt2"/>
                          </a:solidFill>
                          <a:latin typeface="Times New Roman" panose="02020603050405020304" pitchFamily="18" charset="0"/>
                          <a:ea typeface="DM Sans"/>
                          <a:cs typeface="Times New Roman" panose="02020603050405020304" pitchFamily="18" charset="0"/>
                          <a:sym typeface="DM Sans"/>
                        </a:rPr>
                        <a:t>Phức tạp</a:t>
                      </a:r>
                      <a:endParaRPr b="1" dirty="0">
                        <a:solidFill>
                          <a:schemeClr val="lt2"/>
                        </a:solidFill>
                        <a:latin typeface="Times New Roman" panose="02020603050405020304" pitchFamily="18" charset="0"/>
                        <a:ea typeface="DM Sans"/>
                        <a:cs typeface="Times New Roman" panose="02020603050405020304" pitchFamily="18" charset="0"/>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indent="0" algn="ctr">
                        <a:buFontTx/>
                        <a:buNone/>
                      </a:pPr>
                      <a:r>
                        <a:rPr lang="vi-VN" sz="1400" dirty="0">
                          <a:latin typeface="Times New Roman" panose="02020603050405020304" pitchFamily="18" charset="0"/>
                          <a:cs typeface="Times New Roman" panose="02020603050405020304" pitchFamily="18" charset="0"/>
                        </a:rPr>
                        <a:t>Mã hóa lai kết hợp cả hai loại mã hóa, nên quá trình triển khai và vận hành có thể phức tạp hơn so với chỉ sử dụng một loại mã hóa duy nhất.</a:t>
                      </a:r>
                      <a:endParaRPr lang="en-US" sz="1400" dirty="0">
                        <a:latin typeface="Times New Roman" panose="02020603050405020304" pitchFamily="18" charset="0"/>
                        <a:cs typeface="Times New Roman" panose="02020603050405020304" pitchFamily="18" charset="0"/>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69125">
                <a:tc>
                  <a:txBody>
                    <a:bodyPr/>
                    <a:lstStyle/>
                    <a:p>
                      <a:pPr marL="0" lvl="0" indent="0" algn="ctr" rtl="0">
                        <a:spcBef>
                          <a:spcPts val="0"/>
                        </a:spcBef>
                        <a:spcAft>
                          <a:spcPts val="0"/>
                        </a:spcAft>
                        <a:buNone/>
                      </a:pPr>
                      <a:r>
                        <a:rPr lang="en" b="1" dirty="0">
                          <a:solidFill>
                            <a:schemeClr val="lt2"/>
                          </a:solidFill>
                          <a:latin typeface="Times New Roman" panose="02020603050405020304" pitchFamily="18" charset="0"/>
                          <a:ea typeface="DM Sans"/>
                          <a:cs typeface="Times New Roman" panose="02020603050405020304" pitchFamily="18" charset="0"/>
                          <a:sym typeface="DM Sans"/>
                        </a:rPr>
                        <a:t>Nguy cơ bảo mật</a:t>
                      </a:r>
                      <a:endParaRPr b="1" dirty="0">
                        <a:solidFill>
                          <a:schemeClr val="lt2"/>
                        </a:solidFill>
                        <a:latin typeface="Times New Roman" panose="02020603050405020304" pitchFamily="18" charset="0"/>
                        <a:ea typeface="DM Sans"/>
                        <a:cs typeface="Times New Roman" panose="02020603050405020304" pitchFamily="18" charset="0"/>
                        <a:sym typeface="DM Sans"/>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algn="ctr"/>
                      <a:r>
                        <a:rPr lang="vi-VN" sz="1400" dirty="0">
                          <a:latin typeface="Times New Roman" panose="02020603050405020304" pitchFamily="18" charset="0"/>
                          <a:cs typeface="Times New Roman" panose="02020603050405020304" pitchFamily="18" charset="0"/>
                        </a:rPr>
                        <a:t>Nếu khóa đối xứng bị lộ, dữ liệu mã hóa sẽ bị xâm phạm, vì mã hóa đối xứng không có bảo vệ bổ sung sau khi khóa bị bẻ khóa.</a:t>
                      </a: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Hộp Văn bản 3">
            <a:extLst>
              <a:ext uri="{FF2B5EF4-FFF2-40B4-BE49-F238E27FC236}">
                <a16:creationId xmlns:a16="http://schemas.microsoft.com/office/drawing/2014/main" id="{C2C6A815-A6E0-5A98-C09F-59C7D39A98F6}"/>
              </a:ext>
            </a:extLst>
          </p:cNvPr>
          <p:cNvSpPr txBox="1"/>
          <p:nvPr/>
        </p:nvSpPr>
        <p:spPr>
          <a:xfrm>
            <a:off x="8451" y="4821518"/>
            <a:ext cx="528508" cy="307777"/>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3606311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600" dirty="0">
                <a:latin typeface="Segoe UI Black" panose="020B0A02040204020203" pitchFamily="34" charset="0"/>
                <a:ea typeface="Segoe UI Black" panose="020B0A02040204020203" pitchFamily="34" charset="0"/>
              </a:rPr>
              <a:t>VÍ DỤ VỀ MÃ HÓA LAI</a:t>
            </a:r>
            <a:endParaRPr sz="3600" dirty="0">
              <a:latin typeface="Segoe UI Black" panose="020B0A02040204020203" pitchFamily="34" charset="0"/>
              <a:ea typeface="Segoe UI Black" panose="020B0A02040204020203" pitchFamily="34" charset="0"/>
            </a:endParaRPr>
          </a:p>
        </p:txBody>
      </p:sp>
      <p:sp>
        <p:nvSpPr>
          <p:cNvPr id="2686" name="Google Shape;2686;p56"/>
          <p:cNvSpPr txBox="1">
            <a:spLocks noGrp="1"/>
          </p:cNvSpPr>
          <p:nvPr>
            <p:ph type="title" idx="2"/>
          </p:nvPr>
        </p:nvSpPr>
        <p:spPr>
          <a:xfrm>
            <a:off x="5597951" y="792425"/>
            <a:ext cx="2657700" cy="7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Hộp Văn bản 1">
            <a:extLst>
              <a:ext uri="{FF2B5EF4-FFF2-40B4-BE49-F238E27FC236}">
                <a16:creationId xmlns:a16="http://schemas.microsoft.com/office/drawing/2014/main" id="{F466D3EF-E0A5-7A06-FC01-BD4D5E8180A2}"/>
              </a:ext>
            </a:extLst>
          </p:cNvPr>
          <p:cNvSpPr txBox="1"/>
          <p:nvPr/>
        </p:nvSpPr>
        <p:spPr>
          <a:xfrm>
            <a:off x="8451" y="4821518"/>
            <a:ext cx="528508" cy="307777"/>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3263464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F9F714C2-D43D-06E9-29ED-C05D9B5A1FC9}"/>
              </a:ext>
            </a:extLst>
          </p:cNvPr>
          <p:cNvSpPr>
            <a:spLocks noGrp="1"/>
          </p:cNvSpPr>
          <p:nvPr>
            <p:ph type="body" idx="1"/>
          </p:nvPr>
        </p:nvSpPr>
        <p:spPr>
          <a:xfrm>
            <a:off x="725829" y="1542005"/>
            <a:ext cx="5682736" cy="539700"/>
          </a:xfrm>
        </p:spPr>
        <p:txBody>
          <a:bodyPr/>
          <a:lstStyle/>
          <a:p>
            <a:pPr>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SSL/TLS </a:t>
            </a:r>
            <a:r>
              <a:rPr lang="en-US" sz="1800" b="1" dirty="0" err="1">
                <a:latin typeface="Times New Roman" panose="02020603050405020304" pitchFamily="18" charset="0"/>
                <a:cs typeface="Times New Roman" panose="02020603050405020304" pitchFamily="18" charset="0"/>
              </a:rPr>
              <a:t>trong</a:t>
            </a:r>
            <a:r>
              <a:rPr lang="en-US" sz="1800" b="1" dirty="0">
                <a:latin typeface="Times New Roman" panose="02020603050405020304" pitchFamily="18" charset="0"/>
                <a:cs typeface="Times New Roman" panose="02020603050405020304" pitchFamily="18" charset="0"/>
              </a:rPr>
              <a:t> HTTPS</a:t>
            </a:r>
          </a:p>
        </p:txBody>
      </p:sp>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VÍ DỤ VỀ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a:latin typeface="Segoe UI Black" panose="020B0A02040204020203" pitchFamily="34" charset="0"/>
                <a:ea typeface="Segoe UI Black" panose="020B0A02040204020203" pitchFamily="34" charset="0"/>
              </a:rPr>
              <a:t>CÁC VÍ DỤ</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725829" y="2048602"/>
            <a:ext cx="568273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PGP (Pretty Good Privacy)</a:t>
            </a:r>
          </a:p>
        </p:txBody>
      </p:sp>
      <p:sp>
        <p:nvSpPr>
          <p:cNvPr id="5" name="Chỗ dành sẵn cho Văn bản 6">
            <a:extLst>
              <a:ext uri="{FF2B5EF4-FFF2-40B4-BE49-F238E27FC236}">
                <a16:creationId xmlns:a16="http://schemas.microsoft.com/office/drawing/2014/main" id="{8D48243F-9C35-A62E-62CE-738F49B3034B}"/>
              </a:ext>
            </a:extLst>
          </p:cNvPr>
          <p:cNvSpPr txBox="1">
            <a:spLocks/>
          </p:cNvSpPr>
          <p:nvPr/>
        </p:nvSpPr>
        <p:spPr>
          <a:xfrm>
            <a:off x="725829" y="2555199"/>
            <a:ext cx="568273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nSpc>
                <a:spcPct val="150000"/>
              </a:lnSpc>
              <a:buFont typeface="Wingdings" panose="05000000000000000000" pitchFamily="2" charset="2"/>
              <a:buChar char="v"/>
            </a:pPr>
            <a:r>
              <a:rPr lang="en-US" sz="1800" b="1" dirty="0" err="1">
                <a:latin typeface="Times New Roman" panose="02020603050405020304" pitchFamily="18" charset="0"/>
                <a:cs typeface="Times New Roman" panose="02020603050405020304" pitchFamily="18" charset="0"/>
              </a:rPr>
              <a:t>Ví</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tiền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điện</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tử</a:t>
            </a:r>
            <a:endParaRPr lang="en-US" sz="1800" b="1" dirty="0">
              <a:latin typeface="Times New Roman" panose="02020603050405020304" pitchFamily="18" charset="0"/>
              <a:cs typeface="Times New Roman" panose="02020603050405020304" pitchFamily="18" charset="0"/>
            </a:endParaRPr>
          </a:p>
        </p:txBody>
      </p:sp>
      <p:sp>
        <p:nvSpPr>
          <p:cNvPr id="8" name="Chỗ dành sẵn cho Văn bản 6">
            <a:extLst>
              <a:ext uri="{FF2B5EF4-FFF2-40B4-BE49-F238E27FC236}">
                <a16:creationId xmlns:a16="http://schemas.microsoft.com/office/drawing/2014/main" id="{2FBB1EE2-87AA-CEA5-9453-28AC3DD7E7ED}"/>
              </a:ext>
            </a:extLst>
          </p:cNvPr>
          <p:cNvSpPr txBox="1">
            <a:spLocks/>
          </p:cNvSpPr>
          <p:nvPr/>
        </p:nvSpPr>
        <p:spPr>
          <a:xfrm>
            <a:off x="725829" y="3061796"/>
            <a:ext cx="568273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nSpc>
                <a:spcPct val="15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VPN (Virtual Private Network)</a:t>
            </a:r>
          </a:p>
        </p:txBody>
      </p:sp>
      <p:sp>
        <p:nvSpPr>
          <p:cNvPr id="9" name="Hộp Văn bản 8">
            <a:extLst>
              <a:ext uri="{FF2B5EF4-FFF2-40B4-BE49-F238E27FC236}">
                <a16:creationId xmlns:a16="http://schemas.microsoft.com/office/drawing/2014/main" id="{C3944F21-3829-C428-241A-DDD85555E4A1}"/>
              </a:ext>
            </a:extLst>
          </p:cNvPr>
          <p:cNvSpPr txBox="1"/>
          <p:nvPr/>
        </p:nvSpPr>
        <p:spPr>
          <a:xfrm>
            <a:off x="8451" y="4821518"/>
            <a:ext cx="528508" cy="307777"/>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252651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VÍ DỤ VỀ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40100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vi-VN" dirty="0">
                <a:latin typeface="Segoe UI Black" panose="020B0A02040204020203" pitchFamily="34" charset="0"/>
                <a:ea typeface="Segoe UI Black" panose="020B0A02040204020203" pitchFamily="34" charset="0"/>
              </a:rPr>
              <a:t>SGD&amp;ĐT truyền đề thi đến các trường</a:t>
            </a:r>
            <a:endParaRPr lang="en-US" dirty="0">
              <a:latin typeface="Segoe UI Black" panose="020B0A02040204020203" pitchFamily="34" charset="0"/>
              <a:ea typeface="Segoe UI Black" panose="020B0A02040204020203" pitchFamily="34" charset="0"/>
            </a:endParaRPr>
          </a:p>
        </p:txBody>
      </p:sp>
      <p:pic>
        <p:nvPicPr>
          <p:cNvPr id="11" name="Hình ảnh 10">
            <a:extLst>
              <a:ext uri="{FF2B5EF4-FFF2-40B4-BE49-F238E27FC236}">
                <a16:creationId xmlns:a16="http://schemas.microsoft.com/office/drawing/2014/main" id="{B3CF92EE-27E9-8B38-74BA-04F636421D62}"/>
              </a:ext>
            </a:extLst>
          </p:cNvPr>
          <p:cNvPicPr>
            <a:picLocks noChangeAspect="1"/>
          </p:cNvPicPr>
          <p:nvPr/>
        </p:nvPicPr>
        <p:blipFill>
          <a:blip r:embed="rId2"/>
          <a:stretch>
            <a:fillRect/>
          </a:stretch>
        </p:blipFill>
        <p:spPr>
          <a:xfrm>
            <a:off x="1391189" y="1619642"/>
            <a:ext cx="6534150" cy="3228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Hộp Văn bản 11">
            <a:extLst>
              <a:ext uri="{FF2B5EF4-FFF2-40B4-BE49-F238E27FC236}">
                <a16:creationId xmlns:a16="http://schemas.microsoft.com/office/drawing/2014/main" id="{CA614ED1-CE65-E40A-B88F-4958422DEB4F}"/>
              </a:ext>
            </a:extLst>
          </p:cNvPr>
          <p:cNvSpPr txBox="1"/>
          <p:nvPr/>
        </p:nvSpPr>
        <p:spPr>
          <a:xfrm>
            <a:off x="8451" y="4821518"/>
            <a:ext cx="528508" cy="307777"/>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42535280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VÍ DỤ VỀ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401002"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vi-VN" dirty="0">
                <a:latin typeface="Segoe UI Black" panose="020B0A02040204020203" pitchFamily="34" charset="0"/>
                <a:ea typeface="Segoe UI Black" panose="020B0A02040204020203" pitchFamily="34" charset="0"/>
              </a:rPr>
              <a:t>SGD&amp;ĐT truyền đề thi đến các trường</a:t>
            </a:r>
            <a:endParaRPr lang="en-US" dirty="0">
              <a:latin typeface="Segoe UI Black" panose="020B0A02040204020203" pitchFamily="34" charset="0"/>
              <a:ea typeface="Segoe UI Black" panose="020B0A02040204020203" pitchFamily="34" charset="0"/>
            </a:endParaRPr>
          </a:p>
        </p:txBody>
      </p:sp>
      <p:pic>
        <p:nvPicPr>
          <p:cNvPr id="5" name="Hình ảnh 4">
            <a:extLst>
              <a:ext uri="{FF2B5EF4-FFF2-40B4-BE49-F238E27FC236}">
                <a16:creationId xmlns:a16="http://schemas.microsoft.com/office/drawing/2014/main" id="{3FC6FB9B-561D-E9A3-C0D6-2F8C0AD84C11}"/>
              </a:ext>
            </a:extLst>
          </p:cNvPr>
          <p:cNvPicPr>
            <a:picLocks noChangeAspect="1"/>
          </p:cNvPicPr>
          <p:nvPr/>
        </p:nvPicPr>
        <p:blipFill>
          <a:blip r:embed="rId2"/>
          <a:stretch>
            <a:fillRect/>
          </a:stretch>
        </p:blipFill>
        <p:spPr>
          <a:xfrm>
            <a:off x="1847773" y="1611016"/>
            <a:ext cx="5448454" cy="3338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Hộp Văn bản 6">
            <a:extLst>
              <a:ext uri="{FF2B5EF4-FFF2-40B4-BE49-F238E27FC236}">
                <a16:creationId xmlns:a16="http://schemas.microsoft.com/office/drawing/2014/main" id="{748CF27E-CF36-F366-EF69-BAC6EA92D512}"/>
              </a:ext>
            </a:extLst>
          </p:cNvPr>
          <p:cNvSpPr txBox="1"/>
          <p:nvPr/>
        </p:nvSpPr>
        <p:spPr>
          <a:xfrm>
            <a:off x="8451" y="4821518"/>
            <a:ext cx="528508" cy="307777"/>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4560106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244502" y="1490844"/>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latin typeface="Segoe UI Black" panose="020B0A02040204020203" pitchFamily="34" charset="0"/>
                <a:ea typeface="Segoe UI Black" panose="020B0A02040204020203" pitchFamily="34" charset="0"/>
              </a:rPr>
              <a:t>DEMO </a:t>
            </a:r>
            <a:br>
              <a:rPr lang="en" sz="5400" dirty="0">
                <a:latin typeface="Segoe UI Black" panose="020B0A02040204020203" pitchFamily="34" charset="0"/>
                <a:ea typeface="Segoe UI Black" panose="020B0A02040204020203" pitchFamily="34" charset="0"/>
              </a:rPr>
            </a:br>
            <a:r>
              <a:rPr lang="en" sz="5400" dirty="0">
                <a:latin typeface="Segoe UI Black" panose="020B0A02040204020203" pitchFamily="34" charset="0"/>
                <a:ea typeface="Segoe UI Black" panose="020B0A02040204020203" pitchFamily="34" charset="0"/>
              </a:rPr>
              <a:t>MINH HỌA</a:t>
            </a:r>
            <a:endParaRPr sz="5400" dirty="0">
              <a:latin typeface="Segoe UI Black" panose="020B0A02040204020203" pitchFamily="34" charset="0"/>
              <a:ea typeface="Segoe UI Black" panose="020B0A02040204020203" pitchFamily="34" charset="0"/>
            </a:endParaRPr>
          </a:p>
        </p:txBody>
      </p:sp>
      <p:sp>
        <p:nvSpPr>
          <p:cNvPr id="2088" name="Google Shape;2088;p51"/>
          <p:cNvSpPr txBox="1">
            <a:spLocks noGrp="1"/>
          </p:cNvSpPr>
          <p:nvPr>
            <p:ph type="title" idx="2"/>
          </p:nvPr>
        </p:nvSpPr>
        <p:spPr>
          <a:xfrm>
            <a:off x="244502" y="824294"/>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2" name="Google Shape;3014;p63">
            <a:extLst>
              <a:ext uri="{FF2B5EF4-FFF2-40B4-BE49-F238E27FC236}">
                <a16:creationId xmlns:a16="http://schemas.microsoft.com/office/drawing/2014/main" id="{7CF5C714-9577-5290-3300-74A8CD7EBB67}"/>
              </a:ext>
            </a:extLst>
          </p:cNvPr>
          <p:cNvGrpSpPr/>
          <p:nvPr/>
        </p:nvGrpSpPr>
        <p:grpSpPr>
          <a:xfrm>
            <a:off x="4145472" y="469010"/>
            <a:ext cx="4817241" cy="4537480"/>
            <a:chOff x="1029100" y="238125"/>
            <a:chExt cx="5561350" cy="5238375"/>
          </a:xfrm>
        </p:grpSpPr>
        <p:sp>
          <p:nvSpPr>
            <p:cNvPr id="3" name="Google Shape;3015;p63">
              <a:extLst>
                <a:ext uri="{FF2B5EF4-FFF2-40B4-BE49-F238E27FC236}">
                  <a16:creationId xmlns:a16="http://schemas.microsoft.com/office/drawing/2014/main" id="{D426788F-B339-44F9-2326-69B5A9ACBCBF}"/>
                </a:ext>
              </a:extLst>
            </p:cNvPr>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16;p63">
              <a:extLst>
                <a:ext uri="{FF2B5EF4-FFF2-40B4-BE49-F238E27FC236}">
                  <a16:creationId xmlns:a16="http://schemas.microsoft.com/office/drawing/2014/main" id="{94F6BE7A-F8A0-57DC-77E2-3656FBBFBD03}"/>
                </a:ext>
              </a:extLst>
            </p:cNvPr>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17;p63">
              <a:extLst>
                <a:ext uri="{FF2B5EF4-FFF2-40B4-BE49-F238E27FC236}">
                  <a16:creationId xmlns:a16="http://schemas.microsoft.com/office/drawing/2014/main" id="{5D2B00F8-5FA1-53F5-90ED-8FDF01CB3A01}"/>
                </a:ext>
              </a:extLst>
            </p:cNvPr>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18;p63">
              <a:extLst>
                <a:ext uri="{FF2B5EF4-FFF2-40B4-BE49-F238E27FC236}">
                  <a16:creationId xmlns:a16="http://schemas.microsoft.com/office/drawing/2014/main" id="{115C10AC-339B-8833-72C4-8C404471192A}"/>
                </a:ext>
              </a:extLst>
            </p:cNvPr>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19;p63">
              <a:extLst>
                <a:ext uri="{FF2B5EF4-FFF2-40B4-BE49-F238E27FC236}">
                  <a16:creationId xmlns:a16="http://schemas.microsoft.com/office/drawing/2014/main" id="{11B29ED0-A57B-9311-89EF-AE8127723292}"/>
                </a:ext>
              </a:extLst>
            </p:cNvPr>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20;p63">
              <a:extLst>
                <a:ext uri="{FF2B5EF4-FFF2-40B4-BE49-F238E27FC236}">
                  <a16:creationId xmlns:a16="http://schemas.microsoft.com/office/drawing/2014/main" id="{07A77288-53D5-4F60-CD3D-60728CF45D85}"/>
                </a:ext>
              </a:extLst>
            </p:cNvPr>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21;p63">
              <a:extLst>
                <a:ext uri="{FF2B5EF4-FFF2-40B4-BE49-F238E27FC236}">
                  <a16:creationId xmlns:a16="http://schemas.microsoft.com/office/drawing/2014/main" id="{65EA5D96-D030-262D-FD3E-FB0333F4081F}"/>
                </a:ext>
              </a:extLst>
            </p:cNvPr>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22;p63">
              <a:extLst>
                <a:ext uri="{FF2B5EF4-FFF2-40B4-BE49-F238E27FC236}">
                  <a16:creationId xmlns:a16="http://schemas.microsoft.com/office/drawing/2014/main" id="{A7CB1BE2-4671-100C-AE07-7EC13BDE5178}"/>
                </a:ext>
              </a:extLst>
            </p:cNvPr>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23;p63">
              <a:extLst>
                <a:ext uri="{FF2B5EF4-FFF2-40B4-BE49-F238E27FC236}">
                  <a16:creationId xmlns:a16="http://schemas.microsoft.com/office/drawing/2014/main" id="{E1033DCA-15B7-CE1D-BFDE-40F2F0768294}"/>
                </a:ext>
              </a:extLst>
            </p:cNvPr>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4;p63">
              <a:extLst>
                <a:ext uri="{FF2B5EF4-FFF2-40B4-BE49-F238E27FC236}">
                  <a16:creationId xmlns:a16="http://schemas.microsoft.com/office/drawing/2014/main" id="{E092EC94-24E4-68FE-38E1-D09B860921A9}"/>
                </a:ext>
              </a:extLst>
            </p:cNvPr>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5;p63">
              <a:extLst>
                <a:ext uri="{FF2B5EF4-FFF2-40B4-BE49-F238E27FC236}">
                  <a16:creationId xmlns:a16="http://schemas.microsoft.com/office/drawing/2014/main" id="{5FB9AB02-65BD-322E-0EA9-A7124EAB6033}"/>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6;p63">
              <a:extLst>
                <a:ext uri="{FF2B5EF4-FFF2-40B4-BE49-F238E27FC236}">
                  <a16:creationId xmlns:a16="http://schemas.microsoft.com/office/drawing/2014/main" id="{29FE5C64-C0DF-219A-6F09-178154E62251}"/>
                </a:ext>
              </a:extLst>
            </p:cNvPr>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7;p63">
              <a:extLst>
                <a:ext uri="{FF2B5EF4-FFF2-40B4-BE49-F238E27FC236}">
                  <a16:creationId xmlns:a16="http://schemas.microsoft.com/office/drawing/2014/main" id="{DE2942DE-CB41-6213-6DE7-D335C1DE6171}"/>
                </a:ext>
              </a:extLst>
            </p:cNvPr>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8;p63">
              <a:extLst>
                <a:ext uri="{FF2B5EF4-FFF2-40B4-BE49-F238E27FC236}">
                  <a16:creationId xmlns:a16="http://schemas.microsoft.com/office/drawing/2014/main" id="{AADBBCE4-E9A5-A9E3-4CD0-6AE67E56B7A2}"/>
                </a:ext>
              </a:extLst>
            </p:cNvPr>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9;p63">
              <a:extLst>
                <a:ext uri="{FF2B5EF4-FFF2-40B4-BE49-F238E27FC236}">
                  <a16:creationId xmlns:a16="http://schemas.microsoft.com/office/drawing/2014/main" id="{93BEF660-FADC-B69C-093A-5B28F8209CF3}"/>
                </a:ext>
              </a:extLst>
            </p:cNvPr>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30;p63">
              <a:extLst>
                <a:ext uri="{FF2B5EF4-FFF2-40B4-BE49-F238E27FC236}">
                  <a16:creationId xmlns:a16="http://schemas.microsoft.com/office/drawing/2014/main" id="{050DF912-9E33-720A-B6F0-056B592A8FBB}"/>
                </a:ext>
              </a:extLst>
            </p:cNvPr>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31;p63">
              <a:extLst>
                <a:ext uri="{FF2B5EF4-FFF2-40B4-BE49-F238E27FC236}">
                  <a16:creationId xmlns:a16="http://schemas.microsoft.com/office/drawing/2014/main" id="{54F3270A-4C2D-FB89-286E-BEE2856ADEFE}"/>
                </a:ext>
              </a:extLst>
            </p:cNvPr>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32;p63">
              <a:extLst>
                <a:ext uri="{FF2B5EF4-FFF2-40B4-BE49-F238E27FC236}">
                  <a16:creationId xmlns:a16="http://schemas.microsoft.com/office/drawing/2014/main" id="{EBF05795-E52C-BDF4-728E-C8AD24B2B298}"/>
                </a:ext>
              </a:extLst>
            </p:cNvPr>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33;p63">
              <a:extLst>
                <a:ext uri="{FF2B5EF4-FFF2-40B4-BE49-F238E27FC236}">
                  <a16:creationId xmlns:a16="http://schemas.microsoft.com/office/drawing/2014/main" id="{FCECFC30-9E78-15DF-4C14-063A1F9A294D}"/>
                </a:ext>
              </a:extLst>
            </p:cNvPr>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4;p63">
              <a:extLst>
                <a:ext uri="{FF2B5EF4-FFF2-40B4-BE49-F238E27FC236}">
                  <a16:creationId xmlns:a16="http://schemas.microsoft.com/office/drawing/2014/main" id="{256FDD03-E284-248B-0BF3-C53EB831AEC9}"/>
                </a:ext>
              </a:extLst>
            </p:cNvPr>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5;p63">
              <a:extLst>
                <a:ext uri="{FF2B5EF4-FFF2-40B4-BE49-F238E27FC236}">
                  <a16:creationId xmlns:a16="http://schemas.microsoft.com/office/drawing/2014/main" id="{3A6B929B-8548-DDE1-5B02-063B2B580C17}"/>
                </a:ext>
              </a:extLst>
            </p:cNvPr>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36;p63">
              <a:extLst>
                <a:ext uri="{FF2B5EF4-FFF2-40B4-BE49-F238E27FC236}">
                  <a16:creationId xmlns:a16="http://schemas.microsoft.com/office/drawing/2014/main" id="{E46FD8E9-8C52-83B5-7625-2B9E435C534B}"/>
                </a:ext>
              </a:extLst>
            </p:cNvPr>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7;p63">
              <a:extLst>
                <a:ext uri="{FF2B5EF4-FFF2-40B4-BE49-F238E27FC236}">
                  <a16:creationId xmlns:a16="http://schemas.microsoft.com/office/drawing/2014/main" id="{FC5D0E9F-16D5-E496-5FE2-25335C9D711F}"/>
                </a:ext>
              </a:extLst>
            </p:cNvPr>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8;p63">
              <a:extLst>
                <a:ext uri="{FF2B5EF4-FFF2-40B4-BE49-F238E27FC236}">
                  <a16:creationId xmlns:a16="http://schemas.microsoft.com/office/drawing/2014/main" id="{E9273F96-277B-D8DC-5804-40F80805F701}"/>
                </a:ext>
              </a:extLst>
            </p:cNvPr>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9;p63">
              <a:extLst>
                <a:ext uri="{FF2B5EF4-FFF2-40B4-BE49-F238E27FC236}">
                  <a16:creationId xmlns:a16="http://schemas.microsoft.com/office/drawing/2014/main" id="{DB7875EE-F41C-7B30-C444-18D1EBD93DFF}"/>
                </a:ext>
              </a:extLst>
            </p:cNvPr>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40;p63">
              <a:extLst>
                <a:ext uri="{FF2B5EF4-FFF2-40B4-BE49-F238E27FC236}">
                  <a16:creationId xmlns:a16="http://schemas.microsoft.com/office/drawing/2014/main" id="{97B1B8D1-B9A6-956C-44A3-F9B1760AF0C4}"/>
                </a:ext>
              </a:extLst>
            </p:cNvPr>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41;p63">
              <a:extLst>
                <a:ext uri="{FF2B5EF4-FFF2-40B4-BE49-F238E27FC236}">
                  <a16:creationId xmlns:a16="http://schemas.microsoft.com/office/drawing/2014/main" id="{654996CF-3D93-F14E-D998-6EDCEBADCCB5}"/>
                </a:ext>
              </a:extLst>
            </p:cNvPr>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42;p63">
              <a:extLst>
                <a:ext uri="{FF2B5EF4-FFF2-40B4-BE49-F238E27FC236}">
                  <a16:creationId xmlns:a16="http://schemas.microsoft.com/office/drawing/2014/main" id="{7C660848-067F-3E49-DD49-66B88BCD05F3}"/>
                </a:ext>
              </a:extLst>
            </p:cNvPr>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43;p63">
              <a:extLst>
                <a:ext uri="{FF2B5EF4-FFF2-40B4-BE49-F238E27FC236}">
                  <a16:creationId xmlns:a16="http://schemas.microsoft.com/office/drawing/2014/main" id="{3BB1A5F6-05D5-F4CD-B4D7-FD7FACC13664}"/>
                </a:ext>
              </a:extLst>
            </p:cNvPr>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4;p63">
              <a:extLst>
                <a:ext uri="{FF2B5EF4-FFF2-40B4-BE49-F238E27FC236}">
                  <a16:creationId xmlns:a16="http://schemas.microsoft.com/office/drawing/2014/main" id="{794A114D-9A1E-07AD-F623-5326CEB646FD}"/>
                </a:ext>
              </a:extLst>
            </p:cNvPr>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5;p63">
              <a:extLst>
                <a:ext uri="{FF2B5EF4-FFF2-40B4-BE49-F238E27FC236}">
                  <a16:creationId xmlns:a16="http://schemas.microsoft.com/office/drawing/2014/main" id="{0E78040F-BD10-7698-6736-7B2A724EFA1D}"/>
                </a:ext>
              </a:extLst>
            </p:cNvPr>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46;p63">
              <a:extLst>
                <a:ext uri="{FF2B5EF4-FFF2-40B4-BE49-F238E27FC236}">
                  <a16:creationId xmlns:a16="http://schemas.microsoft.com/office/drawing/2014/main" id="{911C828C-CCBC-6DDA-EA5F-C5E6E6376F25}"/>
                </a:ext>
              </a:extLst>
            </p:cNvPr>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7;p63">
              <a:extLst>
                <a:ext uri="{FF2B5EF4-FFF2-40B4-BE49-F238E27FC236}">
                  <a16:creationId xmlns:a16="http://schemas.microsoft.com/office/drawing/2014/main" id="{184B9996-558A-12CC-857B-A46F02A3E3CD}"/>
                </a:ext>
              </a:extLst>
            </p:cNvPr>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8;p63">
              <a:extLst>
                <a:ext uri="{FF2B5EF4-FFF2-40B4-BE49-F238E27FC236}">
                  <a16:creationId xmlns:a16="http://schemas.microsoft.com/office/drawing/2014/main" id="{AAAFB3C6-924E-5AF6-CCCB-2B4142685FCF}"/>
                </a:ext>
              </a:extLst>
            </p:cNvPr>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9;p63">
              <a:extLst>
                <a:ext uri="{FF2B5EF4-FFF2-40B4-BE49-F238E27FC236}">
                  <a16:creationId xmlns:a16="http://schemas.microsoft.com/office/drawing/2014/main" id="{717A1183-7004-170E-5E6A-276F2B6CCD0A}"/>
                </a:ext>
              </a:extLst>
            </p:cNvPr>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50;p63">
              <a:extLst>
                <a:ext uri="{FF2B5EF4-FFF2-40B4-BE49-F238E27FC236}">
                  <a16:creationId xmlns:a16="http://schemas.microsoft.com/office/drawing/2014/main" id="{4C16D8CA-FF73-0DF0-2829-DECAD395C59A}"/>
                </a:ext>
              </a:extLst>
            </p:cNvPr>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051;p63">
              <a:extLst>
                <a:ext uri="{FF2B5EF4-FFF2-40B4-BE49-F238E27FC236}">
                  <a16:creationId xmlns:a16="http://schemas.microsoft.com/office/drawing/2014/main" id="{A0417AF9-CA28-AC46-709D-BE32D75FEF77}"/>
                </a:ext>
              </a:extLst>
            </p:cNvPr>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052;p63">
              <a:extLst>
                <a:ext uri="{FF2B5EF4-FFF2-40B4-BE49-F238E27FC236}">
                  <a16:creationId xmlns:a16="http://schemas.microsoft.com/office/drawing/2014/main" id="{C5426013-3DAA-666D-6712-263C986DFB50}"/>
                </a:ext>
              </a:extLst>
            </p:cNvPr>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53;p63">
              <a:extLst>
                <a:ext uri="{FF2B5EF4-FFF2-40B4-BE49-F238E27FC236}">
                  <a16:creationId xmlns:a16="http://schemas.microsoft.com/office/drawing/2014/main" id="{EEF280AA-926E-E3F4-A452-11C6D2E7A5B5}"/>
                </a:ext>
              </a:extLst>
            </p:cNvPr>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4;p63">
              <a:extLst>
                <a:ext uri="{FF2B5EF4-FFF2-40B4-BE49-F238E27FC236}">
                  <a16:creationId xmlns:a16="http://schemas.microsoft.com/office/drawing/2014/main" id="{383B069A-1EA7-8B9B-0B95-40D4C035CCD2}"/>
                </a:ext>
              </a:extLst>
            </p:cNvPr>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5;p63">
              <a:extLst>
                <a:ext uri="{FF2B5EF4-FFF2-40B4-BE49-F238E27FC236}">
                  <a16:creationId xmlns:a16="http://schemas.microsoft.com/office/drawing/2014/main" id="{06DDEB5F-48FF-C74C-CAA2-402EB1505550}"/>
                </a:ext>
              </a:extLst>
            </p:cNvPr>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6;p63">
              <a:extLst>
                <a:ext uri="{FF2B5EF4-FFF2-40B4-BE49-F238E27FC236}">
                  <a16:creationId xmlns:a16="http://schemas.microsoft.com/office/drawing/2014/main" id="{9CB36CF6-D93D-5BAA-78DA-3F717D02CAF3}"/>
                </a:ext>
              </a:extLst>
            </p:cNvPr>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7;p63">
              <a:extLst>
                <a:ext uri="{FF2B5EF4-FFF2-40B4-BE49-F238E27FC236}">
                  <a16:creationId xmlns:a16="http://schemas.microsoft.com/office/drawing/2014/main" id="{139EAD6B-FF5E-41A0-5F0E-7EAAF526DE60}"/>
                </a:ext>
              </a:extLst>
            </p:cNvPr>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8;p63">
              <a:extLst>
                <a:ext uri="{FF2B5EF4-FFF2-40B4-BE49-F238E27FC236}">
                  <a16:creationId xmlns:a16="http://schemas.microsoft.com/office/drawing/2014/main" id="{4C3500BB-BDF6-81AE-3B97-9CB999AD60D4}"/>
                </a:ext>
              </a:extLst>
            </p:cNvPr>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9;p63">
              <a:extLst>
                <a:ext uri="{FF2B5EF4-FFF2-40B4-BE49-F238E27FC236}">
                  <a16:creationId xmlns:a16="http://schemas.microsoft.com/office/drawing/2014/main" id="{2E402B81-D4ED-DE9E-46E6-CC94C20DCA5F}"/>
                </a:ext>
              </a:extLst>
            </p:cNvPr>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60;p63">
              <a:extLst>
                <a:ext uri="{FF2B5EF4-FFF2-40B4-BE49-F238E27FC236}">
                  <a16:creationId xmlns:a16="http://schemas.microsoft.com/office/drawing/2014/main" id="{3E13CE76-D01E-A26E-59FF-D3AACAC91952}"/>
                </a:ext>
              </a:extLst>
            </p:cNvPr>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61;p63">
              <a:extLst>
                <a:ext uri="{FF2B5EF4-FFF2-40B4-BE49-F238E27FC236}">
                  <a16:creationId xmlns:a16="http://schemas.microsoft.com/office/drawing/2014/main" id="{24B05BEB-F62D-CD10-E5CA-6B36A273DDA2}"/>
                </a:ext>
              </a:extLst>
            </p:cNvPr>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62;p63">
              <a:extLst>
                <a:ext uri="{FF2B5EF4-FFF2-40B4-BE49-F238E27FC236}">
                  <a16:creationId xmlns:a16="http://schemas.microsoft.com/office/drawing/2014/main" id="{7BFFEB26-BE82-F762-FC94-D50C2FD9C84E}"/>
                </a:ext>
              </a:extLst>
            </p:cNvPr>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63;p63">
              <a:extLst>
                <a:ext uri="{FF2B5EF4-FFF2-40B4-BE49-F238E27FC236}">
                  <a16:creationId xmlns:a16="http://schemas.microsoft.com/office/drawing/2014/main" id="{11679497-0CFC-FB38-4620-FED3246D1E91}"/>
                </a:ext>
              </a:extLst>
            </p:cNvPr>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Hộp Văn bản 51">
            <a:extLst>
              <a:ext uri="{FF2B5EF4-FFF2-40B4-BE49-F238E27FC236}">
                <a16:creationId xmlns:a16="http://schemas.microsoft.com/office/drawing/2014/main" id="{F5F4D810-75E4-C5B5-0F07-56681E227093}"/>
              </a:ext>
            </a:extLst>
          </p:cNvPr>
          <p:cNvSpPr txBox="1"/>
          <p:nvPr/>
        </p:nvSpPr>
        <p:spPr>
          <a:xfrm>
            <a:off x="8451" y="4821518"/>
            <a:ext cx="528508" cy="307777"/>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1771013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4"/>
        <p:cNvGrpSpPr/>
        <p:nvPr/>
      </p:nvGrpSpPr>
      <p:grpSpPr>
        <a:xfrm>
          <a:off x="0" y="0"/>
          <a:ext cx="0" cy="0"/>
          <a:chOff x="0" y="0"/>
          <a:chExt cx="0" cy="0"/>
        </a:xfrm>
      </p:grpSpPr>
      <p:sp>
        <p:nvSpPr>
          <p:cNvPr id="2795" name="Google Shape;2795;p5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&amp; PHÂN CÔNG </a:t>
            </a:r>
            <a:endParaRPr dirty="0"/>
          </a:p>
        </p:txBody>
      </p:sp>
      <p:graphicFrame>
        <p:nvGraphicFramePr>
          <p:cNvPr id="39" name="Bảng 39">
            <a:extLst>
              <a:ext uri="{FF2B5EF4-FFF2-40B4-BE49-F238E27FC236}">
                <a16:creationId xmlns:a16="http://schemas.microsoft.com/office/drawing/2014/main" id="{D8725DE6-BB26-35BD-B846-56D9FB4107B7}"/>
              </a:ext>
            </a:extLst>
          </p:cNvPr>
          <p:cNvGraphicFramePr>
            <a:graphicFrameLocks noGrp="1"/>
          </p:cNvGraphicFramePr>
          <p:nvPr>
            <p:extLst>
              <p:ext uri="{D42A27DB-BD31-4B8C-83A1-F6EECF244321}">
                <p14:modId xmlns:p14="http://schemas.microsoft.com/office/powerpoint/2010/main" val="4226594875"/>
              </p:ext>
            </p:extLst>
          </p:nvPr>
        </p:nvGraphicFramePr>
        <p:xfrm>
          <a:off x="1099408" y="1243882"/>
          <a:ext cx="6945184" cy="3189136"/>
        </p:xfrm>
        <a:graphic>
          <a:graphicData uri="http://schemas.openxmlformats.org/drawingml/2006/table">
            <a:tbl>
              <a:tblPr firstRow="1" bandRow="1">
                <a:tableStyleId>{08FB837D-C827-4EFA-A057-4D05807E0F7C}</a:tableStyleId>
              </a:tblPr>
              <a:tblGrid>
                <a:gridCol w="3472592">
                  <a:extLst>
                    <a:ext uri="{9D8B030D-6E8A-4147-A177-3AD203B41FA5}">
                      <a16:colId xmlns:a16="http://schemas.microsoft.com/office/drawing/2014/main" val="4112630967"/>
                    </a:ext>
                  </a:extLst>
                </a:gridCol>
                <a:gridCol w="3472592">
                  <a:extLst>
                    <a:ext uri="{9D8B030D-6E8A-4147-A177-3AD203B41FA5}">
                      <a16:colId xmlns:a16="http://schemas.microsoft.com/office/drawing/2014/main" val="3642907084"/>
                    </a:ext>
                  </a:extLst>
                </a:gridCol>
              </a:tblGrid>
              <a:tr h="633748">
                <a:tc>
                  <a:txBody>
                    <a:bodyPr/>
                    <a:lstStyle/>
                    <a:p>
                      <a:pPr algn="ctr"/>
                      <a:r>
                        <a:rPr lang="en-US" sz="1900" dirty="0"/>
                        <a:t>THÀNH VIÊN</a:t>
                      </a:r>
                    </a:p>
                  </a:txBody>
                  <a:tcPr marL="156267" marR="156267" marT="78133" marB="78133"/>
                </a:tc>
                <a:tc>
                  <a:txBody>
                    <a:bodyPr/>
                    <a:lstStyle/>
                    <a:p>
                      <a:pPr algn="ctr"/>
                      <a:r>
                        <a:rPr lang="en-US" sz="1900" dirty="0"/>
                        <a:t>NỘI DUNG</a:t>
                      </a:r>
                    </a:p>
                  </a:txBody>
                  <a:tcPr marL="156267" marR="156267" marT="78133" marB="78133"/>
                </a:tc>
                <a:extLst>
                  <a:ext uri="{0D108BD9-81ED-4DB2-BD59-A6C34878D82A}">
                    <a16:rowId xmlns:a16="http://schemas.microsoft.com/office/drawing/2014/main" val="875486873"/>
                  </a:ext>
                </a:extLst>
              </a:tr>
              <a:tr h="633748">
                <a:tc>
                  <a:txBody>
                    <a:bodyPr/>
                    <a:lstStyle/>
                    <a:p>
                      <a:pPr algn="ctr"/>
                      <a:r>
                        <a:rPr lang="en-US" sz="1800" dirty="0">
                          <a:latin typeface="Times New Roman" panose="02020603050405020304" pitchFamily="18" charset="0"/>
                          <a:cs typeface="Times New Roman" panose="02020603050405020304" pitchFamily="18" charset="0"/>
                        </a:rPr>
                        <a:t>PHẠM VÕ NHẬT KHÁNH</a:t>
                      </a:r>
                    </a:p>
                  </a:txBody>
                  <a:tcPr marL="156267" marR="156267" marT="78133" marB="78133"/>
                </a:tc>
                <a:tc>
                  <a:txBody>
                    <a:bodyPr/>
                    <a:lstStyle/>
                    <a:p>
                      <a:pPr algn="ctr"/>
                      <a:r>
                        <a:rPr lang="en-US" sz="1600" dirty="0">
                          <a:latin typeface="Segoe Print" panose="02000600000000000000" pitchFamily="2" charset="0"/>
                        </a:rPr>
                        <a:t>Lý </a:t>
                      </a:r>
                      <a:r>
                        <a:rPr lang="en-US" sz="1600" dirty="0" err="1">
                          <a:latin typeface="Segoe Print" panose="02000600000000000000" pitchFamily="2" charset="0"/>
                        </a:rPr>
                        <a:t>thuyết</a:t>
                      </a:r>
                      <a:r>
                        <a:rPr lang="en-US" sz="1600" dirty="0">
                          <a:latin typeface="Segoe Print" panose="02000600000000000000" pitchFamily="2" charset="0"/>
                        </a:rPr>
                        <a:t> </a:t>
                      </a:r>
                      <a:r>
                        <a:rPr lang="en-US" sz="1600" dirty="0" err="1">
                          <a:latin typeface="Segoe Print" panose="02000600000000000000" pitchFamily="2" charset="0"/>
                        </a:rPr>
                        <a:t>về</a:t>
                      </a:r>
                      <a:r>
                        <a:rPr lang="en-US" sz="1600" dirty="0">
                          <a:latin typeface="Segoe Print" panose="02000600000000000000" pitchFamily="2" charset="0"/>
                        </a:rPr>
                        <a:t> </a:t>
                      </a:r>
                      <a:r>
                        <a:rPr lang="en-US" sz="1600" dirty="0" err="1">
                          <a:latin typeface="Segoe Print" panose="02000600000000000000" pitchFamily="2" charset="0"/>
                        </a:rPr>
                        <a:t>mã</a:t>
                      </a:r>
                      <a:r>
                        <a:rPr lang="en-US" sz="1600" dirty="0">
                          <a:latin typeface="Segoe Print" panose="02000600000000000000" pitchFamily="2" charset="0"/>
                        </a:rPr>
                        <a:t> </a:t>
                      </a:r>
                      <a:r>
                        <a:rPr lang="en-US" sz="1600" dirty="0" err="1">
                          <a:latin typeface="Segoe Print" panose="02000600000000000000" pitchFamily="2" charset="0"/>
                        </a:rPr>
                        <a:t>hóa</a:t>
                      </a:r>
                      <a:r>
                        <a:rPr lang="en-US" sz="1600" dirty="0">
                          <a:latin typeface="Segoe Print" panose="02000600000000000000" pitchFamily="2" charset="0"/>
                        </a:rPr>
                        <a:t> </a:t>
                      </a:r>
                      <a:r>
                        <a:rPr lang="en-US" sz="1600" dirty="0" err="1">
                          <a:latin typeface="Segoe Print" panose="02000600000000000000" pitchFamily="2" charset="0"/>
                        </a:rPr>
                        <a:t>lai</a:t>
                      </a:r>
                      <a:endParaRPr lang="en-US" sz="1600" dirty="0">
                        <a:latin typeface="Segoe Print" panose="02000600000000000000" pitchFamily="2" charset="0"/>
                      </a:endParaRPr>
                    </a:p>
                  </a:txBody>
                  <a:tcPr marL="156267" marR="156267" marT="78133" marB="78133"/>
                </a:tc>
                <a:extLst>
                  <a:ext uri="{0D108BD9-81ED-4DB2-BD59-A6C34878D82A}">
                    <a16:rowId xmlns:a16="http://schemas.microsoft.com/office/drawing/2014/main" val="4043567244"/>
                  </a:ext>
                </a:extLst>
              </a:tr>
              <a:tr h="633748">
                <a:tc>
                  <a:txBody>
                    <a:bodyPr/>
                    <a:lstStyle/>
                    <a:p>
                      <a:pPr algn="ctr"/>
                      <a:r>
                        <a:rPr lang="en-US" sz="1800" dirty="0">
                          <a:latin typeface="Times New Roman" panose="02020603050405020304" pitchFamily="18" charset="0"/>
                          <a:cs typeface="Times New Roman" panose="02020603050405020304" pitchFamily="18" charset="0"/>
                        </a:rPr>
                        <a:t>VÕ MINH TRƯỜNG</a:t>
                      </a:r>
                    </a:p>
                  </a:txBody>
                  <a:tcPr marL="156267" marR="156267" marT="78133" marB="78133"/>
                </a:tc>
                <a:tc>
                  <a:txBody>
                    <a:bodyPr/>
                    <a:lstStyle/>
                    <a:p>
                      <a:pPr algn="ctr"/>
                      <a:r>
                        <a:rPr lang="en-US" sz="1600" dirty="0" err="1">
                          <a:latin typeface="Segoe Print" panose="02000600000000000000" pitchFamily="2" charset="0"/>
                        </a:rPr>
                        <a:t>Cách</a:t>
                      </a:r>
                      <a:r>
                        <a:rPr lang="en-US" sz="1600" dirty="0">
                          <a:latin typeface="Segoe Print" panose="02000600000000000000" pitchFamily="2" charset="0"/>
                        </a:rPr>
                        <a:t> </a:t>
                      </a:r>
                      <a:r>
                        <a:rPr lang="en-US" sz="1600" dirty="0" err="1">
                          <a:latin typeface="Segoe Print" panose="02000600000000000000" pitchFamily="2" charset="0"/>
                        </a:rPr>
                        <a:t>thức</a:t>
                      </a:r>
                      <a:r>
                        <a:rPr lang="en-US" sz="1600" dirty="0">
                          <a:latin typeface="Segoe Print" panose="02000600000000000000" pitchFamily="2" charset="0"/>
                        </a:rPr>
                        <a:t> </a:t>
                      </a:r>
                      <a:r>
                        <a:rPr lang="en-US" sz="1600" dirty="0" err="1">
                          <a:latin typeface="Segoe Print" panose="02000600000000000000" pitchFamily="2" charset="0"/>
                        </a:rPr>
                        <a:t>hoạt</a:t>
                      </a:r>
                      <a:r>
                        <a:rPr lang="en-US" sz="1600" dirty="0">
                          <a:latin typeface="Segoe Print" panose="02000600000000000000" pitchFamily="2" charset="0"/>
                        </a:rPr>
                        <a:t> </a:t>
                      </a:r>
                      <a:r>
                        <a:rPr lang="en-US" sz="1600" dirty="0" err="1">
                          <a:latin typeface="Segoe Print" panose="02000600000000000000" pitchFamily="2" charset="0"/>
                        </a:rPr>
                        <a:t>động</a:t>
                      </a:r>
                      <a:r>
                        <a:rPr lang="en-US" sz="1600" dirty="0">
                          <a:latin typeface="Segoe Print" panose="02000600000000000000" pitchFamily="2" charset="0"/>
                        </a:rPr>
                        <a:t> </a:t>
                      </a:r>
                      <a:r>
                        <a:rPr lang="en-US" sz="1600" dirty="0" err="1">
                          <a:latin typeface="Segoe Print" panose="02000600000000000000" pitchFamily="2" charset="0"/>
                        </a:rPr>
                        <a:t>của</a:t>
                      </a:r>
                      <a:r>
                        <a:rPr lang="en-US" sz="1600" dirty="0">
                          <a:latin typeface="Segoe Print" panose="02000600000000000000" pitchFamily="2" charset="0"/>
                        </a:rPr>
                        <a:t> </a:t>
                      </a:r>
                      <a:r>
                        <a:rPr lang="en-US" sz="1600" dirty="0" err="1">
                          <a:latin typeface="Segoe Print" panose="02000600000000000000" pitchFamily="2" charset="0"/>
                        </a:rPr>
                        <a:t>mã</a:t>
                      </a:r>
                      <a:r>
                        <a:rPr lang="en-US" sz="1600" dirty="0">
                          <a:latin typeface="Segoe Print" panose="02000600000000000000" pitchFamily="2" charset="0"/>
                        </a:rPr>
                        <a:t> </a:t>
                      </a:r>
                      <a:r>
                        <a:rPr lang="en-US" sz="1600" dirty="0" err="1">
                          <a:latin typeface="Segoe Print" panose="02000600000000000000" pitchFamily="2" charset="0"/>
                        </a:rPr>
                        <a:t>hóa</a:t>
                      </a:r>
                      <a:r>
                        <a:rPr lang="en-US" sz="1600" dirty="0">
                          <a:latin typeface="Segoe Print" panose="02000600000000000000" pitchFamily="2" charset="0"/>
                        </a:rPr>
                        <a:t> </a:t>
                      </a:r>
                      <a:r>
                        <a:rPr lang="en-US" sz="1600" dirty="0" err="1">
                          <a:latin typeface="Segoe Print" panose="02000600000000000000" pitchFamily="2" charset="0"/>
                        </a:rPr>
                        <a:t>lai</a:t>
                      </a:r>
                      <a:endParaRPr lang="en-US" sz="1600" dirty="0">
                        <a:latin typeface="Segoe Print" panose="02000600000000000000" pitchFamily="2" charset="0"/>
                      </a:endParaRPr>
                    </a:p>
                  </a:txBody>
                  <a:tcPr marL="156267" marR="156267" marT="78133" marB="78133"/>
                </a:tc>
                <a:extLst>
                  <a:ext uri="{0D108BD9-81ED-4DB2-BD59-A6C34878D82A}">
                    <a16:rowId xmlns:a16="http://schemas.microsoft.com/office/drawing/2014/main" val="2283254344"/>
                  </a:ext>
                </a:extLst>
              </a:tr>
              <a:tr h="633748">
                <a:tc>
                  <a:txBody>
                    <a:bodyPr/>
                    <a:lstStyle/>
                    <a:p>
                      <a:pPr algn="ctr"/>
                      <a:r>
                        <a:rPr lang="en-US" sz="1800" dirty="0">
                          <a:latin typeface="Times New Roman" panose="02020603050405020304" pitchFamily="18" charset="0"/>
                          <a:cs typeface="Times New Roman" panose="02020603050405020304" pitchFamily="18" charset="0"/>
                        </a:rPr>
                        <a:t>HỒ MINH QUANG</a:t>
                      </a:r>
                    </a:p>
                  </a:txBody>
                  <a:tcPr marL="156267" marR="156267" marT="78133" marB="78133"/>
                </a:tc>
                <a:tc>
                  <a:txBody>
                    <a:bodyPr/>
                    <a:lstStyle/>
                    <a:p>
                      <a:pPr algn="ctr"/>
                      <a:r>
                        <a:rPr lang="en-US" sz="1600" dirty="0" err="1">
                          <a:latin typeface="Segoe Print" panose="02000600000000000000" pitchFamily="2" charset="0"/>
                        </a:rPr>
                        <a:t>Ví</a:t>
                      </a:r>
                      <a:r>
                        <a:rPr lang="en-US" sz="1600" dirty="0">
                          <a:latin typeface="Segoe Print" panose="02000600000000000000" pitchFamily="2" charset="0"/>
                        </a:rPr>
                        <a:t> </a:t>
                      </a:r>
                      <a:r>
                        <a:rPr lang="en-US" sz="1600" dirty="0" err="1">
                          <a:latin typeface="Segoe Print" panose="02000600000000000000" pitchFamily="2" charset="0"/>
                        </a:rPr>
                        <a:t>dụ</a:t>
                      </a:r>
                      <a:r>
                        <a:rPr lang="en-US" sz="1600" dirty="0">
                          <a:latin typeface="Segoe Print" panose="02000600000000000000" pitchFamily="2" charset="0"/>
                        </a:rPr>
                        <a:t> </a:t>
                      </a:r>
                      <a:r>
                        <a:rPr lang="en-US" sz="1600" dirty="0" err="1">
                          <a:latin typeface="Segoe Print" panose="02000600000000000000" pitchFamily="2" charset="0"/>
                        </a:rPr>
                        <a:t>về</a:t>
                      </a:r>
                      <a:r>
                        <a:rPr lang="en-US" sz="1600" dirty="0">
                          <a:latin typeface="Segoe Print" panose="02000600000000000000" pitchFamily="2" charset="0"/>
                        </a:rPr>
                        <a:t> </a:t>
                      </a:r>
                      <a:r>
                        <a:rPr lang="en-US" sz="1600" dirty="0" err="1">
                          <a:latin typeface="Segoe Print" panose="02000600000000000000" pitchFamily="2" charset="0"/>
                        </a:rPr>
                        <a:t>mã</a:t>
                      </a:r>
                      <a:r>
                        <a:rPr lang="en-US" sz="1600" dirty="0">
                          <a:latin typeface="Segoe Print" panose="02000600000000000000" pitchFamily="2" charset="0"/>
                        </a:rPr>
                        <a:t> </a:t>
                      </a:r>
                      <a:r>
                        <a:rPr lang="en-US" sz="1600" dirty="0" err="1">
                          <a:latin typeface="Segoe Print" panose="02000600000000000000" pitchFamily="2" charset="0"/>
                        </a:rPr>
                        <a:t>hóa</a:t>
                      </a:r>
                      <a:r>
                        <a:rPr lang="en-US" sz="1600" dirty="0">
                          <a:latin typeface="Segoe Print" panose="02000600000000000000" pitchFamily="2" charset="0"/>
                        </a:rPr>
                        <a:t> </a:t>
                      </a:r>
                      <a:r>
                        <a:rPr lang="en-US" sz="1600" dirty="0" err="1">
                          <a:latin typeface="Segoe Print" panose="02000600000000000000" pitchFamily="2" charset="0"/>
                        </a:rPr>
                        <a:t>lai</a:t>
                      </a:r>
                      <a:endParaRPr lang="en-US" sz="1600" dirty="0">
                        <a:latin typeface="Segoe Print" panose="02000600000000000000" pitchFamily="2" charset="0"/>
                      </a:endParaRPr>
                    </a:p>
                  </a:txBody>
                  <a:tcPr marL="156267" marR="156267" marT="78133" marB="78133"/>
                </a:tc>
                <a:extLst>
                  <a:ext uri="{0D108BD9-81ED-4DB2-BD59-A6C34878D82A}">
                    <a16:rowId xmlns:a16="http://schemas.microsoft.com/office/drawing/2014/main" val="2155402137"/>
                  </a:ext>
                </a:extLst>
              </a:tr>
              <a:tr h="633748">
                <a:tc>
                  <a:txBody>
                    <a:bodyPr/>
                    <a:lstStyle/>
                    <a:p>
                      <a:pPr algn="ctr"/>
                      <a:r>
                        <a:rPr lang="en-US" sz="1800" dirty="0">
                          <a:latin typeface="Times New Roman" panose="02020603050405020304" pitchFamily="18" charset="0"/>
                          <a:cs typeface="Times New Roman" panose="02020603050405020304" pitchFamily="18" charset="0"/>
                        </a:rPr>
                        <a:t>HOÀNG VĂN TRÍ</a:t>
                      </a:r>
                    </a:p>
                  </a:txBody>
                  <a:tcPr marL="156267" marR="156267" marT="78133" marB="78133"/>
                </a:tc>
                <a:tc>
                  <a:txBody>
                    <a:bodyPr/>
                    <a:lstStyle/>
                    <a:p>
                      <a:pPr algn="ctr"/>
                      <a:r>
                        <a:rPr lang="en-US" sz="1600" dirty="0">
                          <a:latin typeface="Segoe Print" panose="02000600000000000000" pitchFamily="2" charset="0"/>
                        </a:rPr>
                        <a:t>Demo </a:t>
                      </a:r>
                      <a:r>
                        <a:rPr lang="en-US" sz="1600" dirty="0" err="1">
                          <a:latin typeface="Segoe Print" panose="02000600000000000000" pitchFamily="2" charset="0"/>
                        </a:rPr>
                        <a:t>minh</a:t>
                      </a:r>
                      <a:r>
                        <a:rPr lang="en-US" sz="1600" dirty="0">
                          <a:latin typeface="Segoe Print" panose="02000600000000000000" pitchFamily="2" charset="0"/>
                        </a:rPr>
                        <a:t> </a:t>
                      </a:r>
                      <a:r>
                        <a:rPr lang="en-US" sz="1600" dirty="0" err="1">
                          <a:latin typeface="Segoe Print" panose="02000600000000000000" pitchFamily="2" charset="0"/>
                        </a:rPr>
                        <a:t>họa</a:t>
                      </a:r>
                      <a:r>
                        <a:rPr lang="en-US" sz="1600" dirty="0">
                          <a:latin typeface="Segoe Print" panose="02000600000000000000" pitchFamily="2" charset="0"/>
                        </a:rPr>
                        <a:t> </a:t>
                      </a:r>
                      <a:r>
                        <a:rPr lang="en-US" sz="1600" dirty="0" err="1">
                          <a:latin typeface="Segoe Print" panose="02000600000000000000" pitchFamily="2" charset="0"/>
                        </a:rPr>
                        <a:t>mã</a:t>
                      </a:r>
                      <a:r>
                        <a:rPr lang="en-US" sz="1600" dirty="0">
                          <a:latin typeface="Segoe Print" panose="02000600000000000000" pitchFamily="2" charset="0"/>
                        </a:rPr>
                        <a:t> </a:t>
                      </a:r>
                      <a:r>
                        <a:rPr lang="en-US" sz="1600" dirty="0" err="1">
                          <a:latin typeface="Segoe Print" panose="02000600000000000000" pitchFamily="2" charset="0"/>
                        </a:rPr>
                        <a:t>hóa</a:t>
                      </a:r>
                      <a:r>
                        <a:rPr lang="en-US" sz="1600" dirty="0">
                          <a:latin typeface="Segoe Print" panose="02000600000000000000" pitchFamily="2" charset="0"/>
                        </a:rPr>
                        <a:t> </a:t>
                      </a:r>
                      <a:r>
                        <a:rPr lang="en-US" sz="1600" dirty="0" err="1">
                          <a:latin typeface="Segoe Print" panose="02000600000000000000" pitchFamily="2" charset="0"/>
                        </a:rPr>
                        <a:t>lai</a:t>
                      </a:r>
                      <a:r>
                        <a:rPr lang="en-US" sz="1600" dirty="0">
                          <a:latin typeface="Segoe Print" panose="02000600000000000000" pitchFamily="2" charset="0"/>
                        </a:rPr>
                        <a:t> </a:t>
                      </a:r>
                      <a:r>
                        <a:rPr lang="en-US" sz="1600" dirty="0" err="1">
                          <a:latin typeface="Segoe Print" panose="02000600000000000000" pitchFamily="2" charset="0"/>
                        </a:rPr>
                        <a:t>mức</a:t>
                      </a:r>
                      <a:r>
                        <a:rPr lang="en-US" sz="1600" dirty="0">
                          <a:latin typeface="Segoe Print" panose="02000600000000000000" pitchFamily="2" charset="0"/>
                        </a:rPr>
                        <a:t> </a:t>
                      </a:r>
                      <a:r>
                        <a:rPr lang="en-US" sz="1600" dirty="0" err="1">
                          <a:latin typeface="Segoe Print" panose="02000600000000000000" pitchFamily="2" charset="0"/>
                        </a:rPr>
                        <a:t>ứng</a:t>
                      </a:r>
                      <a:r>
                        <a:rPr lang="en-US" sz="1600" dirty="0">
                          <a:latin typeface="Segoe Print" panose="02000600000000000000" pitchFamily="2" charset="0"/>
                        </a:rPr>
                        <a:t> </a:t>
                      </a:r>
                      <a:r>
                        <a:rPr lang="en-US" sz="1600" dirty="0" err="1">
                          <a:latin typeface="Segoe Print" panose="02000600000000000000" pitchFamily="2" charset="0"/>
                        </a:rPr>
                        <a:t>dụng</a:t>
                      </a:r>
                      <a:r>
                        <a:rPr lang="en-US" sz="1600" dirty="0">
                          <a:latin typeface="Segoe Print" panose="02000600000000000000" pitchFamily="2" charset="0"/>
                        </a:rPr>
                        <a:t> </a:t>
                      </a:r>
                    </a:p>
                  </a:txBody>
                  <a:tcPr marL="156267" marR="156267" marT="78133" marB="78133"/>
                </a:tc>
                <a:extLst>
                  <a:ext uri="{0D108BD9-81ED-4DB2-BD59-A6C34878D82A}">
                    <a16:rowId xmlns:a16="http://schemas.microsoft.com/office/drawing/2014/main" val="3086628917"/>
                  </a:ext>
                </a:extLst>
              </a:tr>
            </a:tbl>
          </a:graphicData>
        </a:graphic>
      </p:graphicFrame>
      <p:sp>
        <p:nvSpPr>
          <p:cNvPr id="2" name="Hộp Văn bản 1">
            <a:extLst>
              <a:ext uri="{FF2B5EF4-FFF2-40B4-BE49-F238E27FC236}">
                <a16:creationId xmlns:a16="http://schemas.microsoft.com/office/drawing/2014/main" id="{8E0F0E4D-94E1-9A9C-ABF8-B0195A9BD7B9}"/>
              </a:ext>
            </a:extLst>
          </p:cNvPr>
          <p:cNvSpPr txBox="1"/>
          <p:nvPr/>
        </p:nvSpPr>
        <p:spPr>
          <a:xfrm>
            <a:off x="8451" y="4821518"/>
            <a:ext cx="293614" cy="307777"/>
          </a:xfrm>
          <a:prstGeom prst="rect">
            <a:avLst/>
          </a:prstGeom>
          <a:noFill/>
        </p:spPr>
        <p:txBody>
          <a:bodyPr wrap="square" rtlCol="0">
            <a:spAutoFit/>
          </a:bodyPr>
          <a:lstStyle/>
          <a:p>
            <a:r>
              <a:rPr lang="en-US" dirty="0"/>
              <a:t>2</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latin typeface="Segoe UI Black" panose="020B0A02040204020203" pitchFamily="34" charset="0"/>
                <a:ea typeface="Segoe UI Black" panose="020B0A02040204020203" pitchFamily="34" charset="0"/>
              </a:rPr>
              <a:t>CÂU HỎI TỔNG KẾT</a:t>
            </a:r>
            <a:endParaRPr sz="5400" dirty="0">
              <a:latin typeface="Segoe UI Black" panose="020B0A02040204020203" pitchFamily="34" charset="0"/>
              <a:ea typeface="Segoe UI Black" panose="020B0A02040204020203" pitchFamily="34" charset="0"/>
            </a:endParaRPr>
          </a:p>
        </p:txBody>
      </p:sp>
      <p:sp>
        <p:nvSpPr>
          <p:cNvPr id="2088" name="Google Shape;2088;p51"/>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Hộp Văn bản 1">
            <a:extLst>
              <a:ext uri="{FF2B5EF4-FFF2-40B4-BE49-F238E27FC236}">
                <a16:creationId xmlns:a16="http://schemas.microsoft.com/office/drawing/2014/main" id="{8A8E2705-7139-1A3F-7CEA-CAD3A72D650E}"/>
              </a:ext>
            </a:extLst>
          </p:cNvPr>
          <p:cNvSpPr txBox="1"/>
          <p:nvPr/>
        </p:nvSpPr>
        <p:spPr>
          <a:xfrm>
            <a:off x="8451" y="4821518"/>
            <a:ext cx="528508" cy="307777"/>
          </a:xfrm>
          <a:prstGeom prst="rect">
            <a:avLst/>
          </a:prstGeom>
          <a:noFill/>
        </p:spPr>
        <p:txBody>
          <a:bodyPr wrap="square" rtlCol="0">
            <a:spAutoFit/>
          </a:bodyPr>
          <a:lstStyle/>
          <a:p>
            <a:r>
              <a:rPr lang="en-US" dirty="0"/>
              <a:t>20</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CÂU HỎI TỔNG KẾT</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979656" y="116730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600" u="sng" dirty="0" err="1">
                <a:latin typeface="Arial Black" panose="020B0A04020102020204" pitchFamily="34" charset="0"/>
              </a:rPr>
              <a:t>Câu</a:t>
            </a:r>
            <a:r>
              <a:rPr lang="en-US" sz="1600" u="sng" dirty="0">
                <a:latin typeface="Arial Black" panose="020B0A04020102020204" pitchFamily="34" charset="0"/>
              </a:rPr>
              <a:t> 1</a:t>
            </a:r>
            <a:r>
              <a:rPr lang="en-US" sz="1600" dirty="0">
                <a:latin typeface="Arial Black" panose="020B0A04020102020204" pitchFamily="34" charset="0"/>
              </a:rPr>
              <a:t>: </a:t>
            </a:r>
            <a:r>
              <a:rPr lang="vi-VN" sz="2000" dirty="0">
                <a:latin typeface="+mj-lt"/>
              </a:rPr>
              <a:t>Mã hóa lai kết hợp hai phương pháp mã hóa nào?</a:t>
            </a:r>
            <a:endParaRPr lang="en-US" sz="1600" dirty="0">
              <a:latin typeface="+mj-lt"/>
            </a:endParaRPr>
          </a:p>
        </p:txBody>
      </p:sp>
      <p:sp>
        <p:nvSpPr>
          <p:cNvPr id="8" name="Chỗ dành sẵn cho Văn bản 6">
            <a:extLst>
              <a:ext uri="{FF2B5EF4-FFF2-40B4-BE49-F238E27FC236}">
                <a16:creationId xmlns:a16="http://schemas.microsoft.com/office/drawing/2014/main" id="{DAD055AE-31EF-E0F8-D177-1DC02965179C}"/>
              </a:ext>
            </a:extLst>
          </p:cNvPr>
          <p:cNvSpPr txBox="1">
            <a:spLocks/>
          </p:cNvSpPr>
          <p:nvPr/>
        </p:nvSpPr>
        <p:spPr>
          <a:xfrm>
            <a:off x="1718652" y="184403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endParaRPr lang="en-US" sz="1800" dirty="0">
              <a:latin typeface="Times New Roman" panose="02020603050405020304" pitchFamily="18" charset="0"/>
              <a:cs typeface="Times New Roman" panose="02020603050405020304" pitchFamily="18" charset="0"/>
            </a:endParaRPr>
          </a:p>
        </p:txBody>
      </p:sp>
      <p:sp>
        <p:nvSpPr>
          <p:cNvPr id="9" name="Chỗ dành sẵn cho Văn bản 6">
            <a:extLst>
              <a:ext uri="{FF2B5EF4-FFF2-40B4-BE49-F238E27FC236}">
                <a16:creationId xmlns:a16="http://schemas.microsoft.com/office/drawing/2014/main" id="{793F3FED-BD2B-EB5E-4456-BBB8B4AD32A2}"/>
              </a:ext>
            </a:extLst>
          </p:cNvPr>
          <p:cNvSpPr txBox="1">
            <a:spLocks/>
          </p:cNvSpPr>
          <p:nvPr/>
        </p:nvSpPr>
        <p:spPr>
          <a:xfrm>
            <a:off x="1718651" y="2329178"/>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B)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chiều</a:t>
            </a:r>
            <a:endParaRPr lang="en-US" sz="1800" dirty="0">
              <a:latin typeface="Times New Roman" panose="02020603050405020304" pitchFamily="18" charset="0"/>
              <a:cs typeface="Times New Roman" panose="02020603050405020304" pitchFamily="18" charset="0"/>
            </a:endParaRPr>
          </a:p>
        </p:txBody>
      </p:sp>
      <p:sp>
        <p:nvSpPr>
          <p:cNvPr id="10" name="Chỗ dành sẵn cho Văn bản 6">
            <a:extLst>
              <a:ext uri="{FF2B5EF4-FFF2-40B4-BE49-F238E27FC236}">
                <a16:creationId xmlns:a16="http://schemas.microsoft.com/office/drawing/2014/main" id="{CB31818B-F066-B96D-E4C3-ED4D3925DA07}"/>
              </a:ext>
            </a:extLst>
          </p:cNvPr>
          <p:cNvSpPr txBox="1">
            <a:spLocks/>
          </p:cNvSpPr>
          <p:nvPr/>
        </p:nvSpPr>
        <p:spPr>
          <a:xfrm>
            <a:off x="1718650" y="2814321"/>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C)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endParaRPr lang="en-US" sz="1800" dirty="0">
              <a:latin typeface="Times New Roman" panose="02020603050405020304" pitchFamily="18" charset="0"/>
              <a:cs typeface="Times New Roman" panose="02020603050405020304" pitchFamily="18" charset="0"/>
            </a:endParaRPr>
          </a:p>
        </p:txBody>
      </p:sp>
      <p:sp>
        <p:nvSpPr>
          <p:cNvPr id="11" name="Chỗ dành sẵn cho Văn bản 6">
            <a:extLst>
              <a:ext uri="{FF2B5EF4-FFF2-40B4-BE49-F238E27FC236}">
                <a16:creationId xmlns:a16="http://schemas.microsoft.com/office/drawing/2014/main" id="{EC2DDDDE-4AE3-059B-F31E-FA0E782A4BDE}"/>
              </a:ext>
            </a:extLst>
          </p:cNvPr>
          <p:cNvSpPr txBox="1">
            <a:spLocks/>
          </p:cNvSpPr>
          <p:nvPr/>
        </p:nvSpPr>
        <p:spPr>
          <a:xfrm>
            <a:off x="1718650" y="329946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chiều</a:t>
            </a:r>
            <a:endParaRPr lang="en-US" sz="1800" dirty="0">
              <a:latin typeface="Times New Roman" panose="02020603050405020304" pitchFamily="18" charset="0"/>
              <a:cs typeface="Times New Roman" panose="02020603050405020304" pitchFamily="18" charset="0"/>
            </a:endParaRPr>
          </a:p>
        </p:txBody>
      </p:sp>
      <p:sp>
        <p:nvSpPr>
          <p:cNvPr id="12" name="Hộp Văn bản 11">
            <a:extLst>
              <a:ext uri="{FF2B5EF4-FFF2-40B4-BE49-F238E27FC236}">
                <a16:creationId xmlns:a16="http://schemas.microsoft.com/office/drawing/2014/main" id="{1A867CE6-754E-F109-F3E3-7EADDDAEB495}"/>
              </a:ext>
            </a:extLst>
          </p:cNvPr>
          <p:cNvSpPr txBox="1"/>
          <p:nvPr/>
        </p:nvSpPr>
        <p:spPr>
          <a:xfrm>
            <a:off x="8451" y="4821518"/>
            <a:ext cx="528508" cy="307777"/>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777642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8">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CÂU HỎI TỔNG KẾT</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979656" y="116730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600" u="sng" dirty="0" err="1">
                <a:latin typeface="Arial Black" panose="020B0A04020102020204" pitchFamily="34" charset="0"/>
              </a:rPr>
              <a:t>Câu</a:t>
            </a:r>
            <a:r>
              <a:rPr lang="en-US" sz="1600" u="sng" dirty="0">
                <a:latin typeface="Arial Black" panose="020B0A04020102020204" pitchFamily="34" charset="0"/>
              </a:rPr>
              <a:t> 2</a:t>
            </a:r>
            <a:r>
              <a:rPr lang="en-US" sz="1600" dirty="0">
                <a:latin typeface="Arial Black" panose="020B0A04020102020204" pitchFamily="34" charset="0"/>
              </a:rPr>
              <a:t>: </a:t>
            </a:r>
            <a:r>
              <a:rPr lang="vi-VN" sz="2000" dirty="0">
                <a:latin typeface="+mj-lt"/>
              </a:rPr>
              <a:t>Ưu điểm chính của mã hóa đối xứng trong mã hóa lai là gì?</a:t>
            </a:r>
            <a:endParaRPr lang="en-US" sz="2000" dirty="0">
              <a:latin typeface="+mj-lt"/>
            </a:endParaRPr>
          </a:p>
        </p:txBody>
      </p:sp>
      <p:sp>
        <p:nvSpPr>
          <p:cNvPr id="8" name="Chỗ dành sẵn cho Văn bản 6">
            <a:extLst>
              <a:ext uri="{FF2B5EF4-FFF2-40B4-BE49-F238E27FC236}">
                <a16:creationId xmlns:a16="http://schemas.microsoft.com/office/drawing/2014/main" id="{DAD055AE-31EF-E0F8-D177-1DC02965179C}"/>
              </a:ext>
            </a:extLst>
          </p:cNvPr>
          <p:cNvSpPr txBox="1">
            <a:spLocks/>
          </p:cNvSpPr>
          <p:nvPr/>
        </p:nvSpPr>
        <p:spPr>
          <a:xfrm>
            <a:off x="1718652" y="184403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A) </a:t>
            </a:r>
            <a:r>
              <a:rPr lang="en-US" sz="1800" dirty="0" err="1">
                <a:latin typeface="Times New Roman" panose="02020603050405020304" pitchFamily="18" charset="0"/>
                <a:cs typeface="Times New Roman" panose="02020603050405020304" pitchFamily="18" charset="0"/>
              </a:rPr>
              <a:t>Đảm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cao</a:t>
            </a:r>
            <a:endParaRPr lang="en-US" sz="1800" dirty="0">
              <a:latin typeface="Times New Roman" panose="02020603050405020304" pitchFamily="18" charset="0"/>
              <a:cs typeface="Times New Roman" panose="02020603050405020304" pitchFamily="18" charset="0"/>
            </a:endParaRPr>
          </a:p>
        </p:txBody>
      </p:sp>
      <p:sp>
        <p:nvSpPr>
          <p:cNvPr id="9" name="Chỗ dành sẵn cho Văn bản 6">
            <a:extLst>
              <a:ext uri="{FF2B5EF4-FFF2-40B4-BE49-F238E27FC236}">
                <a16:creationId xmlns:a16="http://schemas.microsoft.com/office/drawing/2014/main" id="{793F3FED-BD2B-EB5E-4456-BBB8B4AD32A2}"/>
              </a:ext>
            </a:extLst>
          </p:cNvPr>
          <p:cNvSpPr txBox="1">
            <a:spLocks/>
          </p:cNvSpPr>
          <p:nvPr/>
        </p:nvSpPr>
        <p:spPr>
          <a:xfrm>
            <a:off x="1718649" y="2329178"/>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B) </a:t>
            </a:r>
            <a:r>
              <a:rPr lang="en-US" sz="1800" dirty="0" err="1">
                <a:latin typeface="Times New Roman" panose="02020603050405020304" pitchFamily="18" charset="0"/>
                <a:cs typeface="Times New Roman" panose="02020603050405020304" pitchFamily="18" charset="0"/>
              </a:rPr>
              <a:t>Tốc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endParaRPr lang="en-US" sz="1800" dirty="0">
              <a:latin typeface="Times New Roman" panose="02020603050405020304" pitchFamily="18" charset="0"/>
              <a:cs typeface="Times New Roman" panose="02020603050405020304" pitchFamily="18" charset="0"/>
            </a:endParaRPr>
          </a:p>
        </p:txBody>
      </p:sp>
      <p:sp>
        <p:nvSpPr>
          <p:cNvPr id="10" name="Chỗ dành sẵn cho Văn bản 6">
            <a:extLst>
              <a:ext uri="{FF2B5EF4-FFF2-40B4-BE49-F238E27FC236}">
                <a16:creationId xmlns:a16="http://schemas.microsoft.com/office/drawing/2014/main" id="{CB31818B-F066-B96D-E4C3-ED4D3925DA07}"/>
              </a:ext>
            </a:extLst>
          </p:cNvPr>
          <p:cNvSpPr txBox="1">
            <a:spLocks/>
          </p:cNvSpPr>
          <p:nvPr/>
        </p:nvSpPr>
        <p:spPr>
          <a:xfrm>
            <a:off x="1718650" y="2814321"/>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C) </a:t>
            </a:r>
            <a:r>
              <a:rPr lang="en-US" sz="1800" dirty="0" err="1">
                <a:latin typeface="Times New Roman" panose="02020603050405020304" pitchFamily="18" charset="0"/>
                <a:cs typeface="Times New Roman" panose="02020603050405020304" pitchFamily="18" charset="0"/>
              </a:rPr>
              <a:t>Khả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nhỏ</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endParaRPr lang="en-US" sz="1800" dirty="0">
              <a:latin typeface="Times New Roman" panose="02020603050405020304" pitchFamily="18" charset="0"/>
              <a:cs typeface="Times New Roman" panose="02020603050405020304" pitchFamily="18" charset="0"/>
            </a:endParaRPr>
          </a:p>
        </p:txBody>
      </p:sp>
      <p:sp>
        <p:nvSpPr>
          <p:cNvPr id="11" name="Chỗ dành sẵn cho Văn bản 6">
            <a:extLst>
              <a:ext uri="{FF2B5EF4-FFF2-40B4-BE49-F238E27FC236}">
                <a16:creationId xmlns:a16="http://schemas.microsoft.com/office/drawing/2014/main" id="{EC2DDDDE-4AE3-059B-F31E-FA0E782A4BDE}"/>
              </a:ext>
            </a:extLst>
          </p:cNvPr>
          <p:cNvSpPr txBox="1">
            <a:spLocks/>
          </p:cNvSpPr>
          <p:nvPr/>
        </p:nvSpPr>
        <p:spPr>
          <a:xfrm>
            <a:off x="1718650" y="329946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Không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chia </a:t>
            </a:r>
            <a:r>
              <a:rPr lang="en-US" sz="1800" dirty="0" err="1">
                <a:latin typeface="Times New Roman" panose="02020603050405020304" pitchFamily="18" charset="0"/>
                <a:cs typeface="Times New Roman" panose="02020603050405020304" pitchFamily="18" charset="0"/>
              </a:rPr>
              <a:t>sẻ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endParaRPr lang="en-US" sz="1800"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6B43B486-8E4F-53CB-E86B-50B9A7864A45}"/>
              </a:ext>
            </a:extLst>
          </p:cNvPr>
          <p:cNvSpPr txBox="1"/>
          <p:nvPr/>
        </p:nvSpPr>
        <p:spPr>
          <a:xfrm>
            <a:off x="8451" y="4821518"/>
            <a:ext cx="528508" cy="307777"/>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2482824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CÂU HỎI TỔNG KẾT</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979656" y="116730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2000" b="1" u="sng" dirty="0" err="1">
                <a:latin typeface="Arial Black" panose="020B0A04020102020204" pitchFamily="34" charset="0"/>
                <a:cs typeface="Times New Roman" panose="02020603050405020304" pitchFamily="18" charset="0"/>
              </a:rPr>
              <a:t>Câu</a:t>
            </a:r>
            <a:r>
              <a:rPr lang="en-US" sz="2000" b="1" u="sng" dirty="0">
                <a:latin typeface="Arial Black" panose="020B0A04020102020204" pitchFamily="34" charset="0"/>
                <a:cs typeface="Times New Roman" panose="02020603050405020304" pitchFamily="18" charset="0"/>
              </a:rPr>
              <a:t> 3</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Trong quá trình mã hóa lai, khóa đối xứng được mã hóa bằng gì trước khi gửi đi?</a:t>
            </a:r>
            <a:endParaRPr lang="en-US" sz="2000" dirty="0">
              <a:latin typeface="Times New Roman" panose="02020603050405020304" pitchFamily="18" charset="0"/>
              <a:cs typeface="Times New Roman" panose="02020603050405020304" pitchFamily="18" charset="0"/>
            </a:endParaRPr>
          </a:p>
        </p:txBody>
      </p:sp>
      <p:sp>
        <p:nvSpPr>
          <p:cNvPr id="8" name="Chỗ dành sẵn cho Văn bản 6">
            <a:extLst>
              <a:ext uri="{FF2B5EF4-FFF2-40B4-BE49-F238E27FC236}">
                <a16:creationId xmlns:a16="http://schemas.microsoft.com/office/drawing/2014/main" id="{DAD055AE-31EF-E0F8-D177-1DC02965179C}"/>
              </a:ext>
            </a:extLst>
          </p:cNvPr>
          <p:cNvSpPr txBox="1">
            <a:spLocks/>
          </p:cNvSpPr>
          <p:nvPr/>
        </p:nvSpPr>
        <p:spPr>
          <a:xfrm>
            <a:off x="1718652" y="2163212"/>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A) </a:t>
            </a:r>
            <a:r>
              <a:rPr lang="vi-VN" sz="1800" dirty="0">
                <a:latin typeface="Times New Roman" panose="02020603050405020304" pitchFamily="18" charset="0"/>
                <a:cs typeface="Times New Roman" panose="02020603050405020304" pitchFamily="18" charset="0"/>
              </a:rPr>
              <a:t>Khóa công khai của người nhận</a:t>
            </a:r>
            <a:endParaRPr lang="en-US" sz="1800" dirty="0">
              <a:latin typeface="Times New Roman" panose="02020603050405020304" pitchFamily="18" charset="0"/>
              <a:cs typeface="Times New Roman" panose="02020603050405020304" pitchFamily="18" charset="0"/>
            </a:endParaRPr>
          </a:p>
        </p:txBody>
      </p:sp>
      <p:sp>
        <p:nvSpPr>
          <p:cNvPr id="9" name="Chỗ dành sẵn cho Văn bản 6">
            <a:extLst>
              <a:ext uri="{FF2B5EF4-FFF2-40B4-BE49-F238E27FC236}">
                <a16:creationId xmlns:a16="http://schemas.microsoft.com/office/drawing/2014/main" id="{793F3FED-BD2B-EB5E-4456-BBB8B4AD32A2}"/>
              </a:ext>
            </a:extLst>
          </p:cNvPr>
          <p:cNvSpPr txBox="1">
            <a:spLocks/>
          </p:cNvSpPr>
          <p:nvPr/>
        </p:nvSpPr>
        <p:spPr>
          <a:xfrm>
            <a:off x="1718651" y="264835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B) </a:t>
            </a:r>
            <a:r>
              <a:rPr lang="vi-VN" sz="1800" dirty="0">
                <a:latin typeface="Times New Roman" panose="02020603050405020304" pitchFamily="18" charset="0"/>
                <a:cs typeface="Times New Roman" panose="02020603050405020304" pitchFamily="18" charset="0"/>
              </a:rPr>
              <a:t>Khóa riêng của người gửi</a:t>
            </a:r>
            <a:endParaRPr lang="en-US" sz="1800" dirty="0">
              <a:latin typeface="Times New Roman" panose="02020603050405020304" pitchFamily="18" charset="0"/>
              <a:cs typeface="Times New Roman" panose="02020603050405020304" pitchFamily="18" charset="0"/>
            </a:endParaRPr>
          </a:p>
        </p:txBody>
      </p:sp>
      <p:sp>
        <p:nvSpPr>
          <p:cNvPr id="10" name="Chỗ dành sẵn cho Văn bản 6">
            <a:extLst>
              <a:ext uri="{FF2B5EF4-FFF2-40B4-BE49-F238E27FC236}">
                <a16:creationId xmlns:a16="http://schemas.microsoft.com/office/drawing/2014/main" id="{CB31818B-F066-B96D-E4C3-ED4D3925DA07}"/>
              </a:ext>
            </a:extLst>
          </p:cNvPr>
          <p:cNvSpPr txBox="1">
            <a:spLocks/>
          </p:cNvSpPr>
          <p:nvPr/>
        </p:nvSpPr>
        <p:spPr>
          <a:xfrm>
            <a:off x="1718650" y="3133498"/>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C) </a:t>
            </a:r>
            <a:r>
              <a:rPr lang="vi-VN" sz="1800" dirty="0">
                <a:latin typeface="Times New Roman" panose="02020603050405020304" pitchFamily="18" charset="0"/>
                <a:cs typeface="Times New Roman" panose="02020603050405020304" pitchFamily="18" charset="0"/>
              </a:rPr>
              <a:t>Khóa đối xứng của người nhận</a:t>
            </a:r>
            <a:endParaRPr lang="en-US" sz="1800" dirty="0">
              <a:latin typeface="Times New Roman" panose="02020603050405020304" pitchFamily="18" charset="0"/>
              <a:cs typeface="Times New Roman" panose="02020603050405020304" pitchFamily="18" charset="0"/>
            </a:endParaRPr>
          </a:p>
        </p:txBody>
      </p:sp>
      <p:sp>
        <p:nvSpPr>
          <p:cNvPr id="11" name="Chỗ dành sẵn cho Văn bản 6">
            <a:extLst>
              <a:ext uri="{FF2B5EF4-FFF2-40B4-BE49-F238E27FC236}">
                <a16:creationId xmlns:a16="http://schemas.microsoft.com/office/drawing/2014/main" id="{EC2DDDDE-4AE3-059B-F31E-FA0E782A4BDE}"/>
              </a:ext>
            </a:extLst>
          </p:cNvPr>
          <p:cNvSpPr txBox="1">
            <a:spLocks/>
          </p:cNvSpPr>
          <p:nvPr/>
        </p:nvSpPr>
        <p:spPr>
          <a:xfrm>
            <a:off x="1718650" y="3618642"/>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chia </a:t>
            </a:r>
            <a:r>
              <a:rPr lang="en-US" sz="1800" dirty="0" err="1">
                <a:latin typeface="Times New Roman" panose="02020603050405020304" pitchFamily="18" charset="0"/>
                <a:cs typeface="Times New Roman" panose="02020603050405020304" pitchFamily="18" charset="0"/>
              </a:rPr>
              <a:t>sẻ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chung</a:t>
            </a:r>
            <a:endParaRPr lang="en-US" sz="1800"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BC76D9CB-7197-A9F6-9C44-4BE1587EA08B}"/>
              </a:ext>
            </a:extLst>
          </p:cNvPr>
          <p:cNvSpPr txBox="1"/>
          <p:nvPr/>
        </p:nvSpPr>
        <p:spPr>
          <a:xfrm>
            <a:off x="8451" y="4821518"/>
            <a:ext cx="528508" cy="307777"/>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25169722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8"/>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CÂU HỎI TỔNG KẾT</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979656" y="1167305"/>
            <a:ext cx="772439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600" u="sng" dirty="0" err="1">
                <a:latin typeface="Arial Black" panose="020B0A04020102020204" pitchFamily="34" charset="0"/>
              </a:rPr>
              <a:t>Câu</a:t>
            </a:r>
            <a:r>
              <a:rPr lang="en-US" sz="1600" u="sng" dirty="0">
                <a:latin typeface="Arial Black" panose="020B0A04020102020204" pitchFamily="34" charset="0"/>
              </a:rPr>
              <a:t> 4</a:t>
            </a:r>
            <a:r>
              <a:rPr lang="en-US" sz="1600" dirty="0">
                <a:latin typeface="Arial Black" panose="020B0A04020102020204" pitchFamily="34"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phổ</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biến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đối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gì</a:t>
            </a:r>
            <a:r>
              <a:rPr lang="en-US" sz="1800" dirty="0">
                <a:latin typeface="Times New Roman" panose="02020603050405020304" pitchFamily="18" charset="0"/>
                <a:cs typeface="Times New Roman" panose="02020603050405020304" pitchFamily="18" charset="0"/>
              </a:rPr>
              <a:t>?</a:t>
            </a:r>
          </a:p>
        </p:txBody>
      </p:sp>
      <p:sp>
        <p:nvSpPr>
          <p:cNvPr id="8" name="Chỗ dành sẵn cho Văn bản 6">
            <a:extLst>
              <a:ext uri="{FF2B5EF4-FFF2-40B4-BE49-F238E27FC236}">
                <a16:creationId xmlns:a16="http://schemas.microsoft.com/office/drawing/2014/main" id="{DAD055AE-31EF-E0F8-D177-1DC02965179C}"/>
              </a:ext>
            </a:extLst>
          </p:cNvPr>
          <p:cNvSpPr txBox="1">
            <a:spLocks/>
          </p:cNvSpPr>
          <p:nvPr/>
        </p:nvSpPr>
        <p:spPr>
          <a:xfrm>
            <a:off x="1718652" y="184403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A) RSA</a:t>
            </a:r>
          </a:p>
        </p:txBody>
      </p:sp>
      <p:sp>
        <p:nvSpPr>
          <p:cNvPr id="9" name="Chỗ dành sẵn cho Văn bản 6">
            <a:extLst>
              <a:ext uri="{FF2B5EF4-FFF2-40B4-BE49-F238E27FC236}">
                <a16:creationId xmlns:a16="http://schemas.microsoft.com/office/drawing/2014/main" id="{793F3FED-BD2B-EB5E-4456-BBB8B4AD32A2}"/>
              </a:ext>
            </a:extLst>
          </p:cNvPr>
          <p:cNvSpPr txBox="1">
            <a:spLocks/>
          </p:cNvSpPr>
          <p:nvPr/>
        </p:nvSpPr>
        <p:spPr>
          <a:xfrm>
            <a:off x="1718651" y="2329178"/>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B) DSA</a:t>
            </a:r>
          </a:p>
        </p:txBody>
      </p:sp>
      <p:sp>
        <p:nvSpPr>
          <p:cNvPr id="10" name="Chỗ dành sẵn cho Văn bản 6">
            <a:extLst>
              <a:ext uri="{FF2B5EF4-FFF2-40B4-BE49-F238E27FC236}">
                <a16:creationId xmlns:a16="http://schemas.microsoft.com/office/drawing/2014/main" id="{CB31818B-F066-B96D-E4C3-ED4D3925DA07}"/>
              </a:ext>
            </a:extLst>
          </p:cNvPr>
          <p:cNvSpPr txBox="1">
            <a:spLocks/>
          </p:cNvSpPr>
          <p:nvPr/>
        </p:nvSpPr>
        <p:spPr>
          <a:xfrm>
            <a:off x="1718650" y="2814321"/>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C) AES</a:t>
            </a:r>
          </a:p>
        </p:txBody>
      </p:sp>
      <p:sp>
        <p:nvSpPr>
          <p:cNvPr id="11" name="Chỗ dành sẵn cho Văn bản 6">
            <a:extLst>
              <a:ext uri="{FF2B5EF4-FFF2-40B4-BE49-F238E27FC236}">
                <a16:creationId xmlns:a16="http://schemas.microsoft.com/office/drawing/2014/main" id="{EC2DDDDE-4AE3-059B-F31E-FA0E782A4BDE}"/>
              </a:ext>
            </a:extLst>
          </p:cNvPr>
          <p:cNvSpPr txBox="1">
            <a:spLocks/>
          </p:cNvSpPr>
          <p:nvPr/>
        </p:nvSpPr>
        <p:spPr>
          <a:xfrm>
            <a:off x="1718650" y="329946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D) PGP</a:t>
            </a:r>
          </a:p>
        </p:txBody>
      </p:sp>
      <p:sp>
        <p:nvSpPr>
          <p:cNvPr id="4" name="Hộp Văn bản 3">
            <a:extLst>
              <a:ext uri="{FF2B5EF4-FFF2-40B4-BE49-F238E27FC236}">
                <a16:creationId xmlns:a16="http://schemas.microsoft.com/office/drawing/2014/main" id="{F7ADAB25-3598-46F3-EA47-AD1DFBABEDB4}"/>
              </a:ext>
            </a:extLst>
          </p:cNvPr>
          <p:cNvSpPr txBox="1"/>
          <p:nvPr/>
        </p:nvSpPr>
        <p:spPr>
          <a:xfrm>
            <a:off x="8451" y="4821518"/>
            <a:ext cx="528508" cy="307777"/>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2467222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10"/>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CÂU HỎI TỔNG KẾT</a:t>
            </a:r>
          </a:p>
        </p:txBody>
      </p:sp>
      <p:sp>
        <p:nvSpPr>
          <p:cNvPr id="3" name="Chỗ dành sẵn cho Văn bản 6">
            <a:extLst>
              <a:ext uri="{FF2B5EF4-FFF2-40B4-BE49-F238E27FC236}">
                <a16:creationId xmlns:a16="http://schemas.microsoft.com/office/drawing/2014/main" id="{6A78233E-0620-E226-4A6E-AE3594CEC167}"/>
              </a:ext>
            </a:extLst>
          </p:cNvPr>
          <p:cNvSpPr txBox="1">
            <a:spLocks/>
          </p:cNvSpPr>
          <p:nvPr/>
        </p:nvSpPr>
        <p:spPr>
          <a:xfrm>
            <a:off x="979656" y="1167305"/>
            <a:ext cx="7724397"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2000" b="1" u="sng" dirty="0" err="1">
                <a:latin typeface="Arial Black" panose="020B0A04020102020204" pitchFamily="34" charset="0"/>
                <a:cs typeface="Times New Roman" panose="02020603050405020304" pitchFamily="18" charset="0"/>
              </a:rPr>
              <a:t>Câu</a:t>
            </a:r>
            <a:r>
              <a:rPr lang="en-US" sz="2000" b="1" u="sng" dirty="0">
                <a:latin typeface="Arial Black" panose="020B0A04020102020204" pitchFamily="34" charset="0"/>
                <a:cs typeface="Times New Roman" panose="02020603050405020304" pitchFamily="18" charset="0"/>
              </a:rPr>
              <a:t> 5</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chế</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hóa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gì</a:t>
            </a:r>
            <a:r>
              <a:rPr lang="en-US" sz="2000" dirty="0">
                <a:latin typeface="Times New Roman" panose="02020603050405020304" pitchFamily="18" charset="0"/>
                <a:cs typeface="Times New Roman" panose="02020603050405020304" pitchFamily="18" charset="0"/>
              </a:rPr>
              <a:t>?</a:t>
            </a:r>
          </a:p>
        </p:txBody>
      </p:sp>
      <p:sp>
        <p:nvSpPr>
          <p:cNvPr id="8" name="Chỗ dành sẵn cho Văn bản 6">
            <a:extLst>
              <a:ext uri="{FF2B5EF4-FFF2-40B4-BE49-F238E27FC236}">
                <a16:creationId xmlns:a16="http://schemas.microsoft.com/office/drawing/2014/main" id="{DAD055AE-31EF-E0F8-D177-1DC02965179C}"/>
              </a:ext>
            </a:extLst>
          </p:cNvPr>
          <p:cNvSpPr txBox="1">
            <a:spLocks/>
          </p:cNvSpPr>
          <p:nvPr/>
        </p:nvSpPr>
        <p:spPr>
          <a:xfrm>
            <a:off x="1718652" y="184403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A) Chia </a:t>
            </a:r>
            <a:r>
              <a:rPr lang="en-US" sz="1800" dirty="0" err="1">
                <a:latin typeface="Times New Roman" panose="02020603050405020304" pitchFamily="18" charset="0"/>
                <a:cs typeface="Times New Roman" panose="02020603050405020304" pitchFamily="18" charset="0"/>
              </a:rPr>
              <a:t>sẻ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endParaRPr lang="en-US" sz="1800" dirty="0">
              <a:latin typeface="Times New Roman" panose="02020603050405020304" pitchFamily="18" charset="0"/>
              <a:cs typeface="Times New Roman" panose="02020603050405020304" pitchFamily="18" charset="0"/>
            </a:endParaRPr>
          </a:p>
        </p:txBody>
      </p:sp>
      <p:sp>
        <p:nvSpPr>
          <p:cNvPr id="9" name="Chỗ dành sẵn cho Văn bản 6">
            <a:extLst>
              <a:ext uri="{FF2B5EF4-FFF2-40B4-BE49-F238E27FC236}">
                <a16:creationId xmlns:a16="http://schemas.microsoft.com/office/drawing/2014/main" id="{793F3FED-BD2B-EB5E-4456-BBB8B4AD32A2}"/>
              </a:ext>
            </a:extLst>
          </p:cNvPr>
          <p:cNvSpPr txBox="1">
            <a:spLocks/>
          </p:cNvSpPr>
          <p:nvPr/>
        </p:nvSpPr>
        <p:spPr>
          <a:xfrm>
            <a:off x="1718651" y="2329178"/>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B) </a:t>
            </a:r>
            <a:r>
              <a:rPr lang="en-US" sz="1800" dirty="0" err="1">
                <a:latin typeface="Times New Roman" panose="02020603050405020304" pitchFamily="18" charset="0"/>
                <a:cs typeface="Times New Roman" panose="02020603050405020304" pitchFamily="18" charset="0"/>
              </a:rPr>
              <a:t>Quá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tạp</a:t>
            </a:r>
            <a:endParaRPr lang="en-US" sz="1800" dirty="0">
              <a:latin typeface="Times New Roman" panose="02020603050405020304" pitchFamily="18" charset="0"/>
              <a:cs typeface="Times New Roman" panose="02020603050405020304" pitchFamily="18" charset="0"/>
            </a:endParaRPr>
          </a:p>
        </p:txBody>
      </p:sp>
      <p:sp>
        <p:nvSpPr>
          <p:cNvPr id="10" name="Chỗ dành sẵn cho Văn bản 6">
            <a:extLst>
              <a:ext uri="{FF2B5EF4-FFF2-40B4-BE49-F238E27FC236}">
                <a16:creationId xmlns:a16="http://schemas.microsoft.com/office/drawing/2014/main" id="{CB31818B-F066-B96D-E4C3-ED4D3925DA07}"/>
              </a:ext>
            </a:extLst>
          </p:cNvPr>
          <p:cNvSpPr txBox="1">
            <a:spLocks/>
          </p:cNvSpPr>
          <p:nvPr/>
        </p:nvSpPr>
        <p:spPr>
          <a:xfrm>
            <a:off x="1718650" y="2814321"/>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C) </a:t>
            </a:r>
            <a:r>
              <a:rPr lang="en-US" sz="1800" dirty="0" err="1">
                <a:latin typeface="Times New Roman" panose="02020603050405020304" pitchFamily="18" charset="0"/>
                <a:cs typeface="Times New Roman" panose="02020603050405020304" pitchFamily="18" charset="0"/>
              </a:rPr>
              <a:t>Tốc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lớn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chậm</a:t>
            </a:r>
            <a:endParaRPr lang="en-US" sz="1800" dirty="0">
              <a:latin typeface="Times New Roman" panose="02020603050405020304" pitchFamily="18" charset="0"/>
              <a:cs typeface="Times New Roman" panose="02020603050405020304" pitchFamily="18" charset="0"/>
            </a:endParaRPr>
          </a:p>
        </p:txBody>
      </p:sp>
      <p:sp>
        <p:nvSpPr>
          <p:cNvPr id="11" name="Chỗ dành sẵn cho Văn bản 6">
            <a:extLst>
              <a:ext uri="{FF2B5EF4-FFF2-40B4-BE49-F238E27FC236}">
                <a16:creationId xmlns:a16="http://schemas.microsoft.com/office/drawing/2014/main" id="{EC2DDDDE-4AE3-059B-F31E-FA0E782A4BDE}"/>
              </a:ext>
            </a:extLst>
          </p:cNvPr>
          <p:cNvSpPr txBox="1">
            <a:spLocks/>
          </p:cNvSpPr>
          <p:nvPr/>
        </p:nvSpPr>
        <p:spPr>
          <a:xfrm>
            <a:off x="1718650" y="3299465"/>
            <a:ext cx="7293075"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50000"/>
              </a:lnSpc>
              <a:buNone/>
            </a:pPr>
            <a:r>
              <a:rPr lang="en-US" sz="1800" dirty="0">
                <a:latin typeface="Times New Roman" panose="02020603050405020304" pitchFamily="18" charset="0"/>
                <a:cs typeface="Times New Roman" panose="02020603050405020304" pitchFamily="18" charset="0"/>
              </a:rPr>
              <a:t>D) </a:t>
            </a:r>
            <a:r>
              <a:rPr lang="en-US" sz="1800" dirty="0" err="1">
                <a:latin typeface="Times New Roman" panose="02020603050405020304" pitchFamily="18" charset="0"/>
                <a:cs typeface="Times New Roman" panose="02020603050405020304" pitchFamily="18" charset="0"/>
              </a:rPr>
              <a:t>Khó</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dữ</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nhỏ</a:t>
            </a:r>
            <a:endParaRPr lang="en-US" sz="1800" dirty="0">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5FDFB38C-A4DB-0AAD-7AB5-677D7C10E6BA}"/>
              </a:ext>
            </a:extLst>
          </p:cNvPr>
          <p:cNvSpPr txBox="1"/>
          <p:nvPr/>
        </p:nvSpPr>
        <p:spPr>
          <a:xfrm>
            <a:off x="8451" y="4821518"/>
            <a:ext cx="528508" cy="307777"/>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12794634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9"/>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62"/>
          <p:cNvSpPr/>
          <p:nvPr/>
        </p:nvSpPr>
        <p:spPr>
          <a:xfrm rot="-4027679">
            <a:off x="1921001" y="-138242"/>
            <a:ext cx="4896711" cy="5420002"/>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2"/>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latin typeface="Segoe UI Black" panose="020B0A02040204020203" pitchFamily="34" charset="0"/>
                <a:ea typeface="Segoe UI Black" panose="020B0A02040204020203" pitchFamily="34" charset="0"/>
              </a:rPr>
              <a:t>KẾT THÚC!</a:t>
            </a:r>
            <a:endParaRPr sz="6000" dirty="0">
              <a:latin typeface="Segoe UI Black" panose="020B0A02040204020203" pitchFamily="34" charset="0"/>
              <a:ea typeface="Segoe UI Black" panose="020B0A02040204020203" pitchFamily="34" charset="0"/>
            </a:endParaRPr>
          </a:p>
        </p:txBody>
      </p:sp>
      <p:sp>
        <p:nvSpPr>
          <p:cNvPr id="2" name="Google Shape;3006;p62">
            <a:extLst>
              <a:ext uri="{FF2B5EF4-FFF2-40B4-BE49-F238E27FC236}">
                <a16:creationId xmlns:a16="http://schemas.microsoft.com/office/drawing/2014/main" id="{CA9E9614-EC0B-5807-F891-F4A82AB3948C}"/>
              </a:ext>
            </a:extLst>
          </p:cNvPr>
          <p:cNvSpPr txBox="1">
            <a:spLocks/>
          </p:cNvSpPr>
          <p:nvPr/>
        </p:nvSpPr>
        <p:spPr>
          <a:xfrm>
            <a:off x="189781" y="2837159"/>
            <a:ext cx="8520600" cy="9412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7200"/>
              <a:buFont typeface="Viga"/>
              <a:buNone/>
              <a:defRPr sz="72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2000"/>
              <a:buFont typeface="Arial"/>
              <a:buNone/>
              <a:defRPr sz="12000" b="0" i="0" u="none" strike="noStrike" cap="none">
                <a:solidFill>
                  <a:schemeClr val="lt2"/>
                </a:solidFill>
                <a:latin typeface="Arial"/>
                <a:ea typeface="Arial"/>
                <a:cs typeface="Arial"/>
                <a:sym typeface="Arial"/>
              </a:defRPr>
            </a:lvl9pPr>
          </a:lstStyle>
          <a:p>
            <a:r>
              <a:rPr lang="en-US" sz="2800" dirty="0">
                <a:latin typeface="Segoe UI Black" panose="020B0A02040204020203" pitchFamily="34" charset="0"/>
                <a:ea typeface="Segoe UI Black" panose="020B0A02040204020203" pitchFamily="34" charset="0"/>
              </a:rPr>
              <a:t>CẢM ƠN CÔ VÀ CÁC BẠN ĐÃ THEO DÕI!</a:t>
            </a:r>
          </a:p>
        </p:txBody>
      </p:sp>
    </p:spTree>
    <p:extLst>
      <p:ext uri="{BB962C8B-B14F-4D97-AF65-F5344CB8AC3E}">
        <p14:creationId xmlns:p14="http://schemas.microsoft.com/office/powerpoint/2010/main" val="346119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solidFill>
                  <a:schemeClr val="lt2"/>
                </a:solidFill>
                <a:latin typeface="Bahnschrift SemiBold" panose="020B0502040204020203" pitchFamily="34" charset="0"/>
              </a:rPr>
              <a:t>SƠ LƯỢC MÃ HÓA LAI</a:t>
            </a:r>
            <a:endParaRPr b="1" dirty="0">
              <a:solidFill>
                <a:schemeClr val="lt2"/>
              </a:solidFill>
              <a:latin typeface="Bahnschrift SemiBold" panose="020B0502040204020203" pitchFamily="34" charset="0"/>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indent="0"/>
            <a:r>
              <a:rPr lang="en-US" dirty="0" err="1">
                <a:solidFill>
                  <a:schemeClr val="lt2"/>
                </a:solidFill>
                <a:latin typeface="Times New Roman" panose="02020603050405020304" pitchFamily="18" charset="0"/>
                <a:cs typeface="Times New Roman" panose="02020603050405020304" pitchFamily="18" charset="0"/>
              </a:rPr>
              <a:t>Giới</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thiệu</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thông</a:t>
            </a:r>
            <a:r>
              <a:rPr lang="en-US" dirty="0">
                <a:solidFill>
                  <a:schemeClr val="lt2"/>
                </a:solidFill>
                <a:latin typeface="Times New Roman" panose="02020603050405020304" pitchFamily="18" charset="0"/>
                <a:cs typeface="Times New Roman" panose="02020603050405020304" pitchFamily="18" charset="0"/>
              </a:rPr>
              <a:t> tin, </a:t>
            </a:r>
            <a:r>
              <a:rPr lang="en-US" dirty="0" err="1">
                <a:solidFill>
                  <a:schemeClr val="lt2"/>
                </a:solidFill>
                <a:latin typeface="Times New Roman" panose="02020603050405020304" pitchFamily="18" charset="0"/>
                <a:cs typeface="Times New Roman" panose="02020603050405020304" pitchFamily="18" charset="0"/>
              </a:rPr>
              <a:t>lý</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thuyết</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về</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mã</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hóa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lai</a:t>
            </a:r>
            <a:endParaRPr dirty="0">
              <a:solidFill>
                <a:schemeClr val="lt2"/>
              </a:solidFill>
              <a:latin typeface="Times New Roman" panose="02020603050405020304" pitchFamily="18" charset="0"/>
              <a:cs typeface="Times New Roman" panose="02020603050405020304" pitchFamily="18" charset="0"/>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solidFill>
                  <a:schemeClr val="lt2"/>
                </a:solidFill>
                <a:latin typeface="Bahnschrift SemiBold" panose="020B0502040204020203" pitchFamily="34" charset="0"/>
              </a:rPr>
              <a:t>VÍ DỤ VỀ MÃ HÓA LAI</a:t>
            </a:r>
            <a:endParaRPr b="1" dirty="0">
              <a:solidFill>
                <a:schemeClr val="lt2"/>
              </a:solidFill>
              <a:latin typeface="Bahnschrift SemiBold" panose="020B0502040204020203" pitchFamily="34" charset="0"/>
            </a:endParaRP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lt2"/>
                </a:solidFill>
                <a:latin typeface="Times New Roman" panose="02020603050405020304" pitchFamily="18" charset="0"/>
                <a:cs typeface="Times New Roman" panose="02020603050405020304" pitchFamily="18" charset="0"/>
              </a:rPr>
              <a:t>Giới</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thiệu</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các</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ví</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dụ</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ứng</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dụng</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của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mã</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hóa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lai</a:t>
            </a:r>
            <a:endParaRPr dirty="0">
              <a:solidFill>
                <a:schemeClr val="lt2"/>
              </a:solidFill>
              <a:latin typeface="Times New Roman" panose="02020603050405020304" pitchFamily="18" charset="0"/>
              <a:cs typeface="Times New Roman" panose="02020603050405020304" pitchFamily="18" charset="0"/>
            </a:endParaRPr>
          </a:p>
        </p:txBody>
      </p:sp>
      <p:sp>
        <p:nvSpPr>
          <p:cNvPr id="309" name="Google Shape;309;p31"/>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solidFill>
                  <a:schemeClr val="lt2"/>
                </a:solidFill>
                <a:latin typeface="Bahnschrift SemiBold" panose="020B0502040204020203" pitchFamily="34" charset="0"/>
              </a:rPr>
              <a:t>CÂU HỎI TỔNG KẾT</a:t>
            </a:r>
            <a:endParaRPr b="1" dirty="0">
              <a:solidFill>
                <a:schemeClr val="lt2"/>
              </a:solidFill>
              <a:latin typeface="Bahnschrift SemiBold" panose="020B0502040204020203" pitchFamily="34" charset="0"/>
            </a:endParaRP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lt2"/>
                </a:solidFill>
                <a:latin typeface="Times New Roman" panose="02020603050405020304" pitchFamily="18" charset="0"/>
                <a:cs typeface="Times New Roman" panose="02020603050405020304" pitchFamily="18" charset="0"/>
              </a:rPr>
              <a:t>Các</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câu</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hỏi</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về</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mã</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hóa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lai</a:t>
            </a:r>
            <a:endParaRPr dirty="0">
              <a:solidFill>
                <a:schemeClr val="lt2"/>
              </a:solidFill>
              <a:latin typeface="Times New Roman" panose="02020603050405020304" pitchFamily="18" charset="0"/>
              <a:cs typeface="Times New Roman" panose="02020603050405020304" pitchFamily="18" charset="0"/>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15" name="Google Shape;315;p31"/>
          <p:cNvSpPr txBox="1">
            <a:spLocks noGrp="1"/>
          </p:cNvSpPr>
          <p:nvPr>
            <p:ph type="title" idx="14"/>
          </p:nvPr>
        </p:nvSpPr>
        <p:spPr>
          <a:xfrm>
            <a:off x="4574503" y="361360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lt2"/>
                </a:solidFill>
                <a:latin typeface="Bahnschrift SemiBold" panose="020B0502040204020203" pitchFamily="34" charset="0"/>
              </a:rPr>
              <a:t>CÁCH THỨC HOẠT ĐỘNG</a:t>
            </a:r>
            <a:endParaRPr b="1" dirty="0">
              <a:solidFill>
                <a:schemeClr val="lt2"/>
              </a:solidFill>
              <a:latin typeface="Bahnschrift SemiBold" panose="020B0502040204020203" pitchFamily="34" charset="0"/>
            </a:endParaRP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lt2"/>
                </a:solidFill>
                <a:latin typeface="Times New Roman" panose="02020603050405020304" pitchFamily="18" charset="0"/>
                <a:cs typeface="Times New Roman" panose="02020603050405020304" pitchFamily="18" charset="0"/>
              </a:rPr>
              <a:t>Giới</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thiệu</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cách</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thức</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hoạt</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động</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của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mã</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hóa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lai</a:t>
            </a:r>
            <a:endParaRPr dirty="0">
              <a:solidFill>
                <a:schemeClr val="lt2"/>
              </a:solidFill>
              <a:latin typeface="Times New Roman" panose="02020603050405020304" pitchFamily="18" charset="0"/>
              <a:cs typeface="Times New Roman" panose="02020603050405020304" pitchFamily="18" charset="0"/>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lt2"/>
                </a:solidFill>
                <a:latin typeface="Bahnschrift SemiBold" panose="020B0502040204020203" pitchFamily="34" charset="0"/>
              </a:rPr>
              <a:t>DEMO MINH HỌA</a:t>
            </a:r>
            <a:endParaRPr b="1" dirty="0">
              <a:solidFill>
                <a:schemeClr val="lt2"/>
              </a:solidFill>
              <a:latin typeface="Bahnschrift SemiBold" panose="020B0502040204020203" pitchFamily="34" charset="0"/>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lt2"/>
                </a:solidFill>
                <a:latin typeface="Times New Roman" panose="02020603050405020304" pitchFamily="18" charset="0"/>
                <a:cs typeface="Times New Roman" panose="02020603050405020304" pitchFamily="18" charset="0"/>
              </a:rPr>
              <a:t>Thực</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hành</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minh</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họa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về</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mã</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hóa</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lai</a:t>
            </a:r>
            <a:endParaRPr dirty="0">
              <a:solidFill>
                <a:schemeClr val="lt2"/>
              </a:solidFill>
              <a:latin typeface="Times New Roman" panose="02020603050405020304" pitchFamily="18" charset="0"/>
              <a:cs typeface="Times New Roman" panose="02020603050405020304" pitchFamily="18" charset="0"/>
            </a:endParaRPr>
          </a:p>
        </p:txBody>
      </p:sp>
      <p:sp>
        <p:nvSpPr>
          <p:cNvPr id="320" name="Google Shape;320;p31"/>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chemeClr val="lt2"/>
                </a:solidFill>
                <a:latin typeface="Bahnschrift SemiBold" panose="020B0502040204020203" pitchFamily="34" charset="0"/>
              </a:rPr>
              <a:t>KẾT THÚC</a:t>
            </a:r>
            <a:endParaRPr b="1" dirty="0">
              <a:solidFill>
                <a:schemeClr val="lt2"/>
              </a:solidFill>
              <a:latin typeface="Bahnschrift SemiBold" panose="020B0502040204020203" pitchFamily="34" charset="0"/>
            </a:endParaRPr>
          </a:p>
        </p:txBody>
      </p:sp>
      <p:sp>
        <p:nvSpPr>
          <p:cNvPr id="321" name="Google Shape;321;p31"/>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lt2"/>
                </a:solidFill>
                <a:latin typeface="Times New Roman" panose="02020603050405020304" pitchFamily="18" charset="0"/>
                <a:cs typeface="Times New Roman" panose="02020603050405020304" pitchFamily="18" charset="0"/>
              </a:rPr>
              <a:t>Lời</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kết</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và</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cảm</a:t>
            </a:r>
            <a:r>
              <a:rPr lang="en-US" dirty="0">
                <a:solidFill>
                  <a:schemeClr val="lt2"/>
                </a:solidFill>
                <a:latin typeface="Times New Roman" panose="02020603050405020304" pitchFamily="18" charset="0"/>
                <a:cs typeface="Times New Roman" panose="02020603050405020304" pitchFamily="18" charset="0"/>
              </a:rPr>
              <a:t> </a:t>
            </a:r>
            <a:r>
              <a:rPr lang="en-US" dirty="0" err="1">
                <a:solidFill>
                  <a:schemeClr val="lt2"/>
                </a:solidFill>
                <a:latin typeface="Times New Roman" panose="02020603050405020304" pitchFamily="18" charset="0"/>
                <a:cs typeface="Times New Roman" panose="02020603050405020304" pitchFamily="18" charset="0"/>
              </a:rPr>
              <a:t>ơn</a:t>
            </a:r>
            <a:endParaRPr dirty="0">
              <a:solidFill>
                <a:schemeClr val="lt2"/>
              </a:solidFill>
              <a:latin typeface="Times New Roman" panose="02020603050405020304" pitchFamily="18" charset="0"/>
              <a:cs typeface="Times New Roman" panose="02020603050405020304" pitchFamily="18" charset="0"/>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2" name="Hộp Văn bản 1">
            <a:extLst>
              <a:ext uri="{FF2B5EF4-FFF2-40B4-BE49-F238E27FC236}">
                <a16:creationId xmlns:a16="http://schemas.microsoft.com/office/drawing/2014/main" id="{ECEA6D93-4362-3A87-15AA-02345329EA43}"/>
              </a:ext>
            </a:extLst>
          </p:cNvPr>
          <p:cNvSpPr txBox="1"/>
          <p:nvPr/>
        </p:nvSpPr>
        <p:spPr>
          <a:xfrm>
            <a:off x="8451" y="4821518"/>
            <a:ext cx="293614" cy="307777"/>
          </a:xfrm>
          <a:prstGeom prst="rect">
            <a:avLst/>
          </a:prstGeom>
          <a:noFill/>
        </p:spPr>
        <p:txBody>
          <a:bodyPr wrap="square" rtlCol="0">
            <a:spAutoFit/>
          </a:bodyPr>
          <a:lstStyle/>
          <a:p>
            <a:r>
              <a:rPr lang="en-US" dirty="0"/>
              <a:t>3</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Segoe UI Black" panose="020B0A02040204020203" pitchFamily="34" charset="0"/>
                <a:ea typeface="Segoe UI Black" panose="020B0A02040204020203" pitchFamily="34" charset="0"/>
              </a:rPr>
              <a:t>SƠ LƯỢC VỀ </a:t>
            </a:r>
            <a:br>
              <a:rPr lang="en" sz="3600" dirty="0">
                <a:latin typeface="Segoe UI Black" panose="020B0A02040204020203" pitchFamily="34" charset="0"/>
                <a:ea typeface="Segoe UI Black" panose="020B0A02040204020203" pitchFamily="34" charset="0"/>
              </a:rPr>
            </a:br>
            <a:r>
              <a:rPr lang="en" sz="3600" dirty="0">
                <a:latin typeface="Segoe UI Black" panose="020B0A02040204020203" pitchFamily="34" charset="0"/>
                <a:ea typeface="Segoe UI Black" panose="020B0A02040204020203" pitchFamily="34" charset="0"/>
              </a:rPr>
              <a:t>MÃ HÓA LAI</a:t>
            </a:r>
            <a:endParaRPr sz="3600" dirty="0">
              <a:latin typeface="Segoe UI Black" panose="020B0A02040204020203" pitchFamily="34" charset="0"/>
              <a:ea typeface="Segoe UI Black" panose="020B0A02040204020203" pitchFamily="34" charset="0"/>
            </a:endParaRP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7" name="Google Shape;607;p34"/>
          <p:cNvSpPr txBox="1">
            <a:spLocks noGrp="1"/>
          </p:cNvSpPr>
          <p:nvPr>
            <p:ph type="title" idx="2"/>
          </p:nvPr>
        </p:nvSpPr>
        <p:spPr>
          <a:xfrm>
            <a:off x="876325" y="792425"/>
            <a:ext cx="2657700" cy="7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 name="Hộp Văn bản 1">
            <a:extLst>
              <a:ext uri="{FF2B5EF4-FFF2-40B4-BE49-F238E27FC236}">
                <a16:creationId xmlns:a16="http://schemas.microsoft.com/office/drawing/2014/main" id="{E427D23A-6469-4A3B-588B-241AD4474B33}"/>
              </a:ext>
            </a:extLst>
          </p:cNvPr>
          <p:cNvSpPr txBox="1"/>
          <p:nvPr/>
        </p:nvSpPr>
        <p:spPr>
          <a:xfrm>
            <a:off x="8451" y="4821518"/>
            <a:ext cx="293614" cy="307777"/>
          </a:xfrm>
          <a:prstGeom prst="rect">
            <a:avLst/>
          </a:prstGeom>
          <a:noFill/>
        </p:spPr>
        <p:txBody>
          <a:bodyPr wrap="square" rtlCol="0">
            <a:spAutoFit/>
          </a:bodyPr>
          <a:lstStyle/>
          <a:p>
            <a:r>
              <a:rPr lang="en-US" dirty="0"/>
              <a:t>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F9F714C2-D43D-06E9-29ED-C05D9B5A1FC9}"/>
              </a:ext>
            </a:extLst>
          </p:cNvPr>
          <p:cNvSpPr>
            <a:spLocks noGrp="1"/>
          </p:cNvSpPr>
          <p:nvPr>
            <p:ph type="body" idx="1"/>
          </p:nvPr>
        </p:nvSpPr>
        <p:spPr>
          <a:xfrm>
            <a:off x="779024" y="1542004"/>
            <a:ext cx="6184667" cy="3267300"/>
          </a:xfrm>
        </p:spPr>
        <p:txBody>
          <a:bodyPr/>
          <a:lstStyle/>
          <a:p>
            <a:pPr marL="400050" indent="-400050">
              <a:lnSpc>
                <a:spcPct val="150000"/>
              </a:lnSpc>
              <a:buFont typeface="+mj-lt"/>
              <a:buAutoNum type="romanUcPeriod"/>
            </a:pPr>
            <a:r>
              <a:rPr lang="en-US" sz="1600" dirty="0" err="1">
                <a:latin typeface="Times New Roman" panose="02020603050405020304" pitchFamily="18" charset="0"/>
                <a:cs typeface="Times New Roman" panose="02020603050405020304" pitchFamily="18" charset="0"/>
              </a:rPr>
              <a:t>Chỉ</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endParaRPr lang="en-US" sz="1600" dirty="0">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r>
              <a:rPr lang="en-US" sz="1600" dirty="0" err="1">
                <a:latin typeface="Times New Roman" panose="02020603050405020304" pitchFamily="18" charset="0"/>
                <a:cs typeface="Times New Roman" panose="02020603050405020304" pitchFamily="18" charset="0"/>
              </a:rPr>
              <a:t>Tốc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phù</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hợp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lượng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lớn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a:t>
            </a:r>
          </a:p>
          <a:p>
            <a:pPr marL="400050" indent="-400050">
              <a:lnSpc>
                <a:spcPct val="150000"/>
              </a:lnSpc>
              <a:buFont typeface="+mj-lt"/>
              <a:buAutoNum type="romanUcPeriod"/>
            </a:pP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sẻ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Cần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an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để</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sẻ</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Nếu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bị</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toàn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sẽ</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endParaRPr lang="en-US" sz="1600" dirty="0">
              <a:latin typeface="Times New Roman" panose="02020603050405020304" pitchFamily="18" charset="0"/>
              <a:cs typeface="Times New Roman" panose="02020603050405020304" pitchFamily="18" charset="0"/>
            </a:endParaRPr>
          </a:p>
          <a:p>
            <a:pPr marL="400050" indent="-400050">
              <a:lnSpc>
                <a:spcPct val="150000"/>
              </a:lnSpc>
              <a:buFont typeface="+mj-lt"/>
              <a:buAutoNum type="romanUcPeriod"/>
            </a:pP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phổ</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- 3DES</a:t>
            </a:r>
          </a:p>
        </p:txBody>
      </p:sp>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SƠ LƯỢC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đối</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xứng</a:t>
            </a:r>
            <a:endParaRPr lang="en-US" dirty="0">
              <a:latin typeface="Segoe UI Black" panose="020B0A02040204020203" pitchFamily="34" charset="0"/>
              <a:ea typeface="Segoe UI Black" panose="020B0A02040204020203" pitchFamily="34" charset="0"/>
            </a:endParaRPr>
          </a:p>
        </p:txBody>
      </p:sp>
      <p:sp>
        <p:nvSpPr>
          <p:cNvPr id="3" name="Hộp Văn bản 2">
            <a:extLst>
              <a:ext uri="{FF2B5EF4-FFF2-40B4-BE49-F238E27FC236}">
                <a16:creationId xmlns:a16="http://schemas.microsoft.com/office/drawing/2014/main" id="{862EF5A0-0BEC-3F6E-8F4E-565575033814}"/>
              </a:ext>
            </a:extLst>
          </p:cNvPr>
          <p:cNvSpPr txBox="1"/>
          <p:nvPr/>
        </p:nvSpPr>
        <p:spPr>
          <a:xfrm>
            <a:off x="8451" y="4821518"/>
            <a:ext cx="293614" cy="307777"/>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702634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SƠ LƯỢC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đối</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xứng</a:t>
            </a:r>
            <a:endParaRPr lang="en-US" dirty="0">
              <a:latin typeface="Segoe UI Black" panose="020B0A02040204020203" pitchFamily="34" charset="0"/>
              <a:ea typeface="Segoe UI Black" panose="020B0A02040204020203" pitchFamily="34" charset="0"/>
            </a:endParaRPr>
          </a:p>
        </p:txBody>
      </p:sp>
      <p:pic>
        <p:nvPicPr>
          <p:cNvPr id="13" name="Content Placeholder 7" descr="pasted image 0">
            <a:extLst>
              <a:ext uri="{FF2B5EF4-FFF2-40B4-BE49-F238E27FC236}">
                <a16:creationId xmlns:a16="http://schemas.microsoft.com/office/drawing/2014/main" id="{4D044E83-20E3-66EF-36E7-8DD59311AB3A}"/>
              </a:ext>
            </a:extLst>
          </p:cNvPr>
          <p:cNvPicPr>
            <a:picLocks noChangeAspect="1"/>
          </p:cNvPicPr>
          <p:nvPr/>
        </p:nvPicPr>
        <p:blipFill>
          <a:blip r:embed="rId2"/>
          <a:stretch>
            <a:fillRect/>
          </a:stretch>
        </p:blipFill>
        <p:spPr>
          <a:xfrm>
            <a:off x="2028277" y="1688116"/>
            <a:ext cx="5087447" cy="2768847"/>
          </a:xfrm>
          <a:prstGeom prst="rect">
            <a:avLst/>
          </a:prstGeom>
          <a:noFill/>
          <a:ln>
            <a:noFill/>
          </a:ln>
          <a:scene3d>
            <a:camera prst="orthographicFront"/>
            <a:lightRig rig="threePt" dir="t"/>
          </a:scene3d>
          <a:sp3d extrusionH="76200">
            <a:bevelT prst="slope"/>
            <a:bevelB/>
            <a:extrusionClr>
              <a:schemeClr val="tx1">
                <a:lumMod val="95000"/>
                <a:lumOff val="5000"/>
              </a:schemeClr>
            </a:extrusionClr>
          </a:sp3d>
        </p:spPr>
      </p:pic>
      <p:cxnSp>
        <p:nvCxnSpPr>
          <p:cNvPr id="36" name="Đường kết nối Mũi tên Thẳng 35">
            <a:extLst>
              <a:ext uri="{FF2B5EF4-FFF2-40B4-BE49-F238E27FC236}">
                <a16:creationId xmlns:a16="http://schemas.microsoft.com/office/drawing/2014/main" id="{428E98BB-E1FE-7988-12A2-884603D5D382}"/>
              </a:ext>
            </a:extLst>
          </p:cNvPr>
          <p:cNvCxnSpPr/>
          <p:nvPr/>
        </p:nvCxnSpPr>
        <p:spPr>
          <a:xfrm>
            <a:off x="2903620" y="2303495"/>
            <a:ext cx="1551963" cy="162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Đường kết nối Mũi tên Thẳng 39">
            <a:extLst>
              <a:ext uri="{FF2B5EF4-FFF2-40B4-BE49-F238E27FC236}">
                <a16:creationId xmlns:a16="http://schemas.microsoft.com/office/drawing/2014/main" id="{65AA8A02-BB4C-A551-C309-32B7D89F1DF0}"/>
              </a:ext>
            </a:extLst>
          </p:cNvPr>
          <p:cNvCxnSpPr>
            <a:cxnSpLocks/>
          </p:cNvCxnSpPr>
          <p:nvPr/>
        </p:nvCxnSpPr>
        <p:spPr>
          <a:xfrm flipH="1">
            <a:off x="4698864" y="2281604"/>
            <a:ext cx="1366804" cy="184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Hộp Văn bản 41">
            <a:extLst>
              <a:ext uri="{FF2B5EF4-FFF2-40B4-BE49-F238E27FC236}">
                <a16:creationId xmlns:a16="http://schemas.microsoft.com/office/drawing/2014/main" id="{A2D24871-C71A-F9E9-22B1-E8045572C28B}"/>
              </a:ext>
            </a:extLst>
          </p:cNvPr>
          <p:cNvSpPr txBox="1"/>
          <p:nvPr/>
        </p:nvSpPr>
        <p:spPr>
          <a:xfrm rot="340267">
            <a:off x="2958660" y="2229703"/>
            <a:ext cx="2375045" cy="246221"/>
          </a:xfrm>
          <a:prstGeom prst="rect">
            <a:avLst/>
          </a:prstGeom>
          <a:noFill/>
        </p:spPr>
        <p:txBody>
          <a:bodyPr wrap="square" rtlCol="0">
            <a:spAutoFit/>
          </a:bodyPr>
          <a:lstStyle/>
          <a:p>
            <a:r>
              <a:rPr lang="en-US" sz="1000" dirty="0" err="1"/>
              <a:t>Dùng</a:t>
            </a:r>
            <a:r>
              <a:rPr lang="en-US" sz="1000" dirty="0"/>
              <a:t> </a:t>
            </a:r>
            <a:r>
              <a:rPr lang="en-US" sz="1000" dirty="0" err="1"/>
              <a:t>để</a:t>
            </a:r>
            <a:r>
              <a:rPr lang="en-US" sz="1000" dirty="0"/>
              <a:t> </a:t>
            </a:r>
            <a:r>
              <a:rPr lang="en-US" sz="1000" dirty="0" err="1"/>
              <a:t>mã</a:t>
            </a:r>
            <a:r>
              <a:rPr lang="en-US" sz="1000" dirty="0"/>
              <a:t> </a:t>
            </a:r>
            <a:r>
              <a:rPr lang="en-US" sz="1000" dirty="0" err="1"/>
              <a:t>hóa</a:t>
            </a:r>
            <a:endParaRPr lang="en-US" sz="1000" dirty="0"/>
          </a:p>
        </p:txBody>
      </p:sp>
      <p:sp>
        <p:nvSpPr>
          <p:cNvPr id="43" name="Hộp Văn bản 42">
            <a:extLst>
              <a:ext uri="{FF2B5EF4-FFF2-40B4-BE49-F238E27FC236}">
                <a16:creationId xmlns:a16="http://schemas.microsoft.com/office/drawing/2014/main" id="{C0F0009C-00AE-C660-B2CB-C7D61A8CD5AC}"/>
              </a:ext>
            </a:extLst>
          </p:cNvPr>
          <p:cNvSpPr txBox="1"/>
          <p:nvPr/>
        </p:nvSpPr>
        <p:spPr>
          <a:xfrm rot="21201102">
            <a:off x="4903984" y="2150189"/>
            <a:ext cx="1217516" cy="246221"/>
          </a:xfrm>
          <a:prstGeom prst="rect">
            <a:avLst/>
          </a:prstGeom>
          <a:noFill/>
        </p:spPr>
        <p:txBody>
          <a:bodyPr wrap="square" rtlCol="0">
            <a:spAutoFit/>
          </a:bodyPr>
          <a:lstStyle/>
          <a:p>
            <a:r>
              <a:rPr lang="en-US" sz="1000" dirty="0" err="1"/>
              <a:t>Dùng</a:t>
            </a:r>
            <a:r>
              <a:rPr lang="en-US" sz="1000" dirty="0"/>
              <a:t> </a:t>
            </a:r>
            <a:r>
              <a:rPr lang="en-US" sz="1000" dirty="0" err="1"/>
              <a:t>để</a:t>
            </a:r>
            <a:r>
              <a:rPr lang="en-US" sz="1000" dirty="0"/>
              <a:t> </a:t>
            </a:r>
            <a:r>
              <a:rPr lang="en-US" sz="1000" dirty="0" err="1"/>
              <a:t>giải</a:t>
            </a:r>
            <a:r>
              <a:rPr lang="en-US" sz="1000" dirty="0"/>
              <a:t> </a:t>
            </a:r>
            <a:r>
              <a:rPr lang="en-US" sz="1000" dirty="0" err="1"/>
              <a:t>mã</a:t>
            </a:r>
            <a:endParaRPr lang="en-US" sz="1000" dirty="0"/>
          </a:p>
        </p:txBody>
      </p:sp>
      <p:grpSp>
        <p:nvGrpSpPr>
          <p:cNvPr id="45" name="Nhóm 44">
            <a:extLst>
              <a:ext uri="{FF2B5EF4-FFF2-40B4-BE49-F238E27FC236}">
                <a16:creationId xmlns:a16="http://schemas.microsoft.com/office/drawing/2014/main" id="{5815C3DA-EFD8-4DFA-0F97-C0BEE20A333F}"/>
              </a:ext>
            </a:extLst>
          </p:cNvPr>
          <p:cNvGrpSpPr/>
          <p:nvPr/>
        </p:nvGrpSpPr>
        <p:grpSpPr>
          <a:xfrm>
            <a:off x="2256725" y="2124693"/>
            <a:ext cx="861434" cy="578415"/>
            <a:chOff x="1928525" y="2124693"/>
            <a:chExt cx="861434" cy="578415"/>
          </a:xfrm>
        </p:grpSpPr>
        <p:grpSp>
          <p:nvGrpSpPr>
            <p:cNvPr id="21" name="Google Shape;14128;p79">
              <a:extLst>
                <a:ext uri="{FF2B5EF4-FFF2-40B4-BE49-F238E27FC236}">
                  <a16:creationId xmlns:a16="http://schemas.microsoft.com/office/drawing/2014/main" id="{89D2C70A-83BC-DAC4-79FA-EC5029EDECF2}"/>
                </a:ext>
              </a:extLst>
            </p:cNvPr>
            <p:cNvGrpSpPr/>
            <p:nvPr/>
          </p:nvGrpSpPr>
          <p:grpSpPr>
            <a:xfrm>
              <a:off x="2204881" y="2124693"/>
              <a:ext cx="259523" cy="346294"/>
              <a:chOff x="7162775" y="2881113"/>
              <a:chExt cx="259523" cy="346294"/>
            </a:xfrm>
          </p:grpSpPr>
          <p:sp>
            <p:nvSpPr>
              <p:cNvPr id="22" name="Google Shape;14129;p79">
                <a:extLst>
                  <a:ext uri="{FF2B5EF4-FFF2-40B4-BE49-F238E27FC236}">
                    <a16:creationId xmlns:a16="http://schemas.microsoft.com/office/drawing/2014/main" id="{BC325D04-2864-8C1C-3756-0219CDFAAE94}"/>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4130;p79">
                <a:extLst>
                  <a:ext uri="{FF2B5EF4-FFF2-40B4-BE49-F238E27FC236}">
                    <a16:creationId xmlns:a16="http://schemas.microsoft.com/office/drawing/2014/main" id="{8C2E9A18-54D7-4374-73EB-D7BF14BA12AC}"/>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131;p79">
                <a:extLst>
                  <a:ext uri="{FF2B5EF4-FFF2-40B4-BE49-F238E27FC236}">
                    <a16:creationId xmlns:a16="http://schemas.microsoft.com/office/drawing/2014/main" id="{56FEF320-95FE-AA6E-22AB-3B748F6D3DFE}"/>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132;p79">
                <a:extLst>
                  <a:ext uri="{FF2B5EF4-FFF2-40B4-BE49-F238E27FC236}">
                    <a16:creationId xmlns:a16="http://schemas.microsoft.com/office/drawing/2014/main" id="{8B09C972-D21C-F437-5D36-CAFFBDE5F2A2}"/>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133;p79">
                <a:extLst>
                  <a:ext uri="{FF2B5EF4-FFF2-40B4-BE49-F238E27FC236}">
                    <a16:creationId xmlns:a16="http://schemas.microsoft.com/office/drawing/2014/main" id="{0FB80AC8-6928-8396-C60B-363C7A6B982F}"/>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134;p79">
                <a:extLst>
                  <a:ext uri="{FF2B5EF4-FFF2-40B4-BE49-F238E27FC236}">
                    <a16:creationId xmlns:a16="http://schemas.microsoft.com/office/drawing/2014/main" id="{161F75BF-9FC3-B1D2-31D5-6E71FF77DD7B}"/>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Hộp Văn bản 43">
              <a:extLst>
                <a:ext uri="{FF2B5EF4-FFF2-40B4-BE49-F238E27FC236}">
                  <a16:creationId xmlns:a16="http://schemas.microsoft.com/office/drawing/2014/main" id="{A16F9D53-731D-333F-2DF8-6D638F4A3E68}"/>
                </a:ext>
              </a:extLst>
            </p:cNvPr>
            <p:cNvSpPr txBox="1"/>
            <p:nvPr/>
          </p:nvSpPr>
          <p:spPr>
            <a:xfrm>
              <a:off x="1928525" y="2456887"/>
              <a:ext cx="861434" cy="246221"/>
            </a:xfrm>
            <a:prstGeom prst="rect">
              <a:avLst/>
            </a:prstGeom>
            <a:noFill/>
          </p:spPr>
          <p:txBody>
            <a:bodyPr wrap="square" rtlCol="0">
              <a:spAutoFit/>
            </a:bodyPr>
            <a:lstStyle/>
            <a:p>
              <a:r>
                <a:rPr lang="en-US" sz="1000" dirty="0" err="1"/>
                <a:t>Người</a:t>
              </a:r>
              <a:r>
                <a:rPr lang="en-US" sz="1000" dirty="0"/>
                <a:t> </a:t>
              </a:r>
              <a:r>
                <a:rPr lang="en-US" sz="1000" dirty="0" err="1"/>
                <a:t>gửi</a:t>
              </a:r>
              <a:endParaRPr lang="en-US" sz="1000" dirty="0"/>
            </a:p>
          </p:txBody>
        </p:sp>
      </p:grpSp>
      <p:grpSp>
        <p:nvGrpSpPr>
          <p:cNvPr id="47" name="Nhóm 46">
            <a:extLst>
              <a:ext uri="{FF2B5EF4-FFF2-40B4-BE49-F238E27FC236}">
                <a16:creationId xmlns:a16="http://schemas.microsoft.com/office/drawing/2014/main" id="{BD06DF04-EE82-8C47-DA42-D9F13732E1D6}"/>
              </a:ext>
            </a:extLst>
          </p:cNvPr>
          <p:cNvGrpSpPr/>
          <p:nvPr/>
        </p:nvGrpSpPr>
        <p:grpSpPr>
          <a:xfrm>
            <a:off x="5797174" y="2112956"/>
            <a:ext cx="861434" cy="583610"/>
            <a:chOff x="5468974" y="2112956"/>
            <a:chExt cx="861434" cy="583610"/>
          </a:xfrm>
        </p:grpSpPr>
        <p:grpSp>
          <p:nvGrpSpPr>
            <p:cNvPr id="28" name="Google Shape;14159;p79">
              <a:extLst>
                <a:ext uri="{FF2B5EF4-FFF2-40B4-BE49-F238E27FC236}">
                  <a16:creationId xmlns:a16="http://schemas.microsoft.com/office/drawing/2014/main" id="{AEE2F133-E36B-4F07-0B93-1F5FEB5380E1}"/>
                </a:ext>
              </a:extLst>
            </p:cNvPr>
            <p:cNvGrpSpPr/>
            <p:nvPr/>
          </p:nvGrpSpPr>
          <p:grpSpPr>
            <a:xfrm>
              <a:off x="5738229" y="2112956"/>
              <a:ext cx="264813" cy="353105"/>
              <a:chOff x="7609368" y="2893912"/>
              <a:chExt cx="264813" cy="353105"/>
            </a:xfrm>
          </p:grpSpPr>
          <p:sp>
            <p:nvSpPr>
              <p:cNvPr id="29" name="Google Shape;14160;p79">
                <a:extLst>
                  <a:ext uri="{FF2B5EF4-FFF2-40B4-BE49-F238E27FC236}">
                    <a16:creationId xmlns:a16="http://schemas.microsoft.com/office/drawing/2014/main" id="{4F303A6B-CBC9-10AD-71AE-398DD37CC31B}"/>
                  </a:ext>
                </a:extLst>
              </p:cNvPr>
              <p:cNvSpPr/>
              <p:nvPr/>
            </p:nvSpPr>
            <p:spPr>
              <a:xfrm>
                <a:off x="7703267" y="3015753"/>
                <a:ext cx="10233" cy="15872"/>
              </a:xfrm>
              <a:custGeom>
                <a:avLst/>
                <a:gdLst/>
                <a:ahLst/>
                <a:cxnLst/>
                <a:rect l="l" t="t" r="r" b="b"/>
                <a:pathLst>
                  <a:path w="323" h="501" extrusionOk="0">
                    <a:moveTo>
                      <a:pt x="156" y="1"/>
                    </a:moveTo>
                    <a:cubicBezTo>
                      <a:pt x="72" y="1"/>
                      <a:pt x="1" y="72"/>
                      <a:pt x="1" y="155"/>
                    </a:cubicBezTo>
                    <a:lnTo>
                      <a:pt x="1" y="334"/>
                    </a:lnTo>
                    <a:cubicBezTo>
                      <a:pt x="1" y="429"/>
                      <a:pt x="72" y="501"/>
                      <a:pt x="156" y="501"/>
                    </a:cubicBezTo>
                    <a:cubicBezTo>
                      <a:pt x="251" y="501"/>
                      <a:pt x="322" y="429"/>
                      <a:pt x="322" y="334"/>
                    </a:cubicBezTo>
                    <a:lnTo>
                      <a:pt x="322" y="155"/>
                    </a:lnTo>
                    <a:cubicBezTo>
                      <a:pt x="322" y="72"/>
                      <a:pt x="251"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161;p79">
                <a:extLst>
                  <a:ext uri="{FF2B5EF4-FFF2-40B4-BE49-F238E27FC236}">
                    <a16:creationId xmlns:a16="http://schemas.microsoft.com/office/drawing/2014/main" id="{05C50A55-A9DA-5AE7-84FD-003A8EB84827}"/>
                  </a:ext>
                </a:extLst>
              </p:cNvPr>
              <p:cNvSpPr/>
              <p:nvPr/>
            </p:nvSpPr>
            <p:spPr>
              <a:xfrm>
                <a:off x="7769288" y="3015753"/>
                <a:ext cx="10233" cy="15872"/>
              </a:xfrm>
              <a:custGeom>
                <a:avLst/>
                <a:gdLst/>
                <a:ahLst/>
                <a:cxnLst/>
                <a:rect l="l" t="t" r="r" b="b"/>
                <a:pathLst>
                  <a:path w="323" h="501" extrusionOk="0">
                    <a:moveTo>
                      <a:pt x="155" y="1"/>
                    </a:moveTo>
                    <a:cubicBezTo>
                      <a:pt x="72" y="1"/>
                      <a:pt x="1" y="72"/>
                      <a:pt x="1" y="155"/>
                    </a:cubicBezTo>
                    <a:lnTo>
                      <a:pt x="1" y="334"/>
                    </a:lnTo>
                    <a:cubicBezTo>
                      <a:pt x="1" y="429"/>
                      <a:pt x="72" y="501"/>
                      <a:pt x="155" y="501"/>
                    </a:cubicBezTo>
                    <a:cubicBezTo>
                      <a:pt x="251" y="501"/>
                      <a:pt x="322" y="429"/>
                      <a:pt x="322" y="334"/>
                    </a:cubicBezTo>
                    <a:lnTo>
                      <a:pt x="322" y="155"/>
                    </a:lnTo>
                    <a:cubicBezTo>
                      <a:pt x="322" y="72"/>
                      <a:pt x="251"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162;p79">
                <a:extLst>
                  <a:ext uri="{FF2B5EF4-FFF2-40B4-BE49-F238E27FC236}">
                    <a16:creationId xmlns:a16="http://schemas.microsoft.com/office/drawing/2014/main" id="{DA867414-1675-EDB4-DB20-EFC82C528461}"/>
                  </a:ext>
                </a:extLst>
              </p:cNvPr>
              <p:cNvSpPr/>
              <p:nvPr/>
            </p:nvSpPr>
            <p:spPr>
              <a:xfrm>
                <a:off x="7697628" y="2997664"/>
                <a:ext cx="21542" cy="11722"/>
              </a:xfrm>
              <a:custGeom>
                <a:avLst/>
                <a:gdLst/>
                <a:ahLst/>
                <a:cxnLst/>
                <a:rect l="l" t="t" r="r" b="b"/>
                <a:pathLst>
                  <a:path w="680" h="370" extrusionOk="0">
                    <a:moveTo>
                      <a:pt x="489" y="0"/>
                    </a:moveTo>
                    <a:lnTo>
                      <a:pt x="143" y="48"/>
                    </a:lnTo>
                    <a:cubicBezTo>
                      <a:pt x="60" y="60"/>
                      <a:pt x="0" y="131"/>
                      <a:pt x="0" y="226"/>
                    </a:cubicBezTo>
                    <a:cubicBezTo>
                      <a:pt x="12" y="310"/>
                      <a:pt x="72" y="369"/>
                      <a:pt x="155" y="369"/>
                    </a:cubicBezTo>
                    <a:lnTo>
                      <a:pt x="167" y="369"/>
                    </a:lnTo>
                    <a:lnTo>
                      <a:pt x="512" y="334"/>
                    </a:lnTo>
                    <a:cubicBezTo>
                      <a:pt x="620" y="322"/>
                      <a:pt x="679" y="238"/>
                      <a:pt x="667" y="155"/>
                    </a:cubicBezTo>
                    <a:cubicBezTo>
                      <a:pt x="655" y="60"/>
                      <a:pt x="572"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163;p79">
                <a:extLst>
                  <a:ext uri="{FF2B5EF4-FFF2-40B4-BE49-F238E27FC236}">
                    <a16:creationId xmlns:a16="http://schemas.microsoft.com/office/drawing/2014/main" id="{4DEA5D70-F136-E7FC-A175-A20F841CEE6A}"/>
                  </a:ext>
                </a:extLst>
              </p:cNvPr>
              <p:cNvSpPr/>
              <p:nvPr/>
            </p:nvSpPr>
            <p:spPr>
              <a:xfrm>
                <a:off x="7763618" y="2997600"/>
                <a:ext cx="21542" cy="11785"/>
              </a:xfrm>
              <a:custGeom>
                <a:avLst/>
                <a:gdLst/>
                <a:ahLst/>
                <a:cxnLst/>
                <a:rect l="l" t="t" r="r" b="b"/>
                <a:pathLst>
                  <a:path w="680" h="372" extrusionOk="0">
                    <a:moveTo>
                      <a:pt x="171" y="1"/>
                    </a:moveTo>
                    <a:cubicBezTo>
                      <a:pt x="86" y="1"/>
                      <a:pt x="24" y="69"/>
                      <a:pt x="13" y="157"/>
                    </a:cubicBezTo>
                    <a:cubicBezTo>
                      <a:pt x="1" y="240"/>
                      <a:pt x="72" y="312"/>
                      <a:pt x="156" y="336"/>
                    </a:cubicBezTo>
                    <a:lnTo>
                      <a:pt x="501" y="371"/>
                    </a:lnTo>
                    <a:lnTo>
                      <a:pt x="513" y="371"/>
                    </a:lnTo>
                    <a:cubicBezTo>
                      <a:pt x="584" y="371"/>
                      <a:pt x="668" y="312"/>
                      <a:pt x="680" y="228"/>
                    </a:cubicBezTo>
                    <a:cubicBezTo>
                      <a:pt x="680" y="133"/>
                      <a:pt x="620" y="62"/>
                      <a:pt x="537" y="50"/>
                    </a:cubicBezTo>
                    <a:lnTo>
                      <a:pt x="191" y="2"/>
                    </a:lnTo>
                    <a:cubicBezTo>
                      <a:pt x="184" y="1"/>
                      <a:pt x="178" y="1"/>
                      <a:pt x="1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164;p79">
                <a:extLst>
                  <a:ext uri="{FF2B5EF4-FFF2-40B4-BE49-F238E27FC236}">
                    <a16:creationId xmlns:a16="http://schemas.microsoft.com/office/drawing/2014/main" id="{C1281CB3-BE1D-FB8A-893B-3AF4CE1525D6}"/>
                  </a:ext>
                </a:extLst>
              </p:cNvPr>
              <p:cNvSpPr/>
              <p:nvPr/>
            </p:nvSpPr>
            <p:spPr>
              <a:xfrm>
                <a:off x="7609368" y="2893912"/>
                <a:ext cx="264813" cy="353105"/>
              </a:xfrm>
              <a:custGeom>
                <a:avLst/>
                <a:gdLst/>
                <a:ahLst/>
                <a:cxnLst/>
                <a:rect l="l" t="t" r="r" b="b"/>
                <a:pathLst>
                  <a:path w="8359" h="11146" extrusionOk="0">
                    <a:moveTo>
                      <a:pt x="4168" y="370"/>
                    </a:moveTo>
                    <a:cubicBezTo>
                      <a:pt x="5715" y="370"/>
                      <a:pt x="6965" y="1620"/>
                      <a:pt x="6965" y="3168"/>
                    </a:cubicBezTo>
                    <a:cubicBezTo>
                      <a:pt x="6965" y="3370"/>
                      <a:pt x="6954" y="3561"/>
                      <a:pt x="6906" y="3751"/>
                    </a:cubicBezTo>
                    <a:cubicBezTo>
                      <a:pt x="6846" y="3728"/>
                      <a:pt x="6775" y="3704"/>
                      <a:pt x="6692" y="3704"/>
                    </a:cubicBezTo>
                    <a:lnTo>
                      <a:pt x="6596" y="3704"/>
                    </a:lnTo>
                    <a:lnTo>
                      <a:pt x="6596" y="3323"/>
                    </a:lnTo>
                    <a:lnTo>
                      <a:pt x="6608" y="3323"/>
                    </a:lnTo>
                    <a:cubicBezTo>
                      <a:pt x="6692" y="3323"/>
                      <a:pt x="6763" y="3251"/>
                      <a:pt x="6763" y="3156"/>
                    </a:cubicBezTo>
                    <a:cubicBezTo>
                      <a:pt x="6763" y="3073"/>
                      <a:pt x="6692" y="2989"/>
                      <a:pt x="6608" y="2989"/>
                    </a:cubicBezTo>
                    <a:cubicBezTo>
                      <a:pt x="5239" y="2989"/>
                      <a:pt x="4251" y="2549"/>
                      <a:pt x="3667" y="2180"/>
                    </a:cubicBezTo>
                    <a:cubicBezTo>
                      <a:pt x="3036" y="1775"/>
                      <a:pt x="2715" y="1358"/>
                      <a:pt x="2703" y="1358"/>
                    </a:cubicBezTo>
                    <a:cubicBezTo>
                      <a:pt x="2667" y="1315"/>
                      <a:pt x="2617" y="1289"/>
                      <a:pt x="2568" y="1289"/>
                    </a:cubicBezTo>
                    <a:cubicBezTo>
                      <a:pt x="2536" y="1289"/>
                      <a:pt x="2505" y="1299"/>
                      <a:pt x="2477" y="1323"/>
                    </a:cubicBezTo>
                    <a:cubicBezTo>
                      <a:pt x="2405" y="1382"/>
                      <a:pt x="2393" y="1489"/>
                      <a:pt x="2453" y="1549"/>
                    </a:cubicBezTo>
                    <a:cubicBezTo>
                      <a:pt x="2465" y="1561"/>
                      <a:pt x="2798" y="2001"/>
                      <a:pt x="3477" y="2430"/>
                    </a:cubicBezTo>
                    <a:cubicBezTo>
                      <a:pt x="4060" y="2799"/>
                      <a:pt x="5001" y="3216"/>
                      <a:pt x="6263" y="3287"/>
                    </a:cubicBezTo>
                    <a:lnTo>
                      <a:pt x="6263" y="3847"/>
                    </a:lnTo>
                    <a:cubicBezTo>
                      <a:pt x="6263" y="3906"/>
                      <a:pt x="6299" y="3942"/>
                      <a:pt x="6334" y="3978"/>
                    </a:cubicBezTo>
                    <a:cubicBezTo>
                      <a:pt x="6382" y="4001"/>
                      <a:pt x="6382" y="4001"/>
                      <a:pt x="6549" y="4001"/>
                    </a:cubicBezTo>
                    <a:lnTo>
                      <a:pt x="6680" y="4001"/>
                    </a:lnTo>
                    <a:cubicBezTo>
                      <a:pt x="6835" y="4001"/>
                      <a:pt x="6954" y="4121"/>
                      <a:pt x="6954" y="4275"/>
                    </a:cubicBezTo>
                    <a:cubicBezTo>
                      <a:pt x="6954" y="4418"/>
                      <a:pt x="6835" y="4537"/>
                      <a:pt x="6680" y="4537"/>
                    </a:cubicBezTo>
                    <a:lnTo>
                      <a:pt x="6573" y="4537"/>
                    </a:lnTo>
                    <a:lnTo>
                      <a:pt x="6573" y="4525"/>
                    </a:lnTo>
                    <a:cubicBezTo>
                      <a:pt x="6573" y="4430"/>
                      <a:pt x="6501" y="4359"/>
                      <a:pt x="6418" y="4359"/>
                    </a:cubicBezTo>
                    <a:cubicBezTo>
                      <a:pt x="6323" y="4359"/>
                      <a:pt x="6251" y="4430"/>
                      <a:pt x="6251" y="4525"/>
                    </a:cubicBezTo>
                    <a:cubicBezTo>
                      <a:pt x="6263" y="5692"/>
                      <a:pt x="5322" y="6645"/>
                      <a:pt x="4168" y="6645"/>
                    </a:cubicBezTo>
                    <a:cubicBezTo>
                      <a:pt x="3001" y="6645"/>
                      <a:pt x="2072" y="5704"/>
                      <a:pt x="2072" y="4537"/>
                    </a:cubicBezTo>
                    <a:cubicBezTo>
                      <a:pt x="2072" y="4454"/>
                      <a:pt x="1989" y="4382"/>
                      <a:pt x="1905" y="4382"/>
                    </a:cubicBezTo>
                    <a:cubicBezTo>
                      <a:pt x="1810" y="4382"/>
                      <a:pt x="1739" y="4454"/>
                      <a:pt x="1739" y="4537"/>
                    </a:cubicBezTo>
                    <a:lnTo>
                      <a:pt x="1739" y="4561"/>
                    </a:lnTo>
                    <a:lnTo>
                      <a:pt x="1631" y="4561"/>
                    </a:lnTo>
                    <a:cubicBezTo>
                      <a:pt x="1489" y="4561"/>
                      <a:pt x="1370" y="4442"/>
                      <a:pt x="1370" y="4287"/>
                    </a:cubicBezTo>
                    <a:cubicBezTo>
                      <a:pt x="1370" y="4144"/>
                      <a:pt x="1489" y="4025"/>
                      <a:pt x="1631" y="4025"/>
                    </a:cubicBezTo>
                    <a:lnTo>
                      <a:pt x="1774" y="4025"/>
                    </a:lnTo>
                    <a:cubicBezTo>
                      <a:pt x="1953" y="4025"/>
                      <a:pt x="1953" y="4025"/>
                      <a:pt x="1977" y="4001"/>
                    </a:cubicBezTo>
                    <a:cubicBezTo>
                      <a:pt x="2036" y="3978"/>
                      <a:pt x="2072" y="3918"/>
                      <a:pt x="2072" y="3859"/>
                    </a:cubicBezTo>
                    <a:lnTo>
                      <a:pt x="2072" y="3680"/>
                    </a:lnTo>
                    <a:cubicBezTo>
                      <a:pt x="2072" y="3156"/>
                      <a:pt x="2227" y="2716"/>
                      <a:pt x="2548" y="2335"/>
                    </a:cubicBezTo>
                    <a:cubicBezTo>
                      <a:pt x="2608" y="2263"/>
                      <a:pt x="2584" y="2156"/>
                      <a:pt x="2524" y="2120"/>
                    </a:cubicBezTo>
                    <a:cubicBezTo>
                      <a:pt x="2492" y="2093"/>
                      <a:pt x="2453" y="2081"/>
                      <a:pt x="2416" y="2081"/>
                    </a:cubicBezTo>
                    <a:cubicBezTo>
                      <a:pt x="2371" y="2081"/>
                      <a:pt x="2330" y="2099"/>
                      <a:pt x="2310" y="2132"/>
                    </a:cubicBezTo>
                    <a:cubicBezTo>
                      <a:pt x="1929" y="2561"/>
                      <a:pt x="1739" y="3085"/>
                      <a:pt x="1739" y="3692"/>
                    </a:cubicBezTo>
                    <a:lnTo>
                      <a:pt x="1739" y="3704"/>
                    </a:lnTo>
                    <a:lnTo>
                      <a:pt x="1631" y="3704"/>
                    </a:lnTo>
                    <a:cubicBezTo>
                      <a:pt x="1560" y="3704"/>
                      <a:pt x="1489" y="3728"/>
                      <a:pt x="1429" y="3751"/>
                    </a:cubicBezTo>
                    <a:cubicBezTo>
                      <a:pt x="1381" y="3561"/>
                      <a:pt x="1370" y="3370"/>
                      <a:pt x="1370" y="3168"/>
                    </a:cubicBezTo>
                    <a:cubicBezTo>
                      <a:pt x="1370" y="1620"/>
                      <a:pt x="2620" y="370"/>
                      <a:pt x="4168" y="370"/>
                    </a:cubicBezTo>
                    <a:close/>
                    <a:moveTo>
                      <a:pt x="2132" y="5823"/>
                    </a:moveTo>
                    <a:lnTo>
                      <a:pt x="2132" y="5823"/>
                    </a:lnTo>
                    <a:cubicBezTo>
                      <a:pt x="2334" y="6157"/>
                      <a:pt x="2632" y="6442"/>
                      <a:pt x="2977" y="6645"/>
                    </a:cubicBezTo>
                    <a:lnTo>
                      <a:pt x="2977" y="6799"/>
                    </a:lnTo>
                    <a:lnTo>
                      <a:pt x="2370" y="6799"/>
                    </a:lnTo>
                    <a:cubicBezTo>
                      <a:pt x="2346" y="6680"/>
                      <a:pt x="2322" y="6561"/>
                      <a:pt x="2286" y="6442"/>
                    </a:cubicBezTo>
                    <a:lnTo>
                      <a:pt x="2132" y="5823"/>
                    </a:lnTo>
                    <a:close/>
                    <a:moveTo>
                      <a:pt x="6239" y="5823"/>
                    </a:moveTo>
                    <a:lnTo>
                      <a:pt x="6061" y="6442"/>
                    </a:lnTo>
                    <a:cubicBezTo>
                      <a:pt x="6025" y="6561"/>
                      <a:pt x="6001" y="6680"/>
                      <a:pt x="5977" y="6799"/>
                    </a:cubicBezTo>
                    <a:lnTo>
                      <a:pt x="5382" y="6799"/>
                    </a:lnTo>
                    <a:lnTo>
                      <a:pt x="5382" y="6645"/>
                    </a:lnTo>
                    <a:cubicBezTo>
                      <a:pt x="5727" y="6442"/>
                      <a:pt x="6025" y="6157"/>
                      <a:pt x="6239" y="5823"/>
                    </a:cubicBezTo>
                    <a:close/>
                    <a:moveTo>
                      <a:pt x="2965" y="7133"/>
                    </a:moveTo>
                    <a:lnTo>
                      <a:pt x="2965" y="7502"/>
                    </a:lnTo>
                    <a:lnTo>
                      <a:pt x="2405" y="7502"/>
                    </a:lnTo>
                    <a:lnTo>
                      <a:pt x="2405" y="7478"/>
                    </a:lnTo>
                    <a:cubicBezTo>
                      <a:pt x="2405" y="7359"/>
                      <a:pt x="2405" y="7252"/>
                      <a:pt x="2393" y="7133"/>
                    </a:cubicBezTo>
                    <a:close/>
                    <a:moveTo>
                      <a:pt x="5930" y="7133"/>
                    </a:moveTo>
                    <a:cubicBezTo>
                      <a:pt x="5918" y="7252"/>
                      <a:pt x="5918" y="7359"/>
                      <a:pt x="5918" y="7478"/>
                    </a:cubicBezTo>
                    <a:lnTo>
                      <a:pt x="5918" y="7502"/>
                    </a:lnTo>
                    <a:lnTo>
                      <a:pt x="5370" y="7502"/>
                    </a:lnTo>
                    <a:lnTo>
                      <a:pt x="5370" y="7133"/>
                    </a:lnTo>
                    <a:close/>
                    <a:moveTo>
                      <a:pt x="4168" y="1"/>
                    </a:moveTo>
                    <a:cubicBezTo>
                      <a:pt x="2441" y="1"/>
                      <a:pt x="1036" y="1406"/>
                      <a:pt x="1036" y="3132"/>
                    </a:cubicBezTo>
                    <a:cubicBezTo>
                      <a:pt x="1036" y="3394"/>
                      <a:pt x="1072" y="3668"/>
                      <a:pt x="1143" y="3930"/>
                    </a:cubicBezTo>
                    <a:cubicBezTo>
                      <a:pt x="1084" y="4025"/>
                      <a:pt x="1036" y="4144"/>
                      <a:pt x="1036" y="4275"/>
                    </a:cubicBezTo>
                    <a:cubicBezTo>
                      <a:pt x="1036" y="4561"/>
                      <a:pt x="1250" y="4799"/>
                      <a:pt x="1512" y="4859"/>
                    </a:cubicBezTo>
                    <a:lnTo>
                      <a:pt x="1965" y="6538"/>
                    </a:lnTo>
                    <a:cubicBezTo>
                      <a:pt x="2048" y="6847"/>
                      <a:pt x="2084" y="7157"/>
                      <a:pt x="2084" y="7478"/>
                    </a:cubicBezTo>
                    <a:cubicBezTo>
                      <a:pt x="2084" y="7597"/>
                      <a:pt x="2084" y="7728"/>
                      <a:pt x="2072" y="7847"/>
                    </a:cubicBezTo>
                    <a:lnTo>
                      <a:pt x="2048" y="8050"/>
                    </a:lnTo>
                    <a:lnTo>
                      <a:pt x="798" y="8490"/>
                    </a:lnTo>
                    <a:cubicBezTo>
                      <a:pt x="322" y="8645"/>
                      <a:pt x="0" y="9109"/>
                      <a:pt x="0" y="9633"/>
                    </a:cubicBezTo>
                    <a:lnTo>
                      <a:pt x="0" y="10990"/>
                    </a:lnTo>
                    <a:cubicBezTo>
                      <a:pt x="0" y="11074"/>
                      <a:pt x="72" y="11145"/>
                      <a:pt x="167" y="11145"/>
                    </a:cubicBezTo>
                    <a:cubicBezTo>
                      <a:pt x="250" y="11145"/>
                      <a:pt x="322" y="11074"/>
                      <a:pt x="322" y="10990"/>
                    </a:cubicBezTo>
                    <a:lnTo>
                      <a:pt x="322" y="9633"/>
                    </a:lnTo>
                    <a:cubicBezTo>
                      <a:pt x="322" y="9264"/>
                      <a:pt x="560" y="8919"/>
                      <a:pt x="917" y="8800"/>
                    </a:cubicBezTo>
                    <a:lnTo>
                      <a:pt x="2024" y="8407"/>
                    </a:lnTo>
                    <a:lnTo>
                      <a:pt x="1751" y="10967"/>
                    </a:lnTo>
                    <a:cubicBezTo>
                      <a:pt x="1739" y="11062"/>
                      <a:pt x="1810" y="11133"/>
                      <a:pt x="1905" y="11145"/>
                    </a:cubicBezTo>
                    <a:lnTo>
                      <a:pt x="1917" y="11145"/>
                    </a:lnTo>
                    <a:cubicBezTo>
                      <a:pt x="2012" y="11145"/>
                      <a:pt x="2072" y="11086"/>
                      <a:pt x="2084" y="11002"/>
                    </a:cubicBezTo>
                    <a:lnTo>
                      <a:pt x="2405" y="7895"/>
                    </a:lnTo>
                    <a:lnTo>
                      <a:pt x="2405" y="7847"/>
                    </a:lnTo>
                    <a:lnTo>
                      <a:pt x="2977" y="7847"/>
                    </a:lnTo>
                    <a:lnTo>
                      <a:pt x="2977" y="10990"/>
                    </a:lnTo>
                    <a:cubicBezTo>
                      <a:pt x="2977" y="11074"/>
                      <a:pt x="3048" y="11145"/>
                      <a:pt x="3144" y="11145"/>
                    </a:cubicBezTo>
                    <a:cubicBezTo>
                      <a:pt x="3227" y="11145"/>
                      <a:pt x="3298" y="11074"/>
                      <a:pt x="3298" y="10990"/>
                    </a:cubicBezTo>
                    <a:lnTo>
                      <a:pt x="3298" y="9514"/>
                    </a:lnTo>
                    <a:cubicBezTo>
                      <a:pt x="3572" y="9681"/>
                      <a:pt x="3870" y="9752"/>
                      <a:pt x="4179" y="9752"/>
                    </a:cubicBezTo>
                    <a:cubicBezTo>
                      <a:pt x="4489" y="9752"/>
                      <a:pt x="4787" y="9657"/>
                      <a:pt x="5060" y="9514"/>
                    </a:cubicBezTo>
                    <a:lnTo>
                      <a:pt x="5060" y="10990"/>
                    </a:lnTo>
                    <a:cubicBezTo>
                      <a:pt x="5060" y="11074"/>
                      <a:pt x="5132" y="11145"/>
                      <a:pt x="5227" y="11145"/>
                    </a:cubicBezTo>
                    <a:cubicBezTo>
                      <a:pt x="5311" y="11145"/>
                      <a:pt x="5382" y="11074"/>
                      <a:pt x="5382" y="10990"/>
                    </a:cubicBezTo>
                    <a:lnTo>
                      <a:pt x="5382" y="8728"/>
                    </a:lnTo>
                    <a:cubicBezTo>
                      <a:pt x="5382" y="8633"/>
                      <a:pt x="5311" y="8562"/>
                      <a:pt x="5227" y="8562"/>
                    </a:cubicBezTo>
                    <a:cubicBezTo>
                      <a:pt x="5132" y="8562"/>
                      <a:pt x="5060" y="8633"/>
                      <a:pt x="5060" y="8728"/>
                    </a:cubicBezTo>
                    <a:lnTo>
                      <a:pt x="5060" y="9109"/>
                    </a:lnTo>
                    <a:cubicBezTo>
                      <a:pt x="4810" y="9324"/>
                      <a:pt x="4489" y="9419"/>
                      <a:pt x="4179" y="9419"/>
                    </a:cubicBezTo>
                    <a:cubicBezTo>
                      <a:pt x="3846" y="9419"/>
                      <a:pt x="3548" y="9324"/>
                      <a:pt x="3298" y="9109"/>
                    </a:cubicBezTo>
                    <a:lnTo>
                      <a:pt x="3298" y="6799"/>
                    </a:lnTo>
                    <a:cubicBezTo>
                      <a:pt x="3572" y="6907"/>
                      <a:pt x="3870" y="6966"/>
                      <a:pt x="4179" y="6966"/>
                    </a:cubicBezTo>
                    <a:cubicBezTo>
                      <a:pt x="4489" y="6966"/>
                      <a:pt x="4787" y="6907"/>
                      <a:pt x="5060" y="6799"/>
                    </a:cubicBezTo>
                    <a:lnTo>
                      <a:pt x="5060" y="8026"/>
                    </a:lnTo>
                    <a:cubicBezTo>
                      <a:pt x="5060" y="8109"/>
                      <a:pt x="5132" y="8192"/>
                      <a:pt x="5227" y="8192"/>
                    </a:cubicBezTo>
                    <a:cubicBezTo>
                      <a:pt x="5311" y="8192"/>
                      <a:pt x="5382" y="8109"/>
                      <a:pt x="5382" y="8026"/>
                    </a:cubicBezTo>
                    <a:lnTo>
                      <a:pt x="5382" y="7847"/>
                    </a:lnTo>
                    <a:lnTo>
                      <a:pt x="5953" y="7847"/>
                    </a:lnTo>
                    <a:lnTo>
                      <a:pt x="5953" y="7895"/>
                    </a:lnTo>
                    <a:lnTo>
                      <a:pt x="6275" y="11002"/>
                    </a:lnTo>
                    <a:cubicBezTo>
                      <a:pt x="6287" y="11086"/>
                      <a:pt x="6346" y="11145"/>
                      <a:pt x="6442" y="11145"/>
                    </a:cubicBezTo>
                    <a:lnTo>
                      <a:pt x="6454" y="11145"/>
                    </a:lnTo>
                    <a:cubicBezTo>
                      <a:pt x="6549" y="11133"/>
                      <a:pt x="6608" y="11062"/>
                      <a:pt x="6608" y="10967"/>
                    </a:cubicBezTo>
                    <a:lnTo>
                      <a:pt x="6334" y="8407"/>
                    </a:lnTo>
                    <a:lnTo>
                      <a:pt x="7442" y="8800"/>
                    </a:lnTo>
                    <a:cubicBezTo>
                      <a:pt x="7799" y="8919"/>
                      <a:pt x="8037" y="9264"/>
                      <a:pt x="8037" y="9633"/>
                    </a:cubicBezTo>
                    <a:lnTo>
                      <a:pt x="8037" y="10990"/>
                    </a:lnTo>
                    <a:cubicBezTo>
                      <a:pt x="8037" y="11074"/>
                      <a:pt x="8108" y="11145"/>
                      <a:pt x="8192" y="11145"/>
                    </a:cubicBezTo>
                    <a:cubicBezTo>
                      <a:pt x="8287" y="11145"/>
                      <a:pt x="8359" y="11074"/>
                      <a:pt x="8359" y="10990"/>
                    </a:cubicBezTo>
                    <a:lnTo>
                      <a:pt x="8359" y="9633"/>
                    </a:lnTo>
                    <a:cubicBezTo>
                      <a:pt x="8335" y="9121"/>
                      <a:pt x="8001" y="8669"/>
                      <a:pt x="7525" y="8490"/>
                    </a:cubicBezTo>
                    <a:lnTo>
                      <a:pt x="6275" y="8050"/>
                    </a:lnTo>
                    <a:lnTo>
                      <a:pt x="6263" y="7847"/>
                    </a:lnTo>
                    <a:cubicBezTo>
                      <a:pt x="6251" y="7728"/>
                      <a:pt x="6251" y="7597"/>
                      <a:pt x="6251" y="7478"/>
                    </a:cubicBezTo>
                    <a:cubicBezTo>
                      <a:pt x="6251" y="7157"/>
                      <a:pt x="6299" y="6847"/>
                      <a:pt x="6370" y="6538"/>
                    </a:cubicBezTo>
                    <a:lnTo>
                      <a:pt x="6811" y="4859"/>
                    </a:lnTo>
                    <a:cubicBezTo>
                      <a:pt x="7085" y="4799"/>
                      <a:pt x="7287" y="4561"/>
                      <a:pt x="7287" y="4275"/>
                    </a:cubicBezTo>
                    <a:cubicBezTo>
                      <a:pt x="7287" y="4156"/>
                      <a:pt x="7251" y="4037"/>
                      <a:pt x="7192" y="3930"/>
                    </a:cubicBezTo>
                    <a:cubicBezTo>
                      <a:pt x="7263" y="3680"/>
                      <a:pt x="7287" y="3406"/>
                      <a:pt x="7287" y="3132"/>
                    </a:cubicBezTo>
                    <a:cubicBezTo>
                      <a:pt x="7287" y="1406"/>
                      <a:pt x="5894" y="1"/>
                      <a:pt x="4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165;p79">
                <a:extLst>
                  <a:ext uri="{FF2B5EF4-FFF2-40B4-BE49-F238E27FC236}">
                    <a16:creationId xmlns:a16="http://schemas.microsoft.com/office/drawing/2014/main" id="{11D8981B-5774-D38A-F4AC-CCA97E9BF0C5}"/>
                  </a:ext>
                </a:extLst>
              </p:cNvPr>
              <p:cNvSpPr/>
              <p:nvPr/>
            </p:nvSpPr>
            <p:spPr>
              <a:xfrm>
                <a:off x="7711219" y="3046324"/>
                <a:ext cx="60350" cy="32472"/>
              </a:xfrm>
              <a:custGeom>
                <a:avLst/>
                <a:gdLst/>
                <a:ahLst/>
                <a:cxnLst/>
                <a:rect l="l" t="t" r="r" b="b"/>
                <a:pathLst>
                  <a:path w="1905" h="1025" extrusionOk="0">
                    <a:moveTo>
                      <a:pt x="1536" y="322"/>
                    </a:moveTo>
                    <a:cubicBezTo>
                      <a:pt x="1453" y="536"/>
                      <a:pt x="1238" y="703"/>
                      <a:pt x="953" y="703"/>
                    </a:cubicBezTo>
                    <a:cubicBezTo>
                      <a:pt x="667" y="703"/>
                      <a:pt x="441" y="548"/>
                      <a:pt x="357" y="322"/>
                    </a:cubicBezTo>
                    <a:close/>
                    <a:moveTo>
                      <a:pt x="167" y="0"/>
                    </a:moveTo>
                    <a:cubicBezTo>
                      <a:pt x="71" y="0"/>
                      <a:pt x="0" y="72"/>
                      <a:pt x="0" y="167"/>
                    </a:cubicBezTo>
                    <a:cubicBezTo>
                      <a:pt x="0" y="643"/>
                      <a:pt x="429" y="1024"/>
                      <a:pt x="953" y="1024"/>
                    </a:cubicBezTo>
                    <a:cubicBezTo>
                      <a:pt x="1476" y="1024"/>
                      <a:pt x="1905" y="643"/>
                      <a:pt x="1905" y="167"/>
                    </a:cubicBezTo>
                    <a:cubicBezTo>
                      <a:pt x="1905" y="72"/>
                      <a:pt x="1834"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Hộp Văn bản 45">
              <a:extLst>
                <a:ext uri="{FF2B5EF4-FFF2-40B4-BE49-F238E27FC236}">
                  <a16:creationId xmlns:a16="http://schemas.microsoft.com/office/drawing/2014/main" id="{06EBAE6B-EF45-9DA4-BB2D-731AC1FD6E17}"/>
                </a:ext>
              </a:extLst>
            </p:cNvPr>
            <p:cNvSpPr txBox="1"/>
            <p:nvPr/>
          </p:nvSpPr>
          <p:spPr>
            <a:xfrm>
              <a:off x="5468974" y="2450345"/>
              <a:ext cx="861434" cy="246221"/>
            </a:xfrm>
            <a:prstGeom prst="rect">
              <a:avLst/>
            </a:prstGeom>
            <a:noFill/>
          </p:spPr>
          <p:txBody>
            <a:bodyPr wrap="square" rtlCol="0">
              <a:spAutoFit/>
            </a:bodyPr>
            <a:lstStyle/>
            <a:p>
              <a:r>
                <a:rPr lang="en-US" sz="1000" dirty="0" err="1"/>
                <a:t>Người</a:t>
              </a:r>
              <a:r>
                <a:rPr lang="en-US" sz="1000" dirty="0"/>
                <a:t> </a:t>
              </a:r>
              <a:r>
                <a:rPr lang="en-US" sz="1000" dirty="0" err="1"/>
                <a:t>nhận</a:t>
              </a:r>
              <a:endParaRPr lang="en-US" sz="1000" dirty="0"/>
            </a:p>
          </p:txBody>
        </p:sp>
      </p:grpSp>
      <p:sp>
        <p:nvSpPr>
          <p:cNvPr id="3" name="Hộp Văn bản 2">
            <a:extLst>
              <a:ext uri="{FF2B5EF4-FFF2-40B4-BE49-F238E27FC236}">
                <a16:creationId xmlns:a16="http://schemas.microsoft.com/office/drawing/2014/main" id="{5282F669-3987-E0A7-C39B-00E0E322EAB5}"/>
              </a:ext>
            </a:extLst>
          </p:cNvPr>
          <p:cNvSpPr txBox="1"/>
          <p:nvPr/>
        </p:nvSpPr>
        <p:spPr>
          <a:xfrm>
            <a:off x="8451" y="4821518"/>
            <a:ext cx="293614" cy="307777"/>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36376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ỗ dành sẵn cho Văn bản 6">
            <a:extLst>
              <a:ext uri="{FF2B5EF4-FFF2-40B4-BE49-F238E27FC236}">
                <a16:creationId xmlns:a16="http://schemas.microsoft.com/office/drawing/2014/main" id="{F9F714C2-D43D-06E9-29ED-C05D9B5A1FC9}"/>
              </a:ext>
            </a:extLst>
          </p:cNvPr>
          <p:cNvSpPr>
            <a:spLocks noGrp="1"/>
          </p:cNvSpPr>
          <p:nvPr>
            <p:ph type="body" idx="1"/>
          </p:nvPr>
        </p:nvSpPr>
        <p:spPr>
          <a:xfrm>
            <a:off x="779024" y="1542004"/>
            <a:ext cx="6662011" cy="3267300"/>
          </a:xfrm>
        </p:spPr>
        <p:txBody>
          <a:bodyPr/>
          <a:lstStyle/>
          <a:p>
            <a:pPr marL="482600" indent="-342900">
              <a:lnSpc>
                <a:spcPct val="150000"/>
              </a:lnSpc>
              <a:buFont typeface="+mj-lt"/>
              <a:buAutoNum type="arabicPeriod"/>
            </a:pP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riêng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biệt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khai</a:t>
            </a:r>
            <a:r>
              <a:rPr lang="en-US" sz="1600" dirty="0">
                <a:latin typeface="Times New Roman" panose="02020603050405020304" pitchFamily="18" charset="0"/>
                <a:cs typeface="Times New Roman" panose="02020603050405020304" pitchFamily="18" charset="0"/>
              </a:rPr>
              <a:t> (public key) </a:t>
            </a:r>
            <a:r>
              <a:rPr lang="en-US" sz="1600" dirty="0" err="1">
                <a:latin typeface="Times New Roman" panose="02020603050405020304" pitchFamily="18" charset="0"/>
                <a:cs typeface="Times New Roman" panose="02020603050405020304" pitchFamily="18" charset="0"/>
              </a:rPr>
              <a:t>và</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riêng</a:t>
            </a:r>
            <a:r>
              <a:rPr lang="en-US" sz="1600" dirty="0">
                <a:latin typeface="Times New Roman" panose="02020603050405020304" pitchFamily="18" charset="0"/>
                <a:cs typeface="Times New Roman" panose="02020603050405020304" pitchFamily="18" charset="0"/>
              </a:rPr>
              <a:t> (private key)</a:t>
            </a:r>
          </a:p>
          <a:p>
            <a:pPr marL="482600" indent="-342900">
              <a:lnSpc>
                <a:spcPct val="150000"/>
              </a:lnSpc>
              <a:buFont typeface="+mj-lt"/>
              <a:buAutoNum type="arabicPeriod"/>
            </a:pPr>
            <a:r>
              <a:rPr lang="en-US" sz="1600" dirty="0" err="1">
                <a:latin typeface="Times New Roman" panose="02020603050405020304" pitchFamily="18" charset="0"/>
                <a:cs typeface="Times New Roman" panose="02020603050405020304" pitchFamily="18" charset="0"/>
              </a:rPr>
              <a:t>Tốc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độ</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chậm</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mã</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dữ</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liệu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nhỏ</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vấn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đề</a:t>
            </a:r>
            <a:r>
              <a:rPr lang="en-US" sz="1600" dirty="0">
                <a:latin typeface="Times New Roman" panose="02020603050405020304" pitchFamily="18" charset="0"/>
                <a:cs typeface="Times New Roman" panose="02020603050405020304" pitchFamily="18" charset="0"/>
              </a:rPr>
              <a:t> chia </a:t>
            </a:r>
            <a:r>
              <a:rPr lang="en-US" sz="1600" dirty="0" err="1">
                <a:latin typeface="Times New Roman" panose="02020603050405020304" pitchFamily="18" charset="0"/>
                <a:cs typeface="Times New Roman" panose="02020603050405020304" pitchFamily="18" charset="0"/>
              </a:rPr>
              <a:t>sẻ</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khóa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được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giải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quyết</a:t>
            </a:r>
            <a:endParaRPr lang="en-US" sz="1600" dirty="0">
              <a:latin typeface="Times New Roman" panose="02020603050405020304" pitchFamily="18" charset="0"/>
              <a:cs typeface="Times New Roman" panose="02020603050405020304" pitchFamily="18" charset="0"/>
            </a:endParaRPr>
          </a:p>
          <a:p>
            <a:pPr marL="482600" indent="-342900">
              <a:lnSpc>
                <a:spcPct val="150000"/>
              </a:lnSpc>
              <a:buFont typeface="+mj-lt"/>
              <a:buAutoNum type="arabicPeriod"/>
            </a:pPr>
            <a:r>
              <a:rPr lang="en-US" sz="1600" dirty="0" err="1">
                <a:latin typeface="Times New Roman" panose="02020603050405020304" pitchFamily="18" charset="0"/>
                <a:cs typeface="Times New Roman" panose="02020603050405020304" pitchFamily="18" charset="0"/>
              </a:rPr>
              <a:t>Hạn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chế</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sym typeface="+mn-ea"/>
              </a:rPr>
              <a:t>Quá</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trình</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mã</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hóa</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và</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giải</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mã</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chậm</a:t>
            </a:r>
            <a:r>
              <a:rPr lang="en-US" sz="1600" dirty="0">
                <a:latin typeface="Times New Roman" panose="02020603050405020304" pitchFamily="18" charset="0"/>
                <a:cs typeface="Times New Roman" panose="02020603050405020304" pitchFamily="18" charset="0"/>
                <a:sym typeface="+mn-ea"/>
              </a:rPr>
              <a:t>.</a:t>
            </a:r>
            <a:br>
              <a:rPr lang="en-US" sz="1600" dirty="0">
                <a:latin typeface="Times New Roman" panose="02020603050405020304" pitchFamily="18" charset="0"/>
                <a:cs typeface="Times New Roman" panose="02020603050405020304" pitchFamily="18" charset="0"/>
                <a:sym typeface="+mn-ea"/>
              </a:rPr>
            </a:b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Không</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phù</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hợp</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với</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mã</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hóa</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dữ</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liệu</a:t>
            </a:r>
            <a:r>
              <a:rPr lang="en-US" sz="1600" dirty="0">
                <a:latin typeface="Times New Roman" panose="02020603050405020304" pitchFamily="18" charset="0"/>
                <a:cs typeface="Times New Roman" panose="02020603050405020304" pitchFamily="18" charset="0"/>
                <a:sym typeface="+mn-ea"/>
              </a:rPr>
              <a:t> </a:t>
            </a:r>
            <a:r>
              <a:rPr lang="en-US" sz="1600" dirty="0" err="1">
                <a:latin typeface="Times New Roman" panose="02020603050405020304" pitchFamily="18" charset="0"/>
                <a:cs typeface="Times New Roman" panose="02020603050405020304" pitchFamily="18" charset="0"/>
                <a:sym typeface="+mn-ea"/>
              </a:rPr>
              <a:t>lớn</a:t>
            </a:r>
            <a:endParaRPr lang="en-US" sz="1600" dirty="0">
              <a:latin typeface="Times New Roman" panose="02020603050405020304" pitchFamily="18" charset="0"/>
              <a:cs typeface="Times New Roman" panose="02020603050405020304" pitchFamily="18" charset="0"/>
            </a:endParaRPr>
          </a:p>
          <a:p>
            <a:pPr marL="482600" indent="-342900">
              <a:lnSpc>
                <a:spcPct val="150000"/>
              </a:lnSpc>
              <a:buFont typeface="+mj-lt"/>
              <a:buAutoNum type="arabicPeriod"/>
            </a:pPr>
            <a:r>
              <a:rPr lang="en-US" sz="1600" dirty="0" err="1">
                <a:latin typeface="Times New Roman" panose="02020603050405020304" pitchFamily="18" charset="0"/>
                <a:cs typeface="Times New Roman" panose="02020603050405020304" pitchFamily="18" charset="0"/>
              </a:rPr>
              <a:t>Một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số</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thuật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toán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phổ</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biến</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RSA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DSA</a:t>
            </a:r>
          </a:p>
        </p:txBody>
      </p:sp>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SƠ LƯỢC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bất</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đối</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xứng</a:t>
            </a:r>
            <a:endParaRPr lang="en-US" dirty="0">
              <a:latin typeface="Segoe UI Black" panose="020B0A02040204020203" pitchFamily="34" charset="0"/>
              <a:ea typeface="Segoe UI Black" panose="020B0A02040204020203" pitchFamily="34" charset="0"/>
            </a:endParaRPr>
          </a:p>
        </p:txBody>
      </p:sp>
      <p:sp>
        <p:nvSpPr>
          <p:cNvPr id="3" name="Hộp Văn bản 2">
            <a:extLst>
              <a:ext uri="{FF2B5EF4-FFF2-40B4-BE49-F238E27FC236}">
                <a16:creationId xmlns:a16="http://schemas.microsoft.com/office/drawing/2014/main" id="{5A77DFAD-0027-5680-48F0-F574DA708790}"/>
              </a:ext>
            </a:extLst>
          </p:cNvPr>
          <p:cNvSpPr txBox="1"/>
          <p:nvPr/>
        </p:nvSpPr>
        <p:spPr>
          <a:xfrm>
            <a:off x="8451" y="4821518"/>
            <a:ext cx="293614" cy="307777"/>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741217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DC46E56-700E-FE68-EB96-186AF8A641B3}"/>
              </a:ext>
            </a:extLst>
          </p:cNvPr>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rPr>
              <a:t>SƠ LƯỢC MÃ HÓA LAI</a:t>
            </a:r>
          </a:p>
        </p:txBody>
      </p:sp>
      <p:sp>
        <p:nvSpPr>
          <p:cNvPr id="4" name="Tiêu đề 1">
            <a:extLst>
              <a:ext uri="{FF2B5EF4-FFF2-40B4-BE49-F238E27FC236}">
                <a16:creationId xmlns:a16="http://schemas.microsoft.com/office/drawing/2014/main" id="{C1E81145-6ACA-F315-61EC-21F6E7503799}"/>
              </a:ext>
            </a:extLst>
          </p:cNvPr>
          <p:cNvSpPr txBox="1">
            <a:spLocks/>
          </p:cNvSpPr>
          <p:nvPr/>
        </p:nvSpPr>
        <p:spPr>
          <a:xfrm>
            <a:off x="879692" y="1002304"/>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bất</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đối</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xứng</a:t>
            </a:r>
            <a:endParaRPr lang="en-US" dirty="0">
              <a:latin typeface="Segoe UI Black" panose="020B0A02040204020203" pitchFamily="34" charset="0"/>
              <a:ea typeface="Segoe UI Black" panose="020B0A02040204020203" pitchFamily="34" charset="0"/>
            </a:endParaRPr>
          </a:p>
        </p:txBody>
      </p:sp>
      <p:pic>
        <p:nvPicPr>
          <p:cNvPr id="3" name="Content Placeholder 7" descr="asym-encryption">
            <a:extLst>
              <a:ext uri="{FF2B5EF4-FFF2-40B4-BE49-F238E27FC236}">
                <a16:creationId xmlns:a16="http://schemas.microsoft.com/office/drawing/2014/main" id="{0F16941B-0BA1-440B-A664-4F6DA29F326F}"/>
              </a:ext>
            </a:extLst>
          </p:cNvPr>
          <p:cNvPicPr>
            <a:picLocks noChangeAspect="1"/>
          </p:cNvPicPr>
          <p:nvPr/>
        </p:nvPicPr>
        <p:blipFill>
          <a:blip r:embed="rId2"/>
          <a:stretch>
            <a:fillRect/>
          </a:stretch>
        </p:blipFill>
        <p:spPr>
          <a:xfrm>
            <a:off x="1930680" y="1679627"/>
            <a:ext cx="5282641" cy="2828925"/>
          </a:xfrm>
          <a:prstGeom prst="rect">
            <a:avLst/>
          </a:prstGeom>
          <a:noFill/>
          <a:ln>
            <a:noFill/>
          </a:ln>
          <a:scene3d>
            <a:camera prst="orthographicFront"/>
            <a:lightRig rig="threePt" dir="t"/>
          </a:scene3d>
          <a:sp3d extrusionH="76200">
            <a:bevelT prst="slope"/>
            <a:extrusionClr>
              <a:schemeClr val="tx1">
                <a:lumMod val="95000"/>
                <a:lumOff val="5000"/>
              </a:schemeClr>
            </a:extrusionClr>
          </a:sp3d>
        </p:spPr>
      </p:pic>
      <p:cxnSp>
        <p:nvCxnSpPr>
          <p:cNvPr id="5" name="Đường kết nối Mũi tên Thẳng 4">
            <a:extLst>
              <a:ext uri="{FF2B5EF4-FFF2-40B4-BE49-F238E27FC236}">
                <a16:creationId xmlns:a16="http://schemas.microsoft.com/office/drawing/2014/main" id="{90A058AB-B3E7-9405-264F-30E7EEAFDD0E}"/>
              </a:ext>
            </a:extLst>
          </p:cNvPr>
          <p:cNvCxnSpPr>
            <a:cxnSpLocks/>
          </p:cNvCxnSpPr>
          <p:nvPr/>
        </p:nvCxnSpPr>
        <p:spPr>
          <a:xfrm flipV="1">
            <a:off x="2603864" y="3962877"/>
            <a:ext cx="676518" cy="2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Đường kết nối Mũi tên Thẳng 5">
            <a:extLst>
              <a:ext uri="{FF2B5EF4-FFF2-40B4-BE49-F238E27FC236}">
                <a16:creationId xmlns:a16="http://schemas.microsoft.com/office/drawing/2014/main" id="{D2751667-76FB-EC64-809E-2665363B8343}"/>
              </a:ext>
            </a:extLst>
          </p:cNvPr>
          <p:cNvCxnSpPr>
            <a:cxnSpLocks/>
          </p:cNvCxnSpPr>
          <p:nvPr/>
        </p:nvCxnSpPr>
        <p:spPr>
          <a:xfrm flipH="1" flipV="1">
            <a:off x="5701448" y="3816938"/>
            <a:ext cx="919693" cy="70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Nhóm 8">
            <a:extLst>
              <a:ext uri="{FF2B5EF4-FFF2-40B4-BE49-F238E27FC236}">
                <a16:creationId xmlns:a16="http://schemas.microsoft.com/office/drawing/2014/main" id="{B42EB668-23B4-9DC5-CEA7-8C358FA48714}"/>
              </a:ext>
            </a:extLst>
          </p:cNvPr>
          <p:cNvGrpSpPr/>
          <p:nvPr/>
        </p:nvGrpSpPr>
        <p:grpSpPr>
          <a:xfrm>
            <a:off x="1982101" y="3702637"/>
            <a:ext cx="861434" cy="578415"/>
            <a:chOff x="1928525" y="2124693"/>
            <a:chExt cx="861434" cy="578415"/>
          </a:xfrm>
        </p:grpSpPr>
        <p:grpSp>
          <p:nvGrpSpPr>
            <p:cNvPr id="10" name="Google Shape;14128;p79">
              <a:extLst>
                <a:ext uri="{FF2B5EF4-FFF2-40B4-BE49-F238E27FC236}">
                  <a16:creationId xmlns:a16="http://schemas.microsoft.com/office/drawing/2014/main" id="{494FFF99-E3A4-4853-3BC7-860224070270}"/>
                </a:ext>
              </a:extLst>
            </p:cNvPr>
            <p:cNvGrpSpPr/>
            <p:nvPr/>
          </p:nvGrpSpPr>
          <p:grpSpPr>
            <a:xfrm>
              <a:off x="2204881" y="2124693"/>
              <a:ext cx="259523" cy="346294"/>
              <a:chOff x="7162775" y="2881113"/>
              <a:chExt cx="259523" cy="346294"/>
            </a:xfrm>
          </p:grpSpPr>
          <p:sp>
            <p:nvSpPr>
              <p:cNvPr id="12" name="Google Shape;14129;p79">
                <a:extLst>
                  <a:ext uri="{FF2B5EF4-FFF2-40B4-BE49-F238E27FC236}">
                    <a16:creationId xmlns:a16="http://schemas.microsoft.com/office/drawing/2014/main" id="{949672FA-4DC0-8564-91B4-A75794073C50}"/>
                  </a:ext>
                </a:extLst>
              </p:cNvPr>
              <p:cNvSpPr/>
              <p:nvPr/>
            </p:nvSpPr>
            <p:spPr>
              <a:xfrm>
                <a:off x="7162775" y="2881113"/>
                <a:ext cx="259523" cy="346294"/>
              </a:xfrm>
              <a:custGeom>
                <a:avLst/>
                <a:gdLst/>
                <a:ahLst/>
                <a:cxnLst/>
                <a:rect l="l" t="t" r="r" b="b"/>
                <a:pathLst>
                  <a:path w="8192" h="10931" extrusionOk="0">
                    <a:moveTo>
                      <a:pt x="4084" y="1536"/>
                    </a:moveTo>
                    <a:cubicBezTo>
                      <a:pt x="4382" y="1536"/>
                      <a:pt x="4703" y="1810"/>
                      <a:pt x="4989" y="2239"/>
                    </a:cubicBezTo>
                    <a:lnTo>
                      <a:pt x="3155" y="2239"/>
                    </a:lnTo>
                    <a:cubicBezTo>
                      <a:pt x="3453" y="1810"/>
                      <a:pt x="3787" y="1536"/>
                      <a:pt x="4084" y="1536"/>
                    </a:cubicBezTo>
                    <a:close/>
                    <a:moveTo>
                      <a:pt x="5191" y="2560"/>
                    </a:moveTo>
                    <a:cubicBezTo>
                      <a:pt x="5596" y="3310"/>
                      <a:pt x="5906" y="4334"/>
                      <a:pt x="5965" y="5322"/>
                    </a:cubicBezTo>
                    <a:cubicBezTo>
                      <a:pt x="5621" y="6068"/>
                      <a:pt x="4891" y="6515"/>
                      <a:pt x="4082" y="6515"/>
                    </a:cubicBezTo>
                    <a:cubicBezTo>
                      <a:pt x="4051" y="6515"/>
                      <a:pt x="4020" y="6514"/>
                      <a:pt x="3989" y="6513"/>
                    </a:cubicBezTo>
                    <a:cubicBezTo>
                      <a:pt x="3608" y="6489"/>
                      <a:pt x="3227" y="6358"/>
                      <a:pt x="2905" y="6120"/>
                    </a:cubicBezTo>
                    <a:cubicBezTo>
                      <a:pt x="2596" y="5894"/>
                      <a:pt x="2358" y="5596"/>
                      <a:pt x="2203" y="5239"/>
                    </a:cubicBezTo>
                    <a:cubicBezTo>
                      <a:pt x="2274" y="4286"/>
                      <a:pt x="2572" y="3274"/>
                      <a:pt x="2977" y="2560"/>
                    </a:cubicBezTo>
                    <a:close/>
                    <a:moveTo>
                      <a:pt x="2167" y="5870"/>
                    </a:moveTo>
                    <a:cubicBezTo>
                      <a:pt x="2322" y="6060"/>
                      <a:pt x="2501" y="6239"/>
                      <a:pt x="2691" y="6394"/>
                    </a:cubicBezTo>
                    <a:cubicBezTo>
                      <a:pt x="3060" y="6656"/>
                      <a:pt x="3501" y="6799"/>
                      <a:pt x="3953" y="6834"/>
                    </a:cubicBezTo>
                    <a:lnTo>
                      <a:pt x="4072" y="6834"/>
                    </a:lnTo>
                    <a:cubicBezTo>
                      <a:pt x="4525" y="6834"/>
                      <a:pt x="4965" y="6715"/>
                      <a:pt x="5346" y="6465"/>
                    </a:cubicBezTo>
                    <a:cubicBezTo>
                      <a:pt x="5584" y="6310"/>
                      <a:pt x="5787" y="6120"/>
                      <a:pt x="5953" y="5906"/>
                    </a:cubicBezTo>
                    <a:lnTo>
                      <a:pt x="5953" y="5906"/>
                    </a:lnTo>
                    <a:cubicBezTo>
                      <a:pt x="5918" y="6287"/>
                      <a:pt x="5739" y="6620"/>
                      <a:pt x="5430" y="6894"/>
                    </a:cubicBezTo>
                    <a:cubicBezTo>
                      <a:pt x="5358" y="6953"/>
                      <a:pt x="5358" y="7061"/>
                      <a:pt x="5418" y="7120"/>
                    </a:cubicBezTo>
                    <a:cubicBezTo>
                      <a:pt x="5441" y="7156"/>
                      <a:pt x="5489" y="7180"/>
                      <a:pt x="5537" y="7180"/>
                    </a:cubicBezTo>
                    <a:cubicBezTo>
                      <a:pt x="5561" y="7180"/>
                      <a:pt x="5608" y="7156"/>
                      <a:pt x="5644" y="7132"/>
                    </a:cubicBezTo>
                    <a:cubicBezTo>
                      <a:pt x="5763" y="7025"/>
                      <a:pt x="5858" y="6906"/>
                      <a:pt x="5953" y="6787"/>
                    </a:cubicBezTo>
                    <a:lnTo>
                      <a:pt x="5953" y="6787"/>
                    </a:lnTo>
                    <a:cubicBezTo>
                      <a:pt x="5894" y="7775"/>
                      <a:pt x="5072" y="8561"/>
                      <a:pt x="4060" y="8561"/>
                    </a:cubicBezTo>
                    <a:cubicBezTo>
                      <a:pt x="3084" y="8561"/>
                      <a:pt x="2263" y="7787"/>
                      <a:pt x="2191" y="6787"/>
                    </a:cubicBezTo>
                    <a:lnTo>
                      <a:pt x="2191" y="6787"/>
                    </a:lnTo>
                    <a:cubicBezTo>
                      <a:pt x="2572" y="7323"/>
                      <a:pt x="3275" y="7680"/>
                      <a:pt x="4084" y="7680"/>
                    </a:cubicBezTo>
                    <a:cubicBezTo>
                      <a:pt x="4394" y="7680"/>
                      <a:pt x="4703" y="7620"/>
                      <a:pt x="4989" y="7525"/>
                    </a:cubicBezTo>
                    <a:cubicBezTo>
                      <a:pt x="5072" y="7489"/>
                      <a:pt x="5108" y="7406"/>
                      <a:pt x="5072" y="7311"/>
                    </a:cubicBezTo>
                    <a:cubicBezTo>
                      <a:pt x="5055" y="7249"/>
                      <a:pt x="4998" y="7213"/>
                      <a:pt x="4936" y="7213"/>
                    </a:cubicBezTo>
                    <a:cubicBezTo>
                      <a:pt x="4914" y="7213"/>
                      <a:pt x="4892" y="7218"/>
                      <a:pt x="4870" y="7227"/>
                    </a:cubicBezTo>
                    <a:cubicBezTo>
                      <a:pt x="4608" y="7311"/>
                      <a:pt x="4346" y="7370"/>
                      <a:pt x="4060" y="7370"/>
                    </a:cubicBezTo>
                    <a:cubicBezTo>
                      <a:pt x="3036" y="7370"/>
                      <a:pt x="2203" y="6703"/>
                      <a:pt x="2167" y="5870"/>
                    </a:cubicBezTo>
                    <a:close/>
                    <a:moveTo>
                      <a:pt x="6787" y="7680"/>
                    </a:moveTo>
                    <a:cubicBezTo>
                      <a:pt x="6823" y="7739"/>
                      <a:pt x="6823" y="7823"/>
                      <a:pt x="6823" y="7894"/>
                    </a:cubicBezTo>
                    <a:cubicBezTo>
                      <a:pt x="6835" y="9013"/>
                      <a:pt x="5596" y="9930"/>
                      <a:pt x="4084" y="9930"/>
                    </a:cubicBezTo>
                    <a:cubicBezTo>
                      <a:pt x="3846" y="9930"/>
                      <a:pt x="3608" y="9906"/>
                      <a:pt x="3382" y="9870"/>
                    </a:cubicBezTo>
                    <a:cubicBezTo>
                      <a:pt x="4406" y="9811"/>
                      <a:pt x="5311" y="9442"/>
                      <a:pt x="5989" y="8799"/>
                    </a:cubicBezTo>
                    <a:cubicBezTo>
                      <a:pt x="6311" y="8489"/>
                      <a:pt x="6584" y="8096"/>
                      <a:pt x="6787" y="7680"/>
                    </a:cubicBezTo>
                    <a:close/>
                    <a:moveTo>
                      <a:pt x="4096" y="0"/>
                    </a:moveTo>
                    <a:cubicBezTo>
                      <a:pt x="2465" y="0"/>
                      <a:pt x="1120" y="1274"/>
                      <a:pt x="1024" y="2893"/>
                    </a:cubicBezTo>
                    <a:lnTo>
                      <a:pt x="881" y="5465"/>
                    </a:lnTo>
                    <a:cubicBezTo>
                      <a:pt x="834" y="6096"/>
                      <a:pt x="989" y="6703"/>
                      <a:pt x="1286" y="7239"/>
                    </a:cubicBezTo>
                    <a:cubicBezTo>
                      <a:pt x="1108" y="7418"/>
                      <a:pt x="1024" y="7620"/>
                      <a:pt x="1024" y="7870"/>
                    </a:cubicBezTo>
                    <a:lnTo>
                      <a:pt x="1024" y="7906"/>
                    </a:lnTo>
                    <a:lnTo>
                      <a:pt x="786" y="7989"/>
                    </a:lnTo>
                    <a:cubicBezTo>
                      <a:pt x="310" y="8156"/>
                      <a:pt x="0" y="8608"/>
                      <a:pt x="0" y="9108"/>
                    </a:cubicBezTo>
                    <a:lnTo>
                      <a:pt x="0" y="10763"/>
                    </a:lnTo>
                    <a:cubicBezTo>
                      <a:pt x="0" y="10859"/>
                      <a:pt x="72" y="10930"/>
                      <a:pt x="155" y="10930"/>
                    </a:cubicBezTo>
                    <a:cubicBezTo>
                      <a:pt x="238" y="10930"/>
                      <a:pt x="310" y="10859"/>
                      <a:pt x="310" y="10763"/>
                    </a:cubicBezTo>
                    <a:lnTo>
                      <a:pt x="310" y="9097"/>
                    </a:lnTo>
                    <a:cubicBezTo>
                      <a:pt x="310" y="8727"/>
                      <a:pt x="548" y="8394"/>
                      <a:pt x="893" y="8275"/>
                    </a:cubicBezTo>
                    <a:lnTo>
                      <a:pt x="1060" y="8215"/>
                    </a:lnTo>
                    <a:cubicBezTo>
                      <a:pt x="1108" y="8406"/>
                      <a:pt x="1167" y="8608"/>
                      <a:pt x="1262" y="8787"/>
                    </a:cubicBezTo>
                    <a:cubicBezTo>
                      <a:pt x="1298" y="8847"/>
                      <a:pt x="1358" y="8870"/>
                      <a:pt x="1405" y="8870"/>
                    </a:cubicBezTo>
                    <a:cubicBezTo>
                      <a:pt x="1429" y="8870"/>
                      <a:pt x="1465" y="8858"/>
                      <a:pt x="1489" y="8847"/>
                    </a:cubicBezTo>
                    <a:cubicBezTo>
                      <a:pt x="1548" y="8799"/>
                      <a:pt x="1560" y="8704"/>
                      <a:pt x="1536" y="8632"/>
                    </a:cubicBezTo>
                    <a:cubicBezTo>
                      <a:pt x="1405" y="8394"/>
                      <a:pt x="1346" y="8132"/>
                      <a:pt x="1346" y="7870"/>
                    </a:cubicBezTo>
                    <a:cubicBezTo>
                      <a:pt x="1346" y="7739"/>
                      <a:pt x="1381" y="7620"/>
                      <a:pt x="1465" y="7513"/>
                    </a:cubicBezTo>
                    <a:cubicBezTo>
                      <a:pt x="1548" y="7632"/>
                      <a:pt x="1643" y="7751"/>
                      <a:pt x="1739" y="7858"/>
                    </a:cubicBezTo>
                    <a:cubicBezTo>
                      <a:pt x="2360" y="8503"/>
                      <a:pt x="3177" y="8871"/>
                      <a:pt x="4066" y="8871"/>
                    </a:cubicBezTo>
                    <a:cubicBezTo>
                      <a:pt x="4080" y="8871"/>
                      <a:pt x="4094" y="8871"/>
                      <a:pt x="4108" y="8870"/>
                    </a:cubicBezTo>
                    <a:cubicBezTo>
                      <a:pt x="5311" y="8858"/>
                      <a:pt x="6299" y="7870"/>
                      <a:pt x="6299" y="6656"/>
                    </a:cubicBezTo>
                    <a:lnTo>
                      <a:pt x="6299" y="5632"/>
                    </a:lnTo>
                    <a:cubicBezTo>
                      <a:pt x="6299" y="4691"/>
                      <a:pt x="6061" y="3608"/>
                      <a:pt x="5644" y="2715"/>
                    </a:cubicBezTo>
                    <a:cubicBezTo>
                      <a:pt x="5430" y="2262"/>
                      <a:pt x="5191" y="1893"/>
                      <a:pt x="4953" y="1643"/>
                    </a:cubicBezTo>
                    <a:cubicBezTo>
                      <a:pt x="4679" y="1346"/>
                      <a:pt x="4382" y="1191"/>
                      <a:pt x="4096" y="1191"/>
                    </a:cubicBezTo>
                    <a:cubicBezTo>
                      <a:pt x="3810" y="1191"/>
                      <a:pt x="3513" y="1346"/>
                      <a:pt x="3227" y="1643"/>
                    </a:cubicBezTo>
                    <a:cubicBezTo>
                      <a:pt x="2989" y="1893"/>
                      <a:pt x="2751" y="2262"/>
                      <a:pt x="2548" y="2715"/>
                    </a:cubicBezTo>
                    <a:cubicBezTo>
                      <a:pt x="2132" y="3608"/>
                      <a:pt x="1893" y="4691"/>
                      <a:pt x="1893" y="5632"/>
                    </a:cubicBezTo>
                    <a:lnTo>
                      <a:pt x="1893" y="6656"/>
                    </a:lnTo>
                    <a:cubicBezTo>
                      <a:pt x="1893" y="7120"/>
                      <a:pt x="2036" y="7549"/>
                      <a:pt x="2274" y="7906"/>
                    </a:cubicBezTo>
                    <a:cubicBezTo>
                      <a:pt x="2179" y="7834"/>
                      <a:pt x="2084" y="7739"/>
                      <a:pt x="2001" y="7632"/>
                    </a:cubicBezTo>
                    <a:cubicBezTo>
                      <a:pt x="1441" y="7037"/>
                      <a:pt x="1167" y="6287"/>
                      <a:pt x="1203" y="5477"/>
                    </a:cubicBezTo>
                    <a:lnTo>
                      <a:pt x="1358" y="2905"/>
                    </a:lnTo>
                    <a:cubicBezTo>
                      <a:pt x="1441" y="1465"/>
                      <a:pt x="2655" y="310"/>
                      <a:pt x="4108" y="310"/>
                    </a:cubicBezTo>
                    <a:cubicBezTo>
                      <a:pt x="5549" y="310"/>
                      <a:pt x="6763" y="1441"/>
                      <a:pt x="6846" y="2893"/>
                    </a:cubicBezTo>
                    <a:lnTo>
                      <a:pt x="6954" y="4775"/>
                    </a:lnTo>
                    <a:cubicBezTo>
                      <a:pt x="7061" y="6406"/>
                      <a:pt x="6656" y="7692"/>
                      <a:pt x="5787" y="8537"/>
                    </a:cubicBezTo>
                    <a:cubicBezTo>
                      <a:pt x="5095" y="9187"/>
                      <a:pt x="4135" y="9532"/>
                      <a:pt x="3046" y="9532"/>
                    </a:cubicBezTo>
                    <a:cubicBezTo>
                      <a:pt x="2898" y="9532"/>
                      <a:pt x="2748" y="9526"/>
                      <a:pt x="2596" y="9513"/>
                    </a:cubicBezTo>
                    <a:cubicBezTo>
                      <a:pt x="2501" y="9501"/>
                      <a:pt x="2393" y="9466"/>
                      <a:pt x="2322" y="9430"/>
                    </a:cubicBezTo>
                    <a:cubicBezTo>
                      <a:pt x="2191" y="9335"/>
                      <a:pt x="2060" y="9228"/>
                      <a:pt x="1941" y="9132"/>
                    </a:cubicBezTo>
                    <a:cubicBezTo>
                      <a:pt x="1911" y="9102"/>
                      <a:pt x="1870" y="9088"/>
                      <a:pt x="1828" y="9088"/>
                    </a:cubicBezTo>
                    <a:cubicBezTo>
                      <a:pt x="1786" y="9088"/>
                      <a:pt x="1745" y="9102"/>
                      <a:pt x="1715" y="9132"/>
                    </a:cubicBezTo>
                    <a:cubicBezTo>
                      <a:pt x="1655" y="9180"/>
                      <a:pt x="1655" y="9287"/>
                      <a:pt x="1715" y="9347"/>
                    </a:cubicBezTo>
                    <a:cubicBezTo>
                      <a:pt x="2298" y="9906"/>
                      <a:pt x="3167" y="10228"/>
                      <a:pt x="4096" y="10228"/>
                    </a:cubicBezTo>
                    <a:cubicBezTo>
                      <a:pt x="4918" y="10228"/>
                      <a:pt x="5668" y="9990"/>
                      <a:pt x="6251" y="9537"/>
                    </a:cubicBezTo>
                    <a:cubicBezTo>
                      <a:pt x="6727" y="9180"/>
                      <a:pt x="7037" y="8704"/>
                      <a:pt x="7132" y="8204"/>
                    </a:cubicBezTo>
                    <a:lnTo>
                      <a:pt x="7299" y="8263"/>
                    </a:lnTo>
                    <a:cubicBezTo>
                      <a:pt x="7632" y="8382"/>
                      <a:pt x="7870" y="8704"/>
                      <a:pt x="7870" y="9085"/>
                    </a:cubicBezTo>
                    <a:lnTo>
                      <a:pt x="7870" y="10728"/>
                    </a:lnTo>
                    <a:cubicBezTo>
                      <a:pt x="7870" y="10823"/>
                      <a:pt x="7954" y="10894"/>
                      <a:pt x="8025" y="10894"/>
                    </a:cubicBezTo>
                    <a:cubicBezTo>
                      <a:pt x="8108" y="10894"/>
                      <a:pt x="8192" y="10823"/>
                      <a:pt x="8192" y="10728"/>
                    </a:cubicBezTo>
                    <a:lnTo>
                      <a:pt x="8192" y="9061"/>
                    </a:lnTo>
                    <a:cubicBezTo>
                      <a:pt x="8192" y="8620"/>
                      <a:pt x="7870" y="8156"/>
                      <a:pt x="7394" y="8001"/>
                    </a:cubicBezTo>
                    <a:lnTo>
                      <a:pt x="7156" y="7906"/>
                    </a:lnTo>
                    <a:lnTo>
                      <a:pt x="7156" y="7882"/>
                    </a:lnTo>
                    <a:cubicBezTo>
                      <a:pt x="7156" y="7656"/>
                      <a:pt x="7096" y="7477"/>
                      <a:pt x="6954" y="7311"/>
                    </a:cubicBezTo>
                    <a:cubicBezTo>
                      <a:pt x="7216" y="6584"/>
                      <a:pt x="7323" y="5739"/>
                      <a:pt x="7263" y="4786"/>
                    </a:cubicBezTo>
                    <a:lnTo>
                      <a:pt x="7156" y="2893"/>
                    </a:lnTo>
                    <a:cubicBezTo>
                      <a:pt x="7049" y="1274"/>
                      <a:pt x="5715" y="0"/>
                      <a:pt x="409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130;p79">
                <a:extLst>
                  <a:ext uri="{FF2B5EF4-FFF2-40B4-BE49-F238E27FC236}">
                    <a16:creationId xmlns:a16="http://schemas.microsoft.com/office/drawing/2014/main" id="{E3194B61-649B-1DA6-A5DD-C3CC6A655CFA}"/>
                  </a:ext>
                </a:extLst>
              </p:cNvPr>
              <p:cNvSpPr/>
              <p:nvPr/>
            </p:nvSpPr>
            <p:spPr>
              <a:xfrm>
                <a:off x="7270645" y="3044519"/>
                <a:ext cx="43402" cy="15396"/>
              </a:xfrm>
              <a:custGeom>
                <a:avLst/>
                <a:gdLst/>
                <a:ahLst/>
                <a:cxnLst/>
                <a:rect l="l" t="t" r="r" b="b"/>
                <a:pathLst>
                  <a:path w="1370" h="486" extrusionOk="0">
                    <a:moveTo>
                      <a:pt x="173" y="1"/>
                    </a:moveTo>
                    <a:cubicBezTo>
                      <a:pt x="131" y="1"/>
                      <a:pt x="90" y="15"/>
                      <a:pt x="60" y="45"/>
                    </a:cubicBezTo>
                    <a:cubicBezTo>
                      <a:pt x="1" y="105"/>
                      <a:pt x="1" y="200"/>
                      <a:pt x="60" y="260"/>
                    </a:cubicBezTo>
                    <a:cubicBezTo>
                      <a:pt x="203" y="402"/>
                      <a:pt x="441" y="486"/>
                      <a:pt x="691" y="486"/>
                    </a:cubicBezTo>
                    <a:cubicBezTo>
                      <a:pt x="941" y="486"/>
                      <a:pt x="1179" y="414"/>
                      <a:pt x="1310" y="260"/>
                    </a:cubicBezTo>
                    <a:cubicBezTo>
                      <a:pt x="1370" y="200"/>
                      <a:pt x="1370" y="105"/>
                      <a:pt x="1310" y="45"/>
                    </a:cubicBezTo>
                    <a:cubicBezTo>
                      <a:pt x="1280" y="15"/>
                      <a:pt x="1242" y="1"/>
                      <a:pt x="1203" y="1"/>
                    </a:cubicBezTo>
                    <a:cubicBezTo>
                      <a:pt x="1164" y="1"/>
                      <a:pt x="1126" y="15"/>
                      <a:pt x="1096" y="45"/>
                    </a:cubicBezTo>
                    <a:cubicBezTo>
                      <a:pt x="1036" y="105"/>
                      <a:pt x="893" y="152"/>
                      <a:pt x="691" y="152"/>
                    </a:cubicBezTo>
                    <a:cubicBezTo>
                      <a:pt x="477" y="152"/>
                      <a:pt x="346" y="81"/>
                      <a:pt x="286" y="45"/>
                    </a:cubicBezTo>
                    <a:cubicBezTo>
                      <a:pt x="256" y="15"/>
                      <a:pt x="215" y="1"/>
                      <a:pt x="17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131;p79">
                <a:extLst>
                  <a:ext uri="{FF2B5EF4-FFF2-40B4-BE49-F238E27FC236}">
                    <a16:creationId xmlns:a16="http://schemas.microsoft.com/office/drawing/2014/main" id="{55927684-334F-048D-EDEF-E12BC711686D}"/>
                  </a:ext>
                </a:extLst>
              </p:cNvPr>
              <p:cNvSpPr/>
              <p:nvPr/>
            </p:nvSpPr>
            <p:spPr>
              <a:xfrm>
                <a:off x="7254805" y="3006344"/>
                <a:ext cx="10201" cy="15492"/>
              </a:xfrm>
              <a:custGeom>
                <a:avLst/>
                <a:gdLst/>
                <a:ahLst/>
                <a:cxnLst/>
                <a:rect l="l" t="t" r="r" b="b"/>
                <a:pathLst>
                  <a:path w="322" h="489" extrusionOk="0">
                    <a:moveTo>
                      <a:pt x="167" y="0"/>
                    </a:moveTo>
                    <a:cubicBezTo>
                      <a:pt x="72" y="0"/>
                      <a:pt x="0" y="71"/>
                      <a:pt x="0" y="155"/>
                    </a:cubicBezTo>
                    <a:lnTo>
                      <a:pt x="0" y="322"/>
                    </a:lnTo>
                    <a:cubicBezTo>
                      <a:pt x="0" y="417"/>
                      <a:pt x="72" y="488"/>
                      <a:pt x="167" y="488"/>
                    </a:cubicBezTo>
                    <a:cubicBezTo>
                      <a:pt x="250" y="488"/>
                      <a:pt x="322" y="417"/>
                      <a:pt x="322" y="322"/>
                    </a:cubicBezTo>
                    <a:lnTo>
                      <a:pt x="322" y="155"/>
                    </a:lnTo>
                    <a:cubicBezTo>
                      <a:pt x="322" y="71"/>
                      <a:pt x="250"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132;p79">
                <a:extLst>
                  <a:ext uri="{FF2B5EF4-FFF2-40B4-BE49-F238E27FC236}">
                    <a16:creationId xmlns:a16="http://schemas.microsoft.com/office/drawing/2014/main" id="{C2830D1D-2A4E-D83D-08EA-ACD133BF73A4}"/>
                  </a:ext>
                </a:extLst>
              </p:cNvPr>
              <p:cNvSpPr/>
              <p:nvPr/>
            </p:nvSpPr>
            <p:spPr>
              <a:xfrm>
                <a:off x="7319686" y="3006344"/>
                <a:ext cx="10581" cy="15492"/>
              </a:xfrm>
              <a:custGeom>
                <a:avLst/>
                <a:gdLst/>
                <a:ahLst/>
                <a:cxnLst/>
                <a:rect l="l" t="t" r="r" b="b"/>
                <a:pathLst>
                  <a:path w="334" h="489" extrusionOk="0">
                    <a:moveTo>
                      <a:pt x="167" y="0"/>
                    </a:moveTo>
                    <a:cubicBezTo>
                      <a:pt x="84" y="0"/>
                      <a:pt x="0" y="71"/>
                      <a:pt x="0" y="155"/>
                    </a:cubicBezTo>
                    <a:lnTo>
                      <a:pt x="0" y="322"/>
                    </a:lnTo>
                    <a:cubicBezTo>
                      <a:pt x="0" y="417"/>
                      <a:pt x="84" y="488"/>
                      <a:pt x="167" y="488"/>
                    </a:cubicBezTo>
                    <a:cubicBezTo>
                      <a:pt x="262" y="488"/>
                      <a:pt x="334" y="417"/>
                      <a:pt x="334" y="322"/>
                    </a:cubicBezTo>
                    <a:lnTo>
                      <a:pt x="334" y="155"/>
                    </a:lnTo>
                    <a:cubicBezTo>
                      <a:pt x="334" y="71"/>
                      <a:pt x="262"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133;p79">
                <a:extLst>
                  <a:ext uri="{FF2B5EF4-FFF2-40B4-BE49-F238E27FC236}">
                    <a16:creationId xmlns:a16="http://schemas.microsoft.com/office/drawing/2014/main" id="{6CE5C83D-9981-C345-C555-7B4F434999EF}"/>
                  </a:ext>
                </a:extLst>
              </p:cNvPr>
              <p:cNvSpPr/>
              <p:nvPr/>
            </p:nvSpPr>
            <p:spPr>
              <a:xfrm>
                <a:off x="7249135" y="2990124"/>
                <a:ext cx="21162" cy="10581"/>
              </a:xfrm>
              <a:custGeom>
                <a:avLst/>
                <a:gdLst/>
                <a:ahLst/>
                <a:cxnLst/>
                <a:rect l="l" t="t" r="r" b="b"/>
                <a:pathLst>
                  <a:path w="668" h="334" extrusionOk="0">
                    <a:moveTo>
                      <a:pt x="168" y="0"/>
                    </a:moveTo>
                    <a:cubicBezTo>
                      <a:pt x="72" y="0"/>
                      <a:pt x="1" y="72"/>
                      <a:pt x="1" y="167"/>
                    </a:cubicBezTo>
                    <a:cubicBezTo>
                      <a:pt x="1" y="250"/>
                      <a:pt x="72" y="333"/>
                      <a:pt x="168" y="333"/>
                    </a:cubicBezTo>
                    <a:lnTo>
                      <a:pt x="501" y="333"/>
                    </a:lnTo>
                    <a:cubicBezTo>
                      <a:pt x="596" y="333"/>
                      <a:pt x="668" y="250"/>
                      <a:pt x="668" y="167"/>
                    </a:cubicBezTo>
                    <a:cubicBezTo>
                      <a:pt x="668" y="60"/>
                      <a:pt x="596" y="0"/>
                      <a:pt x="5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134;p79">
                <a:extLst>
                  <a:ext uri="{FF2B5EF4-FFF2-40B4-BE49-F238E27FC236}">
                    <a16:creationId xmlns:a16="http://schemas.microsoft.com/office/drawing/2014/main" id="{5EF17E5F-5BDD-FCF5-C652-8D076CC4EC26}"/>
                  </a:ext>
                </a:extLst>
              </p:cNvPr>
              <p:cNvSpPr/>
              <p:nvPr/>
            </p:nvSpPr>
            <p:spPr>
              <a:xfrm>
                <a:off x="7314015" y="2990124"/>
                <a:ext cx="21542" cy="10581"/>
              </a:xfrm>
              <a:custGeom>
                <a:avLst/>
                <a:gdLst/>
                <a:ahLst/>
                <a:cxnLst/>
                <a:rect l="l" t="t" r="r" b="b"/>
                <a:pathLst>
                  <a:path w="680" h="334" extrusionOk="0">
                    <a:moveTo>
                      <a:pt x="167" y="0"/>
                    </a:moveTo>
                    <a:cubicBezTo>
                      <a:pt x="84" y="0"/>
                      <a:pt x="1" y="72"/>
                      <a:pt x="1" y="167"/>
                    </a:cubicBezTo>
                    <a:cubicBezTo>
                      <a:pt x="1" y="250"/>
                      <a:pt x="84" y="333"/>
                      <a:pt x="167" y="333"/>
                    </a:cubicBezTo>
                    <a:lnTo>
                      <a:pt x="513" y="333"/>
                    </a:lnTo>
                    <a:cubicBezTo>
                      <a:pt x="596" y="333"/>
                      <a:pt x="667" y="250"/>
                      <a:pt x="667" y="167"/>
                    </a:cubicBezTo>
                    <a:cubicBezTo>
                      <a:pt x="679" y="60"/>
                      <a:pt x="596" y="0"/>
                      <a:pt x="51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Hộp Văn bản 10">
              <a:extLst>
                <a:ext uri="{FF2B5EF4-FFF2-40B4-BE49-F238E27FC236}">
                  <a16:creationId xmlns:a16="http://schemas.microsoft.com/office/drawing/2014/main" id="{95F0AEA2-2BEA-B7AD-C3CD-4D32C8CFD026}"/>
                </a:ext>
              </a:extLst>
            </p:cNvPr>
            <p:cNvSpPr txBox="1"/>
            <p:nvPr/>
          </p:nvSpPr>
          <p:spPr>
            <a:xfrm>
              <a:off x="1928525" y="2456887"/>
              <a:ext cx="861434" cy="246221"/>
            </a:xfrm>
            <a:prstGeom prst="rect">
              <a:avLst/>
            </a:prstGeom>
            <a:noFill/>
          </p:spPr>
          <p:txBody>
            <a:bodyPr wrap="square" rtlCol="0">
              <a:spAutoFit/>
            </a:bodyPr>
            <a:lstStyle/>
            <a:p>
              <a:r>
                <a:rPr lang="en-US" sz="1000" dirty="0" err="1"/>
                <a:t>Người</a:t>
              </a:r>
              <a:r>
                <a:rPr lang="en-US" sz="1000" dirty="0"/>
                <a:t> </a:t>
              </a:r>
              <a:r>
                <a:rPr lang="en-US" sz="1000" dirty="0" err="1"/>
                <a:t>gửi</a:t>
              </a:r>
              <a:endParaRPr lang="en-US" sz="1000" dirty="0"/>
            </a:p>
          </p:txBody>
        </p:sp>
      </p:grpSp>
      <p:grpSp>
        <p:nvGrpSpPr>
          <p:cNvPr id="19" name="Nhóm 18">
            <a:extLst>
              <a:ext uri="{FF2B5EF4-FFF2-40B4-BE49-F238E27FC236}">
                <a16:creationId xmlns:a16="http://schemas.microsoft.com/office/drawing/2014/main" id="{9E6319FD-E5A5-4A86-019B-BCE9D26CC82A}"/>
              </a:ext>
            </a:extLst>
          </p:cNvPr>
          <p:cNvGrpSpPr/>
          <p:nvPr/>
        </p:nvGrpSpPr>
        <p:grpSpPr>
          <a:xfrm>
            <a:off x="6351887" y="3654456"/>
            <a:ext cx="861434" cy="583610"/>
            <a:chOff x="5468974" y="2112956"/>
            <a:chExt cx="861434" cy="583610"/>
          </a:xfrm>
        </p:grpSpPr>
        <p:grpSp>
          <p:nvGrpSpPr>
            <p:cNvPr id="20" name="Google Shape;14159;p79">
              <a:extLst>
                <a:ext uri="{FF2B5EF4-FFF2-40B4-BE49-F238E27FC236}">
                  <a16:creationId xmlns:a16="http://schemas.microsoft.com/office/drawing/2014/main" id="{EC894ABA-3E62-A675-7C9D-944B615FAB93}"/>
                </a:ext>
              </a:extLst>
            </p:cNvPr>
            <p:cNvGrpSpPr/>
            <p:nvPr/>
          </p:nvGrpSpPr>
          <p:grpSpPr>
            <a:xfrm>
              <a:off x="5738229" y="2112956"/>
              <a:ext cx="264813" cy="353105"/>
              <a:chOff x="7609368" y="2893912"/>
              <a:chExt cx="264813" cy="353105"/>
            </a:xfrm>
          </p:grpSpPr>
          <p:sp>
            <p:nvSpPr>
              <p:cNvPr id="37" name="Google Shape;14160;p79">
                <a:extLst>
                  <a:ext uri="{FF2B5EF4-FFF2-40B4-BE49-F238E27FC236}">
                    <a16:creationId xmlns:a16="http://schemas.microsoft.com/office/drawing/2014/main" id="{C37FD9AB-30D9-B93F-B393-9C0390CC1017}"/>
                  </a:ext>
                </a:extLst>
              </p:cNvPr>
              <p:cNvSpPr/>
              <p:nvPr/>
            </p:nvSpPr>
            <p:spPr>
              <a:xfrm>
                <a:off x="7703267" y="3015753"/>
                <a:ext cx="10233" cy="15872"/>
              </a:xfrm>
              <a:custGeom>
                <a:avLst/>
                <a:gdLst/>
                <a:ahLst/>
                <a:cxnLst/>
                <a:rect l="l" t="t" r="r" b="b"/>
                <a:pathLst>
                  <a:path w="323" h="501" extrusionOk="0">
                    <a:moveTo>
                      <a:pt x="156" y="1"/>
                    </a:moveTo>
                    <a:cubicBezTo>
                      <a:pt x="72" y="1"/>
                      <a:pt x="1" y="72"/>
                      <a:pt x="1" y="155"/>
                    </a:cubicBezTo>
                    <a:lnTo>
                      <a:pt x="1" y="334"/>
                    </a:lnTo>
                    <a:cubicBezTo>
                      <a:pt x="1" y="429"/>
                      <a:pt x="72" y="501"/>
                      <a:pt x="156" y="501"/>
                    </a:cubicBezTo>
                    <a:cubicBezTo>
                      <a:pt x="251" y="501"/>
                      <a:pt x="322" y="429"/>
                      <a:pt x="322" y="334"/>
                    </a:cubicBezTo>
                    <a:lnTo>
                      <a:pt x="322" y="155"/>
                    </a:lnTo>
                    <a:cubicBezTo>
                      <a:pt x="322" y="72"/>
                      <a:pt x="251" y="1"/>
                      <a:pt x="15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161;p79">
                <a:extLst>
                  <a:ext uri="{FF2B5EF4-FFF2-40B4-BE49-F238E27FC236}">
                    <a16:creationId xmlns:a16="http://schemas.microsoft.com/office/drawing/2014/main" id="{30B33060-3357-996E-E967-137A8F65AA6D}"/>
                  </a:ext>
                </a:extLst>
              </p:cNvPr>
              <p:cNvSpPr/>
              <p:nvPr/>
            </p:nvSpPr>
            <p:spPr>
              <a:xfrm>
                <a:off x="7769288" y="3015753"/>
                <a:ext cx="10233" cy="15872"/>
              </a:xfrm>
              <a:custGeom>
                <a:avLst/>
                <a:gdLst/>
                <a:ahLst/>
                <a:cxnLst/>
                <a:rect l="l" t="t" r="r" b="b"/>
                <a:pathLst>
                  <a:path w="323" h="501" extrusionOk="0">
                    <a:moveTo>
                      <a:pt x="155" y="1"/>
                    </a:moveTo>
                    <a:cubicBezTo>
                      <a:pt x="72" y="1"/>
                      <a:pt x="1" y="72"/>
                      <a:pt x="1" y="155"/>
                    </a:cubicBezTo>
                    <a:lnTo>
                      <a:pt x="1" y="334"/>
                    </a:lnTo>
                    <a:cubicBezTo>
                      <a:pt x="1" y="429"/>
                      <a:pt x="72" y="501"/>
                      <a:pt x="155" y="501"/>
                    </a:cubicBezTo>
                    <a:cubicBezTo>
                      <a:pt x="251" y="501"/>
                      <a:pt x="322" y="429"/>
                      <a:pt x="322" y="334"/>
                    </a:cubicBezTo>
                    <a:lnTo>
                      <a:pt x="322" y="155"/>
                    </a:lnTo>
                    <a:cubicBezTo>
                      <a:pt x="322" y="72"/>
                      <a:pt x="251"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162;p79">
                <a:extLst>
                  <a:ext uri="{FF2B5EF4-FFF2-40B4-BE49-F238E27FC236}">
                    <a16:creationId xmlns:a16="http://schemas.microsoft.com/office/drawing/2014/main" id="{20440265-7503-C415-2698-305B8648539C}"/>
                  </a:ext>
                </a:extLst>
              </p:cNvPr>
              <p:cNvSpPr/>
              <p:nvPr/>
            </p:nvSpPr>
            <p:spPr>
              <a:xfrm>
                <a:off x="7697628" y="2997664"/>
                <a:ext cx="21542" cy="11722"/>
              </a:xfrm>
              <a:custGeom>
                <a:avLst/>
                <a:gdLst/>
                <a:ahLst/>
                <a:cxnLst/>
                <a:rect l="l" t="t" r="r" b="b"/>
                <a:pathLst>
                  <a:path w="680" h="370" extrusionOk="0">
                    <a:moveTo>
                      <a:pt x="489" y="0"/>
                    </a:moveTo>
                    <a:lnTo>
                      <a:pt x="143" y="48"/>
                    </a:lnTo>
                    <a:cubicBezTo>
                      <a:pt x="60" y="60"/>
                      <a:pt x="0" y="131"/>
                      <a:pt x="0" y="226"/>
                    </a:cubicBezTo>
                    <a:cubicBezTo>
                      <a:pt x="12" y="310"/>
                      <a:pt x="72" y="369"/>
                      <a:pt x="155" y="369"/>
                    </a:cubicBezTo>
                    <a:lnTo>
                      <a:pt x="167" y="369"/>
                    </a:lnTo>
                    <a:lnTo>
                      <a:pt x="512" y="334"/>
                    </a:lnTo>
                    <a:cubicBezTo>
                      <a:pt x="620" y="322"/>
                      <a:pt x="679" y="238"/>
                      <a:pt x="667" y="155"/>
                    </a:cubicBezTo>
                    <a:cubicBezTo>
                      <a:pt x="655" y="60"/>
                      <a:pt x="572" y="0"/>
                      <a:pt x="48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163;p79">
                <a:extLst>
                  <a:ext uri="{FF2B5EF4-FFF2-40B4-BE49-F238E27FC236}">
                    <a16:creationId xmlns:a16="http://schemas.microsoft.com/office/drawing/2014/main" id="{3385E64D-34D4-AFD7-2DB8-2814102A7BE2}"/>
                  </a:ext>
                </a:extLst>
              </p:cNvPr>
              <p:cNvSpPr/>
              <p:nvPr/>
            </p:nvSpPr>
            <p:spPr>
              <a:xfrm>
                <a:off x="7763618" y="2997600"/>
                <a:ext cx="21542" cy="11785"/>
              </a:xfrm>
              <a:custGeom>
                <a:avLst/>
                <a:gdLst/>
                <a:ahLst/>
                <a:cxnLst/>
                <a:rect l="l" t="t" r="r" b="b"/>
                <a:pathLst>
                  <a:path w="680" h="372" extrusionOk="0">
                    <a:moveTo>
                      <a:pt x="171" y="1"/>
                    </a:moveTo>
                    <a:cubicBezTo>
                      <a:pt x="86" y="1"/>
                      <a:pt x="24" y="69"/>
                      <a:pt x="13" y="157"/>
                    </a:cubicBezTo>
                    <a:cubicBezTo>
                      <a:pt x="1" y="240"/>
                      <a:pt x="72" y="312"/>
                      <a:pt x="156" y="336"/>
                    </a:cubicBezTo>
                    <a:lnTo>
                      <a:pt x="501" y="371"/>
                    </a:lnTo>
                    <a:lnTo>
                      <a:pt x="513" y="371"/>
                    </a:lnTo>
                    <a:cubicBezTo>
                      <a:pt x="584" y="371"/>
                      <a:pt x="668" y="312"/>
                      <a:pt x="680" y="228"/>
                    </a:cubicBezTo>
                    <a:cubicBezTo>
                      <a:pt x="680" y="133"/>
                      <a:pt x="620" y="62"/>
                      <a:pt x="537" y="50"/>
                    </a:cubicBezTo>
                    <a:lnTo>
                      <a:pt x="191" y="2"/>
                    </a:lnTo>
                    <a:cubicBezTo>
                      <a:pt x="184" y="1"/>
                      <a:pt x="178" y="1"/>
                      <a:pt x="17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164;p79">
                <a:extLst>
                  <a:ext uri="{FF2B5EF4-FFF2-40B4-BE49-F238E27FC236}">
                    <a16:creationId xmlns:a16="http://schemas.microsoft.com/office/drawing/2014/main" id="{BDB6354B-A4D1-12E9-643B-098FC63269DB}"/>
                  </a:ext>
                </a:extLst>
              </p:cNvPr>
              <p:cNvSpPr/>
              <p:nvPr/>
            </p:nvSpPr>
            <p:spPr>
              <a:xfrm>
                <a:off x="7609368" y="2893912"/>
                <a:ext cx="264813" cy="353105"/>
              </a:xfrm>
              <a:custGeom>
                <a:avLst/>
                <a:gdLst/>
                <a:ahLst/>
                <a:cxnLst/>
                <a:rect l="l" t="t" r="r" b="b"/>
                <a:pathLst>
                  <a:path w="8359" h="11146" extrusionOk="0">
                    <a:moveTo>
                      <a:pt x="4168" y="370"/>
                    </a:moveTo>
                    <a:cubicBezTo>
                      <a:pt x="5715" y="370"/>
                      <a:pt x="6965" y="1620"/>
                      <a:pt x="6965" y="3168"/>
                    </a:cubicBezTo>
                    <a:cubicBezTo>
                      <a:pt x="6965" y="3370"/>
                      <a:pt x="6954" y="3561"/>
                      <a:pt x="6906" y="3751"/>
                    </a:cubicBezTo>
                    <a:cubicBezTo>
                      <a:pt x="6846" y="3728"/>
                      <a:pt x="6775" y="3704"/>
                      <a:pt x="6692" y="3704"/>
                    </a:cubicBezTo>
                    <a:lnTo>
                      <a:pt x="6596" y="3704"/>
                    </a:lnTo>
                    <a:lnTo>
                      <a:pt x="6596" y="3323"/>
                    </a:lnTo>
                    <a:lnTo>
                      <a:pt x="6608" y="3323"/>
                    </a:lnTo>
                    <a:cubicBezTo>
                      <a:pt x="6692" y="3323"/>
                      <a:pt x="6763" y="3251"/>
                      <a:pt x="6763" y="3156"/>
                    </a:cubicBezTo>
                    <a:cubicBezTo>
                      <a:pt x="6763" y="3073"/>
                      <a:pt x="6692" y="2989"/>
                      <a:pt x="6608" y="2989"/>
                    </a:cubicBezTo>
                    <a:cubicBezTo>
                      <a:pt x="5239" y="2989"/>
                      <a:pt x="4251" y="2549"/>
                      <a:pt x="3667" y="2180"/>
                    </a:cubicBezTo>
                    <a:cubicBezTo>
                      <a:pt x="3036" y="1775"/>
                      <a:pt x="2715" y="1358"/>
                      <a:pt x="2703" y="1358"/>
                    </a:cubicBezTo>
                    <a:cubicBezTo>
                      <a:pt x="2667" y="1315"/>
                      <a:pt x="2617" y="1289"/>
                      <a:pt x="2568" y="1289"/>
                    </a:cubicBezTo>
                    <a:cubicBezTo>
                      <a:pt x="2536" y="1289"/>
                      <a:pt x="2505" y="1299"/>
                      <a:pt x="2477" y="1323"/>
                    </a:cubicBezTo>
                    <a:cubicBezTo>
                      <a:pt x="2405" y="1382"/>
                      <a:pt x="2393" y="1489"/>
                      <a:pt x="2453" y="1549"/>
                    </a:cubicBezTo>
                    <a:cubicBezTo>
                      <a:pt x="2465" y="1561"/>
                      <a:pt x="2798" y="2001"/>
                      <a:pt x="3477" y="2430"/>
                    </a:cubicBezTo>
                    <a:cubicBezTo>
                      <a:pt x="4060" y="2799"/>
                      <a:pt x="5001" y="3216"/>
                      <a:pt x="6263" y="3287"/>
                    </a:cubicBezTo>
                    <a:lnTo>
                      <a:pt x="6263" y="3847"/>
                    </a:lnTo>
                    <a:cubicBezTo>
                      <a:pt x="6263" y="3906"/>
                      <a:pt x="6299" y="3942"/>
                      <a:pt x="6334" y="3978"/>
                    </a:cubicBezTo>
                    <a:cubicBezTo>
                      <a:pt x="6382" y="4001"/>
                      <a:pt x="6382" y="4001"/>
                      <a:pt x="6549" y="4001"/>
                    </a:cubicBezTo>
                    <a:lnTo>
                      <a:pt x="6680" y="4001"/>
                    </a:lnTo>
                    <a:cubicBezTo>
                      <a:pt x="6835" y="4001"/>
                      <a:pt x="6954" y="4121"/>
                      <a:pt x="6954" y="4275"/>
                    </a:cubicBezTo>
                    <a:cubicBezTo>
                      <a:pt x="6954" y="4418"/>
                      <a:pt x="6835" y="4537"/>
                      <a:pt x="6680" y="4537"/>
                    </a:cubicBezTo>
                    <a:lnTo>
                      <a:pt x="6573" y="4537"/>
                    </a:lnTo>
                    <a:lnTo>
                      <a:pt x="6573" y="4525"/>
                    </a:lnTo>
                    <a:cubicBezTo>
                      <a:pt x="6573" y="4430"/>
                      <a:pt x="6501" y="4359"/>
                      <a:pt x="6418" y="4359"/>
                    </a:cubicBezTo>
                    <a:cubicBezTo>
                      <a:pt x="6323" y="4359"/>
                      <a:pt x="6251" y="4430"/>
                      <a:pt x="6251" y="4525"/>
                    </a:cubicBezTo>
                    <a:cubicBezTo>
                      <a:pt x="6263" y="5692"/>
                      <a:pt x="5322" y="6645"/>
                      <a:pt x="4168" y="6645"/>
                    </a:cubicBezTo>
                    <a:cubicBezTo>
                      <a:pt x="3001" y="6645"/>
                      <a:pt x="2072" y="5704"/>
                      <a:pt x="2072" y="4537"/>
                    </a:cubicBezTo>
                    <a:cubicBezTo>
                      <a:pt x="2072" y="4454"/>
                      <a:pt x="1989" y="4382"/>
                      <a:pt x="1905" y="4382"/>
                    </a:cubicBezTo>
                    <a:cubicBezTo>
                      <a:pt x="1810" y="4382"/>
                      <a:pt x="1739" y="4454"/>
                      <a:pt x="1739" y="4537"/>
                    </a:cubicBezTo>
                    <a:lnTo>
                      <a:pt x="1739" y="4561"/>
                    </a:lnTo>
                    <a:lnTo>
                      <a:pt x="1631" y="4561"/>
                    </a:lnTo>
                    <a:cubicBezTo>
                      <a:pt x="1489" y="4561"/>
                      <a:pt x="1370" y="4442"/>
                      <a:pt x="1370" y="4287"/>
                    </a:cubicBezTo>
                    <a:cubicBezTo>
                      <a:pt x="1370" y="4144"/>
                      <a:pt x="1489" y="4025"/>
                      <a:pt x="1631" y="4025"/>
                    </a:cubicBezTo>
                    <a:lnTo>
                      <a:pt x="1774" y="4025"/>
                    </a:lnTo>
                    <a:cubicBezTo>
                      <a:pt x="1953" y="4025"/>
                      <a:pt x="1953" y="4025"/>
                      <a:pt x="1977" y="4001"/>
                    </a:cubicBezTo>
                    <a:cubicBezTo>
                      <a:pt x="2036" y="3978"/>
                      <a:pt x="2072" y="3918"/>
                      <a:pt x="2072" y="3859"/>
                    </a:cubicBezTo>
                    <a:lnTo>
                      <a:pt x="2072" y="3680"/>
                    </a:lnTo>
                    <a:cubicBezTo>
                      <a:pt x="2072" y="3156"/>
                      <a:pt x="2227" y="2716"/>
                      <a:pt x="2548" y="2335"/>
                    </a:cubicBezTo>
                    <a:cubicBezTo>
                      <a:pt x="2608" y="2263"/>
                      <a:pt x="2584" y="2156"/>
                      <a:pt x="2524" y="2120"/>
                    </a:cubicBezTo>
                    <a:cubicBezTo>
                      <a:pt x="2492" y="2093"/>
                      <a:pt x="2453" y="2081"/>
                      <a:pt x="2416" y="2081"/>
                    </a:cubicBezTo>
                    <a:cubicBezTo>
                      <a:pt x="2371" y="2081"/>
                      <a:pt x="2330" y="2099"/>
                      <a:pt x="2310" y="2132"/>
                    </a:cubicBezTo>
                    <a:cubicBezTo>
                      <a:pt x="1929" y="2561"/>
                      <a:pt x="1739" y="3085"/>
                      <a:pt x="1739" y="3692"/>
                    </a:cubicBezTo>
                    <a:lnTo>
                      <a:pt x="1739" y="3704"/>
                    </a:lnTo>
                    <a:lnTo>
                      <a:pt x="1631" y="3704"/>
                    </a:lnTo>
                    <a:cubicBezTo>
                      <a:pt x="1560" y="3704"/>
                      <a:pt x="1489" y="3728"/>
                      <a:pt x="1429" y="3751"/>
                    </a:cubicBezTo>
                    <a:cubicBezTo>
                      <a:pt x="1381" y="3561"/>
                      <a:pt x="1370" y="3370"/>
                      <a:pt x="1370" y="3168"/>
                    </a:cubicBezTo>
                    <a:cubicBezTo>
                      <a:pt x="1370" y="1620"/>
                      <a:pt x="2620" y="370"/>
                      <a:pt x="4168" y="370"/>
                    </a:cubicBezTo>
                    <a:close/>
                    <a:moveTo>
                      <a:pt x="2132" y="5823"/>
                    </a:moveTo>
                    <a:lnTo>
                      <a:pt x="2132" y="5823"/>
                    </a:lnTo>
                    <a:cubicBezTo>
                      <a:pt x="2334" y="6157"/>
                      <a:pt x="2632" y="6442"/>
                      <a:pt x="2977" y="6645"/>
                    </a:cubicBezTo>
                    <a:lnTo>
                      <a:pt x="2977" y="6799"/>
                    </a:lnTo>
                    <a:lnTo>
                      <a:pt x="2370" y="6799"/>
                    </a:lnTo>
                    <a:cubicBezTo>
                      <a:pt x="2346" y="6680"/>
                      <a:pt x="2322" y="6561"/>
                      <a:pt x="2286" y="6442"/>
                    </a:cubicBezTo>
                    <a:lnTo>
                      <a:pt x="2132" y="5823"/>
                    </a:lnTo>
                    <a:close/>
                    <a:moveTo>
                      <a:pt x="6239" y="5823"/>
                    </a:moveTo>
                    <a:lnTo>
                      <a:pt x="6061" y="6442"/>
                    </a:lnTo>
                    <a:cubicBezTo>
                      <a:pt x="6025" y="6561"/>
                      <a:pt x="6001" y="6680"/>
                      <a:pt x="5977" y="6799"/>
                    </a:cubicBezTo>
                    <a:lnTo>
                      <a:pt x="5382" y="6799"/>
                    </a:lnTo>
                    <a:lnTo>
                      <a:pt x="5382" y="6645"/>
                    </a:lnTo>
                    <a:cubicBezTo>
                      <a:pt x="5727" y="6442"/>
                      <a:pt x="6025" y="6157"/>
                      <a:pt x="6239" y="5823"/>
                    </a:cubicBezTo>
                    <a:close/>
                    <a:moveTo>
                      <a:pt x="2965" y="7133"/>
                    </a:moveTo>
                    <a:lnTo>
                      <a:pt x="2965" y="7502"/>
                    </a:lnTo>
                    <a:lnTo>
                      <a:pt x="2405" y="7502"/>
                    </a:lnTo>
                    <a:lnTo>
                      <a:pt x="2405" y="7478"/>
                    </a:lnTo>
                    <a:cubicBezTo>
                      <a:pt x="2405" y="7359"/>
                      <a:pt x="2405" y="7252"/>
                      <a:pt x="2393" y="7133"/>
                    </a:cubicBezTo>
                    <a:close/>
                    <a:moveTo>
                      <a:pt x="5930" y="7133"/>
                    </a:moveTo>
                    <a:cubicBezTo>
                      <a:pt x="5918" y="7252"/>
                      <a:pt x="5918" y="7359"/>
                      <a:pt x="5918" y="7478"/>
                    </a:cubicBezTo>
                    <a:lnTo>
                      <a:pt x="5918" y="7502"/>
                    </a:lnTo>
                    <a:lnTo>
                      <a:pt x="5370" y="7502"/>
                    </a:lnTo>
                    <a:lnTo>
                      <a:pt x="5370" y="7133"/>
                    </a:lnTo>
                    <a:close/>
                    <a:moveTo>
                      <a:pt x="4168" y="1"/>
                    </a:moveTo>
                    <a:cubicBezTo>
                      <a:pt x="2441" y="1"/>
                      <a:pt x="1036" y="1406"/>
                      <a:pt x="1036" y="3132"/>
                    </a:cubicBezTo>
                    <a:cubicBezTo>
                      <a:pt x="1036" y="3394"/>
                      <a:pt x="1072" y="3668"/>
                      <a:pt x="1143" y="3930"/>
                    </a:cubicBezTo>
                    <a:cubicBezTo>
                      <a:pt x="1084" y="4025"/>
                      <a:pt x="1036" y="4144"/>
                      <a:pt x="1036" y="4275"/>
                    </a:cubicBezTo>
                    <a:cubicBezTo>
                      <a:pt x="1036" y="4561"/>
                      <a:pt x="1250" y="4799"/>
                      <a:pt x="1512" y="4859"/>
                    </a:cubicBezTo>
                    <a:lnTo>
                      <a:pt x="1965" y="6538"/>
                    </a:lnTo>
                    <a:cubicBezTo>
                      <a:pt x="2048" y="6847"/>
                      <a:pt x="2084" y="7157"/>
                      <a:pt x="2084" y="7478"/>
                    </a:cubicBezTo>
                    <a:cubicBezTo>
                      <a:pt x="2084" y="7597"/>
                      <a:pt x="2084" y="7728"/>
                      <a:pt x="2072" y="7847"/>
                    </a:cubicBezTo>
                    <a:lnTo>
                      <a:pt x="2048" y="8050"/>
                    </a:lnTo>
                    <a:lnTo>
                      <a:pt x="798" y="8490"/>
                    </a:lnTo>
                    <a:cubicBezTo>
                      <a:pt x="322" y="8645"/>
                      <a:pt x="0" y="9109"/>
                      <a:pt x="0" y="9633"/>
                    </a:cubicBezTo>
                    <a:lnTo>
                      <a:pt x="0" y="10990"/>
                    </a:lnTo>
                    <a:cubicBezTo>
                      <a:pt x="0" y="11074"/>
                      <a:pt x="72" y="11145"/>
                      <a:pt x="167" y="11145"/>
                    </a:cubicBezTo>
                    <a:cubicBezTo>
                      <a:pt x="250" y="11145"/>
                      <a:pt x="322" y="11074"/>
                      <a:pt x="322" y="10990"/>
                    </a:cubicBezTo>
                    <a:lnTo>
                      <a:pt x="322" y="9633"/>
                    </a:lnTo>
                    <a:cubicBezTo>
                      <a:pt x="322" y="9264"/>
                      <a:pt x="560" y="8919"/>
                      <a:pt x="917" y="8800"/>
                    </a:cubicBezTo>
                    <a:lnTo>
                      <a:pt x="2024" y="8407"/>
                    </a:lnTo>
                    <a:lnTo>
                      <a:pt x="1751" y="10967"/>
                    </a:lnTo>
                    <a:cubicBezTo>
                      <a:pt x="1739" y="11062"/>
                      <a:pt x="1810" y="11133"/>
                      <a:pt x="1905" y="11145"/>
                    </a:cubicBezTo>
                    <a:lnTo>
                      <a:pt x="1917" y="11145"/>
                    </a:lnTo>
                    <a:cubicBezTo>
                      <a:pt x="2012" y="11145"/>
                      <a:pt x="2072" y="11086"/>
                      <a:pt x="2084" y="11002"/>
                    </a:cubicBezTo>
                    <a:lnTo>
                      <a:pt x="2405" y="7895"/>
                    </a:lnTo>
                    <a:lnTo>
                      <a:pt x="2405" y="7847"/>
                    </a:lnTo>
                    <a:lnTo>
                      <a:pt x="2977" y="7847"/>
                    </a:lnTo>
                    <a:lnTo>
                      <a:pt x="2977" y="10990"/>
                    </a:lnTo>
                    <a:cubicBezTo>
                      <a:pt x="2977" y="11074"/>
                      <a:pt x="3048" y="11145"/>
                      <a:pt x="3144" y="11145"/>
                    </a:cubicBezTo>
                    <a:cubicBezTo>
                      <a:pt x="3227" y="11145"/>
                      <a:pt x="3298" y="11074"/>
                      <a:pt x="3298" y="10990"/>
                    </a:cubicBezTo>
                    <a:lnTo>
                      <a:pt x="3298" y="9514"/>
                    </a:lnTo>
                    <a:cubicBezTo>
                      <a:pt x="3572" y="9681"/>
                      <a:pt x="3870" y="9752"/>
                      <a:pt x="4179" y="9752"/>
                    </a:cubicBezTo>
                    <a:cubicBezTo>
                      <a:pt x="4489" y="9752"/>
                      <a:pt x="4787" y="9657"/>
                      <a:pt x="5060" y="9514"/>
                    </a:cubicBezTo>
                    <a:lnTo>
                      <a:pt x="5060" y="10990"/>
                    </a:lnTo>
                    <a:cubicBezTo>
                      <a:pt x="5060" y="11074"/>
                      <a:pt x="5132" y="11145"/>
                      <a:pt x="5227" y="11145"/>
                    </a:cubicBezTo>
                    <a:cubicBezTo>
                      <a:pt x="5311" y="11145"/>
                      <a:pt x="5382" y="11074"/>
                      <a:pt x="5382" y="10990"/>
                    </a:cubicBezTo>
                    <a:lnTo>
                      <a:pt x="5382" y="8728"/>
                    </a:lnTo>
                    <a:cubicBezTo>
                      <a:pt x="5382" y="8633"/>
                      <a:pt x="5311" y="8562"/>
                      <a:pt x="5227" y="8562"/>
                    </a:cubicBezTo>
                    <a:cubicBezTo>
                      <a:pt x="5132" y="8562"/>
                      <a:pt x="5060" y="8633"/>
                      <a:pt x="5060" y="8728"/>
                    </a:cubicBezTo>
                    <a:lnTo>
                      <a:pt x="5060" y="9109"/>
                    </a:lnTo>
                    <a:cubicBezTo>
                      <a:pt x="4810" y="9324"/>
                      <a:pt x="4489" y="9419"/>
                      <a:pt x="4179" y="9419"/>
                    </a:cubicBezTo>
                    <a:cubicBezTo>
                      <a:pt x="3846" y="9419"/>
                      <a:pt x="3548" y="9324"/>
                      <a:pt x="3298" y="9109"/>
                    </a:cubicBezTo>
                    <a:lnTo>
                      <a:pt x="3298" y="6799"/>
                    </a:lnTo>
                    <a:cubicBezTo>
                      <a:pt x="3572" y="6907"/>
                      <a:pt x="3870" y="6966"/>
                      <a:pt x="4179" y="6966"/>
                    </a:cubicBezTo>
                    <a:cubicBezTo>
                      <a:pt x="4489" y="6966"/>
                      <a:pt x="4787" y="6907"/>
                      <a:pt x="5060" y="6799"/>
                    </a:cubicBezTo>
                    <a:lnTo>
                      <a:pt x="5060" y="8026"/>
                    </a:lnTo>
                    <a:cubicBezTo>
                      <a:pt x="5060" y="8109"/>
                      <a:pt x="5132" y="8192"/>
                      <a:pt x="5227" y="8192"/>
                    </a:cubicBezTo>
                    <a:cubicBezTo>
                      <a:pt x="5311" y="8192"/>
                      <a:pt x="5382" y="8109"/>
                      <a:pt x="5382" y="8026"/>
                    </a:cubicBezTo>
                    <a:lnTo>
                      <a:pt x="5382" y="7847"/>
                    </a:lnTo>
                    <a:lnTo>
                      <a:pt x="5953" y="7847"/>
                    </a:lnTo>
                    <a:lnTo>
                      <a:pt x="5953" y="7895"/>
                    </a:lnTo>
                    <a:lnTo>
                      <a:pt x="6275" y="11002"/>
                    </a:lnTo>
                    <a:cubicBezTo>
                      <a:pt x="6287" y="11086"/>
                      <a:pt x="6346" y="11145"/>
                      <a:pt x="6442" y="11145"/>
                    </a:cubicBezTo>
                    <a:lnTo>
                      <a:pt x="6454" y="11145"/>
                    </a:lnTo>
                    <a:cubicBezTo>
                      <a:pt x="6549" y="11133"/>
                      <a:pt x="6608" y="11062"/>
                      <a:pt x="6608" y="10967"/>
                    </a:cubicBezTo>
                    <a:lnTo>
                      <a:pt x="6334" y="8407"/>
                    </a:lnTo>
                    <a:lnTo>
                      <a:pt x="7442" y="8800"/>
                    </a:lnTo>
                    <a:cubicBezTo>
                      <a:pt x="7799" y="8919"/>
                      <a:pt x="8037" y="9264"/>
                      <a:pt x="8037" y="9633"/>
                    </a:cubicBezTo>
                    <a:lnTo>
                      <a:pt x="8037" y="10990"/>
                    </a:lnTo>
                    <a:cubicBezTo>
                      <a:pt x="8037" y="11074"/>
                      <a:pt x="8108" y="11145"/>
                      <a:pt x="8192" y="11145"/>
                    </a:cubicBezTo>
                    <a:cubicBezTo>
                      <a:pt x="8287" y="11145"/>
                      <a:pt x="8359" y="11074"/>
                      <a:pt x="8359" y="10990"/>
                    </a:cubicBezTo>
                    <a:lnTo>
                      <a:pt x="8359" y="9633"/>
                    </a:lnTo>
                    <a:cubicBezTo>
                      <a:pt x="8335" y="9121"/>
                      <a:pt x="8001" y="8669"/>
                      <a:pt x="7525" y="8490"/>
                    </a:cubicBezTo>
                    <a:lnTo>
                      <a:pt x="6275" y="8050"/>
                    </a:lnTo>
                    <a:lnTo>
                      <a:pt x="6263" y="7847"/>
                    </a:lnTo>
                    <a:cubicBezTo>
                      <a:pt x="6251" y="7728"/>
                      <a:pt x="6251" y="7597"/>
                      <a:pt x="6251" y="7478"/>
                    </a:cubicBezTo>
                    <a:cubicBezTo>
                      <a:pt x="6251" y="7157"/>
                      <a:pt x="6299" y="6847"/>
                      <a:pt x="6370" y="6538"/>
                    </a:cubicBezTo>
                    <a:lnTo>
                      <a:pt x="6811" y="4859"/>
                    </a:lnTo>
                    <a:cubicBezTo>
                      <a:pt x="7085" y="4799"/>
                      <a:pt x="7287" y="4561"/>
                      <a:pt x="7287" y="4275"/>
                    </a:cubicBezTo>
                    <a:cubicBezTo>
                      <a:pt x="7287" y="4156"/>
                      <a:pt x="7251" y="4037"/>
                      <a:pt x="7192" y="3930"/>
                    </a:cubicBezTo>
                    <a:cubicBezTo>
                      <a:pt x="7263" y="3680"/>
                      <a:pt x="7287" y="3406"/>
                      <a:pt x="7287" y="3132"/>
                    </a:cubicBezTo>
                    <a:cubicBezTo>
                      <a:pt x="7287" y="1406"/>
                      <a:pt x="5894" y="1"/>
                      <a:pt x="41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165;p79">
                <a:extLst>
                  <a:ext uri="{FF2B5EF4-FFF2-40B4-BE49-F238E27FC236}">
                    <a16:creationId xmlns:a16="http://schemas.microsoft.com/office/drawing/2014/main" id="{5FEB8902-A829-EDF5-4DB5-7A11027F07C4}"/>
                  </a:ext>
                </a:extLst>
              </p:cNvPr>
              <p:cNvSpPr/>
              <p:nvPr/>
            </p:nvSpPr>
            <p:spPr>
              <a:xfrm>
                <a:off x="7711219" y="3046324"/>
                <a:ext cx="60350" cy="32472"/>
              </a:xfrm>
              <a:custGeom>
                <a:avLst/>
                <a:gdLst/>
                <a:ahLst/>
                <a:cxnLst/>
                <a:rect l="l" t="t" r="r" b="b"/>
                <a:pathLst>
                  <a:path w="1905" h="1025" extrusionOk="0">
                    <a:moveTo>
                      <a:pt x="1536" y="322"/>
                    </a:moveTo>
                    <a:cubicBezTo>
                      <a:pt x="1453" y="536"/>
                      <a:pt x="1238" y="703"/>
                      <a:pt x="953" y="703"/>
                    </a:cubicBezTo>
                    <a:cubicBezTo>
                      <a:pt x="667" y="703"/>
                      <a:pt x="441" y="548"/>
                      <a:pt x="357" y="322"/>
                    </a:cubicBezTo>
                    <a:close/>
                    <a:moveTo>
                      <a:pt x="167" y="0"/>
                    </a:moveTo>
                    <a:cubicBezTo>
                      <a:pt x="71" y="0"/>
                      <a:pt x="0" y="72"/>
                      <a:pt x="0" y="167"/>
                    </a:cubicBezTo>
                    <a:cubicBezTo>
                      <a:pt x="0" y="643"/>
                      <a:pt x="429" y="1024"/>
                      <a:pt x="953" y="1024"/>
                    </a:cubicBezTo>
                    <a:cubicBezTo>
                      <a:pt x="1476" y="1024"/>
                      <a:pt x="1905" y="643"/>
                      <a:pt x="1905" y="167"/>
                    </a:cubicBezTo>
                    <a:cubicBezTo>
                      <a:pt x="1905" y="72"/>
                      <a:pt x="1834" y="0"/>
                      <a:pt x="17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Hộp Văn bản 34">
              <a:extLst>
                <a:ext uri="{FF2B5EF4-FFF2-40B4-BE49-F238E27FC236}">
                  <a16:creationId xmlns:a16="http://schemas.microsoft.com/office/drawing/2014/main" id="{01DE398E-72CB-D463-11DA-7ABBF10E25C9}"/>
                </a:ext>
              </a:extLst>
            </p:cNvPr>
            <p:cNvSpPr txBox="1"/>
            <p:nvPr/>
          </p:nvSpPr>
          <p:spPr>
            <a:xfrm>
              <a:off x="5468974" y="2450345"/>
              <a:ext cx="861434" cy="246221"/>
            </a:xfrm>
            <a:prstGeom prst="rect">
              <a:avLst/>
            </a:prstGeom>
            <a:noFill/>
          </p:spPr>
          <p:txBody>
            <a:bodyPr wrap="square" rtlCol="0">
              <a:spAutoFit/>
            </a:bodyPr>
            <a:lstStyle/>
            <a:p>
              <a:r>
                <a:rPr lang="en-US" sz="1000" dirty="0" err="1"/>
                <a:t>Người</a:t>
              </a:r>
              <a:r>
                <a:rPr lang="en-US" sz="1000" dirty="0"/>
                <a:t> </a:t>
              </a:r>
              <a:r>
                <a:rPr lang="en-US" sz="1000" dirty="0" err="1"/>
                <a:t>nhận</a:t>
              </a:r>
              <a:endParaRPr lang="en-US" sz="1000" dirty="0"/>
            </a:p>
          </p:txBody>
        </p:sp>
      </p:grpSp>
      <p:sp>
        <p:nvSpPr>
          <p:cNvPr id="7" name="Hộp Văn bản 6">
            <a:extLst>
              <a:ext uri="{FF2B5EF4-FFF2-40B4-BE49-F238E27FC236}">
                <a16:creationId xmlns:a16="http://schemas.microsoft.com/office/drawing/2014/main" id="{5E10ABA7-B96D-364A-CD4F-03C2BED00A61}"/>
              </a:ext>
            </a:extLst>
          </p:cNvPr>
          <p:cNvSpPr txBox="1"/>
          <p:nvPr/>
        </p:nvSpPr>
        <p:spPr>
          <a:xfrm>
            <a:off x="8451" y="4821518"/>
            <a:ext cx="293614" cy="307777"/>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25458951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egoe UI Black" panose="020B0A02040204020203" pitchFamily="34" charset="0"/>
                <a:ea typeface="Segoe UI Black" panose="020B0A02040204020203" pitchFamily="34" charset="0"/>
              </a:rPr>
              <a:t>SƠ LƯỢC MÃ HÓA LAI</a:t>
            </a:r>
            <a:endParaRPr dirty="0"/>
          </a:p>
        </p:txBody>
      </p:sp>
      <p:sp>
        <p:nvSpPr>
          <p:cNvPr id="4" name="Tiêu đề 1">
            <a:extLst>
              <a:ext uri="{FF2B5EF4-FFF2-40B4-BE49-F238E27FC236}">
                <a16:creationId xmlns:a16="http://schemas.microsoft.com/office/drawing/2014/main" id="{593AE4AD-8789-9A4C-8716-DC2350863B89}"/>
              </a:ext>
            </a:extLst>
          </p:cNvPr>
          <p:cNvSpPr txBox="1">
            <a:spLocks/>
          </p:cNvSpPr>
          <p:nvPr/>
        </p:nvSpPr>
        <p:spPr>
          <a:xfrm>
            <a:off x="764639" y="745378"/>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marL="342900" indent="-342900">
              <a:buFont typeface="Arial" panose="020B0604020202020204" pitchFamily="34" charset="0"/>
              <a:buChar char="•"/>
            </a:pPr>
            <a:r>
              <a:rPr lang="en-US" dirty="0" err="1">
                <a:latin typeface="Segoe UI Black" panose="020B0A02040204020203" pitchFamily="34" charset="0"/>
                <a:ea typeface="Segoe UI Black" panose="020B0A02040204020203" pitchFamily="34" charset="0"/>
              </a:rPr>
              <a:t>Mã</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hóa</a:t>
            </a:r>
            <a:r>
              <a:rPr lang="en-US" dirty="0">
                <a:latin typeface="Segoe UI Black" panose="020B0A02040204020203" pitchFamily="34" charset="0"/>
                <a:ea typeface="Segoe UI Black" panose="020B0A02040204020203" pitchFamily="34" charset="0"/>
              </a:rPr>
              <a:t> </a:t>
            </a:r>
            <a:r>
              <a:rPr lang="en-US" dirty="0" err="1">
                <a:latin typeface="Segoe UI Black" panose="020B0A02040204020203" pitchFamily="34" charset="0"/>
                <a:ea typeface="Segoe UI Black" panose="020B0A02040204020203" pitchFamily="34" charset="0"/>
              </a:rPr>
              <a:t>lai</a:t>
            </a:r>
            <a:endParaRPr lang="en-US" dirty="0">
              <a:latin typeface="Segoe UI Black" panose="020B0A02040204020203" pitchFamily="34" charset="0"/>
              <a:ea typeface="Segoe UI Black" panose="020B0A02040204020203" pitchFamily="34" charset="0"/>
            </a:endParaRPr>
          </a:p>
        </p:txBody>
      </p:sp>
      <p:sp>
        <p:nvSpPr>
          <p:cNvPr id="30" name="Hộp Văn bản 29">
            <a:extLst>
              <a:ext uri="{FF2B5EF4-FFF2-40B4-BE49-F238E27FC236}">
                <a16:creationId xmlns:a16="http://schemas.microsoft.com/office/drawing/2014/main" id="{35E8F8BD-9A82-C81C-A260-F6857D3CA595}"/>
              </a:ext>
            </a:extLst>
          </p:cNvPr>
          <p:cNvSpPr txBox="1"/>
          <p:nvPr/>
        </p:nvSpPr>
        <p:spPr>
          <a:xfrm>
            <a:off x="1022889" y="1246108"/>
            <a:ext cx="5687736" cy="307777"/>
          </a:xfrm>
          <a:prstGeom prst="rect">
            <a:avLst/>
          </a:prstGeom>
          <a:noFill/>
        </p:spPr>
        <p:txBody>
          <a:bodyPr wrap="square" rtlCol="0">
            <a:spAutoFit/>
          </a:bodyPr>
          <a:lstStyle/>
          <a:p>
            <a:r>
              <a:rPr lang="en-US"/>
              <a:t>- </a:t>
            </a:r>
            <a:r>
              <a:rPr lang="en-US" dirty="0" err="1"/>
              <a:t>Là</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giữa</a:t>
            </a:r>
            <a:r>
              <a:rPr lang="en-US" dirty="0"/>
              <a:t> </a:t>
            </a:r>
            <a:r>
              <a:rPr lang="en-US" dirty="0" err="1"/>
              <a:t>mã</a:t>
            </a:r>
            <a:r>
              <a:rPr lang="en-US" dirty="0"/>
              <a:t> </a:t>
            </a:r>
            <a:r>
              <a:rPr lang="en-US" dirty="0" err="1"/>
              <a:t>hóa</a:t>
            </a:r>
            <a:r>
              <a:rPr lang="en-US" dirty="0"/>
              <a:t> </a:t>
            </a:r>
            <a:r>
              <a:rPr lang="en-US" dirty="0" err="1"/>
              <a:t>đối</a:t>
            </a:r>
            <a:r>
              <a:rPr lang="en-US" dirty="0"/>
              <a:t> </a:t>
            </a:r>
            <a:r>
              <a:rPr lang="en-US" dirty="0" err="1"/>
              <a:t>xứng</a:t>
            </a:r>
            <a:r>
              <a:rPr lang="en-US" dirty="0"/>
              <a:t> </a:t>
            </a:r>
            <a:r>
              <a:rPr lang="en-US" dirty="0" err="1"/>
              <a:t>và</a:t>
            </a:r>
            <a:r>
              <a:rPr lang="en-US" dirty="0"/>
              <a:t> </a:t>
            </a:r>
            <a:r>
              <a:rPr lang="en-US" dirty="0" err="1"/>
              <a:t>bất</a:t>
            </a:r>
            <a:r>
              <a:rPr lang="en-US" dirty="0"/>
              <a:t> </a:t>
            </a:r>
            <a:r>
              <a:rPr lang="en-US" dirty="0" err="1"/>
              <a:t>đối</a:t>
            </a:r>
            <a:r>
              <a:rPr lang="en-US" dirty="0"/>
              <a:t> </a:t>
            </a:r>
            <a:r>
              <a:rPr lang="en-US" dirty="0" err="1"/>
              <a:t>xứng</a:t>
            </a:r>
            <a:endParaRPr lang="en-US" dirty="0"/>
          </a:p>
        </p:txBody>
      </p:sp>
      <p:grpSp>
        <p:nvGrpSpPr>
          <p:cNvPr id="3" name="Nhóm 2">
            <a:extLst>
              <a:ext uri="{FF2B5EF4-FFF2-40B4-BE49-F238E27FC236}">
                <a16:creationId xmlns:a16="http://schemas.microsoft.com/office/drawing/2014/main" id="{08FF57CB-52CD-B4DD-2047-12711267250B}"/>
              </a:ext>
            </a:extLst>
          </p:cNvPr>
          <p:cNvGrpSpPr/>
          <p:nvPr/>
        </p:nvGrpSpPr>
        <p:grpSpPr>
          <a:xfrm>
            <a:off x="1152600" y="1690725"/>
            <a:ext cx="1962000" cy="3114600"/>
            <a:chOff x="1152600" y="1690725"/>
            <a:chExt cx="1962000" cy="3114600"/>
          </a:xfrm>
        </p:grpSpPr>
        <p:sp>
          <p:nvSpPr>
            <p:cNvPr id="43" name="Google Shape;1907;p47">
              <a:extLst>
                <a:ext uri="{FF2B5EF4-FFF2-40B4-BE49-F238E27FC236}">
                  <a16:creationId xmlns:a16="http://schemas.microsoft.com/office/drawing/2014/main" id="{B511C521-3B7D-3643-3146-768BD52AA568}"/>
                </a:ext>
              </a:extLst>
            </p:cNvPr>
            <p:cNvSpPr/>
            <p:nvPr/>
          </p:nvSpPr>
          <p:spPr>
            <a:xfrm>
              <a:off x="1152600" y="1690725"/>
              <a:ext cx="1962000" cy="3114600"/>
            </a:xfrm>
            <a:prstGeom prst="rect">
              <a:avLst/>
            </a:pr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910;p47">
              <a:extLst>
                <a:ext uri="{FF2B5EF4-FFF2-40B4-BE49-F238E27FC236}">
                  <a16:creationId xmlns:a16="http://schemas.microsoft.com/office/drawing/2014/main" id="{02865653-D7C5-6B3C-CCFA-CE9D7D7D1BA3}"/>
                </a:ext>
              </a:extLst>
            </p:cNvPr>
            <p:cNvSpPr txBox="1">
              <a:spLocks/>
            </p:cNvSpPr>
            <p:nvPr/>
          </p:nvSpPr>
          <p:spPr>
            <a:xfrm>
              <a:off x="1173112" y="2628568"/>
              <a:ext cx="1932187" cy="21727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indent="-317500">
                <a:buSzPts val="1400"/>
              </a:pPr>
              <a:r>
                <a:rPr lang="en-US" sz="1400" dirty="0" err="1"/>
                <a:t>Tốc</a:t>
              </a:r>
              <a:r>
                <a:rPr lang="en-US" sz="1400" dirty="0"/>
                <a:t> </a:t>
              </a:r>
              <a:r>
                <a:rPr lang="en-US" sz="1400" dirty="0" err="1"/>
                <a:t>độ</a:t>
              </a:r>
              <a:r>
                <a:rPr lang="en-US" sz="1400" dirty="0"/>
                <a:t> </a:t>
              </a:r>
              <a:r>
                <a:rPr lang="en-US" sz="1400" dirty="0" err="1"/>
                <a:t>nhanh</a:t>
              </a:r>
              <a:r>
                <a:rPr lang="en-US" sz="1400" dirty="0"/>
                <a:t> </a:t>
              </a:r>
              <a:r>
                <a:rPr lang="en-US" sz="1400" dirty="0" err="1"/>
                <a:t>của</a:t>
              </a:r>
              <a:r>
                <a:rPr lang="en-US" sz="1400" dirty="0"/>
                <a:t> </a:t>
              </a:r>
              <a:r>
                <a:rPr lang="en-US" sz="1400" dirty="0" err="1"/>
                <a:t>mã</a:t>
              </a:r>
              <a:r>
                <a:rPr lang="en-US" sz="1400" dirty="0"/>
                <a:t> </a:t>
              </a:r>
              <a:r>
                <a:rPr lang="en-US" sz="1400" dirty="0" err="1"/>
                <a:t>hóa</a:t>
              </a:r>
              <a:r>
                <a:rPr lang="en-US" sz="1400" dirty="0"/>
                <a:t> </a:t>
              </a:r>
              <a:r>
                <a:rPr lang="en-US" sz="1400" dirty="0" err="1"/>
                <a:t>đối</a:t>
              </a:r>
              <a:r>
                <a:rPr lang="en-US" sz="1400" dirty="0"/>
                <a:t> </a:t>
              </a:r>
              <a:r>
                <a:rPr lang="en-US" sz="1400" dirty="0" err="1"/>
                <a:t>xứng</a:t>
              </a:r>
              <a:endParaRPr lang="en-US" sz="1400" dirty="0"/>
            </a:p>
            <a:p>
              <a:pPr marL="139700" indent="0">
                <a:buSzPts val="1400"/>
                <a:buFont typeface="DM Sans"/>
                <a:buNone/>
              </a:pPr>
              <a:endParaRPr lang="en-US" sz="1400" dirty="0"/>
            </a:p>
            <a:p>
              <a:pPr indent="-317500">
                <a:buSzPts val="1400"/>
              </a:pPr>
              <a:r>
                <a:rPr lang="en-US" sz="1400" dirty="0"/>
                <a:t>An </a:t>
              </a:r>
              <a:r>
                <a:rPr lang="en-US" sz="1400" dirty="0" err="1"/>
                <a:t>toàn</a:t>
              </a:r>
              <a:r>
                <a:rPr lang="en-US" sz="1400" dirty="0"/>
                <a:t> </a:t>
              </a:r>
              <a:r>
                <a:rPr lang="en-US" sz="1400" dirty="0" err="1"/>
                <a:t>và</a:t>
              </a:r>
              <a:r>
                <a:rPr lang="en-US" sz="1400" dirty="0"/>
                <a:t> </a:t>
              </a:r>
              <a:r>
                <a:rPr lang="en-US" sz="1400" dirty="0" err="1"/>
                <a:t>bảo</a:t>
              </a:r>
              <a:r>
                <a:rPr lang="en-US" sz="1400" dirty="0"/>
                <a:t> </a:t>
              </a:r>
              <a:r>
                <a:rPr lang="en-US" sz="1400" dirty="0" err="1"/>
                <a:t>mật</a:t>
              </a:r>
              <a:r>
                <a:rPr lang="en-US" sz="1400" dirty="0"/>
                <a:t> </a:t>
              </a:r>
              <a:r>
                <a:rPr lang="en-US" sz="1400" dirty="0" err="1"/>
                <a:t>của</a:t>
              </a:r>
              <a:r>
                <a:rPr lang="en-US" sz="1400" dirty="0"/>
                <a:t> </a:t>
              </a:r>
              <a:r>
                <a:rPr lang="en-US" sz="1400" dirty="0" err="1"/>
                <a:t>mã</a:t>
              </a:r>
              <a:r>
                <a:rPr lang="en-US" sz="1400" dirty="0"/>
                <a:t> </a:t>
              </a:r>
              <a:r>
                <a:rPr lang="en-US" sz="1400" dirty="0" err="1"/>
                <a:t>hóa</a:t>
              </a:r>
              <a:r>
                <a:rPr lang="en-US" sz="1400" dirty="0"/>
                <a:t> </a:t>
              </a:r>
              <a:r>
                <a:rPr lang="en-US" sz="1400" dirty="0" err="1"/>
                <a:t>bất</a:t>
              </a:r>
              <a:r>
                <a:rPr lang="en-US" sz="1400" dirty="0"/>
                <a:t> </a:t>
              </a:r>
              <a:r>
                <a:rPr lang="en-US" sz="1400" dirty="0" err="1"/>
                <a:t>đối</a:t>
              </a:r>
              <a:r>
                <a:rPr lang="en-US" sz="1400" dirty="0"/>
                <a:t> </a:t>
              </a:r>
              <a:r>
                <a:rPr lang="en-US" sz="1400" dirty="0" err="1"/>
                <a:t>xứng</a:t>
              </a:r>
              <a:endParaRPr lang="en-US" sz="1400" dirty="0"/>
            </a:p>
          </p:txBody>
        </p:sp>
        <p:sp>
          <p:nvSpPr>
            <p:cNvPr id="49" name="Hình chữ nhật 48">
              <a:extLst>
                <a:ext uri="{FF2B5EF4-FFF2-40B4-BE49-F238E27FC236}">
                  <a16:creationId xmlns:a16="http://schemas.microsoft.com/office/drawing/2014/main" id="{BC71AFF1-A9C3-1529-5D72-6FCBFD257943}"/>
                </a:ext>
              </a:extLst>
            </p:cNvPr>
            <p:cNvSpPr/>
            <p:nvPr/>
          </p:nvSpPr>
          <p:spPr>
            <a:xfrm>
              <a:off x="1173112" y="1704718"/>
              <a:ext cx="1911675" cy="539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0" indent="0" algn="ctr" rtl="0">
                <a:spcBef>
                  <a:spcPts val="0"/>
                </a:spcBef>
                <a:spcAft>
                  <a:spcPts val="0"/>
                </a:spcAft>
                <a:buNone/>
              </a:pPr>
              <a:r>
                <a:rPr lang="vi-VN" sz="1400" dirty="0">
                  <a:latin typeface="Roboto Medium" panose="02000000000000000000" pitchFamily="2" charset="0"/>
                  <a:ea typeface="Roboto Medium" panose="02000000000000000000" pitchFamily="2" charset="0"/>
                  <a:cs typeface="Roboto Medium" panose="02000000000000000000" pitchFamily="2" charset="0"/>
                </a:rPr>
                <a:t>TẬN DỤNG ƯU ĐIỂM</a:t>
              </a:r>
            </a:p>
          </p:txBody>
        </p:sp>
      </p:grpSp>
      <p:grpSp>
        <p:nvGrpSpPr>
          <p:cNvPr id="5" name="Nhóm 4">
            <a:extLst>
              <a:ext uri="{FF2B5EF4-FFF2-40B4-BE49-F238E27FC236}">
                <a16:creationId xmlns:a16="http://schemas.microsoft.com/office/drawing/2014/main" id="{A1425276-57EB-F273-B6C5-CEBFCB0678E8}"/>
              </a:ext>
            </a:extLst>
          </p:cNvPr>
          <p:cNvGrpSpPr/>
          <p:nvPr/>
        </p:nvGrpSpPr>
        <p:grpSpPr>
          <a:xfrm>
            <a:off x="3591000" y="1690725"/>
            <a:ext cx="1962000" cy="3114600"/>
            <a:chOff x="3591000" y="1690725"/>
            <a:chExt cx="1962000" cy="3114600"/>
          </a:xfrm>
        </p:grpSpPr>
        <p:sp>
          <p:nvSpPr>
            <p:cNvPr id="45" name="Google Shape;1913;p47">
              <a:extLst>
                <a:ext uri="{FF2B5EF4-FFF2-40B4-BE49-F238E27FC236}">
                  <a16:creationId xmlns:a16="http://schemas.microsoft.com/office/drawing/2014/main" id="{560EB235-55F4-03A9-D0B6-7FED9636A50D}"/>
                </a:ext>
              </a:extLst>
            </p:cNvPr>
            <p:cNvSpPr/>
            <p:nvPr/>
          </p:nvSpPr>
          <p:spPr>
            <a:xfrm>
              <a:off x="3591000" y="1690725"/>
              <a:ext cx="1962000" cy="3114600"/>
            </a:xfrm>
            <a:prstGeom prst="rect">
              <a:avLst/>
            </a:pr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916;p47">
              <a:extLst>
                <a:ext uri="{FF2B5EF4-FFF2-40B4-BE49-F238E27FC236}">
                  <a16:creationId xmlns:a16="http://schemas.microsoft.com/office/drawing/2014/main" id="{161AC5BD-5C52-D525-4A53-19523A76D7B3}"/>
                </a:ext>
              </a:extLst>
            </p:cNvPr>
            <p:cNvSpPr txBox="1">
              <a:spLocks/>
            </p:cNvSpPr>
            <p:nvPr/>
          </p:nvSpPr>
          <p:spPr>
            <a:xfrm>
              <a:off x="3591000" y="2632069"/>
              <a:ext cx="1962000" cy="2169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indent="-317500">
                <a:buSzPts val="1400"/>
              </a:pPr>
              <a:r>
                <a:rPr lang="en-US" sz="1400" dirty="0"/>
                <a:t>SSL/TLS</a:t>
              </a:r>
            </a:p>
            <a:p>
              <a:pPr marL="139700" indent="0">
                <a:buSzPts val="1400"/>
                <a:buFont typeface="DM Sans"/>
                <a:buNone/>
              </a:pPr>
              <a:endParaRPr lang="en-US" sz="1400" dirty="0"/>
            </a:p>
            <a:p>
              <a:pPr indent="-317500">
                <a:buSzPts val="1400"/>
              </a:pPr>
              <a:r>
                <a:rPr lang="en-US" sz="1400" dirty="0"/>
                <a:t>PGP (Pretty Good Privacy)</a:t>
              </a:r>
            </a:p>
          </p:txBody>
        </p:sp>
        <p:sp>
          <p:nvSpPr>
            <p:cNvPr id="50" name="Hình chữ nhật 49">
              <a:extLst>
                <a:ext uri="{FF2B5EF4-FFF2-40B4-BE49-F238E27FC236}">
                  <a16:creationId xmlns:a16="http://schemas.microsoft.com/office/drawing/2014/main" id="{2C7D8B33-53A3-31AB-468D-42B527F0D68E}"/>
                </a:ext>
              </a:extLst>
            </p:cNvPr>
            <p:cNvSpPr/>
            <p:nvPr/>
          </p:nvSpPr>
          <p:spPr>
            <a:xfrm>
              <a:off x="3616162" y="1704718"/>
              <a:ext cx="1911675" cy="539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0" indent="0" algn="ctr" rtl="0">
                <a:spcBef>
                  <a:spcPts val="0"/>
                </a:spcBef>
                <a:spcAft>
                  <a:spcPts val="0"/>
                </a:spcAft>
                <a:buNone/>
              </a:pPr>
              <a:r>
                <a:rPr lang="en-US" sz="1400" dirty="0">
                  <a:latin typeface="Roboto Medium" panose="02000000000000000000" pitchFamily="2" charset="0"/>
                  <a:ea typeface="Roboto Medium" panose="02000000000000000000" pitchFamily="2" charset="0"/>
                  <a:cs typeface="Roboto Medium" panose="02000000000000000000" pitchFamily="2" charset="0"/>
                </a:rPr>
                <a:t>ỨNG DỤNG</a:t>
              </a:r>
              <a:endParaRPr lang="vi-VN" sz="1400" dirty="0">
                <a:latin typeface="Roboto Medium" panose="02000000000000000000" pitchFamily="2" charset="0"/>
                <a:ea typeface="Roboto Medium" panose="02000000000000000000" pitchFamily="2" charset="0"/>
                <a:cs typeface="Roboto Medium" panose="02000000000000000000" pitchFamily="2" charset="0"/>
              </a:endParaRPr>
            </a:p>
          </p:txBody>
        </p:sp>
      </p:grpSp>
      <p:grpSp>
        <p:nvGrpSpPr>
          <p:cNvPr id="6" name="Nhóm 5">
            <a:extLst>
              <a:ext uri="{FF2B5EF4-FFF2-40B4-BE49-F238E27FC236}">
                <a16:creationId xmlns:a16="http://schemas.microsoft.com/office/drawing/2014/main" id="{91C31689-B682-313F-BDCC-27592AAE242F}"/>
              </a:ext>
            </a:extLst>
          </p:cNvPr>
          <p:cNvGrpSpPr/>
          <p:nvPr/>
        </p:nvGrpSpPr>
        <p:grpSpPr>
          <a:xfrm>
            <a:off x="5988975" y="1690725"/>
            <a:ext cx="1962000" cy="3114600"/>
            <a:chOff x="5988975" y="1690725"/>
            <a:chExt cx="1962000" cy="3114600"/>
          </a:xfrm>
        </p:grpSpPr>
        <p:sp>
          <p:nvSpPr>
            <p:cNvPr id="47" name="Google Shape;1913;p47">
              <a:extLst>
                <a:ext uri="{FF2B5EF4-FFF2-40B4-BE49-F238E27FC236}">
                  <a16:creationId xmlns:a16="http://schemas.microsoft.com/office/drawing/2014/main" id="{F499601E-B061-10CC-D820-D45190DDA6CF}"/>
                </a:ext>
              </a:extLst>
            </p:cNvPr>
            <p:cNvSpPr/>
            <p:nvPr/>
          </p:nvSpPr>
          <p:spPr>
            <a:xfrm>
              <a:off x="5988975" y="1690725"/>
              <a:ext cx="1962000" cy="3114600"/>
            </a:xfrm>
            <a:prstGeom prst="rect">
              <a:avLst/>
            </a:pr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916;p47">
              <a:extLst>
                <a:ext uri="{FF2B5EF4-FFF2-40B4-BE49-F238E27FC236}">
                  <a16:creationId xmlns:a16="http://schemas.microsoft.com/office/drawing/2014/main" id="{B1879214-7058-5D24-E900-986750FD8CB6}"/>
                </a:ext>
              </a:extLst>
            </p:cNvPr>
            <p:cNvSpPr txBox="1">
              <a:spLocks/>
            </p:cNvSpPr>
            <p:nvPr/>
          </p:nvSpPr>
          <p:spPr>
            <a:xfrm>
              <a:off x="5988975" y="2632069"/>
              <a:ext cx="1962000" cy="21692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indent="-317500">
                <a:buSzPts val="1400"/>
              </a:pPr>
              <a:r>
                <a:rPr lang="en-US" sz="1400" dirty="0"/>
                <a:t>AES </a:t>
              </a:r>
              <a:r>
                <a:rPr lang="en-US" sz="1400" dirty="0" err="1"/>
                <a:t>cho</a:t>
              </a:r>
              <a:r>
                <a:rPr lang="en-US" sz="1400" dirty="0"/>
                <a:t> </a:t>
              </a:r>
              <a:r>
                <a:rPr lang="en-US" sz="1400" dirty="0" err="1"/>
                <a:t>mã</a:t>
              </a:r>
              <a:r>
                <a:rPr lang="en-US" sz="1400" dirty="0"/>
                <a:t> </a:t>
              </a:r>
              <a:r>
                <a:rPr lang="en-US" sz="1400" dirty="0" err="1"/>
                <a:t>hóa</a:t>
              </a:r>
              <a:r>
                <a:rPr lang="en-US" sz="1400" dirty="0"/>
                <a:t> </a:t>
              </a:r>
              <a:r>
                <a:rPr lang="en-US" sz="1400" dirty="0" err="1"/>
                <a:t>đối</a:t>
              </a:r>
              <a:r>
                <a:rPr lang="en-US" sz="1400" dirty="0"/>
                <a:t> </a:t>
              </a:r>
              <a:r>
                <a:rPr lang="en-US" sz="1400" dirty="0" err="1"/>
                <a:t>xứng</a:t>
              </a:r>
              <a:endParaRPr lang="en-US" sz="1400" dirty="0"/>
            </a:p>
            <a:p>
              <a:pPr marL="139700" indent="0">
                <a:buSzPts val="1400"/>
                <a:buFont typeface="DM Sans"/>
                <a:buNone/>
              </a:pPr>
              <a:endParaRPr lang="en-US" sz="1400" dirty="0"/>
            </a:p>
            <a:p>
              <a:pPr indent="-317500">
                <a:buSzPts val="1400"/>
              </a:pPr>
              <a:r>
                <a:rPr lang="en-US" sz="1400" dirty="0"/>
                <a:t>RSA </a:t>
              </a:r>
              <a:r>
                <a:rPr lang="en-US" sz="1400" dirty="0" err="1"/>
                <a:t>cho</a:t>
              </a:r>
              <a:r>
                <a:rPr lang="en-US" sz="1400" dirty="0"/>
                <a:t> </a:t>
              </a:r>
              <a:r>
                <a:rPr lang="en-US" sz="1400" dirty="0" err="1"/>
                <a:t>mã</a:t>
              </a:r>
              <a:r>
                <a:rPr lang="en-US" sz="1400" dirty="0"/>
                <a:t> </a:t>
              </a:r>
              <a:r>
                <a:rPr lang="en-US" sz="1400" dirty="0" err="1"/>
                <a:t>hóa</a:t>
              </a:r>
              <a:r>
                <a:rPr lang="en-US" sz="1400" dirty="0"/>
                <a:t> </a:t>
              </a:r>
              <a:r>
                <a:rPr lang="en-US" sz="1400" dirty="0" err="1"/>
                <a:t>bất</a:t>
              </a:r>
              <a:r>
                <a:rPr lang="en-US" sz="1400" dirty="0"/>
                <a:t> </a:t>
              </a:r>
              <a:r>
                <a:rPr lang="en-US" sz="1400" dirty="0" err="1"/>
                <a:t>đối</a:t>
              </a:r>
              <a:r>
                <a:rPr lang="en-US" sz="1400" dirty="0"/>
                <a:t> </a:t>
              </a:r>
              <a:r>
                <a:rPr lang="en-US" sz="1400" dirty="0" err="1"/>
                <a:t>xứng</a:t>
              </a:r>
              <a:endParaRPr lang="en-US" sz="1400" dirty="0"/>
            </a:p>
          </p:txBody>
        </p:sp>
        <p:sp>
          <p:nvSpPr>
            <p:cNvPr id="51" name="Hình chữ nhật 50">
              <a:extLst>
                <a:ext uri="{FF2B5EF4-FFF2-40B4-BE49-F238E27FC236}">
                  <a16:creationId xmlns:a16="http://schemas.microsoft.com/office/drawing/2014/main" id="{B52C7CDD-7EEA-3D8A-F139-8BC3DE976C74}"/>
                </a:ext>
              </a:extLst>
            </p:cNvPr>
            <p:cNvSpPr/>
            <p:nvPr/>
          </p:nvSpPr>
          <p:spPr>
            <a:xfrm>
              <a:off x="6019927" y="1690725"/>
              <a:ext cx="1900095" cy="539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lvl="0" indent="0" algn="ctr" rtl="0">
                <a:spcBef>
                  <a:spcPts val="0"/>
                </a:spcBef>
                <a:spcAft>
                  <a:spcPts val="0"/>
                </a:spcAft>
                <a:buNone/>
              </a:pPr>
              <a:r>
                <a:rPr lang="en-US" sz="1200" dirty="0">
                  <a:latin typeface="Roboto Medium" panose="02000000000000000000" pitchFamily="2" charset="0"/>
                  <a:ea typeface="Roboto Medium" panose="02000000000000000000" pitchFamily="2" charset="0"/>
                  <a:cs typeface="Roboto Medium" panose="02000000000000000000" pitchFamily="2" charset="0"/>
                </a:rPr>
                <a:t>THUẬT TOÁN SỬ DỤNG</a:t>
              </a:r>
              <a:endParaRPr lang="vi-VN" sz="1200" dirty="0">
                <a:latin typeface="Roboto Medium" panose="02000000000000000000" pitchFamily="2" charset="0"/>
                <a:ea typeface="Roboto Medium" panose="02000000000000000000" pitchFamily="2" charset="0"/>
                <a:cs typeface="Roboto Medium" panose="02000000000000000000" pitchFamily="2" charset="0"/>
              </a:endParaRPr>
            </a:p>
          </p:txBody>
        </p:sp>
      </p:grpSp>
      <p:sp>
        <p:nvSpPr>
          <p:cNvPr id="7" name="Hộp Văn bản 6">
            <a:extLst>
              <a:ext uri="{FF2B5EF4-FFF2-40B4-BE49-F238E27FC236}">
                <a16:creationId xmlns:a16="http://schemas.microsoft.com/office/drawing/2014/main" id="{60257012-AD3F-C642-FBCC-BC38B920AECC}"/>
              </a:ext>
            </a:extLst>
          </p:cNvPr>
          <p:cNvSpPr txBox="1"/>
          <p:nvPr/>
        </p:nvSpPr>
        <p:spPr>
          <a:xfrm>
            <a:off x="8451" y="4821518"/>
            <a:ext cx="293614" cy="307777"/>
          </a:xfrm>
          <a:prstGeom prst="rect">
            <a:avLst/>
          </a:prstGeom>
          <a:noFill/>
        </p:spPr>
        <p:txBody>
          <a:bodyPr wrap="square" rtlCol="0">
            <a:spAutoFit/>
          </a:bodyPr>
          <a:lstStyle/>
          <a:p>
            <a:r>
              <a:rPr lang="en-US" dirty="0"/>
              <a:t>9</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50"/>
                                        <p:tgtEl>
                                          <p:spTgt spid="5"/>
                                        </p:tgtEl>
                                      </p:cBhvr>
                                    </p:animEffect>
                                    <p:anim calcmode="lin" valueType="num">
                                      <p:cBhvr>
                                        <p:cTn id="15" dur="750" fill="hold"/>
                                        <p:tgtEl>
                                          <p:spTgt spid="5"/>
                                        </p:tgtEl>
                                        <p:attrNameLst>
                                          <p:attrName>ppt_x</p:attrName>
                                        </p:attrNameLst>
                                      </p:cBhvr>
                                      <p:tavLst>
                                        <p:tav tm="0">
                                          <p:val>
                                            <p:strVal val="#ppt_x"/>
                                          </p:val>
                                        </p:tav>
                                        <p:tav tm="100000">
                                          <p:val>
                                            <p:strVal val="#ppt_x"/>
                                          </p:val>
                                        </p:tav>
                                      </p:tavLst>
                                    </p:anim>
                                    <p:anim calcmode="lin" valueType="num">
                                      <p:cBhvr>
                                        <p:cTn id="16" dur="675" decel="100000" fill="hold"/>
                                        <p:tgtEl>
                                          <p:spTgt spid="5"/>
                                        </p:tgtEl>
                                        <p:attrNameLst>
                                          <p:attrName>ppt_y</p:attrName>
                                        </p:attrNameLst>
                                      </p:cBhvr>
                                      <p:tavLst>
                                        <p:tav tm="0">
                                          <p:val>
                                            <p:strVal val="#ppt_y+1"/>
                                          </p:val>
                                        </p:tav>
                                        <p:tav tm="100000">
                                          <p:val>
                                            <p:strVal val="#ppt_y-.03"/>
                                          </p:val>
                                        </p:tav>
                                      </p:tavLst>
                                    </p:anim>
                                    <p:anim calcmode="lin" valueType="num">
                                      <p:cBhvr>
                                        <p:cTn id="17" dur="75" accel="100000" fill="hold">
                                          <p:stCondLst>
                                            <p:cond delay="675"/>
                                          </p:stCondLst>
                                        </p:cTn>
                                        <p:tgtEl>
                                          <p:spTgt spid="5"/>
                                        </p:tgtEl>
                                        <p:attrNameLst>
                                          <p:attrName>ppt_y</p:attrName>
                                        </p:attrNameLst>
                                      </p:cBhvr>
                                      <p:tavLst>
                                        <p:tav tm="0">
                                          <p:val>
                                            <p:strVal val="#ppt_y-.03"/>
                                          </p:val>
                                        </p:tav>
                                        <p:tav tm="100000">
                                          <p:val>
                                            <p:strVal val="#ppt_y"/>
                                          </p:val>
                                        </p:tav>
                                      </p:tavLst>
                                    </p:anim>
                                  </p:childTnLst>
                                </p:cTn>
                              </p:par>
                            </p:childTnLst>
                          </p:cTn>
                        </p:par>
                        <p:par>
                          <p:cTn id="18" fill="hold">
                            <p:stCondLst>
                              <p:cond delay="1750"/>
                            </p:stCondLst>
                            <p:childTnLst>
                              <p:par>
                                <p:cTn id="19" presetID="37"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750"/>
                                        <p:tgtEl>
                                          <p:spTgt spid="6"/>
                                        </p:tgtEl>
                                      </p:cBhvr>
                                    </p:animEffect>
                                    <p:anim calcmode="lin" valueType="num">
                                      <p:cBhvr>
                                        <p:cTn id="22" dur="750" fill="hold"/>
                                        <p:tgtEl>
                                          <p:spTgt spid="6"/>
                                        </p:tgtEl>
                                        <p:attrNameLst>
                                          <p:attrName>ppt_x</p:attrName>
                                        </p:attrNameLst>
                                      </p:cBhvr>
                                      <p:tavLst>
                                        <p:tav tm="0">
                                          <p:val>
                                            <p:strVal val="#ppt_x"/>
                                          </p:val>
                                        </p:tav>
                                        <p:tav tm="100000">
                                          <p:val>
                                            <p:strVal val="#ppt_x"/>
                                          </p:val>
                                        </p:tav>
                                      </p:tavLst>
                                    </p:anim>
                                    <p:anim calcmode="lin" valueType="num">
                                      <p:cBhvr>
                                        <p:cTn id="23" dur="675" decel="100000" fill="hold"/>
                                        <p:tgtEl>
                                          <p:spTgt spid="6"/>
                                        </p:tgtEl>
                                        <p:attrNameLst>
                                          <p:attrName>ppt_y</p:attrName>
                                        </p:attrNameLst>
                                      </p:cBhvr>
                                      <p:tavLst>
                                        <p:tav tm="0">
                                          <p:val>
                                            <p:strVal val="#ppt_y+1"/>
                                          </p:val>
                                        </p:tav>
                                        <p:tav tm="100000">
                                          <p:val>
                                            <p:strVal val="#ppt_y-.03"/>
                                          </p:val>
                                        </p:tav>
                                      </p:tavLst>
                                    </p:anim>
                                    <p:anim calcmode="lin" valueType="num">
                                      <p:cBhvr>
                                        <p:cTn id="24" dur="75" accel="100000" fill="hold">
                                          <p:stCondLst>
                                            <p:cond delay="675"/>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1206</Words>
  <Application>Microsoft Office PowerPoint</Application>
  <PresentationFormat>Trình chiếu Trên màn hình (16:9)</PresentationFormat>
  <Paragraphs>168</Paragraphs>
  <Slides>26</Slides>
  <Notes>11</Notes>
  <HiddenSlides>0</HiddenSlides>
  <MMClips>0</MMClips>
  <ScaleCrop>false</ScaleCrop>
  <HeadingPairs>
    <vt:vector size="6" baseType="variant">
      <vt:variant>
        <vt:lpstr>Phông được Dùng</vt:lpstr>
      </vt:variant>
      <vt:variant>
        <vt:i4>11</vt:i4>
      </vt:variant>
      <vt:variant>
        <vt:lpstr>Chủ đề</vt:lpstr>
      </vt:variant>
      <vt:variant>
        <vt:i4>1</vt:i4>
      </vt:variant>
      <vt:variant>
        <vt:lpstr>Tiêu đề Bản chiếu</vt:lpstr>
      </vt:variant>
      <vt:variant>
        <vt:i4>26</vt:i4>
      </vt:variant>
    </vt:vector>
  </HeadingPairs>
  <TitlesOfParts>
    <vt:vector size="38" baseType="lpstr">
      <vt:lpstr>Viga</vt:lpstr>
      <vt:lpstr>Wingdings</vt:lpstr>
      <vt:lpstr>DM Sans</vt:lpstr>
      <vt:lpstr>Roboto Medium</vt:lpstr>
      <vt:lpstr>Segoe Print</vt:lpstr>
      <vt:lpstr>Arial</vt:lpstr>
      <vt:lpstr>Bahnschrift SemiBold</vt:lpstr>
      <vt:lpstr>Bahnschrift</vt:lpstr>
      <vt:lpstr>Arial Black</vt:lpstr>
      <vt:lpstr>Segoe UI Black</vt:lpstr>
      <vt:lpstr>Times New Roman</vt:lpstr>
      <vt:lpstr>Cyber Security Business Plan</vt:lpstr>
      <vt:lpstr>MÃ HÓA LAI MỨC ỨNG DỤNG</vt:lpstr>
      <vt:lpstr>THÀNH VIÊN &amp; PHÂN CÔNG </vt:lpstr>
      <vt:lpstr>01</vt:lpstr>
      <vt:lpstr>SƠ LƯỢC VỀ  MÃ HÓA LAI</vt:lpstr>
      <vt:lpstr>SƠ LƯỢC MÃ HÓA LAI</vt:lpstr>
      <vt:lpstr>SƠ LƯỢC MÃ HÓA LAI</vt:lpstr>
      <vt:lpstr>SƠ LƯỢC MÃ HÓA LAI</vt:lpstr>
      <vt:lpstr>SƠ LƯỢC MÃ HÓA LAI</vt:lpstr>
      <vt:lpstr>SƠ LƯỢC MÃ HÓA LAI</vt:lpstr>
      <vt:lpstr>CÁCH THỨC HOẠT ĐỘNG</vt:lpstr>
      <vt:lpstr>CÁCH THỨC HOẠT ĐỘNG</vt:lpstr>
      <vt:lpstr>CÁCH THỨC HOẠT ĐỘNG</vt:lpstr>
      <vt:lpstr>ƯU NHƯỢC ĐIỂM CỦA MÃ HÓA LAI</vt:lpstr>
      <vt:lpstr>ƯU NHƯỢC ĐIỂM CỦA MÃ HÓA LAI</vt:lpstr>
      <vt:lpstr>VÍ DỤ VỀ MÃ HÓA LAI</vt:lpstr>
      <vt:lpstr>VÍ DỤ VỀ MÃ HÓA LAI</vt:lpstr>
      <vt:lpstr>VÍ DỤ VỀ MÃ HÓA LAI</vt:lpstr>
      <vt:lpstr>VÍ DỤ VỀ MÃ HÓA LAI</vt:lpstr>
      <vt:lpstr>DEMO  MINH HỌA</vt:lpstr>
      <vt:lpstr>CÂU HỎI TỔNG KẾT</vt:lpstr>
      <vt:lpstr>CÂU HỎI TỔNG KẾT</vt:lpstr>
      <vt:lpstr>CÂU HỎI TỔNG KẾT</vt:lpstr>
      <vt:lpstr>CÂU HỎI TỔNG KẾT</vt:lpstr>
      <vt:lpstr>CÂU HỎI TỔNG KẾT</vt:lpstr>
      <vt:lpstr>CÂU HỎI TỔNG KẾT</vt:lpstr>
      <vt:lpstr>KẾT THÚC!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MÃ HÓA LAI MỨC ỨNG DỤNG</dc:title>
  <cp:lastModifiedBy>Frieren</cp:lastModifiedBy>
  <cp:revision>64</cp:revision>
  <dcterms:modified xsi:type="dcterms:W3CDTF">2024-09-08T09:19:35Z</dcterms:modified>
</cp:coreProperties>
</file>