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71" r:id="rId16"/>
    <p:sldId id="269" r:id="rId17"/>
    <p:sldId id="272" r:id="rId18"/>
    <p:sldId id="270" r:id="rId19"/>
    <p:sldId id="273" r:id="rId20"/>
    <p:sldId id="274" r:id="rId2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y Aharon Goldberg" userId="5cf6fe0f-81ae-4b0e-a64c-fe64894de4dd" providerId="ADAL" clId="{EA13FF49-B6C2-4047-8183-DEC13ECCBC2D}"/>
    <pc:docChg chg="undo custSel addSld delSld modSld sldOrd">
      <pc:chgData name="Itay Aharon Goldberg" userId="5cf6fe0f-81ae-4b0e-a64c-fe64894de4dd" providerId="ADAL" clId="{EA13FF49-B6C2-4047-8183-DEC13ECCBC2D}" dt="2024-05-06T19:46:48.764" v="963" actId="680"/>
      <pc:docMkLst>
        <pc:docMk/>
      </pc:docMkLst>
      <pc:sldChg chg="modAnim">
        <pc:chgData name="Itay Aharon Goldberg" userId="5cf6fe0f-81ae-4b0e-a64c-fe64894de4dd" providerId="ADAL" clId="{EA13FF49-B6C2-4047-8183-DEC13ECCBC2D}" dt="2024-05-05T20:54:11.573" v="259"/>
        <pc:sldMkLst>
          <pc:docMk/>
          <pc:sldMk cId="1913160378" sldId="256"/>
        </pc:sldMkLst>
      </pc:sldChg>
      <pc:sldChg chg="addSp modSp mod modAnim">
        <pc:chgData name="Itay Aharon Goldberg" userId="5cf6fe0f-81ae-4b0e-a64c-fe64894de4dd" providerId="ADAL" clId="{EA13FF49-B6C2-4047-8183-DEC13ECCBC2D}" dt="2024-05-05T20:54:31.037" v="261"/>
        <pc:sldMkLst>
          <pc:docMk/>
          <pc:sldMk cId="3270464849" sldId="257"/>
        </pc:sldMkLst>
        <pc:spChg chg="add mod">
          <ac:chgData name="Itay Aharon Goldberg" userId="5cf6fe0f-81ae-4b0e-a64c-fe64894de4dd" providerId="ADAL" clId="{EA13FF49-B6C2-4047-8183-DEC13ECCBC2D}" dt="2024-05-05T20:42:58.799" v="217" actId="1076"/>
          <ac:spMkLst>
            <pc:docMk/>
            <pc:sldMk cId="3270464849" sldId="257"/>
            <ac:spMk id="18" creationId="{1F5D77C8-45EF-ECC7-827D-CDC096EBD41B}"/>
          </ac:spMkLst>
        </pc:spChg>
        <pc:spChg chg="add mod">
          <ac:chgData name="Itay Aharon Goldberg" userId="5cf6fe0f-81ae-4b0e-a64c-fe64894de4dd" providerId="ADAL" clId="{EA13FF49-B6C2-4047-8183-DEC13ECCBC2D}" dt="2024-05-05T20:43:21.188" v="221" actId="1076"/>
          <ac:spMkLst>
            <pc:docMk/>
            <pc:sldMk cId="3270464849" sldId="257"/>
            <ac:spMk id="20" creationId="{3D629CC2-DE0D-28F8-914D-1AC8728AEE8F}"/>
          </ac:spMkLst>
        </pc:spChg>
        <pc:picChg chg="add mod">
          <ac:chgData name="Itay Aharon Goldberg" userId="5cf6fe0f-81ae-4b0e-a64c-fe64894de4dd" providerId="ADAL" clId="{EA13FF49-B6C2-4047-8183-DEC13ECCBC2D}" dt="2024-05-05T20:42:21.699" v="213" actId="1076"/>
          <ac:picMkLst>
            <pc:docMk/>
            <pc:sldMk cId="3270464849" sldId="257"/>
            <ac:picMk id="10" creationId="{1A5F9DBE-6099-7EED-2595-9EE47597A8F6}"/>
          </ac:picMkLst>
        </pc:picChg>
        <pc:picChg chg="add mod">
          <ac:chgData name="Itay Aharon Goldberg" userId="5cf6fe0f-81ae-4b0e-a64c-fe64894de4dd" providerId="ADAL" clId="{EA13FF49-B6C2-4047-8183-DEC13ECCBC2D}" dt="2024-05-05T20:42:19.811" v="212" actId="1076"/>
          <ac:picMkLst>
            <pc:docMk/>
            <pc:sldMk cId="3270464849" sldId="257"/>
            <ac:picMk id="12" creationId="{C0DF2187-E34F-081C-D28C-FB65E2DBC8F6}"/>
          </ac:picMkLst>
        </pc:picChg>
        <pc:picChg chg="add mod">
          <ac:chgData name="Itay Aharon Goldberg" userId="5cf6fe0f-81ae-4b0e-a64c-fe64894de4dd" providerId="ADAL" clId="{EA13FF49-B6C2-4047-8183-DEC13ECCBC2D}" dt="2024-05-05T20:42:05" v="209" actId="1076"/>
          <ac:picMkLst>
            <pc:docMk/>
            <pc:sldMk cId="3270464849" sldId="257"/>
            <ac:picMk id="14" creationId="{2D485EF9-7FDF-6E01-52AA-3533CCBD197F}"/>
          </ac:picMkLst>
        </pc:picChg>
        <pc:picChg chg="add mod">
          <ac:chgData name="Itay Aharon Goldberg" userId="5cf6fe0f-81ae-4b0e-a64c-fe64894de4dd" providerId="ADAL" clId="{EA13FF49-B6C2-4047-8183-DEC13ECCBC2D}" dt="2024-05-05T20:42:17.330" v="211" actId="1076"/>
          <ac:picMkLst>
            <pc:docMk/>
            <pc:sldMk cId="3270464849" sldId="257"/>
            <ac:picMk id="16" creationId="{CB35AC9D-ECB7-F84D-A6A4-A93309AB24CD}"/>
          </ac:picMkLst>
        </pc:picChg>
      </pc:sldChg>
      <pc:sldChg chg="modSp mod modAnim">
        <pc:chgData name="Itay Aharon Goldberg" userId="5cf6fe0f-81ae-4b0e-a64c-fe64894de4dd" providerId="ADAL" clId="{EA13FF49-B6C2-4047-8183-DEC13ECCBC2D}" dt="2024-05-06T19:37:30.528" v="804" actId="1076"/>
        <pc:sldMkLst>
          <pc:docMk/>
          <pc:sldMk cId="3090304578" sldId="260"/>
        </pc:sldMkLst>
        <pc:picChg chg="mod">
          <ac:chgData name="Itay Aharon Goldberg" userId="5cf6fe0f-81ae-4b0e-a64c-fe64894de4dd" providerId="ADAL" clId="{EA13FF49-B6C2-4047-8183-DEC13ECCBC2D}" dt="2024-05-06T19:37:30.528" v="804" actId="1076"/>
          <ac:picMkLst>
            <pc:docMk/>
            <pc:sldMk cId="3090304578" sldId="260"/>
            <ac:picMk id="10" creationId="{0342CFDE-C19E-31C3-19E6-6D2944B25F98}"/>
          </ac:picMkLst>
        </pc:picChg>
      </pc:sldChg>
      <pc:sldChg chg="modSp mod modAnim">
        <pc:chgData name="Itay Aharon Goldberg" userId="5cf6fe0f-81ae-4b0e-a64c-fe64894de4dd" providerId="ADAL" clId="{EA13FF49-B6C2-4047-8183-DEC13ECCBC2D}" dt="2024-05-05T20:55:26.720" v="268"/>
        <pc:sldMkLst>
          <pc:docMk/>
          <pc:sldMk cId="168958733" sldId="261"/>
        </pc:sldMkLst>
        <pc:spChg chg="mod">
          <ac:chgData name="Itay Aharon Goldberg" userId="5cf6fe0f-81ae-4b0e-a64c-fe64894de4dd" providerId="ADAL" clId="{EA13FF49-B6C2-4047-8183-DEC13ECCBC2D}" dt="2024-05-05T20:55:00.457" v="264" actId="1076"/>
          <ac:spMkLst>
            <pc:docMk/>
            <pc:sldMk cId="168958733" sldId="261"/>
            <ac:spMk id="4" creationId="{9F87232A-6BFC-738E-7F55-3E51AE262174}"/>
          </ac:spMkLst>
        </pc:spChg>
        <pc:spChg chg="mod">
          <ac:chgData name="Itay Aharon Goldberg" userId="5cf6fe0f-81ae-4b0e-a64c-fe64894de4dd" providerId="ADAL" clId="{EA13FF49-B6C2-4047-8183-DEC13ECCBC2D}" dt="2024-05-05T20:55:08.566" v="266" actId="1076"/>
          <ac:spMkLst>
            <pc:docMk/>
            <pc:sldMk cId="168958733" sldId="261"/>
            <ac:spMk id="5" creationId="{A8B9A99B-9B9A-5151-EBA1-042E7FCFDF35}"/>
          </ac:spMkLst>
        </pc:spChg>
        <pc:spChg chg="mod">
          <ac:chgData name="Itay Aharon Goldberg" userId="5cf6fe0f-81ae-4b0e-a64c-fe64894de4dd" providerId="ADAL" clId="{EA13FF49-B6C2-4047-8183-DEC13ECCBC2D}" dt="2024-05-05T20:55:04.569" v="265" actId="1076"/>
          <ac:spMkLst>
            <pc:docMk/>
            <pc:sldMk cId="168958733" sldId="261"/>
            <ac:spMk id="9" creationId="{D09A88CB-9FCF-95A3-BDBA-D63CD35AA07D}"/>
          </ac:spMkLst>
        </pc:spChg>
      </pc:sldChg>
      <pc:sldChg chg="addSp modSp mod modAnim">
        <pc:chgData name="Itay Aharon Goldberg" userId="5cf6fe0f-81ae-4b0e-a64c-fe64894de4dd" providerId="ADAL" clId="{EA13FF49-B6C2-4047-8183-DEC13ECCBC2D}" dt="2024-05-05T21:08:02.777" v="315"/>
        <pc:sldMkLst>
          <pc:docMk/>
          <pc:sldMk cId="4104019649" sldId="262"/>
        </pc:sldMkLst>
        <pc:spChg chg="add mod">
          <ac:chgData name="Itay Aharon Goldberg" userId="5cf6fe0f-81ae-4b0e-a64c-fe64894de4dd" providerId="ADAL" clId="{EA13FF49-B6C2-4047-8183-DEC13ECCBC2D}" dt="2024-05-05T20:48:05.868" v="240" actId="1076"/>
          <ac:spMkLst>
            <pc:docMk/>
            <pc:sldMk cId="4104019649" sldId="262"/>
            <ac:spMk id="36" creationId="{AFE617C7-2410-83E0-9ADA-2A5F01824BAA}"/>
          </ac:spMkLst>
        </pc:spChg>
        <pc:spChg chg="add mod">
          <ac:chgData name="Itay Aharon Goldberg" userId="5cf6fe0f-81ae-4b0e-a64c-fe64894de4dd" providerId="ADAL" clId="{EA13FF49-B6C2-4047-8183-DEC13ECCBC2D}" dt="2024-05-05T20:52:52.252" v="249" actId="20577"/>
          <ac:spMkLst>
            <pc:docMk/>
            <pc:sldMk cId="4104019649" sldId="262"/>
            <ac:spMk id="37" creationId="{013E9062-7790-7FC8-8E7D-BAC1BAB8BE51}"/>
          </ac:spMkLst>
        </pc:spChg>
        <pc:spChg chg="add mod">
          <ac:chgData name="Itay Aharon Goldberg" userId="5cf6fe0f-81ae-4b0e-a64c-fe64894de4dd" providerId="ADAL" clId="{EA13FF49-B6C2-4047-8183-DEC13ECCBC2D}" dt="2024-05-05T20:53:38.189" v="257" actId="1076"/>
          <ac:spMkLst>
            <pc:docMk/>
            <pc:sldMk cId="4104019649" sldId="262"/>
            <ac:spMk id="38" creationId="{51EE5239-2CC8-CB83-6761-542CA604A9EB}"/>
          </ac:spMkLst>
        </pc:spChg>
        <pc:spChg chg="add mod">
          <ac:chgData name="Itay Aharon Goldberg" userId="5cf6fe0f-81ae-4b0e-a64c-fe64894de4dd" providerId="ADAL" clId="{EA13FF49-B6C2-4047-8183-DEC13ECCBC2D}" dt="2024-05-05T21:04:04.888" v="276" actId="20577"/>
          <ac:spMkLst>
            <pc:docMk/>
            <pc:sldMk cId="4104019649" sldId="262"/>
            <ac:spMk id="39" creationId="{D3CB6336-1A73-0738-EDE3-930E0E8CD6E2}"/>
          </ac:spMkLst>
        </pc:spChg>
        <pc:spChg chg="add mod">
          <ac:chgData name="Itay Aharon Goldberg" userId="5cf6fe0f-81ae-4b0e-a64c-fe64894de4dd" providerId="ADAL" clId="{EA13FF49-B6C2-4047-8183-DEC13ECCBC2D}" dt="2024-05-05T21:04:33.383" v="282" actId="1076"/>
          <ac:spMkLst>
            <pc:docMk/>
            <pc:sldMk cId="4104019649" sldId="262"/>
            <ac:spMk id="40" creationId="{3FC53942-A660-74AF-096C-F44FEFB7F0BC}"/>
          </ac:spMkLst>
        </pc:spChg>
        <pc:spChg chg="add mod">
          <ac:chgData name="Itay Aharon Goldberg" userId="5cf6fe0f-81ae-4b0e-a64c-fe64894de4dd" providerId="ADAL" clId="{EA13FF49-B6C2-4047-8183-DEC13ECCBC2D}" dt="2024-05-05T21:04:55.274" v="288" actId="1076"/>
          <ac:spMkLst>
            <pc:docMk/>
            <pc:sldMk cId="4104019649" sldId="262"/>
            <ac:spMk id="41" creationId="{EFAB27AB-E512-7AA7-F011-B7137DCB872A}"/>
          </ac:spMkLst>
        </pc:spChg>
        <pc:spChg chg="add mod">
          <ac:chgData name="Itay Aharon Goldberg" userId="5cf6fe0f-81ae-4b0e-a64c-fe64894de4dd" providerId="ADAL" clId="{EA13FF49-B6C2-4047-8183-DEC13ECCBC2D}" dt="2024-05-05T21:05:09.054" v="293" actId="20577"/>
          <ac:spMkLst>
            <pc:docMk/>
            <pc:sldMk cId="4104019649" sldId="262"/>
            <ac:spMk id="42" creationId="{2A13311B-523D-3A9C-5F66-44DB434D14E8}"/>
          </ac:spMkLst>
        </pc:spChg>
        <pc:spChg chg="add mod">
          <ac:chgData name="Itay Aharon Goldberg" userId="5cf6fe0f-81ae-4b0e-a64c-fe64894de4dd" providerId="ADAL" clId="{EA13FF49-B6C2-4047-8183-DEC13ECCBC2D}" dt="2024-05-05T21:07:12.723" v="303" actId="20577"/>
          <ac:spMkLst>
            <pc:docMk/>
            <pc:sldMk cId="4104019649" sldId="262"/>
            <ac:spMk id="43" creationId="{22AC65A8-198A-3210-2F48-44ADBE1D2F95}"/>
          </ac:spMkLst>
        </pc:spChg>
        <pc:spChg chg="add mod">
          <ac:chgData name="Itay Aharon Goldberg" userId="5cf6fe0f-81ae-4b0e-a64c-fe64894de4dd" providerId="ADAL" clId="{EA13FF49-B6C2-4047-8183-DEC13ECCBC2D}" dt="2024-05-05T21:07:22.227" v="306" actId="20577"/>
          <ac:spMkLst>
            <pc:docMk/>
            <pc:sldMk cId="4104019649" sldId="262"/>
            <ac:spMk id="44" creationId="{93B537C0-5158-E889-EBFE-1BBBA070E1EA}"/>
          </ac:spMkLst>
        </pc:spChg>
        <pc:spChg chg="add mod">
          <ac:chgData name="Itay Aharon Goldberg" userId="5cf6fe0f-81ae-4b0e-a64c-fe64894de4dd" providerId="ADAL" clId="{EA13FF49-B6C2-4047-8183-DEC13ECCBC2D}" dt="2024-05-05T21:07:40.989" v="310" actId="20577"/>
          <ac:spMkLst>
            <pc:docMk/>
            <pc:sldMk cId="4104019649" sldId="262"/>
            <ac:spMk id="45" creationId="{135FAAD9-9746-4B65-C155-721FD5A3C99A}"/>
          </ac:spMkLst>
        </pc:spChg>
        <pc:spChg chg="add mod">
          <ac:chgData name="Itay Aharon Goldberg" userId="5cf6fe0f-81ae-4b0e-a64c-fe64894de4dd" providerId="ADAL" clId="{EA13FF49-B6C2-4047-8183-DEC13ECCBC2D}" dt="2024-05-05T21:07:55.846" v="314" actId="20577"/>
          <ac:spMkLst>
            <pc:docMk/>
            <pc:sldMk cId="4104019649" sldId="262"/>
            <ac:spMk id="46" creationId="{4538DA7D-7042-0BC4-4188-2B373DE89F2F}"/>
          </ac:spMkLst>
        </pc:spChg>
        <pc:cxnChg chg="mod">
          <ac:chgData name="Itay Aharon Goldberg" userId="5cf6fe0f-81ae-4b0e-a64c-fe64894de4dd" providerId="ADAL" clId="{EA13FF49-B6C2-4047-8183-DEC13ECCBC2D}" dt="2024-05-05T20:53:34.077" v="256" actId="1076"/>
          <ac:cxnSpMkLst>
            <pc:docMk/>
            <pc:sldMk cId="4104019649" sldId="262"/>
            <ac:cxnSpMk id="34" creationId="{9F72B446-EB24-5C9F-BF3D-47DD5C40D12E}"/>
          </ac:cxnSpMkLst>
        </pc:cxnChg>
      </pc:sldChg>
      <pc:sldChg chg="addSp modSp mod">
        <pc:chgData name="Itay Aharon Goldberg" userId="5cf6fe0f-81ae-4b0e-a64c-fe64894de4dd" providerId="ADAL" clId="{EA13FF49-B6C2-4047-8183-DEC13ECCBC2D}" dt="2024-05-05T20:51:00.703" v="246" actId="20577"/>
        <pc:sldMkLst>
          <pc:docMk/>
          <pc:sldMk cId="334423313" sldId="263"/>
        </pc:sldMkLst>
        <pc:spChg chg="add mod">
          <ac:chgData name="Itay Aharon Goldberg" userId="5cf6fe0f-81ae-4b0e-a64c-fe64894de4dd" providerId="ADAL" clId="{EA13FF49-B6C2-4047-8183-DEC13ECCBC2D}" dt="2024-05-05T20:51:00.703" v="246" actId="20577"/>
          <ac:spMkLst>
            <pc:docMk/>
            <pc:sldMk cId="334423313" sldId="263"/>
            <ac:spMk id="68" creationId="{9D3298E2-7DF6-DAC3-1E7D-5D16DD9FFFF1}"/>
          </ac:spMkLst>
        </pc:spChg>
      </pc:sldChg>
      <pc:sldChg chg="addSp modSp mod">
        <pc:chgData name="Itay Aharon Goldberg" userId="5cf6fe0f-81ae-4b0e-a64c-fe64894de4dd" providerId="ADAL" clId="{EA13FF49-B6C2-4047-8183-DEC13ECCBC2D}" dt="2024-05-05T21:13:01.624" v="377" actId="20577"/>
        <pc:sldMkLst>
          <pc:docMk/>
          <pc:sldMk cId="1128962575" sldId="264"/>
        </pc:sldMkLst>
        <pc:spChg chg="add mod">
          <ac:chgData name="Itay Aharon Goldberg" userId="5cf6fe0f-81ae-4b0e-a64c-fe64894de4dd" providerId="ADAL" clId="{EA13FF49-B6C2-4047-8183-DEC13ECCBC2D}" dt="2024-05-05T21:10:37.183" v="317" actId="1076"/>
          <ac:spMkLst>
            <pc:docMk/>
            <pc:sldMk cId="1128962575" sldId="264"/>
            <ac:spMk id="16" creationId="{F33E2E51-EBC8-4D1A-C22F-D347979EB1C4}"/>
          </ac:spMkLst>
        </pc:spChg>
        <pc:spChg chg="add mod">
          <ac:chgData name="Itay Aharon Goldberg" userId="5cf6fe0f-81ae-4b0e-a64c-fe64894de4dd" providerId="ADAL" clId="{EA13FF49-B6C2-4047-8183-DEC13ECCBC2D}" dt="2024-05-05T21:10:51.073" v="319" actId="1076"/>
          <ac:spMkLst>
            <pc:docMk/>
            <pc:sldMk cId="1128962575" sldId="264"/>
            <ac:spMk id="17" creationId="{C72890C0-C767-BEEA-B2DF-E9722F8DC64F}"/>
          </ac:spMkLst>
        </pc:spChg>
        <pc:spChg chg="add mod">
          <ac:chgData name="Itay Aharon Goldberg" userId="5cf6fe0f-81ae-4b0e-a64c-fe64894de4dd" providerId="ADAL" clId="{EA13FF49-B6C2-4047-8183-DEC13ECCBC2D}" dt="2024-05-05T21:11:58.739" v="335" actId="1076"/>
          <ac:spMkLst>
            <pc:docMk/>
            <pc:sldMk cId="1128962575" sldId="264"/>
            <ac:spMk id="18" creationId="{3EF28128-9D5E-CF52-0780-D23BBBB12B02}"/>
          </ac:spMkLst>
        </pc:spChg>
        <pc:spChg chg="add mod">
          <ac:chgData name="Itay Aharon Goldberg" userId="5cf6fe0f-81ae-4b0e-a64c-fe64894de4dd" providerId="ADAL" clId="{EA13FF49-B6C2-4047-8183-DEC13ECCBC2D}" dt="2024-05-05T21:12:19.046" v="350" actId="1076"/>
          <ac:spMkLst>
            <pc:docMk/>
            <pc:sldMk cId="1128962575" sldId="264"/>
            <ac:spMk id="19" creationId="{0AEEC85B-BC13-0A55-5441-84F3AD6ECA9F}"/>
          </ac:spMkLst>
        </pc:spChg>
        <pc:spChg chg="add mod">
          <ac:chgData name="Itay Aharon Goldberg" userId="5cf6fe0f-81ae-4b0e-a64c-fe64894de4dd" providerId="ADAL" clId="{EA13FF49-B6C2-4047-8183-DEC13ECCBC2D}" dt="2024-05-05T21:13:01.624" v="377" actId="20577"/>
          <ac:spMkLst>
            <pc:docMk/>
            <pc:sldMk cId="1128962575" sldId="264"/>
            <ac:spMk id="20" creationId="{A26E38C3-F9F3-DAEA-D032-C5B648EE2C50}"/>
          </ac:spMkLst>
        </pc:spChg>
      </pc:sldChg>
      <pc:sldChg chg="modAnim">
        <pc:chgData name="Itay Aharon Goldberg" userId="5cf6fe0f-81ae-4b0e-a64c-fe64894de4dd" providerId="ADAL" clId="{EA13FF49-B6C2-4047-8183-DEC13ECCBC2D}" dt="2024-05-05T20:56:20.122" v="273"/>
        <pc:sldMkLst>
          <pc:docMk/>
          <pc:sldMk cId="3219182524" sldId="265"/>
        </pc:sldMkLst>
      </pc:sldChg>
      <pc:sldChg chg="addSp delSp modSp new mod delAnim modAnim">
        <pc:chgData name="Itay Aharon Goldberg" userId="5cf6fe0f-81ae-4b0e-a64c-fe64894de4dd" providerId="ADAL" clId="{EA13FF49-B6C2-4047-8183-DEC13ECCBC2D}" dt="2024-05-06T19:29:39.615" v="676"/>
        <pc:sldMkLst>
          <pc:docMk/>
          <pc:sldMk cId="1714220388" sldId="266"/>
        </pc:sldMkLst>
        <pc:spChg chg="mod">
          <ac:chgData name="Itay Aharon Goldberg" userId="5cf6fe0f-81ae-4b0e-a64c-fe64894de4dd" providerId="ADAL" clId="{EA13FF49-B6C2-4047-8183-DEC13ECCBC2D}" dt="2024-05-05T20:14:45.890" v="96" actId="20577"/>
          <ac:spMkLst>
            <pc:docMk/>
            <pc:sldMk cId="1714220388" sldId="266"/>
            <ac:spMk id="2" creationId="{B0DACD59-9ABB-9A2D-6E0C-4CB30373DB39}"/>
          </ac:spMkLst>
        </pc:spChg>
        <pc:spChg chg="del">
          <ac:chgData name="Itay Aharon Goldberg" userId="5cf6fe0f-81ae-4b0e-a64c-fe64894de4dd" providerId="ADAL" clId="{EA13FF49-B6C2-4047-8183-DEC13ECCBC2D}" dt="2024-05-05T20:11:54.185" v="24" actId="478"/>
          <ac:spMkLst>
            <pc:docMk/>
            <pc:sldMk cId="1714220388" sldId="266"/>
            <ac:spMk id="3" creationId="{B3436CBE-FDD2-7A3F-0319-699326E45EC2}"/>
          </ac:spMkLst>
        </pc:spChg>
        <pc:spChg chg="add mod">
          <ac:chgData name="Itay Aharon Goldberg" userId="5cf6fe0f-81ae-4b0e-a64c-fe64894de4dd" providerId="ADAL" clId="{EA13FF49-B6C2-4047-8183-DEC13ECCBC2D}" dt="2024-05-05T20:12:20.847" v="27" actId="14100"/>
          <ac:spMkLst>
            <pc:docMk/>
            <pc:sldMk cId="1714220388" sldId="266"/>
            <ac:spMk id="17" creationId="{D921B07A-3F1F-07C0-2BF8-1CE0D5BB5C0E}"/>
          </ac:spMkLst>
        </pc:spChg>
        <pc:spChg chg="add mod">
          <ac:chgData name="Itay Aharon Goldberg" userId="5cf6fe0f-81ae-4b0e-a64c-fe64894de4dd" providerId="ADAL" clId="{EA13FF49-B6C2-4047-8183-DEC13ECCBC2D}" dt="2024-05-05T20:12:20.847" v="27" actId="14100"/>
          <ac:spMkLst>
            <pc:docMk/>
            <pc:sldMk cId="1714220388" sldId="266"/>
            <ac:spMk id="18" creationId="{AFDD8CC3-A015-9C5C-37D3-0C7436745272}"/>
          </ac:spMkLst>
        </pc:spChg>
        <pc:spChg chg="add mod">
          <ac:chgData name="Itay Aharon Goldberg" userId="5cf6fe0f-81ae-4b0e-a64c-fe64894de4dd" providerId="ADAL" clId="{EA13FF49-B6C2-4047-8183-DEC13ECCBC2D}" dt="2024-05-05T20:12:20.847" v="27" actId="14100"/>
          <ac:spMkLst>
            <pc:docMk/>
            <pc:sldMk cId="1714220388" sldId="266"/>
            <ac:spMk id="19" creationId="{FC0992AC-89EC-A9CA-E326-9CE04B993D95}"/>
          </ac:spMkLst>
        </pc:spChg>
        <pc:spChg chg="add mod">
          <ac:chgData name="Itay Aharon Goldberg" userId="5cf6fe0f-81ae-4b0e-a64c-fe64894de4dd" providerId="ADAL" clId="{EA13FF49-B6C2-4047-8183-DEC13ECCBC2D}" dt="2024-05-05T20:12:20.847" v="27" actId="14100"/>
          <ac:spMkLst>
            <pc:docMk/>
            <pc:sldMk cId="1714220388" sldId="266"/>
            <ac:spMk id="20" creationId="{76F1E1B0-49FE-F0F5-0B6E-789EA08A04BD}"/>
          </ac:spMkLst>
        </pc:spChg>
        <pc:spChg chg="add mod">
          <ac:chgData name="Itay Aharon Goldberg" userId="5cf6fe0f-81ae-4b0e-a64c-fe64894de4dd" providerId="ADAL" clId="{EA13FF49-B6C2-4047-8183-DEC13ECCBC2D}" dt="2024-05-05T20:12:20.847" v="27" actId="14100"/>
          <ac:spMkLst>
            <pc:docMk/>
            <pc:sldMk cId="1714220388" sldId="266"/>
            <ac:spMk id="21" creationId="{B1BF35B1-59EF-9696-EA6D-38A0361CFCB5}"/>
          </ac:spMkLst>
        </pc:spChg>
        <pc:spChg chg="add mod">
          <ac:chgData name="Itay Aharon Goldberg" userId="5cf6fe0f-81ae-4b0e-a64c-fe64894de4dd" providerId="ADAL" clId="{EA13FF49-B6C2-4047-8183-DEC13ECCBC2D}" dt="2024-05-05T20:12:20.847" v="27" actId="14100"/>
          <ac:spMkLst>
            <pc:docMk/>
            <pc:sldMk cId="1714220388" sldId="266"/>
            <ac:spMk id="23" creationId="{01DBAF55-A6E1-F5D6-156F-E1359BFBB525}"/>
          </ac:spMkLst>
        </pc:spChg>
        <pc:spChg chg="add mod">
          <ac:chgData name="Itay Aharon Goldberg" userId="5cf6fe0f-81ae-4b0e-a64c-fe64894de4dd" providerId="ADAL" clId="{EA13FF49-B6C2-4047-8183-DEC13ECCBC2D}" dt="2024-05-05T20:12:20.847" v="27" actId="14100"/>
          <ac:spMkLst>
            <pc:docMk/>
            <pc:sldMk cId="1714220388" sldId="266"/>
            <ac:spMk id="25" creationId="{94A9E4D8-0887-A840-B8F0-22C73385ECC3}"/>
          </ac:spMkLst>
        </pc:spChg>
        <pc:spChg chg="add mod">
          <ac:chgData name="Itay Aharon Goldberg" userId="5cf6fe0f-81ae-4b0e-a64c-fe64894de4dd" providerId="ADAL" clId="{EA13FF49-B6C2-4047-8183-DEC13ECCBC2D}" dt="2024-05-05T20:12:20.847" v="27" actId="14100"/>
          <ac:spMkLst>
            <pc:docMk/>
            <pc:sldMk cId="1714220388" sldId="266"/>
            <ac:spMk id="27" creationId="{E0F15F3A-8701-E856-A3B0-633C7631DEDC}"/>
          </ac:spMkLst>
        </pc:spChg>
        <pc:spChg chg="add mod">
          <ac:chgData name="Itay Aharon Goldberg" userId="5cf6fe0f-81ae-4b0e-a64c-fe64894de4dd" providerId="ADAL" clId="{EA13FF49-B6C2-4047-8183-DEC13ECCBC2D}" dt="2024-05-05T20:12:20.847" v="27" actId="14100"/>
          <ac:spMkLst>
            <pc:docMk/>
            <pc:sldMk cId="1714220388" sldId="266"/>
            <ac:spMk id="28" creationId="{69B6CFED-269B-B799-1CE1-9C2A5EDB4CE1}"/>
          </ac:spMkLst>
        </pc:spChg>
        <pc:spChg chg="add mod">
          <ac:chgData name="Itay Aharon Goldberg" userId="5cf6fe0f-81ae-4b0e-a64c-fe64894de4dd" providerId="ADAL" clId="{EA13FF49-B6C2-4047-8183-DEC13ECCBC2D}" dt="2024-05-05T20:12:20.847" v="27" actId="14100"/>
          <ac:spMkLst>
            <pc:docMk/>
            <pc:sldMk cId="1714220388" sldId="266"/>
            <ac:spMk id="29" creationId="{344B34CD-65AD-B0E1-4341-B025A240969E}"/>
          </ac:spMkLst>
        </pc:spChg>
        <pc:spChg chg="add mod">
          <ac:chgData name="Itay Aharon Goldberg" userId="5cf6fe0f-81ae-4b0e-a64c-fe64894de4dd" providerId="ADAL" clId="{EA13FF49-B6C2-4047-8183-DEC13ECCBC2D}" dt="2024-05-05T20:12:20.847" v="27" actId="14100"/>
          <ac:spMkLst>
            <pc:docMk/>
            <pc:sldMk cId="1714220388" sldId="266"/>
            <ac:spMk id="30" creationId="{9276C27A-3457-1230-7744-A1E3EDB8992D}"/>
          </ac:spMkLst>
        </pc:spChg>
        <pc:spChg chg="add mod">
          <ac:chgData name="Itay Aharon Goldberg" userId="5cf6fe0f-81ae-4b0e-a64c-fe64894de4dd" providerId="ADAL" clId="{EA13FF49-B6C2-4047-8183-DEC13ECCBC2D}" dt="2024-05-05T20:12:20.847" v="27" actId="14100"/>
          <ac:spMkLst>
            <pc:docMk/>
            <pc:sldMk cId="1714220388" sldId="266"/>
            <ac:spMk id="31" creationId="{1192B7BB-2499-37BE-B749-EB8B3E1752FE}"/>
          </ac:spMkLst>
        </pc:spChg>
        <pc:spChg chg="add mod">
          <ac:chgData name="Itay Aharon Goldberg" userId="5cf6fe0f-81ae-4b0e-a64c-fe64894de4dd" providerId="ADAL" clId="{EA13FF49-B6C2-4047-8183-DEC13ECCBC2D}" dt="2024-05-05T20:12:20.847" v="27" actId="14100"/>
          <ac:spMkLst>
            <pc:docMk/>
            <pc:sldMk cId="1714220388" sldId="266"/>
            <ac:spMk id="32" creationId="{65611ED9-136E-F076-DF8D-1F71F42309E2}"/>
          </ac:spMkLst>
        </pc:spChg>
        <pc:spChg chg="add mod">
          <ac:chgData name="Itay Aharon Goldberg" userId="5cf6fe0f-81ae-4b0e-a64c-fe64894de4dd" providerId="ADAL" clId="{EA13FF49-B6C2-4047-8183-DEC13ECCBC2D}" dt="2024-05-05T20:12:20.847" v="27" actId="14100"/>
          <ac:spMkLst>
            <pc:docMk/>
            <pc:sldMk cId="1714220388" sldId="266"/>
            <ac:spMk id="33" creationId="{17AC20FE-48A7-6C63-4C3E-59FBA58C1E22}"/>
          </ac:spMkLst>
        </pc:spChg>
        <pc:spChg chg="add mod">
          <ac:chgData name="Itay Aharon Goldberg" userId="5cf6fe0f-81ae-4b0e-a64c-fe64894de4dd" providerId="ADAL" clId="{EA13FF49-B6C2-4047-8183-DEC13ECCBC2D}" dt="2024-05-05T20:12:20.847" v="27" actId="14100"/>
          <ac:spMkLst>
            <pc:docMk/>
            <pc:sldMk cId="1714220388" sldId="266"/>
            <ac:spMk id="34" creationId="{15CFA533-D420-40E5-2ABA-0A5AA09296DB}"/>
          </ac:spMkLst>
        </pc:spChg>
        <pc:spChg chg="add mod">
          <ac:chgData name="Itay Aharon Goldberg" userId="5cf6fe0f-81ae-4b0e-a64c-fe64894de4dd" providerId="ADAL" clId="{EA13FF49-B6C2-4047-8183-DEC13ECCBC2D}" dt="2024-05-05T20:12:20.847" v="27" actId="14100"/>
          <ac:spMkLst>
            <pc:docMk/>
            <pc:sldMk cId="1714220388" sldId="266"/>
            <ac:spMk id="35" creationId="{E08FA826-AD02-DA32-3BB8-AEF62C08CD03}"/>
          </ac:spMkLst>
        </pc:spChg>
        <pc:spChg chg="add mod">
          <ac:chgData name="Itay Aharon Goldberg" userId="5cf6fe0f-81ae-4b0e-a64c-fe64894de4dd" providerId="ADAL" clId="{EA13FF49-B6C2-4047-8183-DEC13ECCBC2D}" dt="2024-05-05T20:12:20.847" v="27" actId="14100"/>
          <ac:spMkLst>
            <pc:docMk/>
            <pc:sldMk cId="1714220388" sldId="266"/>
            <ac:spMk id="36" creationId="{6615CA82-74EF-BE4F-EF80-62347D5BEC13}"/>
          </ac:spMkLst>
        </pc:spChg>
        <pc:spChg chg="add mod">
          <ac:chgData name="Itay Aharon Goldberg" userId="5cf6fe0f-81ae-4b0e-a64c-fe64894de4dd" providerId="ADAL" clId="{EA13FF49-B6C2-4047-8183-DEC13ECCBC2D}" dt="2024-05-06T19:20:52.990" v="596" actId="1076"/>
          <ac:spMkLst>
            <pc:docMk/>
            <pc:sldMk cId="1714220388" sldId="266"/>
            <ac:spMk id="55" creationId="{87790375-C427-739F-E725-0676F8CAD2B3}"/>
          </ac:spMkLst>
        </pc:spChg>
        <pc:spChg chg="add mod">
          <ac:chgData name="Itay Aharon Goldberg" userId="5cf6fe0f-81ae-4b0e-a64c-fe64894de4dd" providerId="ADAL" clId="{EA13FF49-B6C2-4047-8183-DEC13ECCBC2D}" dt="2024-05-06T19:22:42.240" v="605" actId="1076"/>
          <ac:spMkLst>
            <pc:docMk/>
            <pc:sldMk cId="1714220388" sldId="266"/>
            <ac:spMk id="56" creationId="{5FF007EA-F42F-31A2-89A4-7B320689D4A4}"/>
          </ac:spMkLst>
        </pc:spChg>
        <pc:graphicFrameChg chg="add mod modGraphic">
          <ac:chgData name="Itay Aharon Goldberg" userId="5cf6fe0f-81ae-4b0e-a64c-fe64894de4dd" providerId="ADAL" clId="{EA13FF49-B6C2-4047-8183-DEC13ECCBC2D}" dt="2024-05-05T20:12:20.847" v="27" actId="14100"/>
          <ac:graphicFrameMkLst>
            <pc:docMk/>
            <pc:sldMk cId="1714220388" sldId="266"/>
            <ac:graphicFrameMk id="4" creationId="{EF225CB4-A29C-26EE-533D-5D208B85B54B}"/>
          </ac:graphicFrameMkLst>
        </pc:graphicFrameChg>
        <pc:graphicFrameChg chg="add mod modGraphic">
          <ac:chgData name="Itay Aharon Goldberg" userId="5cf6fe0f-81ae-4b0e-a64c-fe64894de4dd" providerId="ADAL" clId="{EA13FF49-B6C2-4047-8183-DEC13ECCBC2D}" dt="2024-05-05T20:12:20.847" v="27" actId="14100"/>
          <ac:graphicFrameMkLst>
            <pc:docMk/>
            <pc:sldMk cId="1714220388" sldId="266"/>
            <ac:graphicFrameMk id="37" creationId="{B5AF84BD-3103-9395-CFB6-7C14A16EDD89}"/>
          </ac:graphicFrameMkLst>
        </pc:graphicFrameChg>
        <pc:picChg chg="add mod">
          <ac:chgData name="Itay Aharon Goldberg" userId="5cf6fe0f-81ae-4b0e-a64c-fe64894de4dd" providerId="ADAL" clId="{EA13FF49-B6C2-4047-8183-DEC13ECCBC2D}" dt="2024-05-06T19:27:11.135" v="635" actId="1076"/>
          <ac:picMkLst>
            <pc:docMk/>
            <pc:sldMk cId="1714220388" sldId="266"/>
            <ac:picMk id="4" creationId="{5BF9519B-50A4-0214-0CA9-C3AEB2EBF569}"/>
          </ac:picMkLst>
        </pc:picChg>
        <pc:picChg chg="add mod">
          <ac:chgData name="Itay Aharon Goldberg" userId="5cf6fe0f-81ae-4b0e-a64c-fe64894de4dd" providerId="ADAL" clId="{EA13FF49-B6C2-4047-8183-DEC13ECCBC2D}" dt="2024-05-06T19:21:02.693" v="598" actId="1076"/>
          <ac:picMkLst>
            <pc:docMk/>
            <pc:sldMk cId="1714220388" sldId="266"/>
            <ac:picMk id="54" creationId="{DBCD31CA-4FE4-EA2A-58FE-81A5AF91F0AC}"/>
          </ac:picMkLst>
        </pc:picChg>
        <pc:inkChg chg="add del">
          <ac:chgData name="Itay Aharon Goldberg" userId="5cf6fe0f-81ae-4b0e-a64c-fe64894de4dd" providerId="ADAL" clId="{EA13FF49-B6C2-4047-8183-DEC13ECCBC2D}" dt="2024-05-06T19:25:09.602" v="623" actId="9405"/>
          <ac:inkMkLst>
            <pc:docMk/>
            <pc:sldMk cId="1714220388" sldId="266"/>
            <ac:inkMk id="5" creationId="{7D3F3902-6474-865D-A2A2-66E8C316E6C5}"/>
          </ac:inkMkLst>
        </pc:inkChg>
        <pc:inkChg chg="add del">
          <ac:chgData name="Itay Aharon Goldberg" userId="5cf6fe0f-81ae-4b0e-a64c-fe64894de4dd" providerId="ADAL" clId="{EA13FF49-B6C2-4047-8183-DEC13ECCBC2D}" dt="2024-05-06T19:25:07.990" v="622" actId="9405"/>
          <ac:inkMkLst>
            <pc:docMk/>
            <pc:sldMk cId="1714220388" sldId="266"/>
            <ac:inkMk id="6" creationId="{246B0E82-0752-BBF0-3B91-10B6DD9D6763}"/>
          </ac:inkMkLst>
        </pc:inkChg>
        <pc:inkChg chg="add del">
          <ac:chgData name="Itay Aharon Goldberg" userId="5cf6fe0f-81ae-4b0e-a64c-fe64894de4dd" providerId="ADAL" clId="{EA13FF49-B6C2-4047-8183-DEC13ECCBC2D}" dt="2024-05-06T19:25:07.687" v="621" actId="9405"/>
          <ac:inkMkLst>
            <pc:docMk/>
            <pc:sldMk cId="1714220388" sldId="266"/>
            <ac:inkMk id="7" creationId="{DF0DE241-0DF8-0872-7842-0A0B7A8951BC}"/>
          </ac:inkMkLst>
        </pc:inkChg>
        <pc:inkChg chg="add del">
          <ac:chgData name="Itay Aharon Goldberg" userId="5cf6fe0f-81ae-4b0e-a64c-fe64894de4dd" providerId="ADAL" clId="{EA13FF49-B6C2-4047-8183-DEC13ECCBC2D}" dt="2024-05-06T19:25:07.171" v="620" actId="9405"/>
          <ac:inkMkLst>
            <pc:docMk/>
            <pc:sldMk cId="1714220388" sldId="266"/>
            <ac:inkMk id="8" creationId="{1D0E46D7-F352-68F9-D873-DED9664BB3D4}"/>
          </ac:inkMkLst>
        </pc:inkChg>
        <pc:inkChg chg="add del">
          <ac:chgData name="Itay Aharon Goldberg" userId="5cf6fe0f-81ae-4b0e-a64c-fe64894de4dd" providerId="ADAL" clId="{EA13FF49-B6C2-4047-8183-DEC13ECCBC2D}" dt="2024-05-06T19:25:06.940" v="619" actId="9405"/>
          <ac:inkMkLst>
            <pc:docMk/>
            <pc:sldMk cId="1714220388" sldId="266"/>
            <ac:inkMk id="9" creationId="{D94B4483-FA33-8F6E-0835-6A0BE2B9140B}"/>
          </ac:inkMkLst>
        </pc:inkChg>
        <pc:inkChg chg="add del">
          <ac:chgData name="Itay Aharon Goldberg" userId="5cf6fe0f-81ae-4b0e-a64c-fe64894de4dd" providerId="ADAL" clId="{EA13FF49-B6C2-4047-8183-DEC13ECCBC2D}" dt="2024-05-06T19:25:06.548" v="618" actId="9405"/>
          <ac:inkMkLst>
            <pc:docMk/>
            <pc:sldMk cId="1714220388" sldId="266"/>
            <ac:inkMk id="10" creationId="{E33ECB06-E0CD-8D88-074B-757CC178CCD0}"/>
          </ac:inkMkLst>
        </pc:inkChg>
        <pc:inkChg chg="add del">
          <ac:chgData name="Itay Aharon Goldberg" userId="5cf6fe0f-81ae-4b0e-a64c-fe64894de4dd" providerId="ADAL" clId="{EA13FF49-B6C2-4047-8183-DEC13ECCBC2D}" dt="2024-05-06T19:26:03.956" v="626" actId="478"/>
          <ac:inkMkLst>
            <pc:docMk/>
            <pc:sldMk cId="1714220388" sldId="266"/>
            <ac:inkMk id="11" creationId="{2561FEDA-376C-EF22-18E6-B900DD52DB67}"/>
          </ac:inkMkLst>
        </pc:inkChg>
        <pc:inkChg chg="add del">
          <ac:chgData name="Itay Aharon Goldberg" userId="5cf6fe0f-81ae-4b0e-a64c-fe64894de4dd" providerId="ADAL" clId="{EA13FF49-B6C2-4047-8183-DEC13ECCBC2D}" dt="2024-05-06T19:27:13.481" v="642" actId="9405"/>
          <ac:inkMkLst>
            <pc:docMk/>
            <pc:sldMk cId="1714220388" sldId="266"/>
            <ac:inkMk id="12" creationId="{17CF3822-4BCD-B85D-E001-5B047AC7DFB4}"/>
          </ac:inkMkLst>
        </pc:inkChg>
        <pc:inkChg chg="add del">
          <ac:chgData name="Itay Aharon Goldberg" userId="5cf6fe0f-81ae-4b0e-a64c-fe64894de4dd" providerId="ADAL" clId="{EA13FF49-B6C2-4047-8183-DEC13ECCBC2D}" dt="2024-05-06T19:27:13.189" v="641" actId="9405"/>
          <ac:inkMkLst>
            <pc:docMk/>
            <pc:sldMk cId="1714220388" sldId="266"/>
            <ac:inkMk id="13" creationId="{7E5DB7DD-5CEF-9BAF-A200-6F8C0F9B1322}"/>
          </ac:inkMkLst>
        </pc:inkChg>
        <pc:inkChg chg="add del">
          <ac:chgData name="Itay Aharon Goldberg" userId="5cf6fe0f-81ae-4b0e-a64c-fe64894de4dd" providerId="ADAL" clId="{EA13FF49-B6C2-4047-8183-DEC13ECCBC2D}" dt="2024-05-06T19:27:12.966" v="640" actId="9405"/>
          <ac:inkMkLst>
            <pc:docMk/>
            <pc:sldMk cId="1714220388" sldId="266"/>
            <ac:inkMk id="14" creationId="{8625F1F5-D092-D0D6-ABAE-C787F2C42349}"/>
          </ac:inkMkLst>
        </pc:inkChg>
        <pc:inkChg chg="add del">
          <ac:chgData name="Itay Aharon Goldberg" userId="5cf6fe0f-81ae-4b0e-a64c-fe64894de4dd" providerId="ADAL" clId="{EA13FF49-B6C2-4047-8183-DEC13ECCBC2D}" dt="2024-05-06T19:27:12.694" v="639" actId="9405"/>
          <ac:inkMkLst>
            <pc:docMk/>
            <pc:sldMk cId="1714220388" sldId="266"/>
            <ac:inkMk id="15" creationId="{DF834C9F-4DFB-785F-F921-96866DD8D323}"/>
          </ac:inkMkLst>
        </pc:inkChg>
        <pc:inkChg chg="add del">
          <ac:chgData name="Itay Aharon Goldberg" userId="5cf6fe0f-81ae-4b0e-a64c-fe64894de4dd" providerId="ADAL" clId="{EA13FF49-B6C2-4047-8183-DEC13ECCBC2D}" dt="2024-05-06T19:27:12.371" v="638" actId="9405"/>
          <ac:inkMkLst>
            <pc:docMk/>
            <pc:sldMk cId="1714220388" sldId="266"/>
            <ac:inkMk id="16" creationId="{3097C995-9D82-ACA1-59A0-9AA1567BAC1D}"/>
          </ac:inkMkLst>
        </pc:inkChg>
        <pc:inkChg chg="add del">
          <ac:chgData name="Itay Aharon Goldberg" userId="5cf6fe0f-81ae-4b0e-a64c-fe64894de4dd" providerId="ADAL" clId="{EA13FF49-B6C2-4047-8183-DEC13ECCBC2D}" dt="2024-05-06T19:27:12.014" v="637" actId="9405"/>
          <ac:inkMkLst>
            <pc:docMk/>
            <pc:sldMk cId="1714220388" sldId="266"/>
            <ac:inkMk id="17" creationId="{77F3E166-B8D9-3BE0-A043-3D0969B2F4CE}"/>
          </ac:inkMkLst>
        </pc:inkChg>
        <pc:inkChg chg="add del">
          <ac:chgData name="Itay Aharon Goldberg" userId="5cf6fe0f-81ae-4b0e-a64c-fe64894de4dd" providerId="ADAL" clId="{EA13FF49-B6C2-4047-8183-DEC13ECCBC2D}" dt="2024-05-06T19:27:11.598" v="636" actId="9405"/>
          <ac:inkMkLst>
            <pc:docMk/>
            <pc:sldMk cId="1714220388" sldId="266"/>
            <ac:inkMk id="18" creationId="{33454EB6-388C-2D1E-FF40-B590CCC416EE}"/>
          </ac:inkMkLst>
        </pc:inkChg>
        <pc:inkChg chg="add del">
          <ac:chgData name="Itay Aharon Goldberg" userId="5cf6fe0f-81ae-4b0e-a64c-fe64894de4dd" providerId="ADAL" clId="{EA13FF49-B6C2-4047-8183-DEC13ECCBC2D}" dt="2024-05-06T19:27:23.915" v="644" actId="9405"/>
          <ac:inkMkLst>
            <pc:docMk/>
            <pc:sldMk cId="1714220388" sldId="266"/>
            <ac:inkMk id="19" creationId="{80F060BF-D724-D186-9A12-3549BC8B208B}"/>
          </ac:inkMkLst>
        </pc:inkChg>
        <pc:inkChg chg="add del">
          <ac:chgData name="Itay Aharon Goldberg" userId="5cf6fe0f-81ae-4b0e-a64c-fe64894de4dd" providerId="ADAL" clId="{EA13FF49-B6C2-4047-8183-DEC13ECCBC2D}" dt="2024-05-06T19:27:37.690" v="646" actId="9405"/>
          <ac:inkMkLst>
            <pc:docMk/>
            <pc:sldMk cId="1714220388" sldId="266"/>
            <ac:inkMk id="20" creationId="{12FF1070-C498-D627-145D-13A70127493C}"/>
          </ac:inkMkLst>
        </pc:inkChg>
        <pc:inkChg chg="add del">
          <ac:chgData name="Itay Aharon Goldberg" userId="5cf6fe0f-81ae-4b0e-a64c-fe64894de4dd" providerId="ADAL" clId="{EA13FF49-B6C2-4047-8183-DEC13ECCBC2D}" dt="2024-05-06T19:27:53.318" v="650" actId="9405"/>
          <ac:inkMkLst>
            <pc:docMk/>
            <pc:sldMk cId="1714220388" sldId="266"/>
            <ac:inkMk id="21" creationId="{4614C217-F451-73DA-B309-8669344010BA}"/>
          </ac:inkMkLst>
        </pc:inkChg>
        <pc:inkChg chg="add del">
          <ac:chgData name="Itay Aharon Goldberg" userId="5cf6fe0f-81ae-4b0e-a64c-fe64894de4dd" providerId="ADAL" clId="{EA13FF49-B6C2-4047-8183-DEC13ECCBC2D}" dt="2024-05-06T19:27:51.561" v="649" actId="9405"/>
          <ac:inkMkLst>
            <pc:docMk/>
            <pc:sldMk cId="1714220388" sldId="266"/>
            <ac:inkMk id="22" creationId="{87B6618E-156B-1ECA-7BEB-EDEEF8AC8CB2}"/>
          </ac:inkMkLst>
        </pc:inkChg>
        <pc:inkChg chg="add del">
          <ac:chgData name="Itay Aharon Goldberg" userId="5cf6fe0f-81ae-4b0e-a64c-fe64894de4dd" providerId="ADAL" clId="{EA13FF49-B6C2-4047-8183-DEC13ECCBC2D}" dt="2024-05-06T19:28:16.810" v="664" actId="9405"/>
          <ac:inkMkLst>
            <pc:docMk/>
            <pc:sldMk cId="1714220388" sldId="266"/>
            <ac:inkMk id="23" creationId="{BB3A19DA-15EF-A473-75BD-94684CABD64F}"/>
          </ac:inkMkLst>
        </pc:inkChg>
        <pc:inkChg chg="add del">
          <ac:chgData name="Itay Aharon Goldberg" userId="5cf6fe0f-81ae-4b0e-a64c-fe64894de4dd" providerId="ADAL" clId="{EA13FF49-B6C2-4047-8183-DEC13ECCBC2D}" dt="2024-05-06T19:28:16.574" v="663" actId="9405"/>
          <ac:inkMkLst>
            <pc:docMk/>
            <pc:sldMk cId="1714220388" sldId="266"/>
            <ac:inkMk id="24" creationId="{D9C51EE3-780B-10B2-A3A7-99D26CB5EE5B}"/>
          </ac:inkMkLst>
        </pc:inkChg>
        <pc:inkChg chg="add del">
          <ac:chgData name="Itay Aharon Goldberg" userId="5cf6fe0f-81ae-4b0e-a64c-fe64894de4dd" providerId="ADAL" clId="{EA13FF49-B6C2-4047-8183-DEC13ECCBC2D}" dt="2024-05-06T19:28:16.366" v="662" actId="9405"/>
          <ac:inkMkLst>
            <pc:docMk/>
            <pc:sldMk cId="1714220388" sldId="266"/>
            <ac:inkMk id="25" creationId="{ACDC6C83-C99A-CBA5-7FCC-CD0B5BF5493D}"/>
          </ac:inkMkLst>
        </pc:inkChg>
        <pc:inkChg chg="add del">
          <ac:chgData name="Itay Aharon Goldberg" userId="5cf6fe0f-81ae-4b0e-a64c-fe64894de4dd" providerId="ADAL" clId="{EA13FF49-B6C2-4047-8183-DEC13ECCBC2D}" dt="2024-05-06T19:28:16.066" v="661" actId="9405"/>
          <ac:inkMkLst>
            <pc:docMk/>
            <pc:sldMk cId="1714220388" sldId="266"/>
            <ac:inkMk id="26" creationId="{3613F140-2927-748B-4944-A6E7BFBDD69F}"/>
          </ac:inkMkLst>
        </pc:inkChg>
        <pc:inkChg chg="add del">
          <ac:chgData name="Itay Aharon Goldberg" userId="5cf6fe0f-81ae-4b0e-a64c-fe64894de4dd" providerId="ADAL" clId="{EA13FF49-B6C2-4047-8183-DEC13ECCBC2D}" dt="2024-05-06T19:28:15.810" v="660" actId="9405"/>
          <ac:inkMkLst>
            <pc:docMk/>
            <pc:sldMk cId="1714220388" sldId="266"/>
            <ac:inkMk id="27" creationId="{3A113234-9BF4-1DE1-01CD-65314973E0F4}"/>
          </ac:inkMkLst>
        </pc:inkChg>
        <pc:inkChg chg="add del">
          <ac:chgData name="Itay Aharon Goldberg" userId="5cf6fe0f-81ae-4b0e-a64c-fe64894de4dd" providerId="ADAL" clId="{EA13FF49-B6C2-4047-8183-DEC13ECCBC2D}" dt="2024-05-06T19:28:15.368" v="659" actId="9405"/>
          <ac:inkMkLst>
            <pc:docMk/>
            <pc:sldMk cId="1714220388" sldId="266"/>
            <ac:inkMk id="28" creationId="{A20D2EE3-21F2-9C29-DD3A-98A33925DE72}"/>
          </ac:inkMkLst>
        </pc:inkChg>
        <pc:inkChg chg="add del">
          <ac:chgData name="Itay Aharon Goldberg" userId="5cf6fe0f-81ae-4b0e-a64c-fe64894de4dd" providerId="ADAL" clId="{EA13FF49-B6C2-4047-8183-DEC13ECCBC2D}" dt="2024-05-06T19:28:14.021" v="658" actId="9405"/>
          <ac:inkMkLst>
            <pc:docMk/>
            <pc:sldMk cId="1714220388" sldId="266"/>
            <ac:inkMk id="29" creationId="{4F86A05C-A918-2A24-71B4-861789B23C3E}"/>
          </ac:inkMkLst>
        </pc:inkChg>
        <pc:inkChg chg="add del">
          <ac:chgData name="Itay Aharon Goldberg" userId="5cf6fe0f-81ae-4b0e-a64c-fe64894de4dd" providerId="ADAL" clId="{EA13FF49-B6C2-4047-8183-DEC13ECCBC2D}" dt="2024-05-06T19:28:29.709" v="666" actId="9405"/>
          <ac:inkMkLst>
            <pc:docMk/>
            <pc:sldMk cId="1714220388" sldId="266"/>
            <ac:inkMk id="30" creationId="{9C29F3F2-DD61-362B-E31E-078533ACD525}"/>
          </ac:inkMkLst>
        </pc:inkChg>
        <pc:inkChg chg="add del">
          <ac:chgData name="Itay Aharon Goldberg" userId="5cf6fe0f-81ae-4b0e-a64c-fe64894de4dd" providerId="ADAL" clId="{EA13FF49-B6C2-4047-8183-DEC13ECCBC2D}" dt="2024-05-06T19:28:37.145" v="668" actId="9405"/>
          <ac:inkMkLst>
            <pc:docMk/>
            <pc:sldMk cId="1714220388" sldId="266"/>
            <ac:inkMk id="31" creationId="{A661A2BB-8BF5-FA37-A057-7FF397A0B9D6}"/>
          </ac:inkMkLst>
        </pc:inkChg>
        <pc:inkChg chg="add del">
          <ac:chgData name="Itay Aharon Goldberg" userId="5cf6fe0f-81ae-4b0e-a64c-fe64894de4dd" providerId="ADAL" clId="{EA13FF49-B6C2-4047-8183-DEC13ECCBC2D}" dt="2024-05-06T19:28:45.208" v="670" actId="9405"/>
          <ac:inkMkLst>
            <pc:docMk/>
            <pc:sldMk cId="1714220388" sldId="266"/>
            <ac:inkMk id="32" creationId="{2FE2D7B5-36A9-B189-7648-620CCA803894}"/>
          </ac:inkMkLst>
        </pc:inkChg>
        <pc:inkChg chg="add del">
          <ac:chgData name="Itay Aharon Goldberg" userId="5cf6fe0f-81ae-4b0e-a64c-fe64894de4dd" providerId="ADAL" clId="{EA13FF49-B6C2-4047-8183-DEC13ECCBC2D}" dt="2024-05-06T19:28:52.288" v="672" actId="9405"/>
          <ac:inkMkLst>
            <pc:docMk/>
            <pc:sldMk cId="1714220388" sldId="266"/>
            <ac:inkMk id="33" creationId="{14226C10-A026-900B-EBDD-4698517E88AC}"/>
          </ac:inkMkLst>
        </pc:inkChg>
        <pc:inkChg chg="add del">
          <ac:chgData name="Itay Aharon Goldberg" userId="5cf6fe0f-81ae-4b0e-a64c-fe64894de4dd" providerId="ADAL" clId="{EA13FF49-B6C2-4047-8183-DEC13ECCBC2D}" dt="2024-05-06T19:29:08.389" v="674" actId="9405"/>
          <ac:inkMkLst>
            <pc:docMk/>
            <pc:sldMk cId="1714220388" sldId="266"/>
            <ac:inkMk id="34" creationId="{512D76C1-D1B4-945E-DAAF-64EB50E61AD8}"/>
          </ac:inkMkLst>
        </pc:inkChg>
        <pc:inkChg chg="add">
          <ac:chgData name="Itay Aharon Goldberg" userId="5cf6fe0f-81ae-4b0e-a64c-fe64894de4dd" providerId="ADAL" clId="{EA13FF49-B6C2-4047-8183-DEC13ECCBC2D}" dt="2024-05-06T19:29:26.063" v="675" actId="9405"/>
          <ac:inkMkLst>
            <pc:docMk/>
            <pc:sldMk cId="1714220388" sldId="266"/>
            <ac:inkMk id="35" creationId="{E3F2844E-FE6E-55F0-7BF7-11E4F56E7E3C}"/>
          </ac:inkMkLst>
        </pc:inkChg>
        <pc:cxnChg chg="add mod">
          <ac:chgData name="Itay Aharon Goldberg" userId="5cf6fe0f-81ae-4b0e-a64c-fe64894de4dd" providerId="ADAL" clId="{EA13FF49-B6C2-4047-8183-DEC13ECCBC2D}" dt="2024-05-05T20:12:20.847" v="27" actId="14100"/>
          <ac:cxnSpMkLst>
            <pc:docMk/>
            <pc:sldMk cId="1714220388" sldId="266"/>
            <ac:cxnSpMk id="5" creationId="{A4B26743-305C-DD6D-C01D-617479AD4AE4}"/>
          </ac:cxnSpMkLst>
        </pc:cxnChg>
        <pc:cxnChg chg="add mod">
          <ac:chgData name="Itay Aharon Goldberg" userId="5cf6fe0f-81ae-4b0e-a64c-fe64894de4dd" providerId="ADAL" clId="{EA13FF49-B6C2-4047-8183-DEC13ECCBC2D}" dt="2024-05-05T20:12:20.847" v="27" actId="14100"/>
          <ac:cxnSpMkLst>
            <pc:docMk/>
            <pc:sldMk cId="1714220388" sldId="266"/>
            <ac:cxnSpMk id="6" creationId="{7EEAA52D-9254-1FFC-F229-FB405639E6C9}"/>
          </ac:cxnSpMkLst>
        </pc:cxnChg>
        <pc:cxnChg chg="add mod">
          <ac:chgData name="Itay Aharon Goldberg" userId="5cf6fe0f-81ae-4b0e-a64c-fe64894de4dd" providerId="ADAL" clId="{EA13FF49-B6C2-4047-8183-DEC13ECCBC2D}" dt="2024-05-05T20:12:20.847" v="27" actId="14100"/>
          <ac:cxnSpMkLst>
            <pc:docMk/>
            <pc:sldMk cId="1714220388" sldId="266"/>
            <ac:cxnSpMk id="7" creationId="{DB4AAC76-8569-97A5-83EF-06CAC1C97052}"/>
          </ac:cxnSpMkLst>
        </pc:cxnChg>
        <pc:cxnChg chg="add mod">
          <ac:chgData name="Itay Aharon Goldberg" userId="5cf6fe0f-81ae-4b0e-a64c-fe64894de4dd" providerId="ADAL" clId="{EA13FF49-B6C2-4047-8183-DEC13ECCBC2D}" dt="2024-05-05T20:12:20.847" v="27" actId="14100"/>
          <ac:cxnSpMkLst>
            <pc:docMk/>
            <pc:sldMk cId="1714220388" sldId="266"/>
            <ac:cxnSpMk id="8" creationId="{2D686396-35E3-EF97-6232-FDF5112C8DFD}"/>
          </ac:cxnSpMkLst>
        </pc:cxnChg>
        <pc:cxnChg chg="add mod">
          <ac:chgData name="Itay Aharon Goldberg" userId="5cf6fe0f-81ae-4b0e-a64c-fe64894de4dd" providerId="ADAL" clId="{EA13FF49-B6C2-4047-8183-DEC13ECCBC2D}" dt="2024-05-05T20:12:20.847" v="27" actId="14100"/>
          <ac:cxnSpMkLst>
            <pc:docMk/>
            <pc:sldMk cId="1714220388" sldId="266"/>
            <ac:cxnSpMk id="9" creationId="{4DA12F72-1A35-3315-58EA-2FC97E0A4E27}"/>
          </ac:cxnSpMkLst>
        </pc:cxnChg>
        <pc:cxnChg chg="add mod">
          <ac:chgData name="Itay Aharon Goldberg" userId="5cf6fe0f-81ae-4b0e-a64c-fe64894de4dd" providerId="ADAL" clId="{EA13FF49-B6C2-4047-8183-DEC13ECCBC2D}" dt="2024-05-05T20:12:20.847" v="27" actId="14100"/>
          <ac:cxnSpMkLst>
            <pc:docMk/>
            <pc:sldMk cId="1714220388" sldId="266"/>
            <ac:cxnSpMk id="10" creationId="{A4AACA17-8E23-F752-E5DC-8F25F3902C36}"/>
          </ac:cxnSpMkLst>
        </pc:cxnChg>
        <pc:cxnChg chg="add mod">
          <ac:chgData name="Itay Aharon Goldberg" userId="5cf6fe0f-81ae-4b0e-a64c-fe64894de4dd" providerId="ADAL" clId="{EA13FF49-B6C2-4047-8183-DEC13ECCBC2D}" dt="2024-05-05T20:12:20.847" v="27" actId="14100"/>
          <ac:cxnSpMkLst>
            <pc:docMk/>
            <pc:sldMk cId="1714220388" sldId="266"/>
            <ac:cxnSpMk id="11" creationId="{CBA9B873-0E6F-01C8-6653-C7F1A0ED2137}"/>
          </ac:cxnSpMkLst>
        </pc:cxnChg>
        <pc:cxnChg chg="add mod">
          <ac:chgData name="Itay Aharon Goldberg" userId="5cf6fe0f-81ae-4b0e-a64c-fe64894de4dd" providerId="ADAL" clId="{EA13FF49-B6C2-4047-8183-DEC13ECCBC2D}" dt="2024-05-05T20:12:20.847" v="27" actId="14100"/>
          <ac:cxnSpMkLst>
            <pc:docMk/>
            <pc:sldMk cId="1714220388" sldId="266"/>
            <ac:cxnSpMk id="12" creationId="{2E5184B0-6808-6736-CF93-50792EC182DE}"/>
          </ac:cxnSpMkLst>
        </pc:cxnChg>
        <pc:cxnChg chg="add mod">
          <ac:chgData name="Itay Aharon Goldberg" userId="5cf6fe0f-81ae-4b0e-a64c-fe64894de4dd" providerId="ADAL" clId="{EA13FF49-B6C2-4047-8183-DEC13ECCBC2D}" dt="2024-05-05T20:12:20.847" v="27" actId="14100"/>
          <ac:cxnSpMkLst>
            <pc:docMk/>
            <pc:sldMk cId="1714220388" sldId="266"/>
            <ac:cxnSpMk id="13" creationId="{76CD9032-D7E0-7C1D-1ED5-75B3AA7499A5}"/>
          </ac:cxnSpMkLst>
        </pc:cxnChg>
        <pc:cxnChg chg="add mod">
          <ac:chgData name="Itay Aharon Goldberg" userId="5cf6fe0f-81ae-4b0e-a64c-fe64894de4dd" providerId="ADAL" clId="{EA13FF49-B6C2-4047-8183-DEC13ECCBC2D}" dt="2024-05-05T20:12:20.847" v="27" actId="14100"/>
          <ac:cxnSpMkLst>
            <pc:docMk/>
            <pc:sldMk cId="1714220388" sldId="266"/>
            <ac:cxnSpMk id="14" creationId="{24F5228B-4DE0-DE84-C9BB-0FAF5FE3BEAF}"/>
          </ac:cxnSpMkLst>
        </pc:cxnChg>
        <pc:cxnChg chg="add mod">
          <ac:chgData name="Itay Aharon Goldberg" userId="5cf6fe0f-81ae-4b0e-a64c-fe64894de4dd" providerId="ADAL" clId="{EA13FF49-B6C2-4047-8183-DEC13ECCBC2D}" dt="2024-05-05T20:12:20.847" v="27" actId="14100"/>
          <ac:cxnSpMkLst>
            <pc:docMk/>
            <pc:sldMk cId="1714220388" sldId="266"/>
            <ac:cxnSpMk id="15" creationId="{E3BF4331-8B46-2F1B-71ED-0956734F4082}"/>
          </ac:cxnSpMkLst>
        </pc:cxnChg>
        <pc:cxnChg chg="add mod">
          <ac:chgData name="Itay Aharon Goldberg" userId="5cf6fe0f-81ae-4b0e-a64c-fe64894de4dd" providerId="ADAL" clId="{EA13FF49-B6C2-4047-8183-DEC13ECCBC2D}" dt="2024-05-05T20:12:20.847" v="27" actId="14100"/>
          <ac:cxnSpMkLst>
            <pc:docMk/>
            <pc:sldMk cId="1714220388" sldId="266"/>
            <ac:cxnSpMk id="16" creationId="{2001A243-0B4F-2D02-E41D-6250FD6DE421}"/>
          </ac:cxnSpMkLst>
        </pc:cxnChg>
        <pc:cxnChg chg="add mod">
          <ac:chgData name="Itay Aharon Goldberg" userId="5cf6fe0f-81ae-4b0e-a64c-fe64894de4dd" providerId="ADAL" clId="{EA13FF49-B6C2-4047-8183-DEC13ECCBC2D}" dt="2024-05-05T20:12:20.847" v="27" actId="14100"/>
          <ac:cxnSpMkLst>
            <pc:docMk/>
            <pc:sldMk cId="1714220388" sldId="266"/>
            <ac:cxnSpMk id="22" creationId="{DBC8EA1E-36E3-619B-428A-9B9292CA7596}"/>
          </ac:cxnSpMkLst>
        </pc:cxnChg>
        <pc:cxnChg chg="add mod">
          <ac:chgData name="Itay Aharon Goldberg" userId="5cf6fe0f-81ae-4b0e-a64c-fe64894de4dd" providerId="ADAL" clId="{EA13FF49-B6C2-4047-8183-DEC13ECCBC2D}" dt="2024-05-05T20:12:20.847" v="27" actId="14100"/>
          <ac:cxnSpMkLst>
            <pc:docMk/>
            <pc:sldMk cId="1714220388" sldId="266"/>
            <ac:cxnSpMk id="24" creationId="{320186CD-5F5B-4358-F224-3527FFDF48D9}"/>
          </ac:cxnSpMkLst>
        </pc:cxnChg>
        <pc:cxnChg chg="add mod">
          <ac:chgData name="Itay Aharon Goldberg" userId="5cf6fe0f-81ae-4b0e-a64c-fe64894de4dd" providerId="ADAL" clId="{EA13FF49-B6C2-4047-8183-DEC13ECCBC2D}" dt="2024-05-05T20:12:20.847" v="27" actId="14100"/>
          <ac:cxnSpMkLst>
            <pc:docMk/>
            <pc:sldMk cId="1714220388" sldId="266"/>
            <ac:cxnSpMk id="26" creationId="{8D419EBB-A35D-3EA9-C2B9-D5FCD8A262D2}"/>
          </ac:cxnSpMkLst>
        </pc:cxnChg>
      </pc:sldChg>
      <pc:sldChg chg="addSp delSp modSp new mod modAnim">
        <pc:chgData name="Itay Aharon Goldberg" userId="5cf6fe0f-81ae-4b0e-a64c-fe64894de4dd" providerId="ADAL" clId="{EA13FF49-B6C2-4047-8183-DEC13ECCBC2D}" dt="2024-05-05T21:20:48.322" v="428"/>
        <pc:sldMkLst>
          <pc:docMk/>
          <pc:sldMk cId="973669402" sldId="267"/>
        </pc:sldMkLst>
        <pc:spChg chg="del">
          <ac:chgData name="Itay Aharon Goldberg" userId="5cf6fe0f-81ae-4b0e-a64c-fe64894de4dd" providerId="ADAL" clId="{EA13FF49-B6C2-4047-8183-DEC13ECCBC2D}" dt="2024-05-05T21:15:22.837" v="382" actId="478"/>
          <ac:spMkLst>
            <pc:docMk/>
            <pc:sldMk cId="973669402" sldId="267"/>
            <ac:spMk id="2" creationId="{EF470822-AD8D-F4A1-0B0C-8BCC2A1516E9}"/>
          </ac:spMkLst>
        </pc:spChg>
        <pc:spChg chg="del">
          <ac:chgData name="Itay Aharon Goldberg" userId="5cf6fe0f-81ae-4b0e-a64c-fe64894de4dd" providerId="ADAL" clId="{EA13FF49-B6C2-4047-8183-DEC13ECCBC2D}" dt="2024-05-05T21:15:20.945" v="381" actId="478"/>
          <ac:spMkLst>
            <pc:docMk/>
            <pc:sldMk cId="973669402" sldId="267"/>
            <ac:spMk id="3" creationId="{DE91E2C3-EB79-6674-53A1-423597AA8F63}"/>
          </ac:spMkLst>
        </pc:spChg>
        <pc:spChg chg="add mod">
          <ac:chgData name="Itay Aharon Goldberg" userId="5cf6fe0f-81ae-4b0e-a64c-fe64894de4dd" providerId="ADAL" clId="{EA13FF49-B6C2-4047-8183-DEC13ECCBC2D}" dt="2024-05-05T21:15:19.018" v="380"/>
          <ac:spMkLst>
            <pc:docMk/>
            <pc:sldMk cId="973669402" sldId="267"/>
            <ac:spMk id="4" creationId="{C3FAC4A4-2A80-38EB-99D6-C74F8C1599A9}"/>
          </ac:spMkLst>
        </pc:spChg>
        <pc:spChg chg="add mod">
          <ac:chgData name="Itay Aharon Goldberg" userId="5cf6fe0f-81ae-4b0e-a64c-fe64894de4dd" providerId="ADAL" clId="{EA13FF49-B6C2-4047-8183-DEC13ECCBC2D}" dt="2024-05-05T21:15:16.473" v="379"/>
          <ac:spMkLst>
            <pc:docMk/>
            <pc:sldMk cId="973669402" sldId="267"/>
            <ac:spMk id="5" creationId="{B0B6006C-2946-66D9-ACAB-091D8246A407}"/>
          </ac:spMkLst>
        </pc:spChg>
        <pc:spChg chg="add mod">
          <ac:chgData name="Itay Aharon Goldberg" userId="5cf6fe0f-81ae-4b0e-a64c-fe64894de4dd" providerId="ADAL" clId="{EA13FF49-B6C2-4047-8183-DEC13ECCBC2D}" dt="2024-05-05T21:15:29.518" v="386" actId="20577"/>
          <ac:spMkLst>
            <pc:docMk/>
            <pc:sldMk cId="973669402" sldId="267"/>
            <ac:spMk id="6" creationId="{0153134C-3182-692D-E46C-28F2DA2BBB0C}"/>
          </ac:spMkLst>
        </pc:spChg>
        <pc:spChg chg="add mod">
          <ac:chgData name="Itay Aharon Goldberg" userId="5cf6fe0f-81ae-4b0e-a64c-fe64894de4dd" providerId="ADAL" clId="{EA13FF49-B6C2-4047-8183-DEC13ECCBC2D}" dt="2024-05-05T21:15:35.269" v="388" actId="20577"/>
          <ac:spMkLst>
            <pc:docMk/>
            <pc:sldMk cId="973669402" sldId="267"/>
            <ac:spMk id="7" creationId="{D488B08E-B701-8335-465B-E586B2C2D40D}"/>
          </ac:spMkLst>
        </pc:spChg>
        <pc:spChg chg="add mod">
          <ac:chgData name="Itay Aharon Goldberg" userId="5cf6fe0f-81ae-4b0e-a64c-fe64894de4dd" providerId="ADAL" clId="{EA13FF49-B6C2-4047-8183-DEC13ECCBC2D}" dt="2024-05-05T21:20:31.429" v="426" actId="1076"/>
          <ac:spMkLst>
            <pc:docMk/>
            <pc:sldMk cId="973669402" sldId="267"/>
            <ac:spMk id="9" creationId="{A4249B38-6529-6D10-2AAF-DE8541D54CAA}"/>
          </ac:spMkLst>
        </pc:spChg>
        <pc:spChg chg="add mod">
          <ac:chgData name="Itay Aharon Goldberg" userId="5cf6fe0f-81ae-4b0e-a64c-fe64894de4dd" providerId="ADAL" clId="{EA13FF49-B6C2-4047-8183-DEC13ECCBC2D}" dt="2024-05-05T21:20:29.176" v="425" actId="1076"/>
          <ac:spMkLst>
            <pc:docMk/>
            <pc:sldMk cId="973669402" sldId="267"/>
            <ac:spMk id="11" creationId="{D06B74D4-5D8A-25F9-BF36-6A855FADA581}"/>
          </ac:spMkLst>
        </pc:spChg>
      </pc:sldChg>
      <pc:sldChg chg="addSp delSp modSp new mod">
        <pc:chgData name="Itay Aharon Goldberg" userId="5cf6fe0f-81ae-4b0e-a64c-fe64894de4dd" providerId="ADAL" clId="{EA13FF49-B6C2-4047-8183-DEC13ECCBC2D}" dt="2024-05-06T18:55:54.101" v="539" actId="478"/>
        <pc:sldMkLst>
          <pc:docMk/>
          <pc:sldMk cId="3390195492" sldId="268"/>
        </pc:sldMkLst>
        <pc:spChg chg="mod">
          <ac:chgData name="Itay Aharon Goldberg" userId="5cf6fe0f-81ae-4b0e-a64c-fe64894de4dd" providerId="ADAL" clId="{EA13FF49-B6C2-4047-8183-DEC13ECCBC2D}" dt="2024-05-06T18:28:43.694" v="470" actId="20577"/>
          <ac:spMkLst>
            <pc:docMk/>
            <pc:sldMk cId="3390195492" sldId="268"/>
            <ac:spMk id="2" creationId="{0324A9FC-9DFD-CEC4-B522-E003406926F8}"/>
          </ac:spMkLst>
        </pc:spChg>
        <pc:spChg chg="del">
          <ac:chgData name="Itay Aharon Goldberg" userId="5cf6fe0f-81ae-4b0e-a64c-fe64894de4dd" providerId="ADAL" clId="{EA13FF49-B6C2-4047-8183-DEC13ECCBC2D}" dt="2024-05-06T18:28:46.631" v="471" actId="478"/>
          <ac:spMkLst>
            <pc:docMk/>
            <pc:sldMk cId="3390195492" sldId="268"/>
            <ac:spMk id="3" creationId="{EFAC2E02-40D1-1954-05AC-56B591F5E383}"/>
          </ac:spMkLst>
        </pc:spChg>
        <pc:picChg chg="add mod">
          <ac:chgData name="Itay Aharon Goldberg" userId="5cf6fe0f-81ae-4b0e-a64c-fe64894de4dd" providerId="ADAL" clId="{EA13FF49-B6C2-4047-8183-DEC13ECCBC2D}" dt="2024-05-06T18:55:22.152" v="533" actId="1076"/>
          <ac:picMkLst>
            <pc:docMk/>
            <pc:sldMk cId="3390195492" sldId="268"/>
            <ac:picMk id="5" creationId="{6296CDCC-D896-FFB0-5E84-D3339880735A}"/>
          </ac:picMkLst>
        </pc:picChg>
        <pc:picChg chg="add mod">
          <ac:chgData name="Itay Aharon Goldberg" userId="5cf6fe0f-81ae-4b0e-a64c-fe64894de4dd" providerId="ADAL" clId="{EA13FF49-B6C2-4047-8183-DEC13ECCBC2D}" dt="2024-05-06T18:55:20.084" v="532" actId="1076"/>
          <ac:picMkLst>
            <pc:docMk/>
            <pc:sldMk cId="3390195492" sldId="268"/>
            <ac:picMk id="7" creationId="{61AFF822-48BC-59CE-55FE-FC2389EFA875}"/>
          </ac:picMkLst>
        </pc:picChg>
        <pc:picChg chg="add del mod">
          <ac:chgData name="Itay Aharon Goldberg" userId="5cf6fe0f-81ae-4b0e-a64c-fe64894de4dd" providerId="ADAL" clId="{EA13FF49-B6C2-4047-8183-DEC13ECCBC2D}" dt="2024-05-06T18:55:54.101" v="539" actId="478"/>
          <ac:picMkLst>
            <pc:docMk/>
            <pc:sldMk cId="3390195492" sldId="268"/>
            <ac:picMk id="9" creationId="{07AD7383-EA98-D431-BD06-8FCCA09293D8}"/>
          </ac:picMkLst>
        </pc:picChg>
      </pc:sldChg>
      <pc:sldChg chg="addSp delSp modSp new mod">
        <pc:chgData name="Itay Aharon Goldberg" userId="5cf6fe0f-81ae-4b0e-a64c-fe64894de4dd" providerId="ADAL" clId="{EA13FF49-B6C2-4047-8183-DEC13ECCBC2D}" dt="2024-05-06T18:58:38.058" v="553" actId="478"/>
        <pc:sldMkLst>
          <pc:docMk/>
          <pc:sldMk cId="2683672493" sldId="269"/>
        </pc:sldMkLst>
        <pc:spChg chg="mod">
          <ac:chgData name="Itay Aharon Goldberg" userId="5cf6fe0f-81ae-4b0e-a64c-fe64894de4dd" providerId="ADAL" clId="{EA13FF49-B6C2-4047-8183-DEC13ECCBC2D}" dt="2024-05-06T18:37:16.347" v="487" actId="20577"/>
          <ac:spMkLst>
            <pc:docMk/>
            <pc:sldMk cId="2683672493" sldId="269"/>
            <ac:spMk id="2" creationId="{60C1C530-43C6-C370-6642-4DFA08794595}"/>
          </ac:spMkLst>
        </pc:spChg>
        <pc:spChg chg="del">
          <ac:chgData name="Itay Aharon Goldberg" userId="5cf6fe0f-81ae-4b0e-a64c-fe64894de4dd" providerId="ADAL" clId="{EA13FF49-B6C2-4047-8183-DEC13ECCBC2D}" dt="2024-05-06T18:36:46.598" v="479" actId="478"/>
          <ac:spMkLst>
            <pc:docMk/>
            <pc:sldMk cId="2683672493" sldId="269"/>
            <ac:spMk id="3" creationId="{6651E3F2-1E2C-9BA3-5AAB-95572F2A4653}"/>
          </ac:spMkLst>
        </pc:spChg>
        <pc:picChg chg="add mod">
          <ac:chgData name="Itay Aharon Goldberg" userId="5cf6fe0f-81ae-4b0e-a64c-fe64894de4dd" providerId="ADAL" clId="{EA13FF49-B6C2-4047-8183-DEC13ECCBC2D}" dt="2024-05-06T18:58:16.694" v="547" actId="1076"/>
          <ac:picMkLst>
            <pc:docMk/>
            <pc:sldMk cId="2683672493" sldId="269"/>
            <ac:picMk id="5" creationId="{87CDFA6A-AD77-B824-8CB0-3AF1F66A4A8F}"/>
          </ac:picMkLst>
        </pc:picChg>
        <pc:picChg chg="add mod">
          <ac:chgData name="Itay Aharon Goldberg" userId="5cf6fe0f-81ae-4b0e-a64c-fe64894de4dd" providerId="ADAL" clId="{EA13FF49-B6C2-4047-8183-DEC13ECCBC2D}" dt="2024-05-06T18:38:27.799" v="491" actId="1076"/>
          <ac:picMkLst>
            <pc:docMk/>
            <pc:sldMk cId="2683672493" sldId="269"/>
            <ac:picMk id="7" creationId="{3AC87F2C-F39E-A8FA-C952-1A1194A97272}"/>
          </ac:picMkLst>
        </pc:picChg>
        <pc:picChg chg="add del mod">
          <ac:chgData name="Itay Aharon Goldberg" userId="5cf6fe0f-81ae-4b0e-a64c-fe64894de4dd" providerId="ADAL" clId="{EA13FF49-B6C2-4047-8183-DEC13ECCBC2D}" dt="2024-05-06T18:58:38.058" v="553" actId="478"/>
          <ac:picMkLst>
            <pc:docMk/>
            <pc:sldMk cId="2683672493" sldId="269"/>
            <ac:picMk id="9" creationId="{B061DFD9-A96F-5231-0B7E-43B16B20A4F5}"/>
          </ac:picMkLst>
        </pc:picChg>
      </pc:sldChg>
      <pc:sldChg chg="addSp delSp modSp new mod">
        <pc:chgData name="Itay Aharon Goldberg" userId="5cf6fe0f-81ae-4b0e-a64c-fe64894de4dd" providerId="ADAL" clId="{EA13FF49-B6C2-4047-8183-DEC13ECCBC2D}" dt="2024-05-06T18:50:58.503" v="522" actId="1076"/>
        <pc:sldMkLst>
          <pc:docMk/>
          <pc:sldMk cId="3746095497" sldId="270"/>
        </pc:sldMkLst>
        <pc:spChg chg="mod">
          <ac:chgData name="Itay Aharon Goldberg" userId="5cf6fe0f-81ae-4b0e-a64c-fe64894de4dd" providerId="ADAL" clId="{EA13FF49-B6C2-4047-8183-DEC13ECCBC2D}" dt="2024-05-06T18:46:56.628" v="503" actId="20577"/>
          <ac:spMkLst>
            <pc:docMk/>
            <pc:sldMk cId="3746095497" sldId="270"/>
            <ac:spMk id="2" creationId="{FC95950B-E1DE-880B-8E7F-6D9513624E45}"/>
          </ac:spMkLst>
        </pc:spChg>
        <pc:spChg chg="del">
          <ac:chgData name="Itay Aharon Goldberg" userId="5cf6fe0f-81ae-4b0e-a64c-fe64894de4dd" providerId="ADAL" clId="{EA13FF49-B6C2-4047-8183-DEC13ECCBC2D}" dt="2024-05-06T18:46:59.854" v="504" actId="478"/>
          <ac:spMkLst>
            <pc:docMk/>
            <pc:sldMk cId="3746095497" sldId="270"/>
            <ac:spMk id="3" creationId="{A94069FD-8566-1D93-71FB-CF1D0E39F7EC}"/>
          </ac:spMkLst>
        </pc:spChg>
        <pc:picChg chg="add mod">
          <ac:chgData name="Itay Aharon Goldberg" userId="5cf6fe0f-81ae-4b0e-a64c-fe64894de4dd" providerId="ADAL" clId="{EA13FF49-B6C2-4047-8183-DEC13ECCBC2D}" dt="2024-05-06T18:47:13.387" v="506" actId="1076"/>
          <ac:picMkLst>
            <pc:docMk/>
            <pc:sldMk cId="3746095497" sldId="270"/>
            <ac:picMk id="5" creationId="{A14EDE5A-5391-2356-E0BA-16DCEC48F0B4}"/>
          </ac:picMkLst>
        </pc:picChg>
        <pc:picChg chg="add mod">
          <ac:chgData name="Itay Aharon Goldberg" userId="5cf6fe0f-81ae-4b0e-a64c-fe64894de4dd" providerId="ADAL" clId="{EA13FF49-B6C2-4047-8183-DEC13ECCBC2D}" dt="2024-05-06T18:50:47.700" v="519" actId="1076"/>
          <ac:picMkLst>
            <pc:docMk/>
            <pc:sldMk cId="3746095497" sldId="270"/>
            <ac:picMk id="7" creationId="{2DAED830-BA26-4F13-4812-D6C1A60BAE14}"/>
          </ac:picMkLst>
        </pc:picChg>
        <pc:picChg chg="add mod">
          <ac:chgData name="Itay Aharon Goldberg" userId="5cf6fe0f-81ae-4b0e-a64c-fe64894de4dd" providerId="ADAL" clId="{EA13FF49-B6C2-4047-8183-DEC13ECCBC2D}" dt="2024-05-06T18:50:54.414" v="521" actId="1076"/>
          <ac:picMkLst>
            <pc:docMk/>
            <pc:sldMk cId="3746095497" sldId="270"/>
            <ac:picMk id="9" creationId="{EBFDA5E9-D78A-744F-1C55-68D0AF3472BE}"/>
          </ac:picMkLst>
        </pc:picChg>
        <pc:picChg chg="add mod">
          <ac:chgData name="Itay Aharon Goldberg" userId="5cf6fe0f-81ae-4b0e-a64c-fe64894de4dd" providerId="ADAL" clId="{EA13FF49-B6C2-4047-8183-DEC13ECCBC2D}" dt="2024-05-06T18:50:58.503" v="522" actId="1076"/>
          <ac:picMkLst>
            <pc:docMk/>
            <pc:sldMk cId="3746095497" sldId="270"/>
            <ac:picMk id="11" creationId="{1828C8E4-D07F-63DF-E06E-215C5E7C09C0}"/>
          </ac:picMkLst>
        </pc:picChg>
      </pc:sldChg>
      <pc:sldChg chg="delSp modSp add mod">
        <pc:chgData name="Itay Aharon Goldberg" userId="5cf6fe0f-81ae-4b0e-a64c-fe64894de4dd" providerId="ADAL" clId="{EA13FF49-B6C2-4047-8183-DEC13ECCBC2D}" dt="2024-05-06T18:56:05.092" v="543" actId="1076"/>
        <pc:sldMkLst>
          <pc:docMk/>
          <pc:sldMk cId="1083238642" sldId="271"/>
        </pc:sldMkLst>
        <pc:picChg chg="del">
          <ac:chgData name="Itay Aharon Goldberg" userId="5cf6fe0f-81ae-4b0e-a64c-fe64894de4dd" providerId="ADAL" clId="{EA13FF49-B6C2-4047-8183-DEC13ECCBC2D}" dt="2024-05-06T18:56:00.177" v="541" actId="478"/>
          <ac:picMkLst>
            <pc:docMk/>
            <pc:sldMk cId="1083238642" sldId="271"/>
            <ac:picMk id="5" creationId="{6296CDCC-D896-FFB0-5E84-D3339880735A}"/>
          </ac:picMkLst>
        </pc:picChg>
        <pc:picChg chg="del">
          <ac:chgData name="Itay Aharon Goldberg" userId="5cf6fe0f-81ae-4b0e-a64c-fe64894de4dd" providerId="ADAL" clId="{EA13FF49-B6C2-4047-8183-DEC13ECCBC2D}" dt="2024-05-06T18:55:57.134" v="540" actId="478"/>
          <ac:picMkLst>
            <pc:docMk/>
            <pc:sldMk cId="1083238642" sldId="271"/>
            <ac:picMk id="7" creationId="{61AFF822-48BC-59CE-55FE-FC2389EFA875}"/>
          </ac:picMkLst>
        </pc:picChg>
        <pc:picChg chg="mod">
          <ac:chgData name="Itay Aharon Goldberg" userId="5cf6fe0f-81ae-4b0e-a64c-fe64894de4dd" providerId="ADAL" clId="{EA13FF49-B6C2-4047-8183-DEC13ECCBC2D}" dt="2024-05-06T18:56:05.092" v="543" actId="1076"/>
          <ac:picMkLst>
            <pc:docMk/>
            <pc:sldMk cId="1083238642" sldId="271"/>
            <ac:picMk id="9" creationId="{07AD7383-EA98-D431-BD06-8FCCA09293D8}"/>
          </ac:picMkLst>
        </pc:picChg>
      </pc:sldChg>
      <pc:sldChg chg="delSp add mod">
        <pc:chgData name="Itay Aharon Goldberg" userId="5cf6fe0f-81ae-4b0e-a64c-fe64894de4dd" providerId="ADAL" clId="{EA13FF49-B6C2-4047-8183-DEC13ECCBC2D}" dt="2024-05-06T18:58:43.850" v="555" actId="478"/>
        <pc:sldMkLst>
          <pc:docMk/>
          <pc:sldMk cId="3215985728" sldId="272"/>
        </pc:sldMkLst>
        <pc:picChg chg="del">
          <ac:chgData name="Itay Aharon Goldberg" userId="5cf6fe0f-81ae-4b0e-a64c-fe64894de4dd" providerId="ADAL" clId="{EA13FF49-B6C2-4047-8183-DEC13ECCBC2D}" dt="2024-05-06T18:58:43.850" v="555" actId="478"/>
          <ac:picMkLst>
            <pc:docMk/>
            <pc:sldMk cId="3215985728" sldId="272"/>
            <ac:picMk id="5" creationId="{87CDFA6A-AD77-B824-8CB0-3AF1F66A4A8F}"/>
          </ac:picMkLst>
        </pc:picChg>
        <pc:picChg chg="del">
          <ac:chgData name="Itay Aharon Goldberg" userId="5cf6fe0f-81ae-4b0e-a64c-fe64894de4dd" providerId="ADAL" clId="{EA13FF49-B6C2-4047-8183-DEC13ECCBC2D}" dt="2024-05-06T18:58:41.143" v="554" actId="478"/>
          <ac:picMkLst>
            <pc:docMk/>
            <pc:sldMk cId="3215985728" sldId="272"/>
            <ac:picMk id="7" creationId="{3AC87F2C-F39E-A8FA-C952-1A1194A97272}"/>
          </ac:picMkLst>
        </pc:picChg>
      </pc:sldChg>
      <pc:sldChg chg="addSp delSp modSp add mod">
        <pc:chgData name="Itay Aharon Goldberg" userId="5cf6fe0f-81ae-4b0e-a64c-fe64894de4dd" providerId="ADAL" clId="{EA13FF49-B6C2-4047-8183-DEC13ECCBC2D}" dt="2024-05-06T19:16:18.613" v="594" actId="1076"/>
        <pc:sldMkLst>
          <pc:docMk/>
          <pc:sldMk cId="2658199252" sldId="273"/>
        </pc:sldMkLst>
        <pc:spChg chg="add mod">
          <ac:chgData name="Itay Aharon Goldberg" userId="5cf6fe0f-81ae-4b0e-a64c-fe64894de4dd" providerId="ADAL" clId="{EA13FF49-B6C2-4047-8183-DEC13ECCBC2D}" dt="2024-05-06T19:16:09.613" v="593" actId="1076"/>
          <ac:spMkLst>
            <pc:docMk/>
            <pc:sldMk cId="2658199252" sldId="273"/>
            <ac:spMk id="10" creationId="{59424DDC-BFB7-CA88-A757-947F91163ADD}"/>
          </ac:spMkLst>
        </pc:spChg>
        <pc:spChg chg="add mod">
          <ac:chgData name="Itay Aharon Goldberg" userId="5cf6fe0f-81ae-4b0e-a64c-fe64894de4dd" providerId="ADAL" clId="{EA13FF49-B6C2-4047-8183-DEC13ECCBC2D}" dt="2024-05-06T19:16:18.613" v="594" actId="1076"/>
          <ac:spMkLst>
            <pc:docMk/>
            <pc:sldMk cId="2658199252" sldId="273"/>
            <ac:spMk id="12" creationId="{81BEEF22-1B05-87EE-EDF6-740D08D2EAE9}"/>
          </ac:spMkLst>
        </pc:spChg>
        <pc:picChg chg="add mod">
          <ac:chgData name="Itay Aharon Goldberg" userId="5cf6fe0f-81ae-4b0e-a64c-fe64894de4dd" providerId="ADAL" clId="{EA13FF49-B6C2-4047-8183-DEC13ECCBC2D}" dt="2024-05-06T19:15:54.998" v="591" actId="1076"/>
          <ac:picMkLst>
            <pc:docMk/>
            <pc:sldMk cId="2658199252" sldId="273"/>
            <ac:picMk id="4" creationId="{3F470537-12D5-30AC-82A0-D8A96D1A3CF8}"/>
          </ac:picMkLst>
        </pc:picChg>
        <pc:picChg chg="del">
          <ac:chgData name="Itay Aharon Goldberg" userId="5cf6fe0f-81ae-4b0e-a64c-fe64894de4dd" providerId="ADAL" clId="{EA13FF49-B6C2-4047-8183-DEC13ECCBC2D}" dt="2024-05-06T19:10:15.712" v="557" actId="478"/>
          <ac:picMkLst>
            <pc:docMk/>
            <pc:sldMk cId="2658199252" sldId="273"/>
            <ac:picMk id="5" creationId="{A14EDE5A-5391-2356-E0BA-16DCEC48F0B4}"/>
          </ac:picMkLst>
        </pc:picChg>
        <pc:picChg chg="del">
          <ac:chgData name="Itay Aharon Goldberg" userId="5cf6fe0f-81ae-4b0e-a64c-fe64894de4dd" providerId="ADAL" clId="{EA13FF49-B6C2-4047-8183-DEC13ECCBC2D}" dt="2024-05-06T19:10:15.712" v="557" actId="478"/>
          <ac:picMkLst>
            <pc:docMk/>
            <pc:sldMk cId="2658199252" sldId="273"/>
            <ac:picMk id="7" creationId="{2DAED830-BA26-4F13-4812-D6C1A60BAE14}"/>
          </ac:picMkLst>
        </pc:picChg>
        <pc:picChg chg="add mod">
          <ac:chgData name="Itay Aharon Goldberg" userId="5cf6fe0f-81ae-4b0e-a64c-fe64894de4dd" providerId="ADAL" clId="{EA13FF49-B6C2-4047-8183-DEC13ECCBC2D}" dt="2024-05-06T19:13:38.364" v="562" actId="1076"/>
          <ac:picMkLst>
            <pc:docMk/>
            <pc:sldMk cId="2658199252" sldId="273"/>
            <ac:picMk id="8" creationId="{D3B8AC9B-2CBA-FEBD-2E7C-A0632AAE8A8C}"/>
          </ac:picMkLst>
        </pc:picChg>
        <pc:picChg chg="del">
          <ac:chgData name="Itay Aharon Goldberg" userId="5cf6fe0f-81ae-4b0e-a64c-fe64894de4dd" providerId="ADAL" clId="{EA13FF49-B6C2-4047-8183-DEC13ECCBC2D}" dt="2024-05-06T19:10:15.712" v="557" actId="478"/>
          <ac:picMkLst>
            <pc:docMk/>
            <pc:sldMk cId="2658199252" sldId="273"/>
            <ac:picMk id="9" creationId="{EBFDA5E9-D78A-744F-1C55-68D0AF3472BE}"/>
          </ac:picMkLst>
        </pc:picChg>
        <pc:picChg chg="del">
          <ac:chgData name="Itay Aharon Goldberg" userId="5cf6fe0f-81ae-4b0e-a64c-fe64894de4dd" providerId="ADAL" clId="{EA13FF49-B6C2-4047-8183-DEC13ECCBC2D}" dt="2024-05-06T19:10:15.712" v="557" actId="478"/>
          <ac:picMkLst>
            <pc:docMk/>
            <pc:sldMk cId="2658199252" sldId="273"/>
            <ac:picMk id="11" creationId="{1828C8E4-D07F-63DF-E06E-215C5E7C09C0}"/>
          </ac:picMkLst>
        </pc:picChg>
      </pc:sldChg>
      <pc:sldChg chg="modSp new mod">
        <pc:chgData name="Itay Aharon Goldberg" userId="5cf6fe0f-81ae-4b0e-a64c-fe64894de4dd" providerId="ADAL" clId="{EA13FF49-B6C2-4047-8183-DEC13ECCBC2D}" dt="2024-05-06T19:34:03.641" v="803" actId="20577"/>
        <pc:sldMkLst>
          <pc:docMk/>
          <pc:sldMk cId="1204115765" sldId="274"/>
        </pc:sldMkLst>
        <pc:spChg chg="mod">
          <ac:chgData name="Itay Aharon Goldberg" userId="5cf6fe0f-81ae-4b0e-a64c-fe64894de4dd" providerId="ADAL" clId="{EA13FF49-B6C2-4047-8183-DEC13ECCBC2D}" dt="2024-05-06T19:31:11.462" v="681" actId="120"/>
          <ac:spMkLst>
            <pc:docMk/>
            <pc:sldMk cId="1204115765" sldId="274"/>
            <ac:spMk id="2" creationId="{41CD5B45-9AD1-5486-FA6F-A735FFB42898}"/>
          </ac:spMkLst>
        </pc:spChg>
        <pc:spChg chg="mod">
          <ac:chgData name="Itay Aharon Goldberg" userId="5cf6fe0f-81ae-4b0e-a64c-fe64894de4dd" providerId="ADAL" clId="{EA13FF49-B6C2-4047-8183-DEC13ECCBC2D}" dt="2024-05-06T19:34:03.641" v="803" actId="20577"/>
          <ac:spMkLst>
            <pc:docMk/>
            <pc:sldMk cId="1204115765" sldId="274"/>
            <ac:spMk id="3" creationId="{F58C0E98-D720-3ED8-7A3E-12F2E3DFEC32}"/>
          </ac:spMkLst>
        </pc:spChg>
      </pc:sldChg>
      <pc:sldChg chg="new del">
        <pc:chgData name="Itay Aharon Goldberg" userId="5cf6fe0f-81ae-4b0e-a64c-fe64894de4dd" providerId="ADAL" clId="{EA13FF49-B6C2-4047-8183-DEC13ECCBC2D}" dt="2024-05-06T19:30:40.252" v="678" actId="47"/>
        <pc:sldMkLst>
          <pc:docMk/>
          <pc:sldMk cId="2969610873" sldId="274"/>
        </pc:sldMkLst>
      </pc:sldChg>
      <pc:sldChg chg="modSp new mod ord">
        <pc:chgData name="Itay Aharon Goldberg" userId="5cf6fe0f-81ae-4b0e-a64c-fe64894de4dd" providerId="ADAL" clId="{EA13FF49-B6C2-4047-8183-DEC13ECCBC2D}" dt="2024-05-06T19:45:54.813" v="962" actId="403"/>
        <pc:sldMkLst>
          <pc:docMk/>
          <pc:sldMk cId="3219602988" sldId="275"/>
        </pc:sldMkLst>
        <pc:spChg chg="mod">
          <ac:chgData name="Itay Aharon Goldberg" userId="5cf6fe0f-81ae-4b0e-a64c-fe64894de4dd" providerId="ADAL" clId="{EA13FF49-B6C2-4047-8183-DEC13ECCBC2D}" dt="2024-05-06T19:45:54.813" v="962" actId="403"/>
          <ac:spMkLst>
            <pc:docMk/>
            <pc:sldMk cId="3219602988" sldId="275"/>
            <ac:spMk id="2" creationId="{26C4B838-6014-61A5-E7E2-D8FD3A6F80B0}"/>
          </ac:spMkLst>
        </pc:spChg>
        <pc:spChg chg="mod">
          <ac:chgData name="Itay Aharon Goldberg" userId="5cf6fe0f-81ae-4b0e-a64c-fe64894de4dd" providerId="ADAL" clId="{EA13FF49-B6C2-4047-8183-DEC13ECCBC2D}" dt="2024-05-06T19:44:41.139" v="936" actId="1076"/>
          <ac:spMkLst>
            <pc:docMk/>
            <pc:sldMk cId="3219602988" sldId="275"/>
            <ac:spMk id="3" creationId="{29EAD895-789C-2A12-6E5B-81B9A6D4BA57}"/>
          </ac:spMkLst>
        </pc:spChg>
      </pc:sldChg>
      <pc:sldChg chg="new">
        <pc:chgData name="Itay Aharon Goldberg" userId="5cf6fe0f-81ae-4b0e-a64c-fe64894de4dd" providerId="ADAL" clId="{EA13FF49-B6C2-4047-8183-DEC13ECCBC2D}" dt="2024-05-06T19:46:48.764" v="963" actId="680"/>
        <pc:sldMkLst>
          <pc:docMk/>
          <pc:sldMk cId="1451715789" sldId="276"/>
        </pc:sldMkLst>
      </pc:sldChg>
    </pc:docChg>
  </pc:docChgLst>
  <pc:docChgLst>
    <pc:chgData name="Itay Aharon Goldberg" userId="5cf6fe0f-81ae-4b0e-a64c-fe64894de4dd" providerId="ADAL" clId="{98763407-BE38-4A38-8E5B-3D0257D1BBAE}"/>
    <pc:docChg chg="delSld">
      <pc:chgData name="Itay Aharon Goldberg" userId="5cf6fe0f-81ae-4b0e-a64c-fe64894de4dd" providerId="ADAL" clId="{98763407-BE38-4A38-8E5B-3D0257D1BBAE}" dt="2024-06-30T16:57:16.185" v="0" actId="47"/>
      <pc:docMkLst>
        <pc:docMk/>
      </pc:docMkLst>
      <pc:sldChg chg="del">
        <pc:chgData name="Itay Aharon Goldberg" userId="5cf6fe0f-81ae-4b0e-a64c-fe64894de4dd" providerId="ADAL" clId="{98763407-BE38-4A38-8E5B-3D0257D1BBAE}" dt="2024-06-30T16:57:16.185" v="0" actId="47"/>
        <pc:sldMkLst>
          <pc:docMk/>
          <pc:sldMk cId="1451715789" sldId="27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6T19:29:26.05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3409,'8'-1,"0"0,0-1,0 0,-1 0,1-1,-1 0,1 0,-1 0,0-1,7-5,24-12,-32 18,1-2,-1 1,1-1,-1 0,0 0,-1-1,7-7,17-16,-17 17,-1 0,0 0,0-1,11-20,-9 14,21-25,6-7,-15 15,53-77,-41 57,-25 38,-6 8,1 0,0 0,1 1,10-11,7-5,-18 18,0-1,1 2,0-1,0 1,17-10,20-10,-32 17,0 2,1-1,21-7,-15 6,1 0,-2-2,1 0,21-18,10-5,-45 31,1-1,-1 2,1-1,0 1,12-3,22-8,-28 6,-1 2,1-1,0 2,0 0,0 0,26-3,-16 4,0-1,35-12,-40 11,0 0,0 0,1 2,36-2,-39 3,-1 0,1-1,-1 0,0-1,16-7,-2 0,-18 7,0 0,0 0,0 1,0 1,0 0,0 0,14 0,91-9,-98 10,-1 0,1-2,0 0,-1-1,0 0,0-1,0-2,0 1,21-14,-21 13,0 1,1 0,-1 1,1 1,0 0,25-1,28-5,-14 3,-41 6,-1 0,25-7,-22 3,-2 0,0 1,0 0,1 2,19-2,-35 4,1 0,-1 0,0 0,1-1,-1 1,0 0,0 0,1-1,-1 1,0-1,0 1,0-1,0 0,1 1,-1-1,0 0,0 0,0 0,-1 0,1 0,0 0,0 0,0 0,-1 0,1 0,0 0,-1 0,1-1,-1 1,0 0,1 0,-1-3,1-3,0-1,-1 0,0 0,-2-12,0 2,-5-549,7 395,0 170,0 0,1 0,-1 0,0 0,1-1,-1 1,1 0,0 0,-1 1,1-1,0 0,0 0,1 0,-1 1,0-1,0 0,1 1,-1-1,1 1,0 0,-1-1,1 1,0 0,0 0,-1 0,1 0,0 0,3 0,7-2,-1 0,1 0,0 2,13-1,19-4,34-15,124-17,-163 31,0-1,46-17,36-7,-90 27,-21 4,0-1,0 0,0-1,17-6,-13 3,1 1,-1 1,1 0,0 1,0 0,0 1,0 1,29 1,-28-1,31-4,11-1,-44 5,-1 0,0-1,18-5,-17 3,1 1,19-2,52-7,-63 8,0 0,38 0,-53 4,0-1,-1 0,1 0,0 0,-1-1,1 0,-1-1,8-3,-6 3,-1 1,1 0,0 1,10-1,-11 1,1 1,-1-2,0 1,15-6,-22 6,0 1,0-1,0 0,1 0,-1 0,0 0,0-1,-1 1,1 0,0 0,0-1,0 1,-1 0,1-1,-1 1,1-1,-1 1,0-1,1 1,-1-1,0 1,0-3,-1-40,-1 28,1-27,2-163,0 204,-1 1,0-1,1 1,0-1,-1 1,1-1,0 1,0 0,0-1,0 1,0 0,0 0,0-1,0 1,0 0,1 0,-1 0,0 0,1 1,2-2,37-15,-11 6,111-69,18-18,-124 77,-28 17,0 0,1 0,-1-1,-1 0,1 0,-1 0,0-1,0 0,-1 0,7-10,3-7,19-24,0 1,32-33,-50 61,1 1,0 0,21-14,-35 30,-1-1,1 0,0 1,0-1,-1 1,1 0,5-1,-6 2,0-1,0 1,-1-1,1 1,0-1,-1 1,1-1,0 0,-1 0,1 0,-1 0,1 0,-1 0,0-1,0 1,1 0,-1-1,0 1,0 0,0-1,0 0,-1 1,2-4,1-3,-1 0,-1 0,0 0,0 0,0 0,-1-9,-1 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B8CB0A-F70B-054B-DA19-BA0BC3A7B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3BAB3D6-D40D-6B9A-3F3B-B07CE9D7F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B7165EA-459E-7A2F-07AB-08790D53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B733-3926-40DF-B1CC-611FD5F936CF}" type="datetimeFigureOut">
              <a:rPr lang="he-IL" smtClean="0"/>
              <a:t>כ"ד/סיון/תשפ"ד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A35416D-2FFE-3951-F513-FDBD1A94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3F5C314-CD0A-2DEC-9149-0C6E8E4E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BB1C-7926-402F-8329-44CE1FBE8B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447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FBA04C-76D9-533B-CF0C-6940F0DA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3A3D020-DC1C-06D8-9013-AF818CBCA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DD0DC68-6E78-0321-DEFA-765C4DBD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B733-3926-40DF-B1CC-611FD5F936CF}" type="datetimeFigureOut">
              <a:rPr lang="he-IL" smtClean="0"/>
              <a:t>כ"ד/סיון/תשפ"ד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A81D2C7-1302-5633-A22B-8B1C5FC1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EF96B3-B81A-A02B-EEB3-13FB32C3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BB1C-7926-402F-8329-44CE1FBE8B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563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8F24907-1E8C-78D7-9189-ABEB8C608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7FF5FD3-A9BC-4AF6-DB5E-1E601EE1C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B2844F4-6BA0-4AC3-44D0-D48E0F0F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B733-3926-40DF-B1CC-611FD5F936CF}" type="datetimeFigureOut">
              <a:rPr lang="he-IL" smtClean="0"/>
              <a:t>כ"ד/סיון/תשפ"ד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B4F32B8-5C4F-5CFD-03E5-00211BD6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E3F38A8-501D-AB6B-823A-B592DBEE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BB1C-7926-402F-8329-44CE1FBE8B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614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21363C-C3B6-81C4-B4DD-8CBD93AF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1D2444B-3545-79D3-95D5-E7EA63D52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4F6AD86-25BF-84C7-0622-0B96485A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B733-3926-40DF-B1CC-611FD5F936CF}" type="datetimeFigureOut">
              <a:rPr lang="he-IL" smtClean="0"/>
              <a:t>כ"ד/סיון/תשפ"ד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F0B9938-ED15-B824-BCC1-3D1EA424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925DD4A-E7FD-A02F-3F58-8B68118A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BB1C-7926-402F-8329-44CE1FBE8B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575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8B10AA-B611-BB40-8E8E-0282384C8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87D62E8-5487-3B42-FEBA-DC41A7CC0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8977A4F-B7DB-55E4-47A4-5FE55F9C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B733-3926-40DF-B1CC-611FD5F936CF}" type="datetimeFigureOut">
              <a:rPr lang="he-IL" smtClean="0"/>
              <a:t>כ"ד/סיון/תשפ"ד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F036CA3-8CFF-F2B8-6E35-FD8C4E8E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D9F9ED-2B14-7E13-0477-56997FD3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BB1C-7926-402F-8329-44CE1FBE8B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722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9B0886-2B17-8CC3-FD64-E864A341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7A00F59-05F3-6266-B315-839458443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9D58484-BA24-ECE2-5645-56B05CF88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25C0F22-A8B8-7E4B-40EC-43055FE1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B733-3926-40DF-B1CC-611FD5F936CF}" type="datetimeFigureOut">
              <a:rPr lang="he-IL" smtClean="0"/>
              <a:t>כ"ד/סיון/תשפ"ד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5B01AAD-7FC5-46C7-CC96-CF5CC722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8BF9A2E-959B-642E-B7D8-9439F3E5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BB1C-7926-402F-8329-44CE1FBE8B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93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EA304C-CD2A-4D0B-65A2-0AAAB8D5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8F48970-A076-60AE-8DC2-A067CE41E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DC783A7-62F1-21DB-572F-E55F0E19E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D347985-FB6C-7CAA-08BC-0C0C5C5F0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179FA09-4FB0-7347-C7CF-FCCB9013F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ECA180F-EDF3-845A-C01F-70775630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B733-3926-40DF-B1CC-611FD5F936CF}" type="datetimeFigureOut">
              <a:rPr lang="he-IL" smtClean="0"/>
              <a:t>כ"ד/סיון/תשפ"ד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CA2A6A0-C374-2017-09DF-534A9A52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4812C8F-A76A-C870-5DFB-D50E41AA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BB1C-7926-402F-8329-44CE1FBE8B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17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D0F2DA-78B5-E8AF-0E31-D86521A0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DFB4B0D-53D0-51E2-2D5A-3D6F978B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B733-3926-40DF-B1CC-611FD5F936CF}" type="datetimeFigureOut">
              <a:rPr lang="he-IL" smtClean="0"/>
              <a:t>כ"ד/סיון/תשפ"ד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731D373-8D1B-F461-E15A-0B61432F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1771A04-F358-4DDA-EB92-00CB19AF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BB1C-7926-402F-8329-44CE1FBE8B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562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D46D9B1-3F1B-CCB8-5A4C-82BBFA0F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B733-3926-40DF-B1CC-611FD5F936CF}" type="datetimeFigureOut">
              <a:rPr lang="he-IL" smtClean="0"/>
              <a:t>כ"ד/סיון/תשפ"ד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2BE0FE8-1CD5-59B9-21FB-98173E11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7AF691C-775D-42E5-68FA-BDA3DA66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BB1C-7926-402F-8329-44CE1FBE8B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551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15DE28-8FE1-EBF4-845F-A7E874D4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426FF41-385C-13ED-DF03-8F891C57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4EE4701-0B4F-7AA1-4CDA-53F6D74C2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090DAA5-6464-486F-134F-3233C1D2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B733-3926-40DF-B1CC-611FD5F936CF}" type="datetimeFigureOut">
              <a:rPr lang="he-IL" smtClean="0"/>
              <a:t>כ"ד/סיון/תשפ"ד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C23FDF8-97EA-EC66-08F0-1A5034B7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A4127CB-A477-503C-91B9-F7CE6DB8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BB1C-7926-402F-8329-44CE1FBE8B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80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75506E-D07C-A77C-C93B-328954E1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476E40B-EEEC-39E2-811C-33649121D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301A53A-A350-D329-8720-966DE4227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2E1CC4-90DF-BCF0-756E-0CADBB1E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B733-3926-40DF-B1CC-611FD5F936CF}" type="datetimeFigureOut">
              <a:rPr lang="he-IL" smtClean="0"/>
              <a:t>כ"ד/סיון/תשפ"ד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2A74CEE-A4DA-A1E9-01EF-60593C2E4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CA8B52D-CE85-2510-452A-0B7558C5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BB1C-7926-402F-8329-44CE1FBE8B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702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A855C5B-5A6B-369D-BF12-FFB969D1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765CE89-7DBB-F60A-0482-5C104EF5A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55F109C-F49E-FBD0-F06E-541157CBE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D7B733-3926-40DF-B1CC-611FD5F936CF}" type="datetimeFigureOut">
              <a:rPr lang="he-IL" smtClean="0"/>
              <a:t>כ"ד/סיון/תשפ"ד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7A22E5E-548F-04D0-2D75-DE9B9FCBA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7D0FB27-56C8-13A0-9C1C-1F1BBEB22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89BB1C-7926-402F-8329-44CE1FBE8B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722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C4B838-6014-61A5-E7E2-D8FD3A6F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315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MC-sorter for Gray-coded values</a:t>
            </a:r>
            <a:br>
              <a:rPr lang="en-US" sz="4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3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final project – Hardware Continues Metastability (8386101)</a:t>
            </a:r>
            <a:br>
              <a:rPr lang="en-US" sz="3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2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Winter, 2024</a:t>
            </a:r>
            <a:br>
              <a:rPr lang="en-US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4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he-IL" sz="80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9EAD895-789C-2A12-6E5B-81B9A6D4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62789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Submitted by</a:t>
            </a:r>
          </a:p>
          <a:p>
            <a:pPr marL="0" indent="0" algn="ctr">
              <a:buNone/>
            </a:pPr>
            <a:r>
              <a:rPr lang="en-US" sz="2400" dirty="0"/>
              <a:t>Itay </a:t>
            </a:r>
            <a:r>
              <a:rPr lang="en-US" sz="2400" dirty="0" err="1"/>
              <a:t>Roiz</a:t>
            </a:r>
            <a:r>
              <a:rPr lang="en-US" sz="2400" dirty="0"/>
              <a:t> &amp; Itay Goldberg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21960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EA52A4-7578-7F9E-B74E-7EE68EBC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PPC - Comparing (stable) RGC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5725975-07E5-C5E5-BFF4-7016FB0CC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689" y="2941013"/>
            <a:ext cx="2883841" cy="1588589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DD1F1FBF-5807-B2DC-0765-17D69EBE2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386" y="1894024"/>
            <a:ext cx="2345227" cy="1325563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4F237359-1B9C-664C-CFAF-91913F8C4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160" y="4245776"/>
            <a:ext cx="2443677" cy="1329079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3ED1A5D4-CCC8-0473-FCA7-B2A84A9B9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1811" y="2888555"/>
            <a:ext cx="2137471" cy="1693507"/>
          </a:xfrm>
          <a:prstGeom prst="rect">
            <a:avLst/>
          </a:prstGeom>
        </p:spPr>
      </p:pic>
      <p:sp>
        <p:nvSpPr>
          <p:cNvPr id="10" name="חץ: מכופף 9">
            <a:extLst>
              <a:ext uri="{FF2B5EF4-FFF2-40B4-BE49-F238E27FC236}">
                <a16:creationId xmlns:a16="http://schemas.microsoft.com/office/drawing/2014/main" id="{7A4046D7-21F7-4B07-D231-BCC2611527E9}"/>
              </a:ext>
            </a:extLst>
          </p:cNvPr>
          <p:cNvSpPr/>
          <p:nvPr/>
        </p:nvSpPr>
        <p:spPr>
          <a:xfrm>
            <a:off x="2761488" y="2432304"/>
            <a:ext cx="2112672" cy="508709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1" name="חץ: מכופף 10">
            <a:extLst>
              <a:ext uri="{FF2B5EF4-FFF2-40B4-BE49-F238E27FC236}">
                <a16:creationId xmlns:a16="http://schemas.microsoft.com/office/drawing/2014/main" id="{7573F669-5EA0-5B48-CF74-E7C47475E64A}"/>
              </a:ext>
            </a:extLst>
          </p:cNvPr>
          <p:cNvSpPr/>
          <p:nvPr/>
        </p:nvSpPr>
        <p:spPr>
          <a:xfrm rot="10800000">
            <a:off x="7317837" y="4655959"/>
            <a:ext cx="2279144" cy="537832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חץ: מכופף למעלה 11">
            <a:extLst>
              <a:ext uri="{FF2B5EF4-FFF2-40B4-BE49-F238E27FC236}">
                <a16:creationId xmlns:a16="http://schemas.microsoft.com/office/drawing/2014/main" id="{580400BD-FA6D-BFD7-E993-5FA80C8E1663}"/>
              </a:ext>
            </a:extLst>
          </p:cNvPr>
          <p:cNvSpPr/>
          <p:nvPr/>
        </p:nvSpPr>
        <p:spPr>
          <a:xfrm rot="5400000">
            <a:off x="3471850" y="3805360"/>
            <a:ext cx="664192" cy="2112675"/>
          </a:xfrm>
          <a:prstGeom prst="bentUpArrow">
            <a:avLst>
              <a:gd name="adj1" fmla="val 18560"/>
              <a:gd name="adj2" fmla="val 27753"/>
              <a:gd name="adj3" fmla="val 2500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4" name="חץ: מכופף 13">
            <a:extLst>
              <a:ext uri="{FF2B5EF4-FFF2-40B4-BE49-F238E27FC236}">
                <a16:creationId xmlns:a16="http://schemas.microsoft.com/office/drawing/2014/main" id="{9D527E91-0EDB-ECE5-66FC-C6F6E3C32407}"/>
              </a:ext>
            </a:extLst>
          </p:cNvPr>
          <p:cNvSpPr/>
          <p:nvPr/>
        </p:nvSpPr>
        <p:spPr>
          <a:xfrm rot="5400000">
            <a:off x="8234624" y="1512575"/>
            <a:ext cx="511651" cy="2345226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5" name="חץ: למטה 14">
            <a:extLst>
              <a:ext uri="{FF2B5EF4-FFF2-40B4-BE49-F238E27FC236}">
                <a16:creationId xmlns:a16="http://schemas.microsoft.com/office/drawing/2014/main" id="{79FAE67F-84BD-854F-2DCB-A45303DA33FF}"/>
              </a:ext>
            </a:extLst>
          </p:cNvPr>
          <p:cNvSpPr/>
          <p:nvPr/>
        </p:nvSpPr>
        <p:spPr>
          <a:xfrm>
            <a:off x="6006084" y="5696712"/>
            <a:ext cx="179832" cy="79616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F33E2E51-EBC8-4D1A-C22F-D347979EB1C4}"/>
              </a:ext>
            </a:extLst>
          </p:cNvPr>
          <p:cNvSpPr txBox="1"/>
          <p:nvPr/>
        </p:nvSpPr>
        <p:spPr>
          <a:xfrm>
            <a:off x="2712262" y="2029252"/>
            <a:ext cx="209736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/>
              <a:t>Dimond Function</a:t>
            </a:r>
            <a:endParaRPr lang="he-IL" sz="2000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C72890C0-C767-BEEA-B2DF-E9722F8DC64F}"/>
              </a:ext>
            </a:extLst>
          </p:cNvPr>
          <p:cNvSpPr txBox="1"/>
          <p:nvPr/>
        </p:nvSpPr>
        <p:spPr>
          <a:xfrm>
            <a:off x="2712262" y="5174745"/>
            <a:ext cx="199958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/>
              <a:t>Output Function</a:t>
            </a:r>
            <a:endParaRPr lang="he-IL" sz="2000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3EF28128-9D5E-CF52-0780-D23BBBB12B02}"/>
              </a:ext>
            </a:extLst>
          </p:cNvPr>
          <p:cNvSpPr txBox="1"/>
          <p:nvPr/>
        </p:nvSpPr>
        <p:spPr>
          <a:xfrm>
            <a:off x="7650606" y="1990890"/>
            <a:ext cx="154240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/>
              <a:t>PPC Module</a:t>
            </a:r>
            <a:endParaRPr lang="he-IL" sz="2000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0AEEC85B-BC13-0A55-5441-84F3AD6ECA9F}"/>
              </a:ext>
            </a:extLst>
          </p:cNvPr>
          <p:cNvSpPr txBox="1"/>
          <p:nvPr/>
        </p:nvSpPr>
        <p:spPr>
          <a:xfrm>
            <a:off x="7715175" y="5174745"/>
            <a:ext cx="1477840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/>
              <a:t>Final States</a:t>
            </a:r>
            <a:endParaRPr lang="he-IL" sz="2000" dirty="0"/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A26E38C3-F9F3-DAEA-D032-C5B648EE2C50}"/>
              </a:ext>
            </a:extLst>
          </p:cNvPr>
          <p:cNvSpPr txBox="1"/>
          <p:nvPr/>
        </p:nvSpPr>
        <p:spPr>
          <a:xfrm>
            <a:off x="6202965" y="5886824"/>
            <a:ext cx="2251130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/>
              <a:t>{Max(</a:t>
            </a:r>
            <a:r>
              <a:rPr lang="en-US" sz="2000" dirty="0" err="1"/>
              <a:t>g,h</a:t>
            </a:r>
            <a:r>
              <a:rPr lang="en-US" sz="2000" dirty="0"/>
              <a:t>),Min(</a:t>
            </a:r>
            <a:r>
              <a:rPr lang="en-US" sz="2000" dirty="0" err="1"/>
              <a:t>g,h</a:t>
            </a:r>
            <a:r>
              <a:rPr lang="en-US" sz="2000" dirty="0"/>
              <a:t>)}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128962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C1F753-DC46-28C3-AD8E-65CEB0C6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MC - Comparing RGC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1F3B16C-DB5A-7871-BF8E-A0FA280FC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8" y="2772975"/>
            <a:ext cx="5415574" cy="2983216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1D2D6AE8-EB7B-551F-BA85-B11FE4EB2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95354"/>
            <a:ext cx="5400432" cy="2115234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BFD8D7A-A121-02D9-B472-29A2F0E5ECEF}"/>
              </a:ext>
            </a:extLst>
          </p:cNvPr>
          <p:cNvSpPr txBox="1"/>
          <p:nvPr/>
        </p:nvSpPr>
        <p:spPr>
          <a:xfrm>
            <a:off x="2204125" y="1447412"/>
            <a:ext cx="8099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he-IL" dirty="0" err="1"/>
              <a:t>What</a:t>
            </a:r>
            <a:r>
              <a:rPr lang="he-IL" dirty="0"/>
              <a:t> </a:t>
            </a:r>
            <a:r>
              <a:rPr lang="he-IL" dirty="0" err="1"/>
              <a:t>happens</a:t>
            </a:r>
            <a:r>
              <a:rPr lang="he-IL" dirty="0"/>
              <a:t> </a:t>
            </a:r>
            <a:r>
              <a:rPr lang="he-IL" dirty="0" err="1"/>
              <a:t>in</a:t>
            </a:r>
            <a:r>
              <a:rPr lang="he-IL" dirty="0"/>
              <a:t> a </a:t>
            </a:r>
            <a:r>
              <a:rPr lang="he-IL" dirty="0" err="1"/>
              <a:t>state</a:t>
            </a:r>
            <a:r>
              <a:rPr lang="he-IL" dirty="0"/>
              <a:t> </a:t>
            </a:r>
            <a:r>
              <a:rPr lang="he-IL" dirty="0" err="1"/>
              <a:t>machine</a:t>
            </a:r>
            <a:r>
              <a:rPr lang="he-IL" dirty="0"/>
              <a:t> </a:t>
            </a:r>
            <a:r>
              <a:rPr lang="he-IL" dirty="0" err="1"/>
              <a:t>when</a:t>
            </a:r>
            <a:r>
              <a:rPr lang="he-IL" dirty="0"/>
              <a:t> a </a:t>
            </a:r>
            <a:r>
              <a:rPr lang="he-IL" dirty="0" err="1"/>
              <a:t>metastable</a:t>
            </a:r>
            <a:r>
              <a:rPr lang="he-IL" dirty="0"/>
              <a:t> </a:t>
            </a:r>
            <a:r>
              <a:rPr lang="he-IL" dirty="0" err="1"/>
              <a:t>signal</a:t>
            </a:r>
            <a:r>
              <a:rPr lang="he-IL" dirty="0"/>
              <a:t> </a:t>
            </a:r>
            <a:r>
              <a:rPr lang="he-IL" dirty="0" err="1"/>
              <a:t>is</a:t>
            </a:r>
            <a:r>
              <a:rPr lang="he-IL" dirty="0"/>
              <a:t> </a:t>
            </a:r>
            <a:r>
              <a:rPr lang="he-IL" dirty="0" err="1"/>
              <a:t>received</a:t>
            </a:r>
            <a:r>
              <a:rPr lang="he-IL" dirty="0"/>
              <a:t>?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A01C5AF3-5D29-6FC0-0182-3D3467798D61}"/>
              </a:ext>
            </a:extLst>
          </p:cNvPr>
          <p:cNvSpPr txBox="1"/>
          <p:nvPr/>
        </p:nvSpPr>
        <p:spPr>
          <a:xfrm>
            <a:off x="2675041" y="1841794"/>
            <a:ext cx="7157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he-IL" dirty="0" err="1"/>
              <a:t>Can</a:t>
            </a:r>
            <a:r>
              <a:rPr lang="he-IL" dirty="0"/>
              <a:t> </a:t>
            </a:r>
            <a:r>
              <a:rPr lang="he-IL" dirty="0" err="1"/>
              <a:t>the</a:t>
            </a:r>
            <a:r>
              <a:rPr lang="he-IL" dirty="0"/>
              <a:t> </a:t>
            </a:r>
            <a:r>
              <a:rPr lang="he-IL" dirty="0" err="1"/>
              <a:t>state</a:t>
            </a:r>
            <a:r>
              <a:rPr lang="he-IL" dirty="0"/>
              <a:t> </a:t>
            </a:r>
            <a:r>
              <a:rPr lang="he-IL" dirty="0" err="1"/>
              <a:t>machine</a:t>
            </a:r>
            <a:r>
              <a:rPr lang="he-IL" dirty="0"/>
              <a:t> </a:t>
            </a:r>
            <a:r>
              <a:rPr lang="he-IL" dirty="0" err="1"/>
              <a:t>be</a:t>
            </a:r>
            <a:r>
              <a:rPr lang="he-IL" dirty="0"/>
              <a:t> </a:t>
            </a:r>
            <a:r>
              <a:rPr lang="he-IL" dirty="0" err="1"/>
              <a:t>in</a:t>
            </a:r>
            <a:r>
              <a:rPr lang="he-IL" dirty="0"/>
              <a:t> </a:t>
            </a:r>
            <a:r>
              <a:rPr lang="he-IL" dirty="0" err="1"/>
              <a:t>two</a:t>
            </a:r>
            <a:r>
              <a:rPr lang="he-IL" dirty="0"/>
              <a:t> </a:t>
            </a:r>
            <a:r>
              <a:rPr lang="he-IL" dirty="0" err="1"/>
              <a:t>decisive</a:t>
            </a:r>
            <a:r>
              <a:rPr lang="he-IL" dirty="0"/>
              <a:t> </a:t>
            </a:r>
            <a:r>
              <a:rPr lang="he-IL" dirty="0" err="1"/>
              <a:t>states</a:t>
            </a:r>
            <a:r>
              <a:rPr lang="he-IL" dirty="0"/>
              <a:t> </a:t>
            </a:r>
            <a:r>
              <a:rPr lang="he-IL" dirty="0" err="1"/>
              <a:t>at</a:t>
            </a:r>
            <a:r>
              <a:rPr lang="he-IL" dirty="0"/>
              <a:t> </a:t>
            </a:r>
            <a:r>
              <a:rPr lang="he-IL" dirty="0" err="1"/>
              <a:t>the</a:t>
            </a:r>
            <a:r>
              <a:rPr lang="he-IL" dirty="0"/>
              <a:t> </a:t>
            </a:r>
            <a:r>
              <a:rPr lang="he-IL" dirty="0" err="1"/>
              <a:t>same</a:t>
            </a:r>
            <a:r>
              <a:rPr lang="he-IL" dirty="0"/>
              <a:t> </a:t>
            </a:r>
            <a:r>
              <a:rPr lang="he-IL" dirty="0" err="1"/>
              <a:t>time</a:t>
            </a:r>
            <a:r>
              <a:rPr lang="he-I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918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0153134C-3182-692D-E46C-28F2DA2B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Is the MC-Diamond function associative?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488B08E-B701-8335-465B-E586B2C2D40D}"/>
              </a:ext>
            </a:extLst>
          </p:cNvPr>
          <p:cNvSpPr txBox="1"/>
          <p:nvPr/>
        </p:nvSpPr>
        <p:spPr>
          <a:xfrm>
            <a:off x="5806177" y="1459855"/>
            <a:ext cx="64793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No</a:t>
            </a:r>
            <a:r>
              <a:rPr lang="en-US" sz="2000" dirty="0"/>
              <a:t>!</a:t>
            </a:r>
            <a:endParaRPr lang="he-IL" sz="20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4249B38-6529-6D10-2AAF-DE8541D54CAA}"/>
              </a:ext>
            </a:extLst>
          </p:cNvPr>
          <p:cNvSpPr txBox="1"/>
          <p:nvPr/>
        </p:nvSpPr>
        <p:spPr>
          <a:xfrm>
            <a:off x="3048762" y="3247297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he-IL" sz="2400" dirty="0" err="1"/>
              <a:t>So</a:t>
            </a:r>
            <a:r>
              <a:rPr lang="he-IL" sz="2400" dirty="0"/>
              <a:t> </a:t>
            </a:r>
            <a:r>
              <a:rPr lang="he-IL" sz="2400" dirty="0" err="1"/>
              <a:t>why</a:t>
            </a:r>
            <a:r>
              <a:rPr lang="he-IL" sz="2400" dirty="0"/>
              <a:t> </a:t>
            </a:r>
            <a:r>
              <a:rPr lang="he-IL" sz="2400" dirty="0" err="1"/>
              <a:t>does</a:t>
            </a:r>
            <a:r>
              <a:rPr lang="he-IL" sz="2400" dirty="0"/>
              <a:t> </a:t>
            </a:r>
            <a:r>
              <a:rPr lang="he-IL" sz="2400" dirty="0" err="1"/>
              <a:t>it</a:t>
            </a:r>
            <a:r>
              <a:rPr lang="he-IL" sz="2400" dirty="0"/>
              <a:t> </a:t>
            </a:r>
            <a:r>
              <a:rPr lang="he-IL" sz="2400" dirty="0" err="1"/>
              <a:t>work</a:t>
            </a:r>
            <a:r>
              <a:rPr lang="he-IL" sz="2400" dirty="0"/>
              <a:t>?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D06B74D4-5D8A-25F9-BF36-6A855FADA581}"/>
              </a:ext>
            </a:extLst>
          </p:cNvPr>
          <p:cNvSpPr txBox="1"/>
          <p:nvPr/>
        </p:nvSpPr>
        <p:spPr>
          <a:xfrm>
            <a:off x="1177671" y="3708962"/>
            <a:ext cx="98366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he-IL" sz="2800" dirty="0" err="1"/>
              <a:t>Because</a:t>
            </a:r>
            <a:r>
              <a:rPr lang="he-IL" sz="2800" dirty="0"/>
              <a:t> </a:t>
            </a:r>
            <a:r>
              <a:rPr lang="he-IL" sz="2800" dirty="0" err="1"/>
              <a:t>the</a:t>
            </a:r>
            <a:r>
              <a:rPr lang="he-IL" sz="2800" dirty="0"/>
              <a:t> </a:t>
            </a:r>
            <a:r>
              <a:rPr lang="he-IL" sz="2800" dirty="0" err="1"/>
              <a:t>associativity</a:t>
            </a:r>
            <a:r>
              <a:rPr lang="he-IL" sz="2800" dirty="0"/>
              <a:t> </a:t>
            </a:r>
            <a:r>
              <a:rPr lang="he-IL" sz="2800" dirty="0" err="1"/>
              <a:t>is</a:t>
            </a:r>
            <a:r>
              <a:rPr lang="he-IL" sz="2800" dirty="0"/>
              <a:t> </a:t>
            </a:r>
            <a:r>
              <a:rPr lang="he-IL" sz="2800" dirty="0" err="1"/>
              <a:t>preserved</a:t>
            </a:r>
            <a:r>
              <a:rPr lang="he-IL" sz="2800" dirty="0"/>
              <a:t> </a:t>
            </a:r>
            <a:r>
              <a:rPr lang="he-IL" sz="2800" dirty="0" err="1"/>
              <a:t>over</a:t>
            </a:r>
            <a:r>
              <a:rPr lang="he-IL" sz="2800" dirty="0"/>
              <a:t> </a:t>
            </a:r>
            <a:r>
              <a:rPr lang="he-IL" sz="2800" dirty="0" err="1"/>
              <a:t>the</a:t>
            </a:r>
            <a:r>
              <a:rPr lang="he-IL" sz="2800" dirty="0"/>
              <a:t> </a:t>
            </a:r>
            <a:r>
              <a:rPr lang="en-US" sz="2800" dirty="0"/>
              <a:t>valid</a:t>
            </a:r>
            <a:r>
              <a:rPr lang="he-IL" sz="2800" dirty="0"/>
              <a:t> </a:t>
            </a:r>
            <a:r>
              <a:rPr lang="he-IL" sz="2800" dirty="0" err="1"/>
              <a:t>sequences</a:t>
            </a:r>
            <a:r>
              <a:rPr lang="he-IL" sz="2800" dirty="0"/>
              <a:t> </a:t>
            </a:r>
            <a:r>
              <a:rPr lang="he-IL" sz="2800" dirty="0" err="1"/>
              <a:t>in</a:t>
            </a:r>
            <a:r>
              <a:rPr lang="he-IL" sz="2800" dirty="0"/>
              <a:t> </a:t>
            </a:r>
            <a:r>
              <a:rPr lang="he-IL" sz="2800" dirty="0" err="1"/>
              <a:t>the</a:t>
            </a:r>
            <a:r>
              <a:rPr lang="he-IL" sz="2800" dirty="0"/>
              <a:t> </a:t>
            </a:r>
            <a:r>
              <a:rPr lang="he-IL" sz="2800" dirty="0" err="1"/>
              <a:t>Gray</a:t>
            </a:r>
            <a:r>
              <a:rPr lang="he-IL" sz="2800" dirty="0"/>
              <a:t> </a:t>
            </a:r>
            <a:r>
              <a:rPr lang="he-IL" sz="2800" dirty="0" err="1"/>
              <a:t>code</a:t>
            </a:r>
            <a:r>
              <a:rPr lang="he-IL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7366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DACD59-9ABB-9A2D-6E0C-4CB30373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PPC - Cost &amp; Delay</a:t>
            </a:r>
            <a:endParaRPr lang="he-IL" dirty="0"/>
          </a:p>
        </p:txBody>
      </p:sp>
      <p:pic>
        <p:nvPicPr>
          <p:cNvPr id="54" name="תמונה 53">
            <a:extLst>
              <a:ext uri="{FF2B5EF4-FFF2-40B4-BE49-F238E27FC236}">
                <a16:creationId xmlns:a16="http://schemas.microsoft.com/office/drawing/2014/main" id="{DBCD31CA-4FE4-EA2A-58FE-81A5AF91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895" y="1727706"/>
            <a:ext cx="5084183" cy="19410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תיבת טקסט 54">
                <a:extLst>
                  <a:ext uri="{FF2B5EF4-FFF2-40B4-BE49-F238E27FC236}">
                    <a16:creationId xmlns:a16="http://schemas.microsoft.com/office/drawing/2014/main" id="{87790375-C427-739F-E725-0676F8CAD2B3}"/>
                  </a:ext>
                </a:extLst>
              </p:cNvPr>
              <p:cNvSpPr txBox="1"/>
              <p:nvPr/>
            </p:nvSpPr>
            <p:spPr>
              <a:xfrm>
                <a:off x="1303007" y="2136738"/>
                <a:ext cx="4600100" cy="85914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𝑁𝑂𝑇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𝐴𝑁𝐷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𝑂𝑅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55" name="תיבת טקסט 54">
                <a:extLst>
                  <a:ext uri="{FF2B5EF4-FFF2-40B4-BE49-F238E27FC236}">
                    <a16:creationId xmlns:a16="http://schemas.microsoft.com/office/drawing/2014/main" id="{87790375-C427-739F-E725-0676F8CAD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007" y="2136738"/>
                <a:ext cx="4600100" cy="8591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תיבת טקסט 55">
                <a:extLst>
                  <a:ext uri="{FF2B5EF4-FFF2-40B4-BE49-F238E27FC236}">
                    <a16:creationId xmlns:a16="http://schemas.microsoft.com/office/drawing/2014/main" id="{5FF007EA-F42F-31A2-89A4-7B320689D4A4}"/>
                  </a:ext>
                </a:extLst>
              </p:cNvPr>
              <p:cNvSpPr txBox="1"/>
              <p:nvPr/>
            </p:nvSpPr>
            <p:spPr>
              <a:xfrm>
                <a:off x="1579345" y="4745800"/>
                <a:ext cx="557116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𝐷𝑒𝑙𝑎𝑦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l"/>
                <a:r>
                  <a:rPr lang="en-US" dirty="0"/>
                  <a:t>The last bit that stabilizes is in the n-1st place.</a:t>
                </a:r>
                <a:endParaRPr lang="he-IL" dirty="0"/>
              </a:p>
            </p:txBody>
          </p:sp>
        </mc:Choice>
        <mc:Fallback xmlns="">
          <p:sp>
            <p:nvSpPr>
              <p:cNvPr id="56" name="תיבת טקסט 55">
                <a:extLst>
                  <a:ext uri="{FF2B5EF4-FFF2-40B4-BE49-F238E27FC236}">
                    <a16:creationId xmlns:a16="http://schemas.microsoft.com/office/drawing/2014/main" id="{5FF007EA-F42F-31A2-89A4-7B320689D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345" y="4745800"/>
                <a:ext cx="5571168" cy="646331"/>
              </a:xfrm>
              <a:prstGeom prst="rect">
                <a:avLst/>
              </a:prstGeom>
              <a:blipFill>
                <a:blip r:embed="rId4"/>
                <a:stretch>
                  <a:fillRect l="-766" b="-1509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תמונה 3">
            <a:extLst>
              <a:ext uri="{FF2B5EF4-FFF2-40B4-BE49-F238E27FC236}">
                <a16:creationId xmlns:a16="http://schemas.microsoft.com/office/drawing/2014/main" id="{5BF9519B-50A4-0214-0CA9-C3AEB2EBF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574" y="4029455"/>
            <a:ext cx="2844733" cy="20790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5" name="דיו 34">
                <a:extLst>
                  <a:ext uri="{FF2B5EF4-FFF2-40B4-BE49-F238E27FC236}">
                    <a16:creationId xmlns:a16="http://schemas.microsoft.com/office/drawing/2014/main" id="{E3F2844E-FE6E-55F0-7BF7-11E4F56E7E3C}"/>
                  </a:ext>
                </a:extLst>
              </p14:cNvPr>
              <p14:cNvContentPartPr/>
              <p14:nvPr/>
            </p14:nvContentPartPr>
            <p14:xfrm>
              <a:off x="8009520" y="4479233"/>
              <a:ext cx="1748880" cy="1227600"/>
            </p14:xfrm>
          </p:contentPart>
        </mc:Choice>
        <mc:Fallback xmlns="">
          <p:pic>
            <p:nvPicPr>
              <p:cNvPr id="35" name="דיו 34">
                <a:extLst>
                  <a:ext uri="{FF2B5EF4-FFF2-40B4-BE49-F238E27FC236}">
                    <a16:creationId xmlns:a16="http://schemas.microsoft.com/office/drawing/2014/main" id="{E3F2844E-FE6E-55F0-7BF7-11E4F56E7E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37520" y="4335233"/>
                <a:ext cx="1892520" cy="151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422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24A9FC-9DFD-CEC4-B522-E0034069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– Diamond Function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296CDCC-D896-FFB0-5E84-D33398807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31" y="2097560"/>
            <a:ext cx="5340624" cy="155583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1AFF822-48BC-59CE-55FE-FC2389EFA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631" y="4387771"/>
            <a:ext cx="8223673" cy="125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95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24A9FC-9DFD-CEC4-B522-E0034069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– Diamond Function</a:t>
            </a:r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07AD7383-EA98-D431-BD06-8FCCA0929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227" y="2348869"/>
            <a:ext cx="8325545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38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C1C530-43C6-C370-6642-4DFA0879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– Output Function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7CDFA6A-AD77-B824-8CB0-3AF1F66A4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058" y="1909029"/>
            <a:ext cx="5245370" cy="203845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AC87F2C-F39E-A8FA-C952-1A1194A97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058" y="4417299"/>
            <a:ext cx="9468337" cy="128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72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C1C530-43C6-C370-6642-4DFA0879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– Output Function</a:t>
            </a:r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B061DFD9-A96F-5231-0B7E-43B16B20A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712" y="2160503"/>
            <a:ext cx="8256576" cy="305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85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95950B-E1DE-880B-8E7F-6D951362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– PPC 8b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14EDE5A-5391-2356-E0BA-16DCEC48F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19" y="1690688"/>
            <a:ext cx="5359675" cy="1346269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2DAED830-BA26-4F13-4812-D6C1A60BA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848" y="1690688"/>
            <a:ext cx="2895749" cy="178444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EBFDA5E9-D78A-744F-1C55-68D0AF347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46" y="3475130"/>
            <a:ext cx="4635738" cy="1022403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1828C8E4-D07F-63DF-E06E-215C5E7C0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848" y="3803692"/>
            <a:ext cx="3137061" cy="199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95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95950B-E1DE-880B-8E7F-6D951362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– PPC 8b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F470537-12D5-30AC-82A0-D8A96D1A3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03" y="2489584"/>
            <a:ext cx="5279518" cy="1878832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D3B8AC9B-2CBA-FEBD-2E7C-A0632AAE8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695" y="1498567"/>
            <a:ext cx="2489328" cy="43118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59424DDC-BFB7-CA88-A757-947F91163ADD}"/>
                  </a:ext>
                </a:extLst>
              </p:cNvPr>
              <p:cNvSpPr txBox="1"/>
              <p:nvPr/>
            </p:nvSpPr>
            <p:spPr>
              <a:xfrm>
                <a:off x="2868770" y="2021575"/>
                <a:ext cx="2254806" cy="37011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59424DDC-BFB7-CA88-A757-947F91163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70" y="2021575"/>
                <a:ext cx="2254806" cy="3701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תיבת טקסט 11">
                <a:extLst>
                  <a:ext uri="{FF2B5EF4-FFF2-40B4-BE49-F238E27FC236}">
                    <a16:creationId xmlns:a16="http://schemas.microsoft.com/office/drawing/2014/main" id="{81BEEF22-1B05-87EE-EDF6-740D08D2EAE9}"/>
                  </a:ext>
                </a:extLst>
              </p:cNvPr>
              <p:cNvSpPr txBox="1"/>
              <p:nvPr/>
            </p:nvSpPr>
            <p:spPr>
              <a:xfrm>
                <a:off x="4338702" y="2021574"/>
                <a:ext cx="2254806" cy="37011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2" name="תיבת טקסט 11">
                <a:extLst>
                  <a:ext uri="{FF2B5EF4-FFF2-40B4-BE49-F238E27FC236}">
                    <a16:creationId xmlns:a16="http://schemas.microsoft.com/office/drawing/2014/main" id="{81BEEF22-1B05-87EE-EDF6-740D08D2E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702" y="2021574"/>
                <a:ext cx="2254806" cy="3701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19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E69366-3FF2-5D7E-19CD-A940C262C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6599"/>
            <a:ext cx="9144000" cy="1103601"/>
          </a:xfrm>
        </p:spPr>
        <p:txBody>
          <a:bodyPr/>
          <a:lstStyle/>
          <a:p>
            <a:r>
              <a:rPr lang="en-US" dirty="0"/>
              <a:t>Parallel Prefix Computation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2760FD6-9F2A-FFB9-2E3D-A95D2458B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81798"/>
            <a:ext cx="9144000" cy="823658"/>
          </a:xfrm>
        </p:spPr>
        <p:txBody>
          <a:bodyPr/>
          <a:lstStyle/>
          <a:p>
            <a:r>
              <a:rPr lang="en-US" dirty="0"/>
              <a:t>A hardware algorithm aimed at shortening the information transfer time based on the mathematical properties of the operation.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FBCD637-D0A8-5207-ACC9-928367FD0E38}"/>
              </a:ext>
            </a:extLst>
          </p:cNvPr>
          <p:cNvSpPr txBox="1"/>
          <p:nvPr/>
        </p:nvSpPr>
        <p:spPr>
          <a:xfrm>
            <a:off x="3206496" y="2921168"/>
            <a:ext cx="60944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/>
              <a:t>What must exist for the algorithm to run?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Input size is predetermined</a:t>
            </a:r>
            <a:endParaRPr lang="he-IL" sz="20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The operation operator is associative</a:t>
            </a:r>
            <a:endParaRPr lang="he-IL" sz="200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5EA1AC4-7564-71C0-B813-4516C192E966}"/>
              </a:ext>
            </a:extLst>
          </p:cNvPr>
          <p:cNvSpPr txBox="1"/>
          <p:nvPr/>
        </p:nvSpPr>
        <p:spPr>
          <a:xfrm>
            <a:off x="3206496" y="4668370"/>
            <a:ext cx="60944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he-IL" sz="2000" dirty="0" err="1"/>
              <a:t>What</a:t>
            </a:r>
            <a:r>
              <a:rPr lang="he-IL" sz="2000" dirty="0"/>
              <a:t> </a:t>
            </a:r>
            <a:r>
              <a:rPr lang="he-IL" sz="2000" dirty="0" err="1"/>
              <a:t>will</a:t>
            </a:r>
            <a:r>
              <a:rPr lang="he-IL" sz="2000" dirty="0"/>
              <a:t> </a:t>
            </a:r>
            <a:r>
              <a:rPr lang="he-IL" sz="2000" dirty="0" err="1"/>
              <a:t>we</a:t>
            </a:r>
            <a:r>
              <a:rPr lang="he-IL" sz="2000" dirty="0"/>
              <a:t> </a:t>
            </a:r>
            <a:r>
              <a:rPr lang="he-IL" sz="2000" dirty="0" err="1"/>
              <a:t>get</a:t>
            </a:r>
            <a:r>
              <a:rPr lang="he-IL" sz="2000" dirty="0"/>
              <a:t> </a:t>
            </a:r>
            <a:r>
              <a:rPr lang="he-IL" sz="2000" dirty="0" err="1"/>
              <a:t>by</a:t>
            </a:r>
            <a:r>
              <a:rPr lang="he-IL" sz="2000" dirty="0"/>
              <a:t> </a:t>
            </a:r>
            <a:r>
              <a:rPr lang="he-IL" sz="2000" dirty="0" err="1"/>
              <a:t>using</a:t>
            </a:r>
            <a:r>
              <a:rPr lang="he-IL" sz="2000" dirty="0"/>
              <a:t> </a:t>
            </a:r>
            <a:r>
              <a:rPr lang="he-IL" sz="2000" dirty="0" err="1"/>
              <a:t>the</a:t>
            </a:r>
            <a:r>
              <a:rPr lang="he-IL" sz="2000" dirty="0"/>
              <a:t> </a:t>
            </a:r>
            <a:r>
              <a:rPr lang="he-IL" sz="2000" dirty="0" err="1"/>
              <a:t>algorithm</a:t>
            </a:r>
            <a:r>
              <a:rPr lang="he-IL" sz="2000" dirty="0"/>
              <a:t>?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Shortening the duration of the operation</a:t>
            </a:r>
            <a:endParaRPr lang="he-IL" sz="20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intermediate values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91316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CD5B45-9AD1-5486-FA6F-A735FFB4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List of attachments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8C0E98-D720-3ED8-7A3E-12F2E3DFE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PPC_8.vhdl</a:t>
            </a:r>
          </a:p>
          <a:p>
            <a:pPr algn="l" rtl="0"/>
            <a:r>
              <a:rPr lang="en-US" dirty="0"/>
              <a:t>PPC_8_tb.vhdl</a:t>
            </a:r>
          </a:p>
          <a:p>
            <a:pPr algn="l" rtl="0"/>
            <a:r>
              <a:rPr lang="en-US" dirty="0" err="1"/>
              <a:t>Diamond.vhdl</a:t>
            </a:r>
            <a:endParaRPr lang="en-US" dirty="0"/>
          </a:p>
          <a:p>
            <a:pPr algn="l" rtl="0"/>
            <a:r>
              <a:rPr lang="en-US" dirty="0" err="1"/>
              <a:t>Diamond_tb.vhdl</a:t>
            </a:r>
            <a:endParaRPr lang="en-US" dirty="0"/>
          </a:p>
          <a:p>
            <a:pPr algn="l" rtl="0"/>
            <a:r>
              <a:rPr lang="en-US" dirty="0" err="1"/>
              <a:t>Result.vhdl</a:t>
            </a:r>
            <a:endParaRPr lang="en-US" dirty="0"/>
          </a:p>
          <a:p>
            <a:pPr algn="l" rtl="0"/>
            <a:r>
              <a:rPr lang="en-US" dirty="0" err="1"/>
              <a:t>Result_tb.vhdl</a:t>
            </a:r>
            <a:endParaRPr lang="en-US" dirty="0"/>
          </a:p>
          <a:p>
            <a:pPr algn="l" rtl="0"/>
            <a:r>
              <a:rPr lang="en-US" dirty="0"/>
              <a:t>Associative_fv.py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0411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CB5973-DD0C-E251-93F3-BF2CA98C3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0" y="365125"/>
            <a:ext cx="3596640" cy="1325563"/>
          </a:xfrm>
        </p:spPr>
        <p:txBody>
          <a:bodyPr/>
          <a:lstStyle/>
          <a:p>
            <a:pPr algn="l"/>
            <a:r>
              <a:rPr lang="en-US" dirty="0"/>
              <a:t>PPC Example</a:t>
            </a:r>
            <a:endParaRPr lang="he-IL" dirty="0"/>
          </a:p>
        </p:txBody>
      </p: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17D63C99-B4B7-9E14-CE8C-5B63E28A0DB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690688"/>
            <a:ext cx="0" cy="4454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תמונה 9">
            <a:extLst>
              <a:ext uri="{FF2B5EF4-FFF2-40B4-BE49-F238E27FC236}">
                <a16:creationId xmlns:a16="http://schemas.microsoft.com/office/drawing/2014/main" id="{1A5F9DBE-6099-7EED-2595-9EE47597A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198" y="1893242"/>
            <a:ext cx="1574881" cy="1435174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C0DF2187-E34F-081C-D28C-FB65E2DBC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903" y="1690688"/>
            <a:ext cx="1695537" cy="1981302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2D485EF9-7FDF-6E01-52AA-3533CCBD1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316" y="3804350"/>
            <a:ext cx="1860646" cy="2413124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CB35AC9D-ECB7-F84D-A6A4-A93309AB2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8903" y="4061861"/>
            <a:ext cx="2197213" cy="2082907"/>
          </a:xfrm>
          <a:prstGeom prst="rect">
            <a:avLst/>
          </a:prstGeom>
        </p:spPr>
      </p:pic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1F5D77C8-45EF-ECC7-827D-CDC096EBD41B}"/>
              </a:ext>
            </a:extLst>
          </p:cNvPr>
          <p:cNvSpPr txBox="1"/>
          <p:nvPr/>
        </p:nvSpPr>
        <p:spPr>
          <a:xfrm>
            <a:off x="7809591" y="1391735"/>
            <a:ext cx="2754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dirty="0" err="1"/>
              <a:t>Parallel</a:t>
            </a:r>
            <a:r>
              <a:rPr lang="he-IL" dirty="0"/>
              <a:t> </a:t>
            </a:r>
            <a:r>
              <a:rPr lang="he-IL" dirty="0" err="1"/>
              <a:t>calculation</a:t>
            </a:r>
            <a:endParaRPr lang="he-IL" dirty="0"/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3D629CC2-DE0D-28F8-914D-1AC8728AEE8F}"/>
              </a:ext>
            </a:extLst>
          </p:cNvPr>
          <p:cNvSpPr txBox="1"/>
          <p:nvPr/>
        </p:nvSpPr>
        <p:spPr>
          <a:xfrm>
            <a:off x="2025546" y="1407335"/>
            <a:ext cx="235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dirty="0" err="1"/>
              <a:t>Serial</a:t>
            </a:r>
            <a:r>
              <a:rPr lang="he-IL" dirty="0"/>
              <a:t> </a:t>
            </a:r>
            <a:r>
              <a:rPr lang="he-IL" dirty="0" err="1"/>
              <a:t>calculation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7046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0D5412-CC60-2AFB-21DA-6D07E1C7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SM - Comparing (stable) RGC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0CF6E29-73C1-783E-05F8-D9AF22A7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591" y="2065592"/>
            <a:ext cx="6912938" cy="380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2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69799B-5E8E-0BF7-EE9A-5301DDA2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SM - Comparing (stable) RGC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3CE11EE-F3F9-72F6-553C-82625E23A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74" y="3338387"/>
            <a:ext cx="4235668" cy="2394073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9BB01B9-45E1-18E8-173E-0A3722265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188" y="3338387"/>
            <a:ext cx="4413477" cy="2400423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F41F3304-681B-F679-1D04-E5AA39BF8BE2}"/>
              </a:ext>
            </a:extLst>
          </p:cNvPr>
          <p:cNvSpPr txBox="1"/>
          <p:nvPr/>
        </p:nvSpPr>
        <p:spPr>
          <a:xfrm>
            <a:off x="2139523" y="2314482"/>
            <a:ext cx="209736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/>
              <a:t>Dimond Function</a:t>
            </a:r>
            <a:endParaRPr lang="he-IL" sz="20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A36659E-E164-AC23-2C23-2E7E1AEE7555}"/>
              </a:ext>
            </a:extLst>
          </p:cNvPr>
          <p:cNvSpPr txBox="1"/>
          <p:nvPr/>
        </p:nvSpPr>
        <p:spPr>
          <a:xfrm>
            <a:off x="8073024" y="2314482"/>
            <a:ext cx="199958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/>
              <a:t>Output Function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76980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045891-DB74-8255-7221-AE4C3578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Is the Diamond function associative?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E58B7E8-1B3D-D33C-5C9A-C8D8BDDAC9BE}"/>
              </a:ext>
            </a:extLst>
          </p:cNvPr>
          <p:cNvSpPr txBox="1"/>
          <p:nvPr/>
        </p:nvSpPr>
        <p:spPr>
          <a:xfrm>
            <a:off x="5737889" y="1459855"/>
            <a:ext cx="71622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Yes</a:t>
            </a:r>
            <a:r>
              <a:rPr lang="en-US" sz="2000" dirty="0"/>
              <a:t>!</a:t>
            </a:r>
            <a:endParaRPr lang="he-IL" sz="2000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0342CFDE-C19E-31C3-19E6-6D2944B25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00" y="2146255"/>
            <a:ext cx="6147116" cy="1739989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F8084008-3357-9326-09D7-4F8A0A8AF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984" y="2155780"/>
            <a:ext cx="2787793" cy="3460928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8CF1BB31-B116-C9E8-D777-732B35388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00" y="5765201"/>
            <a:ext cx="10255777" cy="850944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937CE98B-7D87-E0A4-CB34-23120EA31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00" y="5089631"/>
            <a:ext cx="2336920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0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154B65-72A5-C22D-3818-494B7DF7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associativity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9F87232A-6BFC-738E-7F55-3E51AE262174}"/>
                  </a:ext>
                </a:extLst>
              </p:cNvPr>
              <p:cNvSpPr txBox="1"/>
              <p:nvPr/>
            </p:nvSpPr>
            <p:spPr>
              <a:xfrm>
                <a:off x="1489707" y="2844225"/>
                <a:ext cx="9212581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(((((((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9F87232A-6BFC-738E-7F55-3E51AE262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707" y="2844225"/>
                <a:ext cx="921258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A8B9A99B-9B9A-5151-EBA1-042E7FCFDF35}"/>
                  </a:ext>
                </a:extLst>
              </p:cNvPr>
              <p:cNvSpPr txBox="1"/>
              <p:nvPr/>
            </p:nvSpPr>
            <p:spPr>
              <a:xfrm>
                <a:off x="1377012" y="4507904"/>
                <a:ext cx="9325276" cy="584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(((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)∗(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))∗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)∗(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A8B9A99B-9B9A-5151-EBA1-042E7FCFD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012" y="4507904"/>
                <a:ext cx="932527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E444D85-B8F9-13BA-3F16-6E5DB4DC0E7E}"/>
              </a:ext>
            </a:extLst>
          </p:cNvPr>
          <p:cNvSpPr txBox="1"/>
          <p:nvPr/>
        </p:nvSpPr>
        <p:spPr>
          <a:xfrm>
            <a:off x="1489707" y="2017387"/>
            <a:ext cx="89336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Given that the function is associative we will want to operate the parentheses in a way that will serve our purpose.</a:t>
            </a:r>
          </a:p>
          <a:p>
            <a:pPr algn="l"/>
            <a:r>
              <a:rPr lang="en-US" dirty="0"/>
              <a:t>Instead of using them like this:</a:t>
            </a:r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D09A88CB-9FCF-95A3-BDBA-D63CD35AA07D}"/>
              </a:ext>
            </a:extLst>
          </p:cNvPr>
          <p:cNvSpPr txBox="1"/>
          <p:nvPr/>
        </p:nvSpPr>
        <p:spPr>
          <a:xfrm>
            <a:off x="1489707" y="425583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he-IL" dirty="0" err="1"/>
              <a:t>We</a:t>
            </a:r>
            <a:r>
              <a:rPr lang="he-IL" dirty="0"/>
              <a:t> </a:t>
            </a:r>
            <a:r>
              <a:rPr lang="he-IL" dirty="0" err="1"/>
              <a:t>can</a:t>
            </a:r>
            <a:r>
              <a:rPr lang="he-IL" dirty="0"/>
              <a:t> </a:t>
            </a:r>
            <a:r>
              <a:rPr lang="he-IL" dirty="0" err="1"/>
              <a:t>use</a:t>
            </a:r>
            <a:r>
              <a:rPr lang="he-IL" dirty="0"/>
              <a:t> </a:t>
            </a:r>
            <a:r>
              <a:rPr lang="he-IL" dirty="0" err="1"/>
              <a:t>them</a:t>
            </a:r>
            <a:r>
              <a:rPr lang="he-IL" dirty="0"/>
              <a:t> </a:t>
            </a:r>
            <a:r>
              <a:rPr lang="he-IL" dirty="0" err="1"/>
              <a:t>as</a:t>
            </a:r>
            <a:r>
              <a:rPr lang="he-IL" dirty="0"/>
              <a:t> </a:t>
            </a:r>
            <a:r>
              <a:rPr lang="he-IL" dirty="0" err="1"/>
              <a:t>follows</a:t>
            </a:r>
            <a:r>
              <a:rPr lang="he-I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895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A3682B-CE8A-CF11-6EF6-990A908D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PPC 8b String</a:t>
            </a:r>
            <a:endParaRPr lang="he-IL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7EF3B0B8-04ED-D87A-B402-22F7F42FF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668360"/>
              </p:ext>
            </p:extLst>
          </p:nvPr>
        </p:nvGraphicFramePr>
        <p:xfrm>
          <a:off x="3859231" y="2145088"/>
          <a:ext cx="4950456" cy="370840"/>
        </p:xfrm>
        <a:graphic>
          <a:graphicData uri="http://schemas.openxmlformats.org/drawingml/2006/table">
            <a:tbl>
              <a:tblPr rtl="1" firstRow="1" bandRow="1">
                <a:tableStyleId>{8A107856-5554-42FB-B03E-39F5DBC370BA}</a:tableStyleId>
              </a:tblPr>
              <a:tblGrid>
                <a:gridCol w="618807">
                  <a:extLst>
                    <a:ext uri="{9D8B030D-6E8A-4147-A177-3AD203B41FA5}">
                      <a16:colId xmlns:a16="http://schemas.microsoft.com/office/drawing/2014/main" val="1591517257"/>
                    </a:ext>
                  </a:extLst>
                </a:gridCol>
                <a:gridCol w="618807">
                  <a:extLst>
                    <a:ext uri="{9D8B030D-6E8A-4147-A177-3AD203B41FA5}">
                      <a16:colId xmlns:a16="http://schemas.microsoft.com/office/drawing/2014/main" val="1874531582"/>
                    </a:ext>
                  </a:extLst>
                </a:gridCol>
                <a:gridCol w="618807">
                  <a:extLst>
                    <a:ext uri="{9D8B030D-6E8A-4147-A177-3AD203B41FA5}">
                      <a16:colId xmlns:a16="http://schemas.microsoft.com/office/drawing/2014/main" val="3239619045"/>
                    </a:ext>
                  </a:extLst>
                </a:gridCol>
                <a:gridCol w="618807">
                  <a:extLst>
                    <a:ext uri="{9D8B030D-6E8A-4147-A177-3AD203B41FA5}">
                      <a16:colId xmlns:a16="http://schemas.microsoft.com/office/drawing/2014/main" val="4128186382"/>
                    </a:ext>
                  </a:extLst>
                </a:gridCol>
                <a:gridCol w="618807">
                  <a:extLst>
                    <a:ext uri="{9D8B030D-6E8A-4147-A177-3AD203B41FA5}">
                      <a16:colId xmlns:a16="http://schemas.microsoft.com/office/drawing/2014/main" val="502687808"/>
                    </a:ext>
                  </a:extLst>
                </a:gridCol>
                <a:gridCol w="618807">
                  <a:extLst>
                    <a:ext uri="{9D8B030D-6E8A-4147-A177-3AD203B41FA5}">
                      <a16:colId xmlns:a16="http://schemas.microsoft.com/office/drawing/2014/main" val="1583929984"/>
                    </a:ext>
                  </a:extLst>
                </a:gridCol>
                <a:gridCol w="618807">
                  <a:extLst>
                    <a:ext uri="{9D8B030D-6E8A-4147-A177-3AD203B41FA5}">
                      <a16:colId xmlns:a16="http://schemas.microsoft.com/office/drawing/2014/main" val="189712100"/>
                    </a:ext>
                  </a:extLst>
                </a:gridCol>
                <a:gridCol w="618807">
                  <a:extLst>
                    <a:ext uri="{9D8B030D-6E8A-4147-A177-3AD203B41FA5}">
                      <a16:colId xmlns:a16="http://schemas.microsoft.com/office/drawing/2014/main" val="3411598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/>
                        <a:t>X_0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/>
                        <a:t>X_1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/>
                        <a:t>X_2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/>
                        <a:t>X_3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/>
                        <a:t>X_4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/>
                        <a:t>x_5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/>
                        <a:t>X_6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/>
                        <a:t>X_7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02641"/>
                  </a:ext>
                </a:extLst>
              </a:tr>
            </a:tbl>
          </a:graphicData>
        </a:graphic>
      </p:graphicFrame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543B5659-B809-3912-2348-140A0D461C3C}"/>
              </a:ext>
            </a:extLst>
          </p:cNvPr>
          <p:cNvCxnSpPr>
            <a:cxnSpLocks/>
          </p:cNvCxnSpPr>
          <p:nvPr/>
        </p:nvCxnSpPr>
        <p:spPr>
          <a:xfrm>
            <a:off x="8447369" y="2605290"/>
            <a:ext cx="0" cy="2850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529BAB5D-C576-951D-9EF2-03428753D6C1}"/>
              </a:ext>
            </a:extLst>
          </p:cNvPr>
          <p:cNvCxnSpPr>
            <a:cxnSpLocks/>
          </p:cNvCxnSpPr>
          <p:nvPr/>
        </p:nvCxnSpPr>
        <p:spPr>
          <a:xfrm>
            <a:off x="7875150" y="2605290"/>
            <a:ext cx="0" cy="2850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0E7D14DE-39F8-0862-0268-D02A4A73CC7D}"/>
              </a:ext>
            </a:extLst>
          </p:cNvPr>
          <p:cNvCxnSpPr>
            <a:cxnSpLocks/>
          </p:cNvCxnSpPr>
          <p:nvPr/>
        </p:nvCxnSpPr>
        <p:spPr>
          <a:xfrm>
            <a:off x="7254048" y="2633652"/>
            <a:ext cx="0" cy="2850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955203FA-A8AB-3751-3D31-5D8464187420}"/>
              </a:ext>
            </a:extLst>
          </p:cNvPr>
          <p:cNvCxnSpPr>
            <a:cxnSpLocks/>
          </p:cNvCxnSpPr>
          <p:nvPr/>
        </p:nvCxnSpPr>
        <p:spPr>
          <a:xfrm>
            <a:off x="6641573" y="2633652"/>
            <a:ext cx="0" cy="2850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F7FAA5EE-B551-036A-3E60-DFB3403D1902}"/>
              </a:ext>
            </a:extLst>
          </p:cNvPr>
          <p:cNvCxnSpPr>
            <a:cxnSpLocks/>
          </p:cNvCxnSpPr>
          <p:nvPr/>
        </p:nvCxnSpPr>
        <p:spPr>
          <a:xfrm>
            <a:off x="5985965" y="2633652"/>
            <a:ext cx="0" cy="2850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25E14F66-4936-AD12-E6FF-E15BD12517C7}"/>
              </a:ext>
            </a:extLst>
          </p:cNvPr>
          <p:cNvCxnSpPr>
            <a:cxnSpLocks/>
          </p:cNvCxnSpPr>
          <p:nvPr/>
        </p:nvCxnSpPr>
        <p:spPr>
          <a:xfrm>
            <a:off x="5407995" y="2659508"/>
            <a:ext cx="0" cy="2850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44344D71-6AA0-2590-B6BF-1E24873C2A3B}"/>
              </a:ext>
            </a:extLst>
          </p:cNvPr>
          <p:cNvCxnSpPr>
            <a:cxnSpLocks/>
          </p:cNvCxnSpPr>
          <p:nvPr/>
        </p:nvCxnSpPr>
        <p:spPr>
          <a:xfrm>
            <a:off x="4761014" y="2633652"/>
            <a:ext cx="0" cy="2850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41FE86AA-3044-A1F3-DE9E-7C6CEEDC9EAF}"/>
              </a:ext>
            </a:extLst>
          </p:cNvPr>
          <p:cNvCxnSpPr>
            <a:cxnSpLocks/>
          </p:cNvCxnSpPr>
          <p:nvPr/>
        </p:nvCxnSpPr>
        <p:spPr>
          <a:xfrm>
            <a:off x="4161478" y="2659508"/>
            <a:ext cx="0" cy="2850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76F7D2F2-582F-97F4-8659-7C848442183D}"/>
              </a:ext>
            </a:extLst>
          </p:cNvPr>
          <p:cNvCxnSpPr>
            <a:cxnSpLocks/>
          </p:cNvCxnSpPr>
          <p:nvPr/>
        </p:nvCxnSpPr>
        <p:spPr>
          <a:xfrm flipV="1">
            <a:off x="7875150" y="2701850"/>
            <a:ext cx="572219" cy="478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135A12E4-66AE-CFEB-73C5-B848A02D9E77}"/>
              </a:ext>
            </a:extLst>
          </p:cNvPr>
          <p:cNvCxnSpPr>
            <a:cxnSpLocks/>
          </p:cNvCxnSpPr>
          <p:nvPr/>
        </p:nvCxnSpPr>
        <p:spPr>
          <a:xfrm flipV="1">
            <a:off x="6690456" y="2712474"/>
            <a:ext cx="572219" cy="478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04EA65B5-1002-DC57-F0BC-9F328E9544B2}"/>
              </a:ext>
            </a:extLst>
          </p:cNvPr>
          <p:cNvCxnSpPr>
            <a:cxnSpLocks/>
          </p:cNvCxnSpPr>
          <p:nvPr/>
        </p:nvCxnSpPr>
        <p:spPr>
          <a:xfrm flipV="1">
            <a:off x="5397931" y="2712474"/>
            <a:ext cx="572219" cy="478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E4107A99-65CE-BD7D-D23B-586039C2283C}"/>
              </a:ext>
            </a:extLst>
          </p:cNvPr>
          <p:cNvCxnSpPr>
            <a:cxnSpLocks/>
          </p:cNvCxnSpPr>
          <p:nvPr/>
        </p:nvCxnSpPr>
        <p:spPr>
          <a:xfrm flipV="1">
            <a:off x="4172980" y="2712473"/>
            <a:ext cx="572219" cy="478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1CF8E721-A0B9-1D9E-EF4B-0BFB14309970}"/>
              </a:ext>
            </a:extLst>
          </p:cNvPr>
          <p:cNvSpPr/>
          <p:nvPr/>
        </p:nvSpPr>
        <p:spPr>
          <a:xfrm>
            <a:off x="7785403" y="3061731"/>
            <a:ext cx="179492" cy="1718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E199F469-7E39-E4FA-EB17-C2B10EB7E85D}"/>
              </a:ext>
            </a:extLst>
          </p:cNvPr>
          <p:cNvSpPr/>
          <p:nvPr/>
        </p:nvSpPr>
        <p:spPr>
          <a:xfrm>
            <a:off x="6582624" y="3061731"/>
            <a:ext cx="179492" cy="1718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>
            <a:extLst>
              <a:ext uri="{FF2B5EF4-FFF2-40B4-BE49-F238E27FC236}">
                <a16:creationId xmlns:a16="http://schemas.microsoft.com/office/drawing/2014/main" id="{A4FDCCCA-76AF-76C3-2740-B47D203776A5}"/>
              </a:ext>
            </a:extLst>
          </p:cNvPr>
          <p:cNvSpPr/>
          <p:nvPr/>
        </p:nvSpPr>
        <p:spPr>
          <a:xfrm>
            <a:off x="5326876" y="3054774"/>
            <a:ext cx="179492" cy="1718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0" name="אליפסה 19">
            <a:extLst>
              <a:ext uri="{FF2B5EF4-FFF2-40B4-BE49-F238E27FC236}">
                <a16:creationId xmlns:a16="http://schemas.microsoft.com/office/drawing/2014/main" id="{CBD1F91E-179A-0BA7-4D70-1E20710A2C98}"/>
              </a:ext>
            </a:extLst>
          </p:cNvPr>
          <p:cNvSpPr/>
          <p:nvPr/>
        </p:nvSpPr>
        <p:spPr>
          <a:xfrm>
            <a:off x="4061387" y="3094239"/>
            <a:ext cx="179492" cy="1718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9A90B352-C4E7-7EA3-24EE-95B67C32BA9B}"/>
              </a:ext>
            </a:extLst>
          </p:cNvPr>
          <p:cNvCxnSpPr>
            <a:cxnSpLocks/>
          </p:cNvCxnSpPr>
          <p:nvPr/>
        </p:nvCxnSpPr>
        <p:spPr>
          <a:xfrm flipV="1">
            <a:off x="7302931" y="4801288"/>
            <a:ext cx="572219" cy="478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אליפסה 21">
            <a:extLst>
              <a:ext uri="{FF2B5EF4-FFF2-40B4-BE49-F238E27FC236}">
                <a16:creationId xmlns:a16="http://schemas.microsoft.com/office/drawing/2014/main" id="{8FED2155-78DE-E453-D1E3-861F7B358F06}"/>
              </a:ext>
            </a:extLst>
          </p:cNvPr>
          <p:cNvSpPr/>
          <p:nvPr/>
        </p:nvSpPr>
        <p:spPr>
          <a:xfrm>
            <a:off x="7213184" y="5161169"/>
            <a:ext cx="179492" cy="1718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331AA90B-3C40-C801-4792-04519688E628}"/>
              </a:ext>
            </a:extLst>
          </p:cNvPr>
          <p:cNvCxnSpPr>
            <a:cxnSpLocks/>
          </p:cNvCxnSpPr>
          <p:nvPr/>
        </p:nvCxnSpPr>
        <p:spPr>
          <a:xfrm flipV="1">
            <a:off x="6069050" y="4793916"/>
            <a:ext cx="572219" cy="478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אליפסה 23">
            <a:extLst>
              <a:ext uri="{FF2B5EF4-FFF2-40B4-BE49-F238E27FC236}">
                <a16:creationId xmlns:a16="http://schemas.microsoft.com/office/drawing/2014/main" id="{7D4FACB0-E9E4-1CDB-629A-4D5387C484EF}"/>
              </a:ext>
            </a:extLst>
          </p:cNvPr>
          <p:cNvSpPr/>
          <p:nvPr/>
        </p:nvSpPr>
        <p:spPr>
          <a:xfrm>
            <a:off x="5979303" y="5153797"/>
            <a:ext cx="179492" cy="1718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F2CEBED4-E385-3111-507B-5B5E5896E4C5}"/>
              </a:ext>
            </a:extLst>
          </p:cNvPr>
          <p:cNvCxnSpPr>
            <a:cxnSpLocks/>
          </p:cNvCxnSpPr>
          <p:nvPr/>
        </p:nvCxnSpPr>
        <p:spPr>
          <a:xfrm flipV="1">
            <a:off x="4844099" y="4793916"/>
            <a:ext cx="572219" cy="478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אליפסה 25">
            <a:extLst>
              <a:ext uri="{FF2B5EF4-FFF2-40B4-BE49-F238E27FC236}">
                <a16:creationId xmlns:a16="http://schemas.microsoft.com/office/drawing/2014/main" id="{6CAE776F-FEA3-32D6-A2D2-FD95CF7BAB05}"/>
              </a:ext>
            </a:extLst>
          </p:cNvPr>
          <p:cNvSpPr/>
          <p:nvPr/>
        </p:nvSpPr>
        <p:spPr>
          <a:xfrm>
            <a:off x="4754352" y="5153797"/>
            <a:ext cx="179492" cy="1718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טבלה 26">
                <a:extLst>
                  <a:ext uri="{FF2B5EF4-FFF2-40B4-BE49-F238E27FC236}">
                    <a16:creationId xmlns:a16="http://schemas.microsoft.com/office/drawing/2014/main" id="{C2AD803E-1AA2-8CB4-5B7A-033DC6622E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705818"/>
                  </p:ext>
                </p:extLst>
              </p:nvPr>
            </p:nvGraphicFramePr>
            <p:xfrm>
              <a:off x="3841114" y="5544567"/>
              <a:ext cx="4931184" cy="370840"/>
            </p:xfrm>
            <a:graphic>
              <a:graphicData uri="http://schemas.openxmlformats.org/drawingml/2006/table">
                <a:tbl>
                  <a:tblPr rtl="1" firstRow="1" bandRow="1">
                    <a:tableStyleId>{8A107856-5554-42FB-B03E-39F5DBC370BA}</a:tableStyleId>
                  </a:tblPr>
                  <a:tblGrid>
                    <a:gridCol w="616398">
                      <a:extLst>
                        <a:ext uri="{9D8B030D-6E8A-4147-A177-3AD203B41FA5}">
                          <a16:colId xmlns:a16="http://schemas.microsoft.com/office/drawing/2014/main" val="2647287886"/>
                        </a:ext>
                      </a:extLst>
                    </a:gridCol>
                    <a:gridCol w="616398">
                      <a:extLst>
                        <a:ext uri="{9D8B030D-6E8A-4147-A177-3AD203B41FA5}">
                          <a16:colId xmlns:a16="http://schemas.microsoft.com/office/drawing/2014/main" val="1874531582"/>
                        </a:ext>
                      </a:extLst>
                    </a:gridCol>
                    <a:gridCol w="616398">
                      <a:extLst>
                        <a:ext uri="{9D8B030D-6E8A-4147-A177-3AD203B41FA5}">
                          <a16:colId xmlns:a16="http://schemas.microsoft.com/office/drawing/2014/main" val="3239619045"/>
                        </a:ext>
                      </a:extLst>
                    </a:gridCol>
                    <a:gridCol w="616398">
                      <a:extLst>
                        <a:ext uri="{9D8B030D-6E8A-4147-A177-3AD203B41FA5}">
                          <a16:colId xmlns:a16="http://schemas.microsoft.com/office/drawing/2014/main" val="4128186382"/>
                        </a:ext>
                      </a:extLst>
                    </a:gridCol>
                    <a:gridCol w="616398">
                      <a:extLst>
                        <a:ext uri="{9D8B030D-6E8A-4147-A177-3AD203B41FA5}">
                          <a16:colId xmlns:a16="http://schemas.microsoft.com/office/drawing/2014/main" val="502687808"/>
                        </a:ext>
                      </a:extLst>
                    </a:gridCol>
                    <a:gridCol w="616398">
                      <a:extLst>
                        <a:ext uri="{9D8B030D-6E8A-4147-A177-3AD203B41FA5}">
                          <a16:colId xmlns:a16="http://schemas.microsoft.com/office/drawing/2014/main" val="1583929984"/>
                        </a:ext>
                      </a:extLst>
                    </a:gridCol>
                    <a:gridCol w="616398">
                      <a:extLst>
                        <a:ext uri="{9D8B030D-6E8A-4147-A177-3AD203B41FA5}">
                          <a16:colId xmlns:a16="http://schemas.microsoft.com/office/drawing/2014/main" val="189712100"/>
                        </a:ext>
                      </a:extLst>
                    </a:gridCol>
                    <a:gridCol w="616398">
                      <a:extLst>
                        <a:ext uri="{9D8B030D-6E8A-4147-A177-3AD203B41FA5}">
                          <a16:colId xmlns:a16="http://schemas.microsoft.com/office/drawing/2014/main" val="34115982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82026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טבלה 26">
                <a:extLst>
                  <a:ext uri="{FF2B5EF4-FFF2-40B4-BE49-F238E27FC236}">
                    <a16:creationId xmlns:a16="http://schemas.microsoft.com/office/drawing/2014/main" id="{C2AD803E-1AA2-8CB4-5B7A-033DC6622E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705818"/>
                  </p:ext>
                </p:extLst>
              </p:nvPr>
            </p:nvGraphicFramePr>
            <p:xfrm>
              <a:off x="3841114" y="5544567"/>
              <a:ext cx="4931184" cy="370840"/>
            </p:xfrm>
            <a:graphic>
              <a:graphicData uri="http://schemas.openxmlformats.org/drawingml/2006/table">
                <a:tbl>
                  <a:tblPr rtl="1" firstRow="1" bandRow="1">
                    <a:tableStyleId>{8A107856-5554-42FB-B03E-39F5DBC370BA}</a:tableStyleId>
                  </a:tblPr>
                  <a:tblGrid>
                    <a:gridCol w="616398">
                      <a:extLst>
                        <a:ext uri="{9D8B030D-6E8A-4147-A177-3AD203B41FA5}">
                          <a16:colId xmlns:a16="http://schemas.microsoft.com/office/drawing/2014/main" val="2647287886"/>
                        </a:ext>
                      </a:extLst>
                    </a:gridCol>
                    <a:gridCol w="616398">
                      <a:extLst>
                        <a:ext uri="{9D8B030D-6E8A-4147-A177-3AD203B41FA5}">
                          <a16:colId xmlns:a16="http://schemas.microsoft.com/office/drawing/2014/main" val="1874531582"/>
                        </a:ext>
                      </a:extLst>
                    </a:gridCol>
                    <a:gridCol w="616398">
                      <a:extLst>
                        <a:ext uri="{9D8B030D-6E8A-4147-A177-3AD203B41FA5}">
                          <a16:colId xmlns:a16="http://schemas.microsoft.com/office/drawing/2014/main" val="3239619045"/>
                        </a:ext>
                      </a:extLst>
                    </a:gridCol>
                    <a:gridCol w="616398">
                      <a:extLst>
                        <a:ext uri="{9D8B030D-6E8A-4147-A177-3AD203B41FA5}">
                          <a16:colId xmlns:a16="http://schemas.microsoft.com/office/drawing/2014/main" val="4128186382"/>
                        </a:ext>
                      </a:extLst>
                    </a:gridCol>
                    <a:gridCol w="616398">
                      <a:extLst>
                        <a:ext uri="{9D8B030D-6E8A-4147-A177-3AD203B41FA5}">
                          <a16:colId xmlns:a16="http://schemas.microsoft.com/office/drawing/2014/main" val="502687808"/>
                        </a:ext>
                      </a:extLst>
                    </a:gridCol>
                    <a:gridCol w="616398">
                      <a:extLst>
                        <a:ext uri="{9D8B030D-6E8A-4147-A177-3AD203B41FA5}">
                          <a16:colId xmlns:a16="http://schemas.microsoft.com/office/drawing/2014/main" val="1583929984"/>
                        </a:ext>
                      </a:extLst>
                    </a:gridCol>
                    <a:gridCol w="616398">
                      <a:extLst>
                        <a:ext uri="{9D8B030D-6E8A-4147-A177-3AD203B41FA5}">
                          <a16:colId xmlns:a16="http://schemas.microsoft.com/office/drawing/2014/main" val="189712100"/>
                        </a:ext>
                      </a:extLst>
                    </a:gridCol>
                    <a:gridCol w="616398">
                      <a:extLst>
                        <a:ext uri="{9D8B030D-6E8A-4147-A177-3AD203B41FA5}">
                          <a16:colId xmlns:a16="http://schemas.microsoft.com/office/drawing/2014/main" val="34115982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990" t="-1613" r="-70396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13" r="-59705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201980" t="-1613" r="-50297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301980" t="-1613" r="-40297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401980" t="-1613" r="-30297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497059" t="-1613" r="-2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602970" t="-1613" r="-10198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702970" t="-1613" r="-1980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20264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CE34686D-F610-F97D-0D91-0BD06538D817}"/>
              </a:ext>
            </a:extLst>
          </p:cNvPr>
          <p:cNvCxnSpPr>
            <a:cxnSpLocks/>
          </p:cNvCxnSpPr>
          <p:nvPr/>
        </p:nvCxnSpPr>
        <p:spPr>
          <a:xfrm flipV="1">
            <a:off x="6657388" y="3402331"/>
            <a:ext cx="1209135" cy="2877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אליפסה 28">
            <a:extLst>
              <a:ext uri="{FF2B5EF4-FFF2-40B4-BE49-F238E27FC236}">
                <a16:creationId xmlns:a16="http://schemas.microsoft.com/office/drawing/2014/main" id="{88173194-2547-793D-8D72-E16ADCE639F2}"/>
              </a:ext>
            </a:extLst>
          </p:cNvPr>
          <p:cNvSpPr/>
          <p:nvPr/>
        </p:nvSpPr>
        <p:spPr>
          <a:xfrm>
            <a:off x="6547514" y="3601586"/>
            <a:ext cx="179492" cy="1718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77AAE7F2-572D-9AAD-E76F-8F80BA5D1F91}"/>
              </a:ext>
            </a:extLst>
          </p:cNvPr>
          <p:cNvCxnSpPr>
            <a:cxnSpLocks/>
          </p:cNvCxnSpPr>
          <p:nvPr/>
        </p:nvCxnSpPr>
        <p:spPr>
          <a:xfrm flipV="1">
            <a:off x="4188796" y="3386259"/>
            <a:ext cx="1209135" cy="2877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אליפסה 30">
            <a:extLst>
              <a:ext uri="{FF2B5EF4-FFF2-40B4-BE49-F238E27FC236}">
                <a16:creationId xmlns:a16="http://schemas.microsoft.com/office/drawing/2014/main" id="{E1643BBB-1FDF-7354-0977-82CB0DECF1E8}"/>
              </a:ext>
            </a:extLst>
          </p:cNvPr>
          <p:cNvSpPr/>
          <p:nvPr/>
        </p:nvSpPr>
        <p:spPr>
          <a:xfrm>
            <a:off x="4078922" y="3585514"/>
            <a:ext cx="179492" cy="1718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30B71DA3-4186-CDFF-809D-2E136CF3C39B}"/>
              </a:ext>
            </a:extLst>
          </p:cNvPr>
          <p:cNvCxnSpPr>
            <a:cxnSpLocks/>
          </p:cNvCxnSpPr>
          <p:nvPr/>
        </p:nvCxnSpPr>
        <p:spPr>
          <a:xfrm flipV="1">
            <a:off x="5426367" y="4406717"/>
            <a:ext cx="1209135" cy="2877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אליפסה 32">
            <a:extLst>
              <a:ext uri="{FF2B5EF4-FFF2-40B4-BE49-F238E27FC236}">
                <a16:creationId xmlns:a16="http://schemas.microsoft.com/office/drawing/2014/main" id="{00521DEB-3995-D083-0173-CDC70FDAD11B}"/>
              </a:ext>
            </a:extLst>
          </p:cNvPr>
          <p:cNvSpPr/>
          <p:nvPr/>
        </p:nvSpPr>
        <p:spPr>
          <a:xfrm>
            <a:off x="5316493" y="4605972"/>
            <a:ext cx="179492" cy="1718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9F72B446-EB24-5C9F-BF3D-47DD5C40D12E}"/>
              </a:ext>
            </a:extLst>
          </p:cNvPr>
          <p:cNvCxnSpPr>
            <a:cxnSpLocks/>
          </p:cNvCxnSpPr>
          <p:nvPr/>
        </p:nvCxnSpPr>
        <p:spPr>
          <a:xfrm flipV="1">
            <a:off x="4188796" y="3877492"/>
            <a:ext cx="2456371" cy="4743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אליפסה 34">
            <a:extLst>
              <a:ext uri="{FF2B5EF4-FFF2-40B4-BE49-F238E27FC236}">
                <a16:creationId xmlns:a16="http://schemas.microsoft.com/office/drawing/2014/main" id="{3FC6F645-C03D-3498-96F3-E3EC54145020}"/>
              </a:ext>
            </a:extLst>
          </p:cNvPr>
          <p:cNvSpPr/>
          <p:nvPr/>
        </p:nvSpPr>
        <p:spPr>
          <a:xfrm>
            <a:off x="4069074" y="4286108"/>
            <a:ext cx="179492" cy="1718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תיבת טקסט 35">
                <a:extLst>
                  <a:ext uri="{FF2B5EF4-FFF2-40B4-BE49-F238E27FC236}">
                    <a16:creationId xmlns:a16="http://schemas.microsoft.com/office/drawing/2014/main" id="{AFE617C7-2410-83E0-9ADA-2A5F01824BAA}"/>
                  </a:ext>
                </a:extLst>
              </p:cNvPr>
              <p:cNvSpPr txBox="1"/>
              <p:nvPr/>
            </p:nvSpPr>
            <p:spPr>
              <a:xfrm>
                <a:off x="3435992" y="4185785"/>
                <a:ext cx="57843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6" name="תיבת טקסט 35">
                <a:extLst>
                  <a:ext uri="{FF2B5EF4-FFF2-40B4-BE49-F238E27FC236}">
                    <a16:creationId xmlns:a16="http://schemas.microsoft.com/office/drawing/2014/main" id="{AFE617C7-2410-83E0-9ADA-2A5F01824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992" y="4185785"/>
                <a:ext cx="578433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תיבת טקסט 36">
                <a:extLst>
                  <a:ext uri="{FF2B5EF4-FFF2-40B4-BE49-F238E27FC236}">
                    <a16:creationId xmlns:a16="http://schemas.microsoft.com/office/drawing/2014/main" id="{013E9062-7790-7FC8-8E7D-BAC1BAB8BE51}"/>
                  </a:ext>
                </a:extLst>
              </p:cNvPr>
              <p:cNvSpPr txBox="1"/>
              <p:nvPr/>
            </p:nvSpPr>
            <p:spPr>
              <a:xfrm>
                <a:off x="3442006" y="3470663"/>
                <a:ext cx="57843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7" name="תיבת טקסט 36">
                <a:extLst>
                  <a:ext uri="{FF2B5EF4-FFF2-40B4-BE49-F238E27FC236}">
                    <a16:creationId xmlns:a16="http://schemas.microsoft.com/office/drawing/2014/main" id="{013E9062-7790-7FC8-8E7D-BAC1BAB8B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006" y="3470663"/>
                <a:ext cx="5784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תיבת טקסט 37">
                <a:extLst>
                  <a:ext uri="{FF2B5EF4-FFF2-40B4-BE49-F238E27FC236}">
                    <a16:creationId xmlns:a16="http://schemas.microsoft.com/office/drawing/2014/main" id="{51EE5239-2CC8-CB83-6761-542CA604A9EB}"/>
                  </a:ext>
                </a:extLst>
              </p:cNvPr>
              <p:cNvSpPr txBox="1"/>
              <p:nvPr/>
            </p:nvSpPr>
            <p:spPr>
              <a:xfrm>
                <a:off x="6030115" y="3416796"/>
                <a:ext cx="57843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8" name="תיבת טקסט 37">
                <a:extLst>
                  <a:ext uri="{FF2B5EF4-FFF2-40B4-BE49-F238E27FC236}">
                    <a16:creationId xmlns:a16="http://schemas.microsoft.com/office/drawing/2014/main" id="{51EE5239-2CC8-CB83-6761-542CA604A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15" y="3416796"/>
                <a:ext cx="5784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תיבת טקסט 38">
                <a:extLst>
                  <a:ext uri="{FF2B5EF4-FFF2-40B4-BE49-F238E27FC236}">
                    <a16:creationId xmlns:a16="http://schemas.microsoft.com/office/drawing/2014/main" id="{D3CB6336-1A73-0738-EDE3-930E0E8CD6E2}"/>
                  </a:ext>
                </a:extLst>
              </p:cNvPr>
              <p:cNvSpPr txBox="1"/>
              <p:nvPr/>
            </p:nvSpPr>
            <p:spPr>
              <a:xfrm>
                <a:off x="3495526" y="2939854"/>
                <a:ext cx="57843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9" name="תיבת טקסט 38">
                <a:extLst>
                  <a:ext uri="{FF2B5EF4-FFF2-40B4-BE49-F238E27FC236}">
                    <a16:creationId xmlns:a16="http://schemas.microsoft.com/office/drawing/2014/main" id="{D3CB6336-1A73-0738-EDE3-930E0E8CD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526" y="2939854"/>
                <a:ext cx="5784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תיבת טקסט 39">
                <a:extLst>
                  <a:ext uri="{FF2B5EF4-FFF2-40B4-BE49-F238E27FC236}">
                    <a16:creationId xmlns:a16="http://schemas.microsoft.com/office/drawing/2014/main" id="{3FC53942-A660-74AF-096C-F44FEFB7F0BC}"/>
                  </a:ext>
                </a:extLst>
              </p:cNvPr>
              <p:cNvSpPr txBox="1"/>
              <p:nvPr/>
            </p:nvSpPr>
            <p:spPr>
              <a:xfrm>
                <a:off x="4825969" y="2900918"/>
                <a:ext cx="57843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0" name="תיבת טקסט 39">
                <a:extLst>
                  <a:ext uri="{FF2B5EF4-FFF2-40B4-BE49-F238E27FC236}">
                    <a16:creationId xmlns:a16="http://schemas.microsoft.com/office/drawing/2014/main" id="{3FC53942-A660-74AF-096C-F44FEFB7F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969" y="2900918"/>
                <a:ext cx="578433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תיבת טקסט 40">
                <a:extLst>
                  <a:ext uri="{FF2B5EF4-FFF2-40B4-BE49-F238E27FC236}">
                    <a16:creationId xmlns:a16="http://schemas.microsoft.com/office/drawing/2014/main" id="{EFAB27AB-E512-7AA7-F011-B7137DCB872A}"/>
                  </a:ext>
                </a:extLst>
              </p:cNvPr>
              <p:cNvSpPr txBox="1"/>
              <p:nvPr/>
            </p:nvSpPr>
            <p:spPr>
              <a:xfrm>
                <a:off x="6084337" y="2877065"/>
                <a:ext cx="57843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1" name="תיבת טקסט 40">
                <a:extLst>
                  <a:ext uri="{FF2B5EF4-FFF2-40B4-BE49-F238E27FC236}">
                    <a16:creationId xmlns:a16="http://schemas.microsoft.com/office/drawing/2014/main" id="{EFAB27AB-E512-7AA7-F011-B7137DCB8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337" y="2877065"/>
                <a:ext cx="5784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תיבת טקסט 41">
                <a:extLst>
                  <a:ext uri="{FF2B5EF4-FFF2-40B4-BE49-F238E27FC236}">
                    <a16:creationId xmlns:a16="http://schemas.microsoft.com/office/drawing/2014/main" id="{2A13311B-523D-3A9C-5F66-44DB434D14E8}"/>
                  </a:ext>
                </a:extLst>
              </p:cNvPr>
              <p:cNvSpPr txBox="1"/>
              <p:nvPr/>
            </p:nvSpPr>
            <p:spPr>
              <a:xfrm>
                <a:off x="7271069" y="2901869"/>
                <a:ext cx="57843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2" name="תיבת טקסט 41">
                <a:extLst>
                  <a:ext uri="{FF2B5EF4-FFF2-40B4-BE49-F238E27FC236}">
                    <a16:creationId xmlns:a16="http://schemas.microsoft.com/office/drawing/2014/main" id="{2A13311B-523D-3A9C-5F66-44DB434D1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069" y="2901869"/>
                <a:ext cx="5784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תיבת טקסט 42">
                <a:extLst>
                  <a:ext uri="{FF2B5EF4-FFF2-40B4-BE49-F238E27FC236}">
                    <a16:creationId xmlns:a16="http://schemas.microsoft.com/office/drawing/2014/main" id="{22AC65A8-198A-3210-2F48-44ADBE1D2F95}"/>
                  </a:ext>
                </a:extLst>
              </p:cNvPr>
              <p:cNvSpPr txBox="1"/>
              <p:nvPr/>
            </p:nvSpPr>
            <p:spPr>
              <a:xfrm>
                <a:off x="4762502" y="4455842"/>
                <a:ext cx="57843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3" name="תיבת טקסט 42">
                <a:extLst>
                  <a:ext uri="{FF2B5EF4-FFF2-40B4-BE49-F238E27FC236}">
                    <a16:creationId xmlns:a16="http://schemas.microsoft.com/office/drawing/2014/main" id="{22AC65A8-198A-3210-2F48-44ADBE1D2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2" y="4455842"/>
                <a:ext cx="57843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תיבת טקסט 43">
                <a:extLst>
                  <a:ext uri="{FF2B5EF4-FFF2-40B4-BE49-F238E27FC236}">
                    <a16:creationId xmlns:a16="http://schemas.microsoft.com/office/drawing/2014/main" id="{93B537C0-5158-E889-EBFE-1BBBA070E1EA}"/>
                  </a:ext>
                </a:extLst>
              </p:cNvPr>
              <p:cNvSpPr txBox="1"/>
              <p:nvPr/>
            </p:nvSpPr>
            <p:spPr>
              <a:xfrm>
                <a:off x="4206303" y="4976503"/>
                <a:ext cx="57843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4" name="תיבת טקסט 43">
                <a:extLst>
                  <a:ext uri="{FF2B5EF4-FFF2-40B4-BE49-F238E27FC236}">
                    <a16:creationId xmlns:a16="http://schemas.microsoft.com/office/drawing/2014/main" id="{93B537C0-5158-E889-EBFE-1BBBA070E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303" y="4976503"/>
                <a:ext cx="57843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תיבת טקסט 44">
                <a:extLst>
                  <a:ext uri="{FF2B5EF4-FFF2-40B4-BE49-F238E27FC236}">
                    <a16:creationId xmlns:a16="http://schemas.microsoft.com/office/drawing/2014/main" id="{135FAAD9-9746-4B65-C155-721FD5A3C99A}"/>
                  </a:ext>
                </a:extLst>
              </p:cNvPr>
              <p:cNvSpPr txBox="1"/>
              <p:nvPr/>
            </p:nvSpPr>
            <p:spPr>
              <a:xfrm>
                <a:off x="5424945" y="4998637"/>
                <a:ext cx="57843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5" name="תיבת טקסט 44">
                <a:extLst>
                  <a:ext uri="{FF2B5EF4-FFF2-40B4-BE49-F238E27FC236}">
                    <a16:creationId xmlns:a16="http://schemas.microsoft.com/office/drawing/2014/main" id="{135FAAD9-9746-4B65-C155-721FD5A3C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945" y="4998637"/>
                <a:ext cx="57843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תיבת טקסט 45">
                <a:extLst>
                  <a:ext uri="{FF2B5EF4-FFF2-40B4-BE49-F238E27FC236}">
                    <a16:creationId xmlns:a16="http://schemas.microsoft.com/office/drawing/2014/main" id="{4538DA7D-7042-0BC4-4188-2B373DE89F2F}"/>
                  </a:ext>
                </a:extLst>
              </p:cNvPr>
              <p:cNvSpPr txBox="1"/>
              <p:nvPr/>
            </p:nvSpPr>
            <p:spPr>
              <a:xfrm>
                <a:off x="6692636" y="4995122"/>
                <a:ext cx="57843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6" name="תיבת טקסט 45">
                <a:extLst>
                  <a:ext uri="{FF2B5EF4-FFF2-40B4-BE49-F238E27FC236}">
                    <a16:creationId xmlns:a16="http://schemas.microsoft.com/office/drawing/2014/main" id="{4538DA7D-7042-0BC4-4188-2B373DE89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636" y="4995122"/>
                <a:ext cx="57843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0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DD714D-C2A4-8FFB-BCA7-1CE28246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PPC 8b String</a:t>
            </a:r>
            <a:endParaRPr lang="he-IL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A539D79D-C72C-BF9B-CFE3-C1C875675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60630"/>
              </p:ext>
            </p:extLst>
          </p:nvPr>
        </p:nvGraphicFramePr>
        <p:xfrm>
          <a:off x="1026795" y="1944794"/>
          <a:ext cx="4950456" cy="370840"/>
        </p:xfrm>
        <a:graphic>
          <a:graphicData uri="http://schemas.openxmlformats.org/drawingml/2006/table">
            <a:tbl>
              <a:tblPr rtl="1" firstRow="1" bandRow="1">
                <a:tableStyleId>{8A107856-5554-42FB-B03E-39F5DBC370BA}</a:tableStyleId>
              </a:tblPr>
              <a:tblGrid>
                <a:gridCol w="618807">
                  <a:extLst>
                    <a:ext uri="{9D8B030D-6E8A-4147-A177-3AD203B41FA5}">
                      <a16:colId xmlns:a16="http://schemas.microsoft.com/office/drawing/2014/main" val="1874531582"/>
                    </a:ext>
                  </a:extLst>
                </a:gridCol>
                <a:gridCol w="618807">
                  <a:extLst>
                    <a:ext uri="{9D8B030D-6E8A-4147-A177-3AD203B41FA5}">
                      <a16:colId xmlns:a16="http://schemas.microsoft.com/office/drawing/2014/main" val="3239619045"/>
                    </a:ext>
                  </a:extLst>
                </a:gridCol>
                <a:gridCol w="618807">
                  <a:extLst>
                    <a:ext uri="{9D8B030D-6E8A-4147-A177-3AD203B41FA5}">
                      <a16:colId xmlns:a16="http://schemas.microsoft.com/office/drawing/2014/main" val="4128186382"/>
                    </a:ext>
                  </a:extLst>
                </a:gridCol>
                <a:gridCol w="618807">
                  <a:extLst>
                    <a:ext uri="{9D8B030D-6E8A-4147-A177-3AD203B41FA5}">
                      <a16:colId xmlns:a16="http://schemas.microsoft.com/office/drawing/2014/main" val="502687808"/>
                    </a:ext>
                  </a:extLst>
                </a:gridCol>
                <a:gridCol w="618807">
                  <a:extLst>
                    <a:ext uri="{9D8B030D-6E8A-4147-A177-3AD203B41FA5}">
                      <a16:colId xmlns:a16="http://schemas.microsoft.com/office/drawing/2014/main" val="1583929984"/>
                    </a:ext>
                  </a:extLst>
                </a:gridCol>
                <a:gridCol w="618807">
                  <a:extLst>
                    <a:ext uri="{9D8B030D-6E8A-4147-A177-3AD203B41FA5}">
                      <a16:colId xmlns:a16="http://schemas.microsoft.com/office/drawing/2014/main" val="189712100"/>
                    </a:ext>
                  </a:extLst>
                </a:gridCol>
                <a:gridCol w="618807">
                  <a:extLst>
                    <a:ext uri="{9D8B030D-6E8A-4147-A177-3AD203B41FA5}">
                      <a16:colId xmlns:a16="http://schemas.microsoft.com/office/drawing/2014/main" val="3411598290"/>
                    </a:ext>
                  </a:extLst>
                </a:gridCol>
                <a:gridCol w="618807">
                  <a:extLst>
                    <a:ext uri="{9D8B030D-6E8A-4147-A177-3AD203B41FA5}">
                      <a16:colId xmlns:a16="http://schemas.microsoft.com/office/drawing/2014/main" val="3866434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/>
                        <a:t>X_1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/>
                        <a:t>X_2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/>
                        <a:t>X_3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/>
                        <a:t>X_4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/>
                        <a:t>x_5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/>
                        <a:t>X_6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/>
                        <a:t>X_7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/>
                        <a:t>X_8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02641"/>
                  </a:ext>
                </a:extLst>
              </a:tr>
            </a:tbl>
          </a:graphicData>
        </a:graphic>
      </p:graphicFrame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EE39E610-0A70-FC86-982E-CE389CA16FA8}"/>
              </a:ext>
            </a:extLst>
          </p:cNvPr>
          <p:cNvCxnSpPr>
            <a:cxnSpLocks/>
          </p:cNvCxnSpPr>
          <p:nvPr/>
        </p:nvCxnSpPr>
        <p:spPr>
          <a:xfrm>
            <a:off x="5633049" y="2462954"/>
            <a:ext cx="0" cy="2850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D13A9E31-5F13-2299-DB1A-9EFEBDD9055E}"/>
              </a:ext>
            </a:extLst>
          </p:cNvPr>
          <p:cNvCxnSpPr>
            <a:cxnSpLocks/>
          </p:cNvCxnSpPr>
          <p:nvPr/>
        </p:nvCxnSpPr>
        <p:spPr>
          <a:xfrm>
            <a:off x="5060830" y="2462954"/>
            <a:ext cx="0" cy="2850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1C1A2119-4502-514D-F99D-CA01BA61BFD4}"/>
              </a:ext>
            </a:extLst>
          </p:cNvPr>
          <p:cNvCxnSpPr>
            <a:cxnSpLocks/>
          </p:cNvCxnSpPr>
          <p:nvPr/>
        </p:nvCxnSpPr>
        <p:spPr>
          <a:xfrm>
            <a:off x="4439728" y="2491316"/>
            <a:ext cx="0" cy="2850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EFC6DDC8-8053-B1B7-1E89-F101E75C1BE7}"/>
              </a:ext>
            </a:extLst>
          </p:cNvPr>
          <p:cNvCxnSpPr>
            <a:cxnSpLocks/>
          </p:cNvCxnSpPr>
          <p:nvPr/>
        </p:nvCxnSpPr>
        <p:spPr>
          <a:xfrm>
            <a:off x="3827253" y="2491316"/>
            <a:ext cx="0" cy="2850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C0E95A16-7DF3-6313-540E-48AAA1E00287}"/>
              </a:ext>
            </a:extLst>
          </p:cNvPr>
          <p:cNvCxnSpPr>
            <a:cxnSpLocks/>
          </p:cNvCxnSpPr>
          <p:nvPr/>
        </p:nvCxnSpPr>
        <p:spPr>
          <a:xfrm>
            <a:off x="3171645" y="2491316"/>
            <a:ext cx="0" cy="2850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1B771BA1-6F18-D53A-AFC4-502C8E8DF68B}"/>
              </a:ext>
            </a:extLst>
          </p:cNvPr>
          <p:cNvCxnSpPr>
            <a:cxnSpLocks/>
          </p:cNvCxnSpPr>
          <p:nvPr/>
        </p:nvCxnSpPr>
        <p:spPr>
          <a:xfrm>
            <a:off x="2593675" y="2517172"/>
            <a:ext cx="0" cy="2850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3D6D4956-C13C-1928-9BA0-AEF1367CEF77}"/>
              </a:ext>
            </a:extLst>
          </p:cNvPr>
          <p:cNvCxnSpPr>
            <a:cxnSpLocks/>
          </p:cNvCxnSpPr>
          <p:nvPr/>
        </p:nvCxnSpPr>
        <p:spPr>
          <a:xfrm>
            <a:off x="1946694" y="2491316"/>
            <a:ext cx="0" cy="2850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024A4357-C9B9-25A1-B6C2-9A99C958A8BD}"/>
              </a:ext>
            </a:extLst>
          </p:cNvPr>
          <p:cNvCxnSpPr>
            <a:cxnSpLocks/>
          </p:cNvCxnSpPr>
          <p:nvPr/>
        </p:nvCxnSpPr>
        <p:spPr>
          <a:xfrm>
            <a:off x="1347158" y="2517172"/>
            <a:ext cx="0" cy="2850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8FF084AA-A0D7-DAA3-C879-41BC74B3F490}"/>
              </a:ext>
            </a:extLst>
          </p:cNvPr>
          <p:cNvCxnSpPr>
            <a:cxnSpLocks/>
          </p:cNvCxnSpPr>
          <p:nvPr/>
        </p:nvCxnSpPr>
        <p:spPr>
          <a:xfrm flipV="1">
            <a:off x="5060830" y="2559514"/>
            <a:ext cx="572219" cy="478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A30658C6-29AA-A6FE-8839-C4DCC1CE6DF4}"/>
              </a:ext>
            </a:extLst>
          </p:cNvPr>
          <p:cNvCxnSpPr>
            <a:cxnSpLocks/>
          </p:cNvCxnSpPr>
          <p:nvPr/>
        </p:nvCxnSpPr>
        <p:spPr>
          <a:xfrm flipV="1">
            <a:off x="3876136" y="2570138"/>
            <a:ext cx="572219" cy="478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F5EE18E1-2538-EF80-A18C-845C16E74979}"/>
              </a:ext>
            </a:extLst>
          </p:cNvPr>
          <p:cNvCxnSpPr>
            <a:cxnSpLocks/>
          </p:cNvCxnSpPr>
          <p:nvPr/>
        </p:nvCxnSpPr>
        <p:spPr>
          <a:xfrm flipV="1">
            <a:off x="2583611" y="2570138"/>
            <a:ext cx="572219" cy="478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46652499-127A-3518-B396-9CEE8FA4D723}"/>
              </a:ext>
            </a:extLst>
          </p:cNvPr>
          <p:cNvCxnSpPr>
            <a:cxnSpLocks/>
          </p:cNvCxnSpPr>
          <p:nvPr/>
        </p:nvCxnSpPr>
        <p:spPr>
          <a:xfrm flipV="1">
            <a:off x="1358660" y="2570137"/>
            <a:ext cx="572219" cy="478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EA51C171-90D8-CF59-B4EE-C52C7EEDBF3F}"/>
              </a:ext>
            </a:extLst>
          </p:cNvPr>
          <p:cNvSpPr/>
          <p:nvPr/>
        </p:nvSpPr>
        <p:spPr>
          <a:xfrm>
            <a:off x="4971083" y="2919395"/>
            <a:ext cx="179492" cy="1718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8F8ADD55-5EA7-3072-40D1-C4206EA9250B}"/>
              </a:ext>
            </a:extLst>
          </p:cNvPr>
          <p:cNvSpPr/>
          <p:nvPr/>
        </p:nvSpPr>
        <p:spPr>
          <a:xfrm>
            <a:off x="3768304" y="2919395"/>
            <a:ext cx="179492" cy="1718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>
            <a:extLst>
              <a:ext uri="{FF2B5EF4-FFF2-40B4-BE49-F238E27FC236}">
                <a16:creationId xmlns:a16="http://schemas.microsoft.com/office/drawing/2014/main" id="{C4D3A6E9-2B22-671A-9A1D-85E61737F0C1}"/>
              </a:ext>
            </a:extLst>
          </p:cNvPr>
          <p:cNvSpPr/>
          <p:nvPr/>
        </p:nvSpPr>
        <p:spPr>
          <a:xfrm>
            <a:off x="2512556" y="2912438"/>
            <a:ext cx="179492" cy="1718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0" name="אליפסה 19">
            <a:extLst>
              <a:ext uri="{FF2B5EF4-FFF2-40B4-BE49-F238E27FC236}">
                <a16:creationId xmlns:a16="http://schemas.microsoft.com/office/drawing/2014/main" id="{EF73C857-A01D-29F5-A75C-2D0B1F4D004D}"/>
              </a:ext>
            </a:extLst>
          </p:cNvPr>
          <p:cNvSpPr/>
          <p:nvPr/>
        </p:nvSpPr>
        <p:spPr>
          <a:xfrm>
            <a:off x="1247067" y="2951903"/>
            <a:ext cx="179492" cy="1718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6E8E7B56-CBE8-C8E3-30DD-DCA6872D087B}"/>
              </a:ext>
            </a:extLst>
          </p:cNvPr>
          <p:cNvSpPr/>
          <p:nvPr/>
        </p:nvSpPr>
        <p:spPr>
          <a:xfrm>
            <a:off x="1026795" y="3286664"/>
            <a:ext cx="5069205" cy="1255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39F05411-A788-085F-7879-C1996AF80AC2}"/>
              </a:ext>
            </a:extLst>
          </p:cNvPr>
          <p:cNvCxnSpPr>
            <a:cxnSpLocks/>
          </p:cNvCxnSpPr>
          <p:nvPr/>
        </p:nvCxnSpPr>
        <p:spPr>
          <a:xfrm flipV="1">
            <a:off x="4488611" y="4658952"/>
            <a:ext cx="572219" cy="478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אליפסה 22">
            <a:extLst>
              <a:ext uri="{FF2B5EF4-FFF2-40B4-BE49-F238E27FC236}">
                <a16:creationId xmlns:a16="http://schemas.microsoft.com/office/drawing/2014/main" id="{12082336-1C7E-530A-65AB-C1F05466CA78}"/>
              </a:ext>
            </a:extLst>
          </p:cNvPr>
          <p:cNvSpPr/>
          <p:nvPr/>
        </p:nvSpPr>
        <p:spPr>
          <a:xfrm>
            <a:off x="4398864" y="5018833"/>
            <a:ext cx="179492" cy="1718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F48BBEA2-7526-A58C-A94C-8E062DD3B5AD}"/>
              </a:ext>
            </a:extLst>
          </p:cNvPr>
          <p:cNvCxnSpPr>
            <a:cxnSpLocks/>
          </p:cNvCxnSpPr>
          <p:nvPr/>
        </p:nvCxnSpPr>
        <p:spPr>
          <a:xfrm flipV="1">
            <a:off x="3254730" y="4651580"/>
            <a:ext cx="572219" cy="478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אליפסה 24">
            <a:extLst>
              <a:ext uri="{FF2B5EF4-FFF2-40B4-BE49-F238E27FC236}">
                <a16:creationId xmlns:a16="http://schemas.microsoft.com/office/drawing/2014/main" id="{3E298380-CB3C-819B-F96F-3D2801FC047D}"/>
              </a:ext>
            </a:extLst>
          </p:cNvPr>
          <p:cNvSpPr/>
          <p:nvPr/>
        </p:nvSpPr>
        <p:spPr>
          <a:xfrm>
            <a:off x="3164983" y="5011461"/>
            <a:ext cx="179492" cy="1718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4AB5F613-71C8-3552-8811-7DCFF3551A31}"/>
              </a:ext>
            </a:extLst>
          </p:cNvPr>
          <p:cNvCxnSpPr>
            <a:cxnSpLocks/>
          </p:cNvCxnSpPr>
          <p:nvPr/>
        </p:nvCxnSpPr>
        <p:spPr>
          <a:xfrm flipV="1">
            <a:off x="2029779" y="4651580"/>
            <a:ext cx="572219" cy="478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אליפסה 26">
            <a:extLst>
              <a:ext uri="{FF2B5EF4-FFF2-40B4-BE49-F238E27FC236}">
                <a16:creationId xmlns:a16="http://schemas.microsoft.com/office/drawing/2014/main" id="{4D65B28D-45A7-7179-4719-28D9505ECA0A}"/>
              </a:ext>
            </a:extLst>
          </p:cNvPr>
          <p:cNvSpPr/>
          <p:nvPr/>
        </p:nvSpPr>
        <p:spPr>
          <a:xfrm>
            <a:off x="1940032" y="5011461"/>
            <a:ext cx="179492" cy="1718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8" name="תרשים זרימה: חילוץ 27">
            <a:extLst>
              <a:ext uri="{FF2B5EF4-FFF2-40B4-BE49-F238E27FC236}">
                <a16:creationId xmlns:a16="http://schemas.microsoft.com/office/drawing/2014/main" id="{D23B237A-AE3A-0264-522F-30D433CBD9D1}"/>
              </a:ext>
            </a:extLst>
          </p:cNvPr>
          <p:cNvSpPr/>
          <p:nvPr/>
        </p:nvSpPr>
        <p:spPr>
          <a:xfrm>
            <a:off x="4937183" y="3360842"/>
            <a:ext cx="247291" cy="232354"/>
          </a:xfrm>
          <a:prstGeom prst="flowChartExtra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תרשים זרימה: חילוץ 28">
            <a:extLst>
              <a:ext uri="{FF2B5EF4-FFF2-40B4-BE49-F238E27FC236}">
                <a16:creationId xmlns:a16="http://schemas.microsoft.com/office/drawing/2014/main" id="{43414BFA-CE78-F11F-630A-E12255DFF7E0}"/>
              </a:ext>
            </a:extLst>
          </p:cNvPr>
          <p:cNvSpPr/>
          <p:nvPr/>
        </p:nvSpPr>
        <p:spPr>
          <a:xfrm>
            <a:off x="3709663" y="3375023"/>
            <a:ext cx="247291" cy="232354"/>
          </a:xfrm>
          <a:prstGeom prst="flowChartExtra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תרשים זרימה: חילוץ 29">
            <a:extLst>
              <a:ext uri="{FF2B5EF4-FFF2-40B4-BE49-F238E27FC236}">
                <a16:creationId xmlns:a16="http://schemas.microsoft.com/office/drawing/2014/main" id="{F31FC91E-978E-4644-A0F6-E029BA690A8D}"/>
              </a:ext>
            </a:extLst>
          </p:cNvPr>
          <p:cNvSpPr/>
          <p:nvPr/>
        </p:nvSpPr>
        <p:spPr>
          <a:xfrm>
            <a:off x="2459965" y="3383389"/>
            <a:ext cx="247291" cy="232354"/>
          </a:xfrm>
          <a:prstGeom prst="flowChartExtra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תרשים זרימה: חילוץ 30">
            <a:extLst>
              <a:ext uri="{FF2B5EF4-FFF2-40B4-BE49-F238E27FC236}">
                <a16:creationId xmlns:a16="http://schemas.microsoft.com/office/drawing/2014/main" id="{F2052A92-91B0-B68E-81AA-CF31F8B02D8F}"/>
              </a:ext>
            </a:extLst>
          </p:cNvPr>
          <p:cNvSpPr/>
          <p:nvPr/>
        </p:nvSpPr>
        <p:spPr>
          <a:xfrm>
            <a:off x="1216629" y="3393350"/>
            <a:ext cx="247291" cy="232354"/>
          </a:xfrm>
          <a:prstGeom prst="flowChartExtra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תרשים זרימה: חילוץ 31">
            <a:extLst>
              <a:ext uri="{FF2B5EF4-FFF2-40B4-BE49-F238E27FC236}">
                <a16:creationId xmlns:a16="http://schemas.microsoft.com/office/drawing/2014/main" id="{BAA9437F-C746-EFCF-6ACE-07F07D1FFDD1}"/>
              </a:ext>
            </a:extLst>
          </p:cNvPr>
          <p:cNvSpPr/>
          <p:nvPr/>
        </p:nvSpPr>
        <p:spPr>
          <a:xfrm rot="10800000">
            <a:off x="4941496" y="4229387"/>
            <a:ext cx="247291" cy="232354"/>
          </a:xfrm>
          <a:prstGeom prst="flowChartExtra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3" name="תרשים זרימה: חילוץ 32">
            <a:extLst>
              <a:ext uri="{FF2B5EF4-FFF2-40B4-BE49-F238E27FC236}">
                <a16:creationId xmlns:a16="http://schemas.microsoft.com/office/drawing/2014/main" id="{2F44C89E-BBB1-F872-D1A1-BB2FC2923026}"/>
              </a:ext>
            </a:extLst>
          </p:cNvPr>
          <p:cNvSpPr/>
          <p:nvPr/>
        </p:nvSpPr>
        <p:spPr>
          <a:xfrm rot="10800000">
            <a:off x="3716546" y="4234346"/>
            <a:ext cx="247291" cy="232354"/>
          </a:xfrm>
          <a:prstGeom prst="flowChartExtra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4" name="תרשים זרימה: חילוץ 33">
            <a:extLst>
              <a:ext uri="{FF2B5EF4-FFF2-40B4-BE49-F238E27FC236}">
                <a16:creationId xmlns:a16="http://schemas.microsoft.com/office/drawing/2014/main" id="{771A180D-77B9-6081-0C8C-3FCB0A81787D}"/>
              </a:ext>
            </a:extLst>
          </p:cNvPr>
          <p:cNvSpPr/>
          <p:nvPr/>
        </p:nvSpPr>
        <p:spPr>
          <a:xfrm rot="10800000">
            <a:off x="2464282" y="4229387"/>
            <a:ext cx="247291" cy="232354"/>
          </a:xfrm>
          <a:prstGeom prst="flowChartExtra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5" name="תרשים זרימה: חילוץ 34">
            <a:extLst>
              <a:ext uri="{FF2B5EF4-FFF2-40B4-BE49-F238E27FC236}">
                <a16:creationId xmlns:a16="http://schemas.microsoft.com/office/drawing/2014/main" id="{67FBD052-9385-DF41-E6D5-62EC1031A8F9}"/>
              </a:ext>
            </a:extLst>
          </p:cNvPr>
          <p:cNvSpPr/>
          <p:nvPr/>
        </p:nvSpPr>
        <p:spPr>
          <a:xfrm rot="10800000">
            <a:off x="1227825" y="4229387"/>
            <a:ext cx="247291" cy="232354"/>
          </a:xfrm>
          <a:prstGeom prst="flowChartExtra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FC7768AE-B9D5-0987-BA5B-910B5783F543}"/>
              </a:ext>
            </a:extLst>
          </p:cNvPr>
          <p:cNvSpPr txBox="1"/>
          <p:nvPr/>
        </p:nvSpPr>
        <p:spPr>
          <a:xfrm>
            <a:off x="2757580" y="3729849"/>
            <a:ext cx="118519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PPC-4bits</a:t>
            </a:r>
            <a:endParaRPr lang="he-IL" dirty="0"/>
          </a:p>
        </p:txBody>
      </p:sp>
      <p:graphicFrame>
        <p:nvGraphicFramePr>
          <p:cNvPr id="37" name="טבלה 36">
            <a:extLst>
              <a:ext uri="{FF2B5EF4-FFF2-40B4-BE49-F238E27FC236}">
                <a16:creationId xmlns:a16="http://schemas.microsoft.com/office/drawing/2014/main" id="{201AA156-DD9F-580D-E062-D094E7239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846176"/>
              </p:ext>
            </p:extLst>
          </p:nvPr>
        </p:nvGraphicFramePr>
        <p:xfrm>
          <a:off x="6697275" y="1944794"/>
          <a:ext cx="2475228" cy="370840"/>
        </p:xfrm>
        <a:graphic>
          <a:graphicData uri="http://schemas.openxmlformats.org/drawingml/2006/table">
            <a:tbl>
              <a:tblPr rtl="1" firstRow="1" bandRow="1">
                <a:tableStyleId>{8A107856-5554-42FB-B03E-39F5DBC370BA}</a:tableStyleId>
              </a:tblPr>
              <a:tblGrid>
                <a:gridCol w="618807">
                  <a:extLst>
                    <a:ext uri="{9D8B030D-6E8A-4147-A177-3AD203B41FA5}">
                      <a16:colId xmlns:a16="http://schemas.microsoft.com/office/drawing/2014/main" val="1874531582"/>
                    </a:ext>
                  </a:extLst>
                </a:gridCol>
                <a:gridCol w="618807">
                  <a:extLst>
                    <a:ext uri="{9D8B030D-6E8A-4147-A177-3AD203B41FA5}">
                      <a16:colId xmlns:a16="http://schemas.microsoft.com/office/drawing/2014/main" val="3239619045"/>
                    </a:ext>
                  </a:extLst>
                </a:gridCol>
                <a:gridCol w="618807">
                  <a:extLst>
                    <a:ext uri="{9D8B030D-6E8A-4147-A177-3AD203B41FA5}">
                      <a16:colId xmlns:a16="http://schemas.microsoft.com/office/drawing/2014/main" val="4128186382"/>
                    </a:ext>
                  </a:extLst>
                </a:gridCol>
                <a:gridCol w="618807">
                  <a:extLst>
                    <a:ext uri="{9D8B030D-6E8A-4147-A177-3AD203B41FA5}">
                      <a16:colId xmlns:a16="http://schemas.microsoft.com/office/drawing/2014/main" val="502687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/>
                        <a:t>X_1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/>
                        <a:t>X_2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/>
                        <a:t>X_3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/>
                        <a:t>X_4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02641"/>
                  </a:ext>
                </a:extLst>
              </a:tr>
            </a:tbl>
          </a:graphicData>
        </a:graphic>
      </p:graphicFrame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D99A1F94-03F4-3CF6-A3AD-64C112A5A0A3}"/>
              </a:ext>
            </a:extLst>
          </p:cNvPr>
          <p:cNvCxnSpPr>
            <a:cxnSpLocks/>
          </p:cNvCxnSpPr>
          <p:nvPr/>
        </p:nvCxnSpPr>
        <p:spPr>
          <a:xfrm>
            <a:off x="8816458" y="2458107"/>
            <a:ext cx="0" cy="2850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304FF5F2-2DF6-605C-0C7C-A77577CB6E1C}"/>
              </a:ext>
            </a:extLst>
          </p:cNvPr>
          <p:cNvCxnSpPr>
            <a:cxnSpLocks/>
          </p:cNvCxnSpPr>
          <p:nvPr/>
        </p:nvCxnSpPr>
        <p:spPr>
          <a:xfrm>
            <a:off x="8244239" y="2458107"/>
            <a:ext cx="0" cy="2850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68799EA3-DD13-F148-0874-8999B3A7A49B}"/>
              </a:ext>
            </a:extLst>
          </p:cNvPr>
          <p:cNvCxnSpPr>
            <a:cxnSpLocks/>
          </p:cNvCxnSpPr>
          <p:nvPr/>
        </p:nvCxnSpPr>
        <p:spPr>
          <a:xfrm>
            <a:off x="7623137" y="2486469"/>
            <a:ext cx="0" cy="2850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4980DE5D-FF5D-1A88-274C-F33C60FB03AA}"/>
              </a:ext>
            </a:extLst>
          </p:cNvPr>
          <p:cNvCxnSpPr>
            <a:cxnSpLocks/>
          </p:cNvCxnSpPr>
          <p:nvPr/>
        </p:nvCxnSpPr>
        <p:spPr>
          <a:xfrm>
            <a:off x="7010662" y="2486469"/>
            <a:ext cx="0" cy="2850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EC90EAE1-2A65-A3DE-A766-121C9BCFAABC}"/>
              </a:ext>
            </a:extLst>
          </p:cNvPr>
          <p:cNvCxnSpPr>
            <a:cxnSpLocks/>
          </p:cNvCxnSpPr>
          <p:nvPr/>
        </p:nvCxnSpPr>
        <p:spPr>
          <a:xfrm flipV="1">
            <a:off x="8244239" y="2554667"/>
            <a:ext cx="572219" cy="478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1897EFEB-38B3-BB9F-BB8F-6EEF92B3A6A7}"/>
              </a:ext>
            </a:extLst>
          </p:cNvPr>
          <p:cNvCxnSpPr>
            <a:cxnSpLocks/>
          </p:cNvCxnSpPr>
          <p:nvPr/>
        </p:nvCxnSpPr>
        <p:spPr>
          <a:xfrm flipV="1">
            <a:off x="7059545" y="2565291"/>
            <a:ext cx="572219" cy="478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אליפסה 43">
            <a:extLst>
              <a:ext uri="{FF2B5EF4-FFF2-40B4-BE49-F238E27FC236}">
                <a16:creationId xmlns:a16="http://schemas.microsoft.com/office/drawing/2014/main" id="{EEC028AE-DBDB-5B4B-56B1-CB22447553DF}"/>
              </a:ext>
            </a:extLst>
          </p:cNvPr>
          <p:cNvSpPr/>
          <p:nvPr/>
        </p:nvSpPr>
        <p:spPr>
          <a:xfrm>
            <a:off x="8154492" y="2914548"/>
            <a:ext cx="179492" cy="1718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5" name="אליפסה 44">
            <a:extLst>
              <a:ext uri="{FF2B5EF4-FFF2-40B4-BE49-F238E27FC236}">
                <a16:creationId xmlns:a16="http://schemas.microsoft.com/office/drawing/2014/main" id="{35204846-A9AC-A2B3-5C73-A20ACFC3D6D1}"/>
              </a:ext>
            </a:extLst>
          </p:cNvPr>
          <p:cNvSpPr/>
          <p:nvPr/>
        </p:nvSpPr>
        <p:spPr>
          <a:xfrm>
            <a:off x="6951713" y="2914548"/>
            <a:ext cx="179492" cy="1718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59CABB7A-771E-AF07-1F76-084B49BC63F1}"/>
              </a:ext>
            </a:extLst>
          </p:cNvPr>
          <p:cNvCxnSpPr>
            <a:cxnSpLocks/>
          </p:cNvCxnSpPr>
          <p:nvPr/>
        </p:nvCxnSpPr>
        <p:spPr>
          <a:xfrm flipV="1">
            <a:off x="7672020" y="4654105"/>
            <a:ext cx="572219" cy="478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אליפסה 46">
            <a:extLst>
              <a:ext uri="{FF2B5EF4-FFF2-40B4-BE49-F238E27FC236}">
                <a16:creationId xmlns:a16="http://schemas.microsoft.com/office/drawing/2014/main" id="{69204EDA-932F-BF98-FF85-320CF52E1CF8}"/>
              </a:ext>
            </a:extLst>
          </p:cNvPr>
          <p:cNvSpPr/>
          <p:nvPr/>
        </p:nvSpPr>
        <p:spPr>
          <a:xfrm>
            <a:off x="7582273" y="5013986"/>
            <a:ext cx="179492" cy="1718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80288907-3045-1FAD-86C9-0B2FA529FB1C}"/>
              </a:ext>
            </a:extLst>
          </p:cNvPr>
          <p:cNvSpPr/>
          <p:nvPr/>
        </p:nvSpPr>
        <p:spPr>
          <a:xfrm>
            <a:off x="6587932" y="3290074"/>
            <a:ext cx="2665929" cy="1255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תרשים זרימה: חילוץ 48">
            <a:extLst>
              <a:ext uri="{FF2B5EF4-FFF2-40B4-BE49-F238E27FC236}">
                <a16:creationId xmlns:a16="http://schemas.microsoft.com/office/drawing/2014/main" id="{52185E33-FBA1-DAD4-2A06-D711064BDB5C}"/>
              </a:ext>
            </a:extLst>
          </p:cNvPr>
          <p:cNvSpPr/>
          <p:nvPr/>
        </p:nvSpPr>
        <p:spPr>
          <a:xfrm>
            <a:off x="8120592" y="3355995"/>
            <a:ext cx="247291" cy="232354"/>
          </a:xfrm>
          <a:prstGeom prst="flowChartExtra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תרשים זרימה: חילוץ 49">
            <a:extLst>
              <a:ext uri="{FF2B5EF4-FFF2-40B4-BE49-F238E27FC236}">
                <a16:creationId xmlns:a16="http://schemas.microsoft.com/office/drawing/2014/main" id="{12A977D2-AF59-6ADB-FB3A-EB26A27F8785}"/>
              </a:ext>
            </a:extLst>
          </p:cNvPr>
          <p:cNvSpPr/>
          <p:nvPr/>
        </p:nvSpPr>
        <p:spPr>
          <a:xfrm>
            <a:off x="6893072" y="3370176"/>
            <a:ext cx="247291" cy="232354"/>
          </a:xfrm>
          <a:prstGeom prst="flowChartExtra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תרשים זרימה: חילוץ 50">
            <a:extLst>
              <a:ext uri="{FF2B5EF4-FFF2-40B4-BE49-F238E27FC236}">
                <a16:creationId xmlns:a16="http://schemas.microsoft.com/office/drawing/2014/main" id="{5BF78277-F79B-B6BD-9E2A-B06934E0D9DE}"/>
              </a:ext>
            </a:extLst>
          </p:cNvPr>
          <p:cNvSpPr/>
          <p:nvPr/>
        </p:nvSpPr>
        <p:spPr>
          <a:xfrm rot="10800000">
            <a:off x="8124905" y="4224540"/>
            <a:ext cx="247291" cy="232354"/>
          </a:xfrm>
          <a:prstGeom prst="flowChartExtra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2" name="תרשים זרימה: חילוץ 51">
            <a:extLst>
              <a:ext uri="{FF2B5EF4-FFF2-40B4-BE49-F238E27FC236}">
                <a16:creationId xmlns:a16="http://schemas.microsoft.com/office/drawing/2014/main" id="{2F75ADB0-5313-3BAE-A193-FA8599594C94}"/>
              </a:ext>
            </a:extLst>
          </p:cNvPr>
          <p:cNvSpPr/>
          <p:nvPr/>
        </p:nvSpPr>
        <p:spPr>
          <a:xfrm rot="10800000">
            <a:off x="6899955" y="4229499"/>
            <a:ext cx="247291" cy="232354"/>
          </a:xfrm>
          <a:prstGeom prst="flowChartExtra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3" name="תיבת טקסט 52">
            <a:extLst>
              <a:ext uri="{FF2B5EF4-FFF2-40B4-BE49-F238E27FC236}">
                <a16:creationId xmlns:a16="http://schemas.microsoft.com/office/drawing/2014/main" id="{49752154-A1EA-6F70-6E4A-1E362704ADC1}"/>
              </a:ext>
            </a:extLst>
          </p:cNvPr>
          <p:cNvSpPr txBox="1"/>
          <p:nvPr/>
        </p:nvSpPr>
        <p:spPr>
          <a:xfrm>
            <a:off x="7342290" y="3733259"/>
            <a:ext cx="118519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PPC-2bits</a:t>
            </a:r>
            <a:endParaRPr lang="he-IL" dirty="0"/>
          </a:p>
        </p:txBody>
      </p:sp>
      <p:graphicFrame>
        <p:nvGraphicFramePr>
          <p:cNvPr id="54" name="טבלה 53">
            <a:extLst>
              <a:ext uri="{FF2B5EF4-FFF2-40B4-BE49-F238E27FC236}">
                <a16:creationId xmlns:a16="http://schemas.microsoft.com/office/drawing/2014/main" id="{7BF14C4D-4FD1-515F-6721-5DB6014C8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873987"/>
              </p:ext>
            </p:extLst>
          </p:nvPr>
        </p:nvGraphicFramePr>
        <p:xfrm>
          <a:off x="10063565" y="1949701"/>
          <a:ext cx="1237614" cy="365760"/>
        </p:xfrm>
        <a:graphic>
          <a:graphicData uri="http://schemas.openxmlformats.org/drawingml/2006/table">
            <a:tbl>
              <a:tblPr rtl="1" firstRow="1" bandRow="1">
                <a:tableStyleId>{8A107856-5554-42FB-B03E-39F5DBC370BA}</a:tableStyleId>
              </a:tblPr>
              <a:tblGrid>
                <a:gridCol w="618807">
                  <a:extLst>
                    <a:ext uri="{9D8B030D-6E8A-4147-A177-3AD203B41FA5}">
                      <a16:colId xmlns:a16="http://schemas.microsoft.com/office/drawing/2014/main" val="1874531582"/>
                    </a:ext>
                  </a:extLst>
                </a:gridCol>
                <a:gridCol w="618807">
                  <a:extLst>
                    <a:ext uri="{9D8B030D-6E8A-4147-A177-3AD203B41FA5}">
                      <a16:colId xmlns:a16="http://schemas.microsoft.com/office/drawing/2014/main" val="3239619045"/>
                    </a:ext>
                  </a:extLst>
                </a:gridCol>
              </a:tblGrid>
              <a:tr h="353552"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/>
                        <a:t>X_1</a:t>
                      </a:r>
                      <a:endParaRPr lang="he-I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/>
                        <a:t>X_2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02641"/>
                  </a:ext>
                </a:extLst>
              </a:tr>
            </a:tbl>
          </a:graphicData>
        </a:graphic>
      </p:graphicFrame>
      <p:cxnSp>
        <p:nvCxnSpPr>
          <p:cNvPr id="55" name="מחבר ישר 54">
            <a:extLst>
              <a:ext uri="{FF2B5EF4-FFF2-40B4-BE49-F238E27FC236}">
                <a16:creationId xmlns:a16="http://schemas.microsoft.com/office/drawing/2014/main" id="{B68A63A2-6A81-EABB-A703-DC0614CC8EC3}"/>
              </a:ext>
            </a:extLst>
          </p:cNvPr>
          <p:cNvCxnSpPr>
            <a:cxnSpLocks/>
          </p:cNvCxnSpPr>
          <p:nvPr/>
        </p:nvCxnSpPr>
        <p:spPr>
          <a:xfrm>
            <a:off x="11056451" y="2415154"/>
            <a:ext cx="0" cy="2850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05985DFD-0197-BF86-2E9B-D2C007F3B839}"/>
              </a:ext>
            </a:extLst>
          </p:cNvPr>
          <p:cNvCxnSpPr>
            <a:cxnSpLocks/>
          </p:cNvCxnSpPr>
          <p:nvPr/>
        </p:nvCxnSpPr>
        <p:spPr>
          <a:xfrm>
            <a:off x="10484232" y="2415154"/>
            <a:ext cx="0" cy="2850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>
            <a:extLst>
              <a:ext uri="{FF2B5EF4-FFF2-40B4-BE49-F238E27FC236}">
                <a16:creationId xmlns:a16="http://schemas.microsoft.com/office/drawing/2014/main" id="{2380351B-1DB6-BAB2-0B5E-92C4B3B06510}"/>
              </a:ext>
            </a:extLst>
          </p:cNvPr>
          <p:cNvCxnSpPr>
            <a:cxnSpLocks/>
          </p:cNvCxnSpPr>
          <p:nvPr/>
        </p:nvCxnSpPr>
        <p:spPr>
          <a:xfrm flipV="1">
            <a:off x="10484232" y="3490686"/>
            <a:ext cx="572219" cy="478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אליפסה 57">
            <a:extLst>
              <a:ext uri="{FF2B5EF4-FFF2-40B4-BE49-F238E27FC236}">
                <a16:creationId xmlns:a16="http://schemas.microsoft.com/office/drawing/2014/main" id="{AEE9028B-FFC6-88AB-8758-8B16B75FA42C}"/>
              </a:ext>
            </a:extLst>
          </p:cNvPr>
          <p:cNvSpPr/>
          <p:nvPr/>
        </p:nvSpPr>
        <p:spPr>
          <a:xfrm>
            <a:off x="10394485" y="3850567"/>
            <a:ext cx="179492" cy="1718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טבלה 58">
                <a:extLst>
                  <a:ext uri="{FF2B5EF4-FFF2-40B4-BE49-F238E27FC236}">
                    <a16:creationId xmlns:a16="http://schemas.microsoft.com/office/drawing/2014/main" id="{644D7547-794D-5A30-6027-23EFB4FC8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9792976"/>
                  </p:ext>
                </p:extLst>
              </p:nvPr>
            </p:nvGraphicFramePr>
            <p:xfrm>
              <a:off x="1007522" y="5402231"/>
              <a:ext cx="4950456" cy="370840"/>
            </p:xfrm>
            <a:graphic>
              <a:graphicData uri="http://schemas.openxmlformats.org/drawingml/2006/table">
                <a:tbl>
                  <a:tblPr rtl="1" firstRow="1" bandRow="1">
                    <a:tableStyleId>{8A107856-5554-42FB-B03E-39F5DBC370BA}</a:tableStyleId>
                  </a:tblPr>
                  <a:tblGrid>
                    <a:gridCol w="618807">
                      <a:extLst>
                        <a:ext uri="{9D8B030D-6E8A-4147-A177-3AD203B41FA5}">
                          <a16:colId xmlns:a16="http://schemas.microsoft.com/office/drawing/2014/main" val="1874531582"/>
                        </a:ext>
                      </a:extLst>
                    </a:gridCol>
                    <a:gridCol w="618807">
                      <a:extLst>
                        <a:ext uri="{9D8B030D-6E8A-4147-A177-3AD203B41FA5}">
                          <a16:colId xmlns:a16="http://schemas.microsoft.com/office/drawing/2014/main" val="3239619045"/>
                        </a:ext>
                      </a:extLst>
                    </a:gridCol>
                    <a:gridCol w="618807">
                      <a:extLst>
                        <a:ext uri="{9D8B030D-6E8A-4147-A177-3AD203B41FA5}">
                          <a16:colId xmlns:a16="http://schemas.microsoft.com/office/drawing/2014/main" val="4128186382"/>
                        </a:ext>
                      </a:extLst>
                    </a:gridCol>
                    <a:gridCol w="618807">
                      <a:extLst>
                        <a:ext uri="{9D8B030D-6E8A-4147-A177-3AD203B41FA5}">
                          <a16:colId xmlns:a16="http://schemas.microsoft.com/office/drawing/2014/main" val="502687808"/>
                        </a:ext>
                      </a:extLst>
                    </a:gridCol>
                    <a:gridCol w="618807">
                      <a:extLst>
                        <a:ext uri="{9D8B030D-6E8A-4147-A177-3AD203B41FA5}">
                          <a16:colId xmlns:a16="http://schemas.microsoft.com/office/drawing/2014/main" val="1583929984"/>
                        </a:ext>
                      </a:extLst>
                    </a:gridCol>
                    <a:gridCol w="618807">
                      <a:extLst>
                        <a:ext uri="{9D8B030D-6E8A-4147-A177-3AD203B41FA5}">
                          <a16:colId xmlns:a16="http://schemas.microsoft.com/office/drawing/2014/main" val="189712100"/>
                        </a:ext>
                      </a:extLst>
                    </a:gridCol>
                    <a:gridCol w="618807">
                      <a:extLst>
                        <a:ext uri="{9D8B030D-6E8A-4147-A177-3AD203B41FA5}">
                          <a16:colId xmlns:a16="http://schemas.microsoft.com/office/drawing/2014/main" val="3411598290"/>
                        </a:ext>
                      </a:extLst>
                    </a:gridCol>
                    <a:gridCol w="618807">
                      <a:extLst>
                        <a:ext uri="{9D8B030D-6E8A-4147-A177-3AD203B41FA5}">
                          <a16:colId xmlns:a16="http://schemas.microsoft.com/office/drawing/2014/main" val="38664349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82026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טבלה 58">
                <a:extLst>
                  <a:ext uri="{FF2B5EF4-FFF2-40B4-BE49-F238E27FC236}">
                    <a16:creationId xmlns:a16="http://schemas.microsoft.com/office/drawing/2014/main" id="{644D7547-794D-5A30-6027-23EFB4FC8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9792976"/>
                  </p:ext>
                </p:extLst>
              </p:nvPr>
            </p:nvGraphicFramePr>
            <p:xfrm>
              <a:off x="1007522" y="5402231"/>
              <a:ext cx="4950456" cy="370840"/>
            </p:xfrm>
            <a:graphic>
              <a:graphicData uri="http://schemas.openxmlformats.org/drawingml/2006/table">
                <a:tbl>
                  <a:tblPr rtl="1" firstRow="1" bandRow="1">
                    <a:tableStyleId>{8A107856-5554-42FB-B03E-39F5DBC370BA}</a:tableStyleId>
                  </a:tblPr>
                  <a:tblGrid>
                    <a:gridCol w="618807">
                      <a:extLst>
                        <a:ext uri="{9D8B030D-6E8A-4147-A177-3AD203B41FA5}">
                          <a16:colId xmlns:a16="http://schemas.microsoft.com/office/drawing/2014/main" val="1874531582"/>
                        </a:ext>
                      </a:extLst>
                    </a:gridCol>
                    <a:gridCol w="618807">
                      <a:extLst>
                        <a:ext uri="{9D8B030D-6E8A-4147-A177-3AD203B41FA5}">
                          <a16:colId xmlns:a16="http://schemas.microsoft.com/office/drawing/2014/main" val="3239619045"/>
                        </a:ext>
                      </a:extLst>
                    </a:gridCol>
                    <a:gridCol w="618807">
                      <a:extLst>
                        <a:ext uri="{9D8B030D-6E8A-4147-A177-3AD203B41FA5}">
                          <a16:colId xmlns:a16="http://schemas.microsoft.com/office/drawing/2014/main" val="4128186382"/>
                        </a:ext>
                      </a:extLst>
                    </a:gridCol>
                    <a:gridCol w="618807">
                      <a:extLst>
                        <a:ext uri="{9D8B030D-6E8A-4147-A177-3AD203B41FA5}">
                          <a16:colId xmlns:a16="http://schemas.microsoft.com/office/drawing/2014/main" val="502687808"/>
                        </a:ext>
                      </a:extLst>
                    </a:gridCol>
                    <a:gridCol w="618807">
                      <a:extLst>
                        <a:ext uri="{9D8B030D-6E8A-4147-A177-3AD203B41FA5}">
                          <a16:colId xmlns:a16="http://schemas.microsoft.com/office/drawing/2014/main" val="1583929984"/>
                        </a:ext>
                      </a:extLst>
                    </a:gridCol>
                    <a:gridCol w="618807">
                      <a:extLst>
                        <a:ext uri="{9D8B030D-6E8A-4147-A177-3AD203B41FA5}">
                          <a16:colId xmlns:a16="http://schemas.microsoft.com/office/drawing/2014/main" val="189712100"/>
                        </a:ext>
                      </a:extLst>
                    </a:gridCol>
                    <a:gridCol w="618807">
                      <a:extLst>
                        <a:ext uri="{9D8B030D-6E8A-4147-A177-3AD203B41FA5}">
                          <a16:colId xmlns:a16="http://schemas.microsoft.com/office/drawing/2014/main" val="3411598290"/>
                        </a:ext>
                      </a:extLst>
                    </a:gridCol>
                    <a:gridCol w="618807">
                      <a:extLst>
                        <a:ext uri="{9D8B030D-6E8A-4147-A177-3AD203B41FA5}">
                          <a16:colId xmlns:a16="http://schemas.microsoft.com/office/drawing/2014/main" val="38664349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980" t="-1613" r="-69902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01980" t="-1613" r="-6059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13" r="-5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613" r="-4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403960" t="-1613" r="-30396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499020" t="-1613" r="-20098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604950" t="-1613" r="-10297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698039" t="-1613" r="-1961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2026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טבלה 59">
                <a:extLst>
                  <a:ext uri="{FF2B5EF4-FFF2-40B4-BE49-F238E27FC236}">
                    <a16:creationId xmlns:a16="http://schemas.microsoft.com/office/drawing/2014/main" id="{6F28D198-9A20-5998-C560-A6BAB9C0F9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6263650"/>
                  </p:ext>
                </p:extLst>
              </p:nvPr>
            </p:nvGraphicFramePr>
            <p:xfrm>
              <a:off x="6703026" y="5409644"/>
              <a:ext cx="2475228" cy="370840"/>
            </p:xfrm>
            <a:graphic>
              <a:graphicData uri="http://schemas.openxmlformats.org/drawingml/2006/table">
                <a:tbl>
                  <a:tblPr rtl="1" firstRow="1" bandRow="1">
                    <a:tableStyleId>{8A107856-5554-42FB-B03E-39F5DBC370BA}</a:tableStyleId>
                  </a:tblPr>
                  <a:tblGrid>
                    <a:gridCol w="618807">
                      <a:extLst>
                        <a:ext uri="{9D8B030D-6E8A-4147-A177-3AD203B41FA5}">
                          <a16:colId xmlns:a16="http://schemas.microsoft.com/office/drawing/2014/main" val="1874531582"/>
                        </a:ext>
                      </a:extLst>
                    </a:gridCol>
                    <a:gridCol w="618807">
                      <a:extLst>
                        <a:ext uri="{9D8B030D-6E8A-4147-A177-3AD203B41FA5}">
                          <a16:colId xmlns:a16="http://schemas.microsoft.com/office/drawing/2014/main" val="3239619045"/>
                        </a:ext>
                      </a:extLst>
                    </a:gridCol>
                    <a:gridCol w="618807">
                      <a:extLst>
                        <a:ext uri="{9D8B030D-6E8A-4147-A177-3AD203B41FA5}">
                          <a16:colId xmlns:a16="http://schemas.microsoft.com/office/drawing/2014/main" val="4128186382"/>
                        </a:ext>
                      </a:extLst>
                    </a:gridCol>
                    <a:gridCol w="618807">
                      <a:extLst>
                        <a:ext uri="{9D8B030D-6E8A-4147-A177-3AD203B41FA5}">
                          <a16:colId xmlns:a16="http://schemas.microsoft.com/office/drawing/2014/main" val="5026878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82026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טבלה 59">
                <a:extLst>
                  <a:ext uri="{FF2B5EF4-FFF2-40B4-BE49-F238E27FC236}">
                    <a16:creationId xmlns:a16="http://schemas.microsoft.com/office/drawing/2014/main" id="{6F28D198-9A20-5998-C560-A6BAB9C0F9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6263650"/>
                  </p:ext>
                </p:extLst>
              </p:nvPr>
            </p:nvGraphicFramePr>
            <p:xfrm>
              <a:off x="6703026" y="5409644"/>
              <a:ext cx="2475228" cy="370840"/>
            </p:xfrm>
            <a:graphic>
              <a:graphicData uri="http://schemas.openxmlformats.org/drawingml/2006/table">
                <a:tbl>
                  <a:tblPr rtl="1" firstRow="1" bandRow="1">
                    <a:tableStyleId>{8A107856-5554-42FB-B03E-39F5DBC370BA}</a:tableStyleId>
                  </a:tblPr>
                  <a:tblGrid>
                    <a:gridCol w="618807">
                      <a:extLst>
                        <a:ext uri="{9D8B030D-6E8A-4147-A177-3AD203B41FA5}">
                          <a16:colId xmlns:a16="http://schemas.microsoft.com/office/drawing/2014/main" val="1874531582"/>
                        </a:ext>
                      </a:extLst>
                    </a:gridCol>
                    <a:gridCol w="618807">
                      <a:extLst>
                        <a:ext uri="{9D8B030D-6E8A-4147-A177-3AD203B41FA5}">
                          <a16:colId xmlns:a16="http://schemas.microsoft.com/office/drawing/2014/main" val="3239619045"/>
                        </a:ext>
                      </a:extLst>
                    </a:gridCol>
                    <a:gridCol w="618807">
                      <a:extLst>
                        <a:ext uri="{9D8B030D-6E8A-4147-A177-3AD203B41FA5}">
                          <a16:colId xmlns:a16="http://schemas.microsoft.com/office/drawing/2014/main" val="4128186382"/>
                        </a:ext>
                      </a:extLst>
                    </a:gridCol>
                    <a:gridCol w="618807">
                      <a:extLst>
                        <a:ext uri="{9D8B030D-6E8A-4147-A177-3AD203B41FA5}">
                          <a16:colId xmlns:a16="http://schemas.microsoft.com/office/drawing/2014/main" val="5026878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980" t="-1613" r="-30098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00980" t="-1613" r="-20098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202970" t="-1613" r="-10297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613" r="-1961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2026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טבלה 60">
                <a:extLst>
                  <a:ext uri="{FF2B5EF4-FFF2-40B4-BE49-F238E27FC236}">
                    <a16:creationId xmlns:a16="http://schemas.microsoft.com/office/drawing/2014/main" id="{E2486F61-AFCA-D456-1B8C-1D891849BD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3184002"/>
                  </p:ext>
                </p:extLst>
              </p:nvPr>
            </p:nvGraphicFramePr>
            <p:xfrm>
              <a:off x="10063565" y="5416815"/>
              <a:ext cx="1237614" cy="370840"/>
            </p:xfrm>
            <a:graphic>
              <a:graphicData uri="http://schemas.openxmlformats.org/drawingml/2006/table">
                <a:tbl>
                  <a:tblPr rtl="1" firstRow="1" bandRow="1">
                    <a:tableStyleId>{8A107856-5554-42FB-B03E-39F5DBC370BA}</a:tableStyleId>
                  </a:tblPr>
                  <a:tblGrid>
                    <a:gridCol w="618807">
                      <a:extLst>
                        <a:ext uri="{9D8B030D-6E8A-4147-A177-3AD203B41FA5}">
                          <a16:colId xmlns:a16="http://schemas.microsoft.com/office/drawing/2014/main" val="1874531582"/>
                        </a:ext>
                      </a:extLst>
                    </a:gridCol>
                    <a:gridCol w="618807">
                      <a:extLst>
                        <a:ext uri="{9D8B030D-6E8A-4147-A177-3AD203B41FA5}">
                          <a16:colId xmlns:a16="http://schemas.microsoft.com/office/drawing/2014/main" val="32396190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82026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טבלה 60">
                <a:extLst>
                  <a:ext uri="{FF2B5EF4-FFF2-40B4-BE49-F238E27FC236}">
                    <a16:creationId xmlns:a16="http://schemas.microsoft.com/office/drawing/2014/main" id="{E2486F61-AFCA-D456-1B8C-1D891849BD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3184002"/>
                  </p:ext>
                </p:extLst>
              </p:nvPr>
            </p:nvGraphicFramePr>
            <p:xfrm>
              <a:off x="10063565" y="5416815"/>
              <a:ext cx="1237614" cy="370840"/>
            </p:xfrm>
            <a:graphic>
              <a:graphicData uri="http://schemas.openxmlformats.org/drawingml/2006/table">
                <a:tbl>
                  <a:tblPr rtl="1" firstRow="1" bandRow="1">
                    <a:tableStyleId>{8A107856-5554-42FB-B03E-39F5DBC370BA}</a:tableStyleId>
                  </a:tblPr>
                  <a:tblGrid>
                    <a:gridCol w="618807">
                      <a:extLst>
                        <a:ext uri="{9D8B030D-6E8A-4147-A177-3AD203B41FA5}">
                          <a16:colId xmlns:a16="http://schemas.microsoft.com/office/drawing/2014/main" val="1874531582"/>
                        </a:ext>
                      </a:extLst>
                    </a:gridCol>
                    <a:gridCol w="618807">
                      <a:extLst>
                        <a:ext uri="{9D8B030D-6E8A-4147-A177-3AD203B41FA5}">
                          <a16:colId xmlns:a16="http://schemas.microsoft.com/office/drawing/2014/main" val="32396190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980" t="-1613" r="-10196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100980" t="-1613" r="-1961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2026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2" name="תיבת טקסט 61">
            <a:extLst>
              <a:ext uri="{FF2B5EF4-FFF2-40B4-BE49-F238E27FC236}">
                <a16:creationId xmlns:a16="http://schemas.microsoft.com/office/drawing/2014/main" id="{9F393069-A64E-7F33-C5B2-DF5DF25B9A6D}"/>
              </a:ext>
            </a:extLst>
          </p:cNvPr>
          <p:cNvSpPr txBox="1"/>
          <p:nvPr/>
        </p:nvSpPr>
        <p:spPr>
          <a:xfrm>
            <a:off x="569082" y="2734729"/>
            <a:ext cx="47099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L0</a:t>
            </a:r>
            <a:endParaRPr lang="he-IL" dirty="0"/>
          </a:p>
        </p:txBody>
      </p:sp>
      <p:sp>
        <p:nvSpPr>
          <p:cNvPr id="63" name="תיבת טקסט 62">
            <a:extLst>
              <a:ext uri="{FF2B5EF4-FFF2-40B4-BE49-F238E27FC236}">
                <a16:creationId xmlns:a16="http://schemas.microsoft.com/office/drawing/2014/main" id="{595DA374-F2EB-E5FB-1E6D-FA0980A9F79A}"/>
              </a:ext>
            </a:extLst>
          </p:cNvPr>
          <p:cNvSpPr txBox="1"/>
          <p:nvPr/>
        </p:nvSpPr>
        <p:spPr>
          <a:xfrm>
            <a:off x="6328729" y="2740894"/>
            <a:ext cx="47099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L1</a:t>
            </a:r>
            <a:endParaRPr lang="he-IL" dirty="0"/>
          </a:p>
        </p:txBody>
      </p:sp>
      <p:sp>
        <p:nvSpPr>
          <p:cNvPr id="64" name="תיבת טקסט 63">
            <a:extLst>
              <a:ext uri="{FF2B5EF4-FFF2-40B4-BE49-F238E27FC236}">
                <a16:creationId xmlns:a16="http://schemas.microsoft.com/office/drawing/2014/main" id="{9131B0AB-B94E-D227-EA7D-095B24F951B5}"/>
              </a:ext>
            </a:extLst>
          </p:cNvPr>
          <p:cNvSpPr txBox="1"/>
          <p:nvPr/>
        </p:nvSpPr>
        <p:spPr>
          <a:xfrm>
            <a:off x="9762505" y="3741881"/>
            <a:ext cx="47099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L2</a:t>
            </a:r>
            <a:endParaRPr lang="he-IL" dirty="0"/>
          </a:p>
        </p:txBody>
      </p:sp>
      <p:sp>
        <p:nvSpPr>
          <p:cNvPr id="65" name="תיבת טקסט 64">
            <a:extLst>
              <a:ext uri="{FF2B5EF4-FFF2-40B4-BE49-F238E27FC236}">
                <a16:creationId xmlns:a16="http://schemas.microsoft.com/office/drawing/2014/main" id="{5C5B6BCB-9FA3-BA83-8996-817E6B2D84FE}"/>
              </a:ext>
            </a:extLst>
          </p:cNvPr>
          <p:cNvSpPr txBox="1"/>
          <p:nvPr/>
        </p:nvSpPr>
        <p:spPr>
          <a:xfrm>
            <a:off x="6323456" y="4811502"/>
            <a:ext cx="47099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L3</a:t>
            </a:r>
            <a:endParaRPr lang="he-IL" dirty="0"/>
          </a:p>
        </p:txBody>
      </p:sp>
      <p:sp>
        <p:nvSpPr>
          <p:cNvPr id="66" name="תיבת טקסט 65">
            <a:extLst>
              <a:ext uri="{FF2B5EF4-FFF2-40B4-BE49-F238E27FC236}">
                <a16:creationId xmlns:a16="http://schemas.microsoft.com/office/drawing/2014/main" id="{4D84A264-CDB9-65DF-CAD3-0263F023DDDC}"/>
              </a:ext>
            </a:extLst>
          </p:cNvPr>
          <p:cNvSpPr txBox="1"/>
          <p:nvPr/>
        </p:nvSpPr>
        <p:spPr>
          <a:xfrm>
            <a:off x="573920" y="4811502"/>
            <a:ext cx="47099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L4</a:t>
            </a:r>
            <a:endParaRPr lang="he-IL" dirty="0"/>
          </a:p>
        </p:txBody>
      </p:sp>
      <p:sp>
        <p:nvSpPr>
          <p:cNvPr id="68" name="תיבת טקסט 67">
            <a:extLst>
              <a:ext uri="{FF2B5EF4-FFF2-40B4-BE49-F238E27FC236}">
                <a16:creationId xmlns:a16="http://schemas.microsoft.com/office/drawing/2014/main" id="{9D3298E2-7DF6-DAC3-1E7D-5D16DD9FFFF1}"/>
              </a:ext>
            </a:extLst>
          </p:cNvPr>
          <p:cNvSpPr txBox="1"/>
          <p:nvPr/>
        </p:nvSpPr>
        <p:spPr>
          <a:xfrm>
            <a:off x="3048762" y="619024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[Ladner &amp; Fischer]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442331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515</Words>
  <Application>Microsoft Office PowerPoint</Application>
  <PresentationFormat>מסך רחב</PresentationFormat>
  <Paragraphs>124</Paragraphs>
  <Slides>20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Cambria Math</vt:lpstr>
      <vt:lpstr>Times New Roman</vt:lpstr>
      <vt:lpstr>ערכת נושא Office</vt:lpstr>
      <vt:lpstr>MC-sorter for Gray-coded values final project – Hardware Continues Metastability (8386101) Winter, 2024  </vt:lpstr>
      <vt:lpstr>Parallel Prefix Computation</vt:lpstr>
      <vt:lpstr>PPC Example</vt:lpstr>
      <vt:lpstr>SM - Comparing (stable) RGC</vt:lpstr>
      <vt:lpstr>SM - Comparing (stable) RGC</vt:lpstr>
      <vt:lpstr>Is the Diamond function associative?</vt:lpstr>
      <vt:lpstr>Using associativity</vt:lpstr>
      <vt:lpstr>PPC 8b String</vt:lpstr>
      <vt:lpstr>PPC 8b String</vt:lpstr>
      <vt:lpstr>PPC - Comparing (stable) RGC</vt:lpstr>
      <vt:lpstr>MC - Comparing RGC</vt:lpstr>
      <vt:lpstr>Is the MC-Diamond function associative?</vt:lpstr>
      <vt:lpstr>PPC - Cost &amp; Delay</vt:lpstr>
      <vt:lpstr>Implementation – Diamond Function</vt:lpstr>
      <vt:lpstr>Implementation – Diamond Function</vt:lpstr>
      <vt:lpstr>Implementation – Output Function</vt:lpstr>
      <vt:lpstr>Implementation – Output Function</vt:lpstr>
      <vt:lpstr>Implementation – PPC 8b</vt:lpstr>
      <vt:lpstr>Implementation – PPC 8b</vt:lpstr>
      <vt:lpstr>List of attachments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Prefix Computation</dc:title>
  <dc:creator>Itay Aharon Goldberg</dc:creator>
  <cp:lastModifiedBy>Itay Aharon Goldberg</cp:lastModifiedBy>
  <cp:revision>1</cp:revision>
  <dcterms:created xsi:type="dcterms:W3CDTF">2024-05-05T18:50:40Z</dcterms:created>
  <dcterms:modified xsi:type="dcterms:W3CDTF">2024-06-30T16:57:27Z</dcterms:modified>
</cp:coreProperties>
</file>