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67" r:id="rId7"/>
    <p:sldId id="263" r:id="rId8"/>
    <p:sldId id="277" r:id="rId9"/>
    <p:sldId id="278" r:id="rId10"/>
    <p:sldId id="270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17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 sz="5400"/>
              <a:t>לחץ כדי לערוך סגנון כותרת של תבנית בסיס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he-IL">
                <a:solidFill>
                  <a:schemeClr val="accent1"/>
                </a:solidFill>
              </a:rPr>
              <a:t>לחץ כדי לערוך סגנון כותרת משנה של תבנית בסיס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he-IL">
                <a:solidFill>
                  <a:srgbClr val="FFFFFF"/>
                </a:solidFill>
              </a:rPr>
              <a:t>לחץ כדי לערוך סגנון כותרת של תבנית בסיס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he-IL">
                <a:solidFill>
                  <a:srgbClr val="FFFFFF"/>
                </a:solidFill>
              </a:rPr>
              <a:t>לחץ כדי לערוך סגנון כותרת של תבנית בסיס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he-IL" sz="6000"/>
              <a:t>לחץ כדי לערוך סגנון כותרת של תבנית בסיס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he-IL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כדי לערוך סגנון כותרת של תבנית בסיס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he-IL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לחץ כדי לערוך סגנון כותרת משנה של תבנית בסיס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pPr algn="ctr"/>
            <a:r>
              <a:rPr lang="en-US" dirty="0" err="1"/>
              <a:t>Trippo</a:t>
            </a:r>
            <a:br>
              <a:rPr lang="en-US" dirty="0"/>
            </a:br>
            <a:br>
              <a:rPr lang="en-US" sz="2000" dirty="0"/>
            </a:br>
            <a:r>
              <a:rPr lang="he-IL" sz="2000" u="sng" dirty="0"/>
              <a:t>מרצה הקורס</a:t>
            </a:r>
            <a:r>
              <a:rPr lang="he-IL" sz="2000" dirty="0"/>
              <a:t> : מר מארק ישראל</a:t>
            </a:r>
            <a:br>
              <a:rPr lang="he-IL" sz="2000" dirty="0"/>
            </a:br>
            <a:br>
              <a:rPr lang="he-IL" sz="2000" dirty="0"/>
            </a:br>
            <a:r>
              <a:rPr lang="he-IL" sz="2000" dirty="0"/>
              <a:t>מגישים : רועי קלדרון - 205283814</a:t>
            </a:r>
            <a:br>
              <a:rPr lang="he-IL" sz="2000" dirty="0"/>
            </a:br>
            <a:r>
              <a:rPr lang="he-IL" sz="2000" dirty="0"/>
              <a:t>איתי כלף – 205585193</a:t>
            </a:r>
            <a:br>
              <a:rPr lang="he-IL" sz="2000" dirty="0"/>
            </a:br>
            <a:r>
              <a:rPr lang="he-IL" sz="2000" dirty="0"/>
              <a:t> 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pPr algn="ctr"/>
            <a:r>
              <a:rPr lang="he-IL" dirty="0"/>
              <a:t>יישום למיפוי מסלולי הליכה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2" name="תמונה 1" descr="תמונה שמכילה גופן, גרפיקה, כחול חשמלי, לוגו&#10;&#10;התיאור נוצר באופן אוטומטי">
            <a:extLst>
              <a:ext uri="{FF2B5EF4-FFF2-40B4-BE49-F238E27FC236}">
                <a16:creationId xmlns:a16="http://schemas.microsoft.com/office/drawing/2014/main" id="{DB4124D7-7534-4A3F-0468-C86D529AAF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03812" y="3632556"/>
            <a:ext cx="1905910" cy="16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3" name="תמונה 2" descr="תמונה שמכילה גופן, גרפיקה, כחול חשמלי, לוגו&#10;&#10;התיאור נוצר באופן אוטומטי">
            <a:extLst>
              <a:ext uri="{FF2B5EF4-FFF2-40B4-BE49-F238E27FC236}">
                <a16:creationId xmlns:a16="http://schemas.microsoft.com/office/drawing/2014/main" id="{5612C776-C7A4-968D-B5F2-1062526A58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15045" y="492810"/>
            <a:ext cx="1905910" cy="16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>
            <a:normAutofit/>
          </a:bodyPr>
          <a:lstStyle/>
          <a:p>
            <a:r>
              <a:rPr lang="he-IL" sz="5400" dirty="0"/>
              <a:t>רקע</a:t>
            </a:r>
            <a:endParaRPr lang="en-US" sz="54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1342" y="3841750"/>
            <a:ext cx="6321995" cy="251206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כיום עבור אזרחי ארץ ישראל וגם עבור תיירים המעוניינים לטייל ולחקור את מגוון האטרקציות, הנופים, והאתרים שמדינתנו היפה מציעה, קיים קושי במציאת מסלולים הליכה אם זה יומיומי או מסלול בצפון.</a:t>
            </a:r>
          </a:p>
          <a:p>
            <a:pPr marL="0" indent="0" algn="r" rtl="1">
              <a:buNone/>
            </a:pPr>
            <a:endParaRPr lang="en-IL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0" indent="0" algn="r" rtl="1">
              <a:buNone/>
            </a:pPr>
            <a:r>
              <a:rPr lang="he-IL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מכיוון שבחירת מסלול הינו מבוסס העדפות אין בעצם למטיילים כלי המקל בחיפוש ואיתור המסלולים ובעצם מאפשר לו להגיע לעשות את המסלול האופטימלי שרצה לעשות</a:t>
            </a:r>
            <a:endParaRPr lang="en-IL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Project goal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פיתוח היישום </a:t>
            </a:r>
            <a:r>
              <a:rPr lang="en-US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“</a:t>
            </a:r>
            <a:r>
              <a:rPr lang="en-US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Trippo</a:t>
            </a:r>
            <a:r>
              <a:rPr lang="en-US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” </a:t>
            </a:r>
            <a:r>
              <a:rPr lang="he-IL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נותן מענה לכל אותם מטיילים באמצעות הצגה והנגשה של מסלולים ואטרקציות הניתנים להגעה בצורה הטובה ביותר ומונגשים לכלל המשתמשים</a:t>
            </a:r>
            <a:endParaRPr lang="en-IL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59" y="537375"/>
            <a:ext cx="5945393" cy="963622"/>
          </a:xfrm>
        </p:spPr>
        <p:txBody>
          <a:bodyPr/>
          <a:lstStyle/>
          <a:p>
            <a:pPr algn="r"/>
            <a:r>
              <a:rPr lang="he-IL" dirty="0"/>
              <a:t>שפות וכלים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2087592"/>
            <a:ext cx="6165823" cy="2096611"/>
          </a:xfrm>
        </p:spPr>
        <p:txBody>
          <a:bodyPr>
            <a:normAutofit/>
          </a:bodyPr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פותח כיישום 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WEB</a:t>
            </a: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 </a:t>
            </a:r>
            <a:endParaRPr lang="en-IL" sz="1800" dirty="0">
              <a:effectLst/>
              <a:latin typeface="+mj-lt"/>
              <a:ea typeface="Calibri Light" panose="020F030202020403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פותח כ-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Responsive single page</a:t>
            </a:r>
            <a:endParaRPr lang="en-IL" sz="1800" dirty="0">
              <a:effectLst/>
              <a:latin typeface="+mj-lt"/>
              <a:ea typeface="Calibri Light" panose="020F030202020403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הנתונים נלקחים מ- 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govmap api</a:t>
            </a:r>
            <a:endParaRPr lang="en-IL" sz="1800" dirty="0">
              <a:effectLst/>
              <a:latin typeface="+mj-lt"/>
              <a:ea typeface="Calibri Light" panose="020F030202020403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latin typeface="+mj-lt"/>
                <a:ea typeface="Calibri Light" panose="020F0302020204030204" pitchFamily="34" charset="0"/>
              </a:rPr>
              <a:t>שפות</a:t>
            </a: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HTML </a:t>
            </a: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 , 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CSS </a:t>
            </a:r>
            <a:r>
              <a:rPr lang="he-IL" sz="1800" dirty="0">
                <a:effectLst/>
                <a:latin typeface="+mj-lt"/>
                <a:ea typeface="Calibri Light" panose="020F0302020204030204" pitchFamily="34" charset="0"/>
              </a:rPr>
              <a:t> </a:t>
            </a:r>
            <a:r>
              <a:rPr lang="he-IL" sz="1800" dirty="0">
                <a:latin typeface="+mj-lt"/>
                <a:ea typeface="Calibri Light" panose="020F0302020204030204" pitchFamily="34" charset="0"/>
              </a:rPr>
              <a:t>ו- </a:t>
            </a:r>
            <a:r>
              <a:rPr lang="en-US" sz="1800" dirty="0">
                <a:effectLst/>
                <a:latin typeface="+mj-lt"/>
                <a:ea typeface="Calibri Light" panose="020F0302020204030204" pitchFamily="34" charset="0"/>
              </a:rPr>
              <a:t>JS</a:t>
            </a:r>
            <a:endParaRPr lang="en-IL" sz="1800" dirty="0">
              <a:effectLst/>
              <a:latin typeface="+mj-lt"/>
              <a:ea typeface="Calibri Light" panose="020F0302020204030204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367B45-351A-B386-35BB-2CDA00C85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63" y="3015859"/>
            <a:ext cx="1083051" cy="108729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4B75B61-8C27-F405-B284-75D605084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704" y="1738069"/>
            <a:ext cx="868052" cy="77325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8272B12-7B66-02C9-5B27-E0A1AF4269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263" y="579036"/>
            <a:ext cx="868053" cy="9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System Discerption 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475" y="2570672"/>
            <a:ext cx="6812453" cy="3612873"/>
          </a:xfrm>
        </p:spPr>
        <p:txBody>
          <a:bodyPr>
            <a:normAutofit/>
          </a:bodyPr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ea typeface="Calibri Light" panose="020F0302020204030204" pitchFamily="34" charset="0"/>
              </a:rPr>
              <a:t>Responsive single page Web</a:t>
            </a:r>
            <a:endParaRPr lang="en-IL" sz="1800" b="1" dirty="0">
              <a:effectLst/>
              <a:ea typeface="Calibri Light" panose="020F030202020403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b="1" dirty="0">
                <a:effectLst/>
                <a:ea typeface="Calibri Light" panose="020F0302020204030204" pitchFamily="34" charset="0"/>
              </a:rPr>
              <a:t>הנתונים נלקחים מ- </a:t>
            </a:r>
            <a:r>
              <a:rPr lang="en-US" sz="1800" b="1" dirty="0">
                <a:effectLst/>
                <a:ea typeface="Calibri Light" panose="020F0302020204030204" pitchFamily="34" charset="0"/>
              </a:rPr>
              <a:t>govmap api</a:t>
            </a: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b="1" dirty="0"/>
              <a:t>היישום משתמש </a:t>
            </a:r>
            <a:r>
              <a:rPr lang="en-US" sz="1800" b="1" dirty="0"/>
              <a:t>WEB API</a:t>
            </a: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b="1" dirty="0">
                <a:effectLst/>
                <a:ea typeface="Calibri Light" panose="020F0302020204030204" pitchFamily="34" charset="0"/>
              </a:rPr>
              <a:t>היישום מתבסס על רכיבי מפה של </a:t>
            </a:r>
            <a:r>
              <a:rPr lang="en-US" sz="1800" b="1" dirty="0">
                <a:effectLst/>
                <a:ea typeface="Calibri Light" panose="020F0302020204030204" pitchFamily="34" charset="0"/>
              </a:rPr>
              <a:t>GOVMAP</a:t>
            </a:r>
            <a:endParaRPr lang="en-IL" sz="1800" b="1" dirty="0">
              <a:effectLst/>
              <a:ea typeface="Calibri Light" panose="020F030202020403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b="1" dirty="0">
                <a:effectLst/>
                <a:ea typeface="Calibri Light" panose="020F0302020204030204" pitchFamily="34" charset="0"/>
              </a:rPr>
              <a:t>ליישום תהיה גישה דרך כל מכשיר עם חיבור אינטרנטי</a:t>
            </a:r>
            <a:endParaRPr lang="en-IL" sz="1800" b="1" dirty="0">
              <a:effectLst/>
              <a:ea typeface="Calibri Light" panose="020F03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IL" sz="1800" b="1" dirty="0">
              <a:effectLst/>
              <a:ea typeface="Calibri Light" panose="020F03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69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>
            <a:normAutofit/>
          </a:bodyPr>
          <a:lstStyle/>
          <a:p>
            <a:r>
              <a:rPr lang="he-IL" sz="5400" dirty="0"/>
              <a:t>יכולות המערכת</a:t>
            </a:r>
            <a:endParaRPr lang="en-US" sz="54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41342" y="3841750"/>
            <a:ext cx="6321995" cy="2512060"/>
          </a:xfrm>
        </p:spPr>
        <p:txBody>
          <a:bodyPr>
            <a:normAutofit/>
          </a:bodyPr>
          <a:lstStyle/>
          <a:p>
            <a:pPr algn="r" rtl="1">
              <a:lnSpc>
                <a:spcPts val="1995"/>
              </a:lnSpc>
            </a:pP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למשתמש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אפשרות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חיפוש</a:t>
            </a:r>
            <a:r>
              <a:rPr lang="he-IL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חופשי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על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גבי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המפה,</a:t>
            </a:r>
            <a:r>
              <a:rPr lang="he-IL" sz="1800" spc="-5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ישנה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אפשרות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לתצלום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לוויין,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אפשרות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גרירה,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ו</a:t>
            </a:r>
            <a:r>
              <a:rPr lang="he-IL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אפשרות </a:t>
            </a:r>
            <a:endParaRPr lang="en-I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ts val="1995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.Zoom</a:t>
            </a:r>
            <a:r>
              <a:rPr lang="en-US" sz="1800" spc="-5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Out</a:t>
            </a:r>
            <a:r>
              <a:rPr lang="en-US" sz="1800" spc="-1144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&amp;</a:t>
            </a:r>
            <a:r>
              <a:rPr lang="en-US" sz="1800" spc="-9795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Zoom</a:t>
            </a:r>
            <a:r>
              <a:rPr lang="en-US" sz="1800" spc="-5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</a:p>
          <a:p>
            <a:pPr algn="r" rtl="1">
              <a:lnSpc>
                <a:spcPts val="1995"/>
              </a:lnSpc>
            </a:pPr>
            <a:r>
              <a:rPr lang="he-IL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המשתמש יכול להזין שם של מקום מסוים בחלון החיפוש אשר מוצב מעל המפה ולקבל מספר אופציות אשר יסוננו ויותאמו אוטומטית בהתאם לשם המקום אשר יקליד</a:t>
            </a:r>
            <a:endParaRPr lang="en-I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ts val="1995"/>
              </a:lnSpc>
            </a:pPr>
            <a:endParaRPr lang="en-I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r" rtl="1">
              <a:buNone/>
            </a:pPr>
            <a:endParaRPr lang="en-IL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36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sky, outdoor, mountain, tent">
            <a:extLst>
              <a:ext uri="{FF2B5EF4-FFF2-40B4-BE49-F238E27FC236}">
                <a16:creationId xmlns:a16="http://schemas.microsoft.com/office/drawing/2014/main" id="{284A1AA7-2E90-4B15-88DA-97825B644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C7AC30-1251-40E1-9808-1FB902C4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>
            <a:normAutofit/>
          </a:bodyPr>
          <a:lstStyle/>
          <a:p>
            <a:r>
              <a:rPr lang="en-US" dirty="0"/>
              <a:t>The way to get</a:t>
            </a:r>
            <a:br>
              <a:rPr lang="en-US" dirty="0"/>
            </a:br>
            <a:r>
              <a:rPr lang="en-US" dirty="0"/>
              <a:t>started is to quit  talking and begin doing.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54B60C-7CE6-4829-87C0-7B4B3E1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92399BD-BD2E-4306-802E-64A79BA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8E8EB0-8988-42CF-80D1-7A2AB7D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3FAC0BD-E5E7-4E36-B85D-0C1D0408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CD6D940D-6D44-4DF9-9322-B4B11F7EDCD0}" type="slidenum">
              <a:rPr lang="en-US" noProof="0" smtClean="0"/>
              <a:pPr lvl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7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he-IL" dirty="0"/>
              <a:t>תרשים זרימה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pic>
        <p:nvPicPr>
          <p:cNvPr id="7" name="מציין מיקום תוכן 6" descr="תמונה שמכילה טקסט, צילום מסך, מלבן, תרשים&#10;&#10;התיאור נוצר באופן אוטומטי">
            <a:extLst>
              <a:ext uri="{FF2B5EF4-FFF2-40B4-BE49-F238E27FC236}">
                <a16:creationId xmlns:a16="http://schemas.microsoft.com/office/drawing/2014/main" id="{00D6A564-CF6F-92AA-6B70-4F29711B67B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12" y="1695450"/>
            <a:ext cx="5152776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he-IL" dirty="0"/>
              <a:t>מסכי היישום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511A5AE-B412-B28A-85C4-4235F6BC1D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{04557BEC-8800-4FAA-9077-5E899DB1A7D7}tf89117832_win32</Template>
  <TotalTime>25</TotalTime>
  <Words>277</Words>
  <Application>Microsoft Office PowerPoint</Application>
  <PresentationFormat>מסך רחב</PresentationFormat>
  <Paragraphs>58</Paragraphs>
  <Slides>10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Symbol</vt:lpstr>
      <vt:lpstr>ColorBlockVTI</vt:lpstr>
      <vt:lpstr>Trippo  מרצה הקורס : מר מארק ישראל  מגישים : רועי קלדרון - 205283814 איתי כלף – 205585193  </vt:lpstr>
      <vt:lpstr>רקע</vt:lpstr>
      <vt:lpstr>Project goal</vt:lpstr>
      <vt:lpstr>שפות וכלים</vt:lpstr>
      <vt:lpstr>System Discerption </vt:lpstr>
      <vt:lpstr>יכולות המערכת</vt:lpstr>
      <vt:lpstr>The way to get started is to quit  talking and begin doing.</vt:lpstr>
      <vt:lpstr>תרשים זרימה</vt:lpstr>
      <vt:lpstr>מסכי היישום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Trippo  מרצה הקורס : מר מארק ישראל  מגישים : רועי קלדרון - 205283814 איתי כלף – 205585193  </dc:title>
  <dc:creator>972524243317</dc:creator>
  <cp:lastModifiedBy>972524243317</cp:lastModifiedBy>
  <cp:revision>1</cp:revision>
  <dcterms:created xsi:type="dcterms:W3CDTF">2023-06-30T09:07:03Z</dcterms:created>
  <dcterms:modified xsi:type="dcterms:W3CDTF">2023-06-30T09:32:20Z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