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18/04/2021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18/04/2021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740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18/04/2021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725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18/04/2021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477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18/04/2021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1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18/04/2021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303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18/04/2021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438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18/04/2021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425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18/04/2021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578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7CAFC8-056F-4169-B447-45B033112C4D}" type="datetimeFigureOut">
              <a:rPr lang="en-IL" smtClean="0"/>
              <a:t>18/04/2021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75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FC8-056F-4169-B447-45B033112C4D}" type="datetimeFigureOut">
              <a:rPr lang="en-IL" smtClean="0"/>
              <a:t>18/04/2021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33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7CAFC8-056F-4169-B447-45B033112C4D}" type="datetimeFigureOut">
              <a:rPr lang="en-IL" smtClean="0"/>
              <a:t>18/04/2021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06181E-1FF3-4E33-8171-A65B062A4E27}" type="slidenum">
              <a:rPr lang="en-IL" smtClean="0"/>
              <a:t>‹#›</a:t>
            </a:fld>
            <a:endParaRPr lang="en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3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18E2-3CF0-467D-BC74-AD5BA5105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OOP-presentaion2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D33E9-E9F9-4AFF-ADE9-E8E9A7BD3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Itay-Gradenwits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9269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62C4-55A8-4D0F-BEF0-6B0FE183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E7FD-F94D-47B6-8773-75EF5570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Up cast, down 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5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A8EA-405A-493A-A5C6-C0065F38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– 2 main ideas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B6BF-4CF3-4721-A1ED-C3721CA4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An Agreement between the supplier and the costumer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Polymorphism.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4058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A60D-03AB-422F-8C6F-6BCC01BE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Interfaces- </a:t>
            </a:r>
            <a:r>
              <a:rPr lang="en-US" sz="3200" dirty="0"/>
              <a:t>agreement between supplier and costumer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E9F3-05D9-4ED9-BDD4-157C128D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think of interface as a contract between some programmers.</a:t>
            </a:r>
          </a:p>
          <a:p>
            <a:r>
              <a:rPr lang="en-US" dirty="0"/>
              <a:t>One programmer supply the other some methods of their use in their code.</a:t>
            </a:r>
          </a:p>
          <a:p>
            <a:r>
              <a:rPr lang="en-US" dirty="0"/>
              <a:t>Those method represent the agreement between them – or as we’ll call it from now on- the interface.</a:t>
            </a:r>
          </a:p>
          <a:p>
            <a:r>
              <a:rPr lang="en-US" dirty="0"/>
              <a:t>For example the java libraries supply us a lot of useful libraries like java List. We can use those libraries in our code. So in this case the java developers supply us the </a:t>
            </a:r>
            <a:r>
              <a:rPr lang="en-US" dirty="0" err="1"/>
              <a:t>intercae</a:t>
            </a:r>
            <a:r>
              <a:rPr lang="en-US" dirty="0"/>
              <a:t>(</a:t>
            </a:r>
            <a:r>
              <a:rPr lang="en-US" dirty="0" err="1"/>
              <a:t>List.add</a:t>
            </a:r>
            <a:r>
              <a:rPr lang="en-US" dirty="0"/>
              <a:t>, </a:t>
            </a:r>
            <a:r>
              <a:rPr lang="en-US" dirty="0" err="1"/>
              <a:t>List.equal</a:t>
            </a:r>
            <a:r>
              <a:rPr lang="en-US" dirty="0"/>
              <a:t>…) and we’re the users. </a:t>
            </a:r>
          </a:p>
        </p:txBody>
      </p:sp>
    </p:spTree>
    <p:extLst>
      <p:ext uri="{BB962C8B-B14F-4D97-AF65-F5344CB8AC3E}">
        <p14:creationId xmlns:p14="http://schemas.microsoft.com/office/powerpoint/2010/main" val="414416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8C27-5511-4683-80DC-1C98442F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Interfaces- polymorphism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2BD8-6E96-41FF-81E8-4FAF773F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actually the most important thing that we can do with interface.</a:t>
            </a:r>
          </a:p>
          <a:p>
            <a:r>
              <a:rPr lang="en-US" dirty="0"/>
              <a:t>polymorphism is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the ability of an object to take on many forms</a:t>
            </a:r>
            <a:r>
              <a:rPr lang="he-IL" dirty="0"/>
              <a:t> </a:t>
            </a:r>
            <a:r>
              <a:rPr lang="en-US" dirty="0"/>
              <a:t>i.e. the ability the refer an object in many ways. for example: we can refer a cat by calling him a cat but we can also call him an animal or even mammal</a:t>
            </a:r>
            <a:r>
              <a:rPr lang="he-IL" dirty="0"/>
              <a:t>.</a:t>
            </a:r>
            <a:endParaRPr lang="en-US" dirty="0"/>
          </a:p>
          <a:p>
            <a:r>
              <a:rPr lang="en-US" dirty="0"/>
              <a:t>This ability help us handle some objects who have the same behavior but their doing it differentially.</a:t>
            </a:r>
          </a:p>
          <a:p>
            <a:r>
              <a:rPr lang="en-US" dirty="0"/>
              <a:t>For example in the zoo there are a lot of animals who can “talk”- but every animal talks in a different way.  So if we’ll want to create a “zoo program” the first thing we’ll do is create an interface of animal – this </a:t>
            </a:r>
            <a:r>
              <a:rPr lang="en-US"/>
              <a:t>interface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39679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263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OOP-presentaion2</vt:lpstr>
      <vt:lpstr>Today:</vt:lpstr>
      <vt:lpstr>Interfaces – 2 main ideas</vt:lpstr>
      <vt:lpstr>Interfaces- agreement between supplier and costumer</vt:lpstr>
      <vt:lpstr>Interfaces- polymorphism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OOP-presentaion2</dc:title>
  <dc:creator>Itay Gradenwits</dc:creator>
  <cp:lastModifiedBy>Itay Gradenwits</cp:lastModifiedBy>
  <cp:revision>5</cp:revision>
  <dcterms:created xsi:type="dcterms:W3CDTF">2021-04-16T10:24:52Z</dcterms:created>
  <dcterms:modified xsi:type="dcterms:W3CDTF">2021-04-18T18:23:57Z</dcterms:modified>
</cp:coreProperties>
</file>