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141C-7B3F-498D-B482-B9D142F7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7620-FF2B-4D0D-8E7C-6DFEC7202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FDA2-E8D4-4A6A-89E7-5A86DBB0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AF65-4FC2-46DB-BD12-31F1AE7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39ED-E5B0-4A3A-B89A-F368A88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47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6725-D16B-4BD2-BE9D-7E53FAE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731D3-72D6-41DB-8CB9-985109CE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B6F5-F170-4231-92DB-7D0D72B3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21D9-9817-4D00-BAD9-0E9020E5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029B-4A81-471C-A89A-74F46FAE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64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F3C7F-A13A-458F-B544-E82DA3156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5B785-86A1-4A73-B697-B59C7925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DE45-7C0C-4FE8-B3EB-EFDAAB6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D5B-C7EC-4C50-ACC4-0C174F76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4048-5453-449E-90AE-AB8274FC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4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0B48-F9D0-4E24-BEAB-1A6528F2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3612-FD7D-44DB-820C-69926ED5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9854-4DCA-4B73-80BE-4D9D12E8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2C8C-190D-4A49-B5FD-9338430E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9425-5BB5-46BA-9A7B-D3A7AC7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9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A207-5A3F-46DB-A830-C7434A70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8917-62E1-482B-A70F-2C57FE25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00BA-1EB7-4858-B316-30C7C0E4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9B8B-0E08-4759-9BBD-582F514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B503-99A2-47BA-9393-F24CF501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299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CEBB-4104-4423-A28C-F91A4AA2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0838-AEF3-4473-BB96-95AF40F18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0966-D012-4B36-A39B-5268F2AA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9610-A114-419B-8D60-F01E1324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50B7-2E4E-4FA1-81A0-70E0AD9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A547-1CC9-4395-AFD6-66A53E26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53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FC3E-980B-4FBB-98C5-ACA08738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DA95-101B-487E-9714-3D1A9C16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4AE2-4752-422E-91EB-B2A63276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C21C7-17B0-4E79-9EA5-A691D698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3BDEE-66DE-4B9E-AFAE-3B5989811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7E879-957C-4723-A45E-664A504A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C948C-53AF-47FA-8494-1BE2354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612C6-B930-4739-BCA9-CE57726B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20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2403-F8A4-4B71-9CD1-5B16635E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A761-4B52-4AE9-8E6C-7C0B92D8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90684-E8EA-49BB-8D9D-544B9E9C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0318-B16E-4ED4-906E-DE989E66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57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0EAD6-DAFF-405C-B3F0-9B5F3101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ADF9B-5624-49A5-AE2A-14B3E3F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5CA6-1753-4A4A-86E6-9322673E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764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1841-C2B5-448C-8A4E-B7E7246F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1ABF-2BB6-4731-BFA4-E03B6F0D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D40CF-60CD-4700-80C2-9CA11BEFB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DB785-D1C8-4712-A357-D6DB2C48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E94AE-F18E-4F8D-83F7-E8BF4DD7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7D59-7B2E-4FC5-B12D-2E3A965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80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09B7-AE7C-4B35-ACE6-261B817D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BDAE8-0686-4C48-B9C6-B75CA6D6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260B-3C2E-4648-B4B2-72132824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457E-DE9B-4FA6-864F-04DA6F46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DBE6-37E8-4850-81C0-A682D819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E71B6-7544-4048-8A24-C2C0F79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65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EDEE6-C8C2-456D-85BD-AEB4EEC3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CFC7-29F7-41B3-BCE0-C887F175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A00B-826A-486F-835F-85465024D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FC8-056F-4169-B447-45B033112C4D}" type="datetimeFigureOut">
              <a:rPr lang="en-IL" smtClean="0"/>
              <a:t>16/04/2021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B15B-44FB-4FE0-A1BA-7A38A0205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FAE0-9139-4F64-B13A-3DD8531D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83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18E2-3CF0-467D-BC74-AD5BA510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OOP-presentaion2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D33E9-E9F9-4AFF-ADE9-E8E9A7BD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Itay-Gradenwits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6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OOP-presentaion2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OOP-presentaion2</dc:title>
  <dc:creator>Itay Gradenwits</dc:creator>
  <cp:lastModifiedBy>Itay Gradenwits</cp:lastModifiedBy>
  <cp:revision>1</cp:revision>
  <dcterms:created xsi:type="dcterms:W3CDTF">2021-04-16T10:24:52Z</dcterms:created>
  <dcterms:modified xsi:type="dcterms:W3CDTF">2021-04-16T10:25:43Z</dcterms:modified>
</cp:coreProperties>
</file>