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8" r:id="rId2"/>
    <p:sldMasterId id="2147483670" r:id="rId3"/>
  </p:sldMasterIdLst>
  <p:notesMasterIdLst>
    <p:notesMasterId r:id="rId30"/>
  </p:notesMasterIdLst>
  <p:sldIdLst>
    <p:sldId id="421" r:id="rId4"/>
    <p:sldId id="288" r:id="rId5"/>
    <p:sldId id="289" r:id="rId6"/>
    <p:sldId id="403" r:id="rId7"/>
    <p:sldId id="402" r:id="rId8"/>
    <p:sldId id="391" r:id="rId9"/>
    <p:sldId id="392" r:id="rId10"/>
    <p:sldId id="404" r:id="rId11"/>
    <p:sldId id="390" r:id="rId12"/>
    <p:sldId id="290" r:id="rId13"/>
    <p:sldId id="405" r:id="rId14"/>
    <p:sldId id="406" r:id="rId15"/>
    <p:sldId id="417" r:id="rId16"/>
    <p:sldId id="407" r:id="rId17"/>
    <p:sldId id="408" r:id="rId18"/>
    <p:sldId id="41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291" r:id="rId28"/>
    <p:sldId id="419" r:id="rId29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Peak" initials="" lastIdx="8" clrIdx="0"/>
  <p:cmAuthor id="1" name="Shay Barak" initials="SB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200"/>
    <a:srgbClr val="000000"/>
    <a:srgbClr val="C3D4DF"/>
    <a:srgbClr val="245491"/>
    <a:srgbClr val="F06414"/>
    <a:srgbClr val="E2E9EE"/>
    <a:srgbClr val="D1DEE7"/>
    <a:srgbClr val="003366"/>
    <a:srgbClr val="EFF3F6"/>
    <a:srgbClr val="DDE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9" autoAdjust="0"/>
    <p:restoredTop sz="96121" autoAdjust="0"/>
  </p:normalViewPr>
  <p:slideViewPr>
    <p:cSldViewPr snapToGrid="0" snapToObjects="1">
      <p:cViewPr varScale="1">
        <p:scale>
          <a:sx n="69" d="100"/>
          <a:sy n="69" d="100"/>
        </p:scale>
        <p:origin x="1554" y="66"/>
      </p:cViewPr>
      <p:guideLst>
        <p:guide orient="horz" pos="352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33AE80-B2E9-4AE9-B32D-68BBE07B72D5}" type="doc">
      <dgm:prSet loTypeId="urn:microsoft.com/office/officeart/2005/8/layout/hierarchy2" loCatId="hierarchy" qsTypeId="urn:microsoft.com/office/officeart/2005/8/quickstyle/simple5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A89CFDB5-5245-491E-A0A6-4506E7703E91}">
      <dgm:prSet phldrT="[Text]"/>
      <dgm:spPr/>
      <dgm:t>
        <a:bodyPr/>
        <a:lstStyle/>
        <a:p>
          <a:r>
            <a:rPr lang="en-US" dirty="0" err="1" smtClean="0"/>
            <a:t>my_class</a:t>
          </a:r>
          <a:endParaRPr lang="en-US" dirty="0"/>
        </a:p>
      </dgm:t>
    </dgm:pt>
    <dgm:pt modelId="{745267E3-5D7F-4127-A54B-674933912DFE}" type="parTrans" cxnId="{FD5E3D38-3744-4D72-87AA-0143C9CE7F1B}">
      <dgm:prSet/>
      <dgm:spPr/>
      <dgm:t>
        <a:bodyPr/>
        <a:lstStyle/>
        <a:p>
          <a:endParaRPr lang="en-US"/>
        </a:p>
      </dgm:t>
    </dgm:pt>
    <dgm:pt modelId="{BEF7B2C7-40EE-4017-9159-C9216C1CC32D}" type="sibTrans" cxnId="{FD5E3D38-3744-4D72-87AA-0143C9CE7F1B}">
      <dgm:prSet/>
      <dgm:spPr/>
      <dgm:t>
        <a:bodyPr/>
        <a:lstStyle/>
        <a:p>
          <a:endParaRPr lang="en-US"/>
        </a:p>
      </dgm:t>
    </dgm:pt>
    <dgm:pt modelId="{A289FB80-7818-449A-B691-452C3D1562EA}">
      <dgm:prSet phldrT="[Text]"/>
      <dgm:spPr/>
      <dgm:t>
        <a:bodyPr/>
        <a:lstStyle/>
        <a:p>
          <a:r>
            <a:rPr lang="en-US" dirty="0" smtClean="0"/>
            <a:t>device1</a:t>
          </a:r>
          <a:endParaRPr lang="en-US" dirty="0"/>
        </a:p>
      </dgm:t>
    </dgm:pt>
    <dgm:pt modelId="{A416ABA4-509E-43A7-B053-05A43F0AD575}" type="parTrans" cxnId="{FA4378DA-E8D7-46A6-AED0-CC5BDA019030}">
      <dgm:prSet/>
      <dgm:spPr/>
      <dgm:t>
        <a:bodyPr/>
        <a:lstStyle/>
        <a:p>
          <a:endParaRPr lang="en-US"/>
        </a:p>
      </dgm:t>
    </dgm:pt>
    <dgm:pt modelId="{A14219DC-F0FD-4C4A-B5FD-0E1C561421C9}" type="sibTrans" cxnId="{FA4378DA-E8D7-46A6-AED0-CC5BDA019030}">
      <dgm:prSet/>
      <dgm:spPr/>
      <dgm:t>
        <a:bodyPr/>
        <a:lstStyle/>
        <a:p>
          <a:endParaRPr lang="en-US"/>
        </a:p>
      </dgm:t>
    </dgm:pt>
    <dgm:pt modelId="{C55345DB-6E21-4171-A199-BBCA44CAB3D0}">
      <dgm:prSet phldrT="[Text]"/>
      <dgm:spPr/>
      <dgm:t>
        <a:bodyPr/>
        <a:lstStyle/>
        <a:p>
          <a:r>
            <a:rPr lang="en-US" dirty="0" smtClean="0"/>
            <a:t>device2</a:t>
          </a:r>
          <a:endParaRPr lang="en-US" dirty="0"/>
        </a:p>
      </dgm:t>
    </dgm:pt>
    <dgm:pt modelId="{784FFA56-2AA5-46DB-99EE-013052E81B66}" type="parTrans" cxnId="{F462C021-6DD8-485D-A33E-FE5857CF213E}">
      <dgm:prSet/>
      <dgm:spPr/>
      <dgm:t>
        <a:bodyPr/>
        <a:lstStyle/>
        <a:p>
          <a:endParaRPr lang="en-US"/>
        </a:p>
      </dgm:t>
    </dgm:pt>
    <dgm:pt modelId="{AEDB2CFA-A8B1-4A9B-B396-F8725F0814A5}" type="sibTrans" cxnId="{F462C021-6DD8-485D-A33E-FE5857CF213E}">
      <dgm:prSet/>
      <dgm:spPr/>
      <dgm:t>
        <a:bodyPr/>
        <a:lstStyle/>
        <a:p>
          <a:endParaRPr lang="en-US"/>
        </a:p>
      </dgm:t>
    </dgm:pt>
    <dgm:pt modelId="{7F25D76D-B3DB-4B3E-B704-8A6056924D30}" type="pres">
      <dgm:prSet presAssocID="{1833AE80-B2E9-4AE9-B32D-68BBE07B72D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7F73F7-BCB7-4991-91C8-93CFC1FF1B4C}" type="pres">
      <dgm:prSet presAssocID="{A89CFDB5-5245-491E-A0A6-4506E7703E91}" presName="root1" presStyleCnt="0"/>
      <dgm:spPr/>
    </dgm:pt>
    <dgm:pt modelId="{11B73507-8644-4688-8C76-33B6C8ADC5B5}" type="pres">
      <dgm:prSet presAssocID="{A89CFDB5-5245-491E-A0A6-4506E7703E9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A5AD90-755B-4310-9E3C-A64F49A6BDD3}" type="pres">
      <dgm:prSet presAssocID="{A89CFDB5-5245-491E-A0A6-4506E7703E91}" presName="level2hierChild" presStyleCnt="0"/>
      <dgm:spPr/>
    </dgm:pt>
    <dgm:pt modelId="{FB6CDAAD-A4BA-497F-A53C-B85FC01E47E8}" type="pres">
      <dgm:prSet presAssocID="{A416ABA4-509E-43A7-B053-05A43F0AD575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F82047D-1122-444F-9C76-3A55C5681231}" type="pres">
      <dgm:prSet presAssocID="{A416ABA4-509E-43A7-B053-05A43F0AD57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9950E993-636C-439A-BE55-A2E44AAF2636}" type="pres">
      <dgm:prSet presAssocID="{A289FB80-7818-449A-B691-452C3D1562EA}" presName="root2" presStyleCnt="0"/>
      <dgm:spPr/>
    </dgm:pt>
    <dgm:pt modelId="{B5C32133-7AF8-41EB-BB97-9619B58B2A81}" type="pres">
      <dgm:prSet presAssocID="{A289FB80-7818-449A-B691-452C3D1562EA}" presName="LevelTwoTextNode" presStyleLbl="node2" presStyleIdx="0" presStyleCnt="2" custScaleX="2608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577A4A-5116-4658-9632-8828394E7E21}" type="pres">
      <dgm:prSet presAssocID="{A289FB80-7818-449A-B691-452C3D1562EA}" presName="level3hierChild" presStyleCnt="0"/>
      <dgm:spPr/>
    </dgm:pt>
    <dgm:pt modelId="{68041483-0D84-4571-B04B-B754B513F6B6}" type="pres">
      <dgm:prSet presAssocID="{784FFA56-2AA5-46DB-99EE-013052E81B66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766E6D32-154F-4861-AFA2-E33CE09BB3F2}" type="pres">
      <dgm:prSet presAssocID="{784FFA56-2AA5-46DB-99EE-013052E81B6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982B9E1D-188B-476E-96C0-95FE0AADFAA4}" type="pres">
      <dgm:prSet presAssocID="{C55345DB-6E21-4171-A199-BBCA44CAB3D0}" presName="root2" presStyleCnt="0"/>
      <dgm:spPr/>
    </dgm:pt>
    <dgm:pt modelId="{9EE23879-18C0-4541-9018-35A5ADFEC50C}" type="pres">
      <dgm:prSet presAssocID="{C55345DB-6E21-4171-A199-BBCA44CAB3D0}" presName="LevelTwoTextNode" presStyleLbl="node2" presStyleIdx="1" presStyleCnt="2" custScaleX="2608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E658EE-0871-4C15-89B5-272712291A43}" type="pres">
      <dgm:prSet presAssocID="{C55345DB-6E21-4171-A199-BBCA44CAB3D0}" presName="level3hierChild" presStyleCnt="0"/>
      <dgm:spPr/>
    </dgm:pt>
  </dgm:ptLst>
  <dgm:cxnLst>
    <dgm:cxn modelId="{F76D2772-A847-4E8D-8DC7-BC7D03A0C95F}" type="presOf" srcId="{C55345DB-6E21-4171-A199-BBCA44CAB3D0}" destId="{9EE23879-18C0-4541-9018-35A5ADFEC50C}" srcOrd="0" destOrd="0" presId="urn:microsoft.com/office/officeart/2005/8/layout/hierarchy2"/>
    <dgm:cxn modelId="{6257CEA3-D45B-44C6-979C-936D00E9D326}" type="presOf" srcId="{A89CFDB5-5245-491E-A0A6-4506E7703E91}" destId="{11B73507-8644-4688-8C76-33B6C8ADC5B5}" srcOrd="0" destOrd="0" presId="urn:microsoft.com/office/officeart/2005/8/layout/hierarchy2"/>
    <dgm:cxn modelId="{D5E20987-5ACC-47AD-8A70-1479D5388316}" type="presOf" srcId="{784FFA56-2AA5-46DB-99EE-013052E81B66}" destId="{766E6D32-154F-4861-AFA2-E33CE09BB3F2}" srcOrd="1" destOrd="0" presId="urn:microsoft.com/office/officeart/2005/8/layout/hierarchy2"/>
    <dgm:cxn modelId="{FD5E3D38-3744-4D72-87AA-0143C9CE7F1B}" srcId="{1833AE80-B2E9-4AE9-B32D-68BBE07B72D5}" destId="{A89CFDB5-5245-491E-A0A6-4506E7703E91}" srcOrd="0" destOrd="0" parTransId="{745267E3-5D7F-4127-A54B-674933912DFE}" sibTransId="{BEF7B2C7-40EE-4017-9159-C9216C1CC32D}"/>
    <dgm:cxn modelId="{FA4378DA-E8D7-46A6-AED0-CC5BDA019030}" srcId="{A89CFDB5-5245-491E-A0A6-4506E7703E91}" destId="{A289FB80-7818-449A-B691-452C3D1562EA}" srcOrd="0" destOrd="0" parTransId="{A416ABA4-509E-43A7-B053-05A43F0AD575}" sibTransId="{A14219DC-F0FD-4C4A-B5FD-0E1C561421C9}"/>
    <dgm:cxn modelId="{7FFF53DD-39F5-4C67-A7A9-8AF99941F802}" type="presOf" srcId="{A289FB80-7818-449A-B691-452C3D1562EA}" destId="{B5C32133-7AF8-41EB-BB97-9619B58B2A81}" srcOrd="0" destOrd="0" presId="urn:microsoft.com/office/officeart/2005/8/layout/hierarchy2"/>
    <dgm:cxn modelId="{918C04C6-DBB4-431F-8FA4-40D8B35C3804}" type="presOf" srcId="{1833AE80-B2E9-4AE9-B32D-68BBE07B72D5}" destId="{7F25D76D-B3DB-4B3E-B704-8A6056924D30}" srcOrd="0" destOrd="0" presId="urn:microsoft.com/office/officeart/2005/8/layout/hierarchy2"/>
    <dgm:cxn modelId="{F462C021-6DD8-485D-A33E-FE5857CF213E}" srcId="{A89CFDB5-5245-491E-A0A6-4506E7703E91}" destId="{C55345DB-6E21-4171-A199-BBCA44CAB3D0}" srcOrd="1" destOrd="0" parTransId="{784FFA56-2AA5-46DB-99EE-013052E81B66}" sibTransId="{AEDB2CFA-A8B1-4A9B-B396-F8725F0814A5}"/>
    <dgm:cxn modelId="{BFB0CDE7-8C21-49CF-9C89-B4486048CC71}" type="presOf" srcId="{A416ABA4-509E-43A7-B053-05A43F0AD575}" destId="{FB6CDAAD-A4BA-497F-A53C-B85FC01E47E8}" srcOrd="0" destOrd="0" presId="urn:microsoft.com/office/officeart/2005/8/layout/hierarchy2"/>
    <dgm:cxn modelId="{3485162E-89BE-41FD-96DC-757D6426A92C}" type="presOf" srcId="{A416ABA4-509E-43A7-B053-05A43F0AD575}" destId="{7F82047D-1122-444F-9C76-3A55C5681231}" srcOrd="1" destOrd="0" presId="urn:microsoft.com/office/officeart/2005/8/layout/hierarchy2"/>
    <dgm:cxn modelId="{A118F6A9-1C97-4FD0-967D-4ADDBF6D6011}" type="presOf" srcId="{784FFA56-2AA5-46DB-99EE-013052E81B66}" destId="{68041483-0D84-4571-B04B-B754B513F6B6}" srcOrd="0" destOrd="0" presId="urn:microsoft.com/office/officeart/2005/8/layout/hierarchy2"/>
    <dgm:cxn modelId="{1BB73CE7-0441-4262-AA94-9A10548A20B9}" type="presParOf" srcId="{7F25D76D-B3DB-4B3E-B704-8A6056924D30}" destId="{107F73F7-BCB7-4991-91C8-93CFC1FF1B4C}" srcOrd="0" destOrd="0" presId="urn:microsoft.com/office/officeart/2005/8/layout/hierarchy2"/>
    <dgm:cxn modelId="{BA83C618-1F4D-4180-9A42-34E63B2FE89B}" type="presParOf" srcId="{107F73F7-BCB7-4991-91C8-93CFC1FF1B4C}" destId="{11B73507-8644-4688-8C76-33B6C8ADC5B5}" srcOrd="0" destOrd="0" presId="urn:microsoft.com/office/officeart/2005/8/layout/hierarchy2"/>
    <dgm:cxn modelId="{432EEF6B-BC67-4A56-9D93-6D3197C30AE4}" type="presParOf" srcId="{107F73F7-BCB7-4991-91C8-93CFC1FF1B4C}" destId="{80A5AD90-755B-4310-9E3C-A64F49A6BDD3}" srcOrd="1" destOrd="0" presId="urn:microsoft.com/office/officeart/2005/8/layout/hierarchy2"/>
    <dgm:cxn modelId="{D8BBAB1A-A4EB-4439-A2B4-E63E69754DAC}" type="presParOf" srcId="{80A5AD90-755B-4310-9E3C-A64F49A6BDD3}" destId="{FB6CDAAD-A4BA-497F-A53C-B85FC01E47E8}" srcOrd="0" destOrd="0" presId="urn:microsoft.com/office/officeart/2005/8/layout/hierarchy2"/>
    <dgm:cxn modelId="{A832D909-4F00-42E3-84DA-A274256C6803}" type="presParOf" srcId="{FB6CDAAD-A4BA-497F-A53C-B85FC01E47E8}" destId="{7F82047D-1122-444F-9C76-3A55C5681231}" srcOrd="0" destOrd="0" presId="urn:microsoft.com/office/officeart/2005/8/layout/hierarchy2"/>
    <dgm:cxn modelId="{D0AD4BAC-2643-4339-BB28-D9D2D8BEB346}" type="presParOf" srcId="{80A5AD90-755B-4310-9E3C-A64F49A6BDD3}" destId="{9950E993-636C-439A-BE55-A2E44AAF2636}" srcOrd="1" destOrd="0" presId="urn:microsoft.com/office/officeart/2005/8/layout/hierarchy2"/>
    <dgm:cxn modelId="{02AA95ED-1257-49EB-B43D-6873D1F9B64F}" type="presParOf" srcId="{9950E993-636C-439A-BE55-A2E44AAF2636}" destId="{B5C32133-7AF8-41EB-BB97-9619B58B2A81}" srcOrd="0" destOrd="0" presId="urn:microsoft.com/office/officeart/2005/8/layout/hierarchy2"/>
    <dgm:cxn modelId="{C19A3762-E923-4251-9D98-32175876BC09}" type="presParOf" srcId="{9950E993-636C-439A-BE55-A2E44AAF2636}" destId="{41577A4A-5116-4658-9632-8828394E7E21}" srcOrd="1" destOrd="0" presId="urn:microsoft.com/office/officeart/2005/8/layout/hierarchy2"/>
    <dgm:cxn modelId="{9251A29D-7B55-4249-9C15-73E323D23F9D}" type="presParOf" srcId="{80A5AD90-755B-4310-9E3C-A64F49A6BDD3}" destId="{68041483-0D84-4571-B04B-B754B513F6B6}" srcOrd="2" destOrd="0" presId="urn:microsoft.com/office/officeart/2005/8/layout/hierarchy2"/>
    <dgm:cxn modelId="{15B43A94-6215-4C73-919E-EA47898F07AE}" type="presParOf" srcId="{68041483-0D84-4571-B04B-B754B513F6B6}" destId="{766E6D32-154F-4861-AFA2-E33CE09BB3F2}" srcOrd="0" destOrd="0" presId="urn:microsoft.com/office/officeart/2005/8/layout/hierarchy2"/>
    <dgm:cxn modelId="{73E200EF-9969-4FFA-83DB-3D3D4E6EBD57}" type="presParOf" srcId="{80A5AD90-755B-4310-9E3C-A64F49A6BDD3}" destId="{982B9E1D-188B-476E-96C0-95FE0AADFAA4}" srcOrd="3" destOrd="0" presId="urn:microsoft.com/office/officeart/2005/8/layout/hierarchy2"/>
    <dgm:cxn modelId="{ABA051D0-EEA3-4EB6-B8B6-75438EEFA817}" type="presParOf" srcId="{982B9E1D-188B-476E-96C0-95FE0AADFAA4}" destId="{9EE23879-18C0-4541-9018-35A5ADFEC50C}" srcOrd="0" destOrd="0" presId="urn:microsoft.com/office/officeart/2005/8/layout/hierarchy2"/>
    <dgm:cxn modelId="{47B42C11-81AD-4792-ABB2-C1F48E76597E}" type="presParOf" srcId="{982B9E1D-188B-476E-96C0-95FE0AADFAA4}" destId="{77E658EE-0871-4C15-89B5-272712291A4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73507-8644-4688-8C76-33B6C8ADC5B5}">
      <dsp:nvSpPr>
        <dsp:cNvPr id="0" name=""/>
        <dsp:cNvSpPr/>
      </dsp:nvSpPr>
      <dsp:spPr>
        <a:xfrm>
          <a:off x="466" y="664785"/>
          <a:ext cx="1310189" cy="655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my_class</a:t>
          </a:r>
          <a:endParaRPr lang="en-US" sz="2300" kern="1200" dirty="0"/>
        </a:p>
      </dsp:txBody>
      <dsp:txXfrm>
        <a:off x="19653" y="683972"/>
        <a:ext cx="1271815" cy="616720"/>
      </dsp:txXfrm>
    </dsp:sp>
    <dsp:sp modelId="{FB6CDAAD-A4BA-497F-A53C-B85FC01E47E8}">
      <dsp:nvSpPr>
        <dsp:cNvPr id="0" name=""/>
        <dsp:cNvSpPr/>
      </dsp:nvSpPr>
      <dsp:spPr>
        <a:xfrm rot="19457599">
          <a:off x="1249993" y="774286"/>
          <a:ext cx="645401" cy="59414"/>
        </a:xfrm>
        <a:custGeom>
          <a:avLst/>
          <a:gdLst/>
          <a:ahLst/>
          <a:cxnLst/>
          <a:rect l="0" t="0" r="0" b="0"/>
          <a:pathLst>
            <a:path>
              <a:moveTo>
                <a:pt x="0" y="29707"/>
              </a:moveTo>
              <a:lnTo>
                <a:pt x="645401" y="29707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56559" y="787858"/>
        <a:ext cx="32270" cy="32270"/>
      </dsp:txXfrm>
    </dsp:sp>
    <dsp:sp modelId="{B5C32133-7AF8-41EB-BB97-9619B58B2A81}">
      <dsp:nvSpPr>
        <dsp:cNvPr id="0" name=""/>
        <dsp:cNvSpPr/>
      </dsp:nvSpPr>
      <dsp:spPr>
        <a:xfrm>
          <a:off x="1834732" y="288106"/>
          <a:ext cx="3417708" cy="655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device1</a:t>
          </a:r>
          <a:endParaRPr lang="en-US" sz="2300" kern="1200" dirty="0"/>
        </a:p>
      </dsp:txBody>
      <dsp:txXfrm>
        <a:off x="1853919" y="307293"/>
        <a:ext cx="3379334" cy="616720"/>
      </dsp:txXfrm>
    </dsp:sp>
    <dsp:sp modelId="{68041483-0D84-4571-B04B-B754B513F6B6}">
      <dsp:nvSpPr>
        <dsp:cNvPr id="0" name=""/>
        <dsp:cNvSpPr/>
      </dsp:nvSpPr>
      <dsp:spPr>
        <a:xfrm rot="2142401">
          <a:off x="1249993" y="1150965"/>
          <a:ext cx="645401" cy="59414"/>
        </a:xfrm>
        <a:custGeom>
          <a:avLst/>
          <a:gdLst/>
          <a:ahLst/>
          <a:cxnLst/>
          <a:rect l="0" t="0" r="0" b="0"/>
          <a:pathLst>
            <a:path>
              <a:moveTo>
                <a:pt x="0" y="29707"/>
              </a:moveTo>
              <a:lnTo>
                <a:pt x="645401" y="29707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56559" y="1164537"/>
        <a:ext cx="32270" cy="32270"/>
      </dsp:txXfrm>
    </dsp:sp>
    <dsp:sp modelId="{9EE23879-18C0-4541-9018-35A5ADFEC50C}">
      <dsp:nvSpPr>
        <dsp:cNvPr id="0" name=""/>
        <dsp:cNvSpPr/>
      </dsp:nvSpPr>
      <dsp:spPr>
        <a:xfrm>
          <a:off x="1834732" y="1041465"/>
          <a:ext cx="3417708" cy="655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device2</a:t>
          </a:r>
          <a:endParaRPr lang="en-US" sz="2300" kern="1200" dirty="0"/>
        </a:p>
      </dsp:txBody>
      <dsp:txXfrm>
        <a:off x="1853919" y="1060652"/>
        <a:ext cx="3379334" cy="616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3EEE9B47-791B-47F7-AE03-C0D580CA0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6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C0504D"/>
              </a:buClr>
            </a:pPr>
            <a:fld id="{3EEE9B47-791B-47F7-AE03-C0D580CA0B67}" type="slidenum">
              <a:rPr lang="en-US" smtClean="0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10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E5B51A-ECA6-4C5B-8976-9B42C38C3B67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56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D2A1E14C-13F1-4767-A3F5-160B683EB85F}" type="slidenum">
              <a:rPr lang="ar-SA" sz="1200">
                <a:latin typeface="Arial" charset="0"/>
              </a:rPr>
              <a:pPr algn="r" eaLnBrk="1" hangingPunct="1"/>
              <a:t>2</a:t>
            </a:fld>
            <a:endParaRPr lang="en-US" sz="1200">
              <a:latin typeface="Arial" charset="0"/>
            </a:endParaRPr>
          </a:p>
        </p:txBody>
      </p:sp>
      <p:sp>
        <p:nvSpPr>
          <p:cNvPr id="2560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00EB704F-BAD3-4942-ACEF-5AE6CAB3CCE2}" type="slidenum">
              <a:rPr lang="ar-SA" sz="1200">
                <a:latin typeface="Arial" charset="0"/>
              </a:rPr>
              <a:pPr algn="r" eaLnBrk="1" hangingPunct="1"/>
              <a:t>2</a:t>
            </a:fld>
            <a:endParaRPr lang="en-US" sz="1200">
              <a:latin typeface="Arial" charset="0"/>
            </a:endParaRPr>
          </a:p>
        </p:txBody>
      </p:sp>
      <p:sp>
        <p:nvSpPr>
          <p:cNvPr id="2560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26B66322-B7AF-4955-B176-5667A950E981}" type="slidenum">
              <a:rPr lang="ar-SA" sz="1200">
                <a:latin typeface="Arial" charset="0"/>
              </a:rPr>
              <a:pPr algn="r" eaLnBrk="1" hangingPunct="1"/>
              <a:t>2</a:t>
            </a:fld>
            <a:endParaRPr lang="en-US" sz="1200">
              <a:latin typeface="Arial" charset="0"/>
            </a:endParaRPr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8EB857-F098-4B90-829D-37F6C1E13B93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662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D77E09E1-1AFE-4BC9-86F6-0868F6ED49BA}" type="slidenum">
              <a:rPr lang="ar-SA" sz="1200">
                <a:latin typeface="Arial" charset="0"/>
              </a:rPr>
              <a:pPr algn="r" eaLnBrk="1" hangingPunct="1"/>
              <a:t>3</a:t>
            </a:fld>
            <a:endParaRPr lang="en-US" sz="1200">
              <a:latin typeface="Arial" charset="0"/>
            </a:endParaRPr>
          </a:p>
        </p:txBody>
      </p:sp>
      <p:sp>
        <p:nvSpPr>
          <p:cNvPr id="2662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66ADD5D0-B8DD-471C-B090-BEBC92188E6C}" type="slidenum">
              <a:rPr lang="ar-SA" sz="1200">
                <a:latin typeface="Arial" charset="0"/>
              </a:rPr>
              <a:pPr algn="r" eaLnBrk="1" hangingPunct="1"/>
              <a:t>3</a:t>
            </a:fld>
            <a:endParaRPr lang="en-US" sz="1200">
              <a:latin typeface="Arial" charset="0"/>
            </a:endParaRPr>
          </a:p>
        </p:txBody>
      </p:sp>
      <p:sp>
        <p:nvSpPr>
          <p:cNvPr id="266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61A9241E-47BA-4D81-BE8D-F467E6D76715}" type="slidenum">
              <a:rPr lang="ar-SA" sz="1200">
                <a:latin typeface="Arial" charset="0"/>
              </a:rPr>
              <a:pPr algn="r" eaLnBrk="1" hangingPunct="1"/>
              <a:t>3</a:t>
            </a:fld>
            <a:endParaRPr lang="en-US" sz="1200">
              <a:latin typeface="Arial" charset="0"/>
            </a:endParaRPr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C04EAB-0B84-4A23-895D-064FAE6D5D65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C5F8F10F-3C3D-4682-A15A-60FC9A28BD0B}" type="slidenum">
              <a:rPr lang="ar-SA" sz="1200">
                <a:latin typeface="Arial" charset="0"/>
              </a:rPr>
              <a:pPr algn="r" eaLnBrk="1" hangingPunct="1"/>
              <a:t>10</a:t>
            </a:fld>
            <a:endParaRPr lang="en-US" sz="1200">
              <a:latin typeface="Arial" charset="0"/>
            </a:endParaRPr>
          </a:p>
        </p:txBody>
      </p:sp>
      <p:sp>
        <p:nvSpPr>
          <p:cNvPr id="2765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2C52FBC3-2AE9-4CED-BD67-968FA1F6B142}" type="slidenum">
              <a:rPr lang="ar-SA" sz="1200">
                <a:latin typeface="Arial" charset="0"/>
              </a:rPr>
              <a:pPr algn="r" eaLnBrk="1" hangingPunct="1"/>
              <a:t>10</a:t>
            </a:fld>
            <a:endParaRPr lang="en-US" sz="1200">
              <a:latin typeface="Arial" charset="0"/>
            </a:endParaRPr>
          </a:p>
        </p:txBody>
      </p:sp>
      <p:sp>
        <p:nvSpPr>
          <p:cNvPr id="2765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47702129-9060-4ED2-A776-618AA6EC6032}" type="slidenum">
              <a:rPr lang="ar-SA" sz="1200">
                <a:latin typeface="Arial" charset="0"/>
              </a:rPr>
              <a:pPr algn="r" eaLnBrk="1" hangingPunct="1"/>
              <a:t>10</a:t>
            </a:fld>
            <a:endParaRPr lang="en-US" sz="1200">
              <a:latin typeface="Arial" charset="0"/>
            </a:endParaRPr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BAECE6-6601-42F9-9CAF-CFB128EBA67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86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46E2AF1C-35D8-4143-8F93-9557D5016D4E}" type="slidenum">
              <a:rPr lang="ar-SA" sz="1200">
                <a:latin typeface="Arial" charset="0"/>
              </a:rPr>
              <a:pPr algn="r" eaLnBrk="1" hangingPunct="1"/>
              <a:t>25</a:t>
            </a:fld>
            <a:endParaRPr lang="en-US" sz="1200">
              <a:latin typeface="Arial" charset="0"/>
            </a:endParaRPr>
          </a:p>
        </p:txBody>
      </p:sp>
      <p:sp>
        <p:nvSpPr>
          <p:cNvPr id="2867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E5D69510-54B8-4A3E-AEDC-A4C9B1A4A6C7}" type="slidenum">
              <a:rPr lang="ar-SA" sz="1200">
                <a:latin typeface="Arial" charset="0"/>
              </a:rPr>
              <a:pPr algn="r" eaLnBrk="1" hangingPunct="1"/>
              <a:t>25</a:t>
            </a:fld>
            <a:endParaRPr lang="en-US" sz="1200">
              <a:latin typeface="Arial" charset="0"/>
            </a:endParaRPr>
          </a:p>
        </p:txBody>
      </p:sp>
      <p:sp>
        <p:nvSpPr>
          <p:cNvPr id="2867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6571C0F7-5B61-4730-AD67-574C7A3AFF75}" type="slidenum">
              <a:rPr lang="ar-SA" sz="1200">
                <a:latin typeface="Arial" charset="0"/>
              </a:rPr>
              <a:pPr algn="r" eaLnBrk="1" hangingPunct="1"/>
              <a:t>25</a:t>
            </a:fld>
            <a:endParaRPr lang="en-US" sz="1200">
              <a:latin typeface="Arial" charset="0"/>
            </a:endParaRPr>
          </a:p>
        </p:txBody>
      </p:sp>
      <p:sp>
        <p:nvSpPr>
          <p:cNvPr id="28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9525"/>
            <a:ext cx="9906000" cy="6858000"/>
            <a:chOff x="0" y="9525"/>
            <a:chExt cx="9144000" cy="6858000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0" y="9525"/>
              <a:ext cx="9144000" cy="6858000"/>
              <a:chOff x="0" y="9525"/>
              <a:chExt cx="9144000" cy="6858000"/>
            </a:xfrm>
          </p:grpSpPr>
          <p:pic>
            <p:nvPicPr>
              <p:cNvPr id="59415" name="Picture 23" descr="S1_10_01_20b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9525"/>
                <a:ext cx="9144000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Rectangle 1"/>
              <p:cNvSpPr/>
              <p:nvPr userDrawn="1"/>
            </p:nvSpPr>
            <p:spPr bwMode="white">
              <a:xfrm>
                <a:off x="162370" y="1401510"/>
                <a:ext cx="3161944" cy="118786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228600" tIns="45720" rIns="2286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None/>
                  <a:tabLst/>
                </a:pPr>
                <a:endParaRPr kumimoji="0" lang="en-US" sz="3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pic>
          <p:nvPicPr>
            <p:cNvPr id="9" name="Picture 3" descr="C:\Documents and Settings\darlene\Desktop\CheckPoint_LOGO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63" y="1708151"/>
              <a:ext cx="2509837" cy="682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39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227013" y="3028950"/>
            <a:ext cx="4622800" cy="127635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7650" y="5154658"/>
            <a:ext cx="5393267" cy="1066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Roei Ben-Harush 2015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CB4409C2-B840-4517-8CD0-806E36EDC538}" type="datetimeFigureOut">
              <a:rPr lang="en-US" smtClean="0"/>
              <a:t>10/25/2020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Roei Ben-Harush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8CA8-5E58-41A5-B705-D7DA8F4AD6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8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Roei Ben-Harush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8CA8-5E58-41A5-B705-D7DA8F4AD6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456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Roei Ben-Harush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8CA8-5E58-41A5-B705-D7DA8F4AD6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380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Roei Ben-Harush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8CA8-5E58-41A5-B705-D7DA8F4AD6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30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Roei Ben-Harush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8CA8-5E58-41A5-B705-D7DA8F4AD6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863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Roei Ben-Harush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8CA8-5E58-41A5-B705-D7DA8F4AD6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218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Roei Ben-Harush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8CA8-5E58-41A5-B705-D7DA8F4AD6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546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9525"/>
            <a:ext cx="9906000" cy="6858000"/>
            <a:chOff x="0" y="9525"/>
            <a:chExt cx="9144000" cy="6858000"/>
          </a:xfrm>
        </p:grpSpPr>
        <p:pic>
          <p:nvPicPr>
            <p:cNvPr id="59415" name="Picture 23" descr="S1_10_01_20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25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 userDrawn="1"/>
          </p:nvSpPr>
          <p:spPr bwMode="white">
            <a:xfrm>
              <a:off x="162370" y="1401510"/>
              <a:ext cx="3161944" cy="118786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228600" tIns="45720" rIns="2286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73"/>
                </a:buClr>
              </a:pPr>
              <a:endParaRPr lang="en-US" dirty="0" smtClean="0">
                <a:solidFill>
                  <a:srgbClr val="4E4E4E"/>
                </a:solidFill>
                <a:latin typeface="Arial" pitchFamily="34" charset="0"/>
              </a:endParaRPr>
            </a:p>
          </p:txBody>
        </p:sp>
      </p:grpSp>
      <p:sp>
        <p:nvSpPr>
          <p:cNvPr id="5939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227013" y="3028950"/>
            <a:ext cx="4622800" cy="127635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7650" y="5154658"/>
            <a:ext cx="5393267" cy="1066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endParaRPr lang="en-US">
              <a:solidFill>
                <a:srgbClr val="4E4E4E">
                  <a:tint val="75000"/>
                </a:srgb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5D8040D-F18D-4C17-84D9-C16E9E3BA421}" type="datetimeFigureOut">
              <a:rPr lang="en-US" smtClean="0"/>
              <a:t>10/25/2020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16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16" y="1325880"/>
            <a:ext cx="9169929" cy="4992624"/>
          </a:xfrm>
        </p:spPr>
        <p:txBody>
          <a:bodyPr/>
          <a:lstStyle>
            <a:lvl1pPr marL="285750" indent="-285750">
              <a:spcBef>
                <a:spcPts val="1800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endParaRPr lang="en-US" dirty="0">
              <a:solidFill>
                <a:srgbClr val="4E4E4E">
                  <a:tint val="75000"/>
                </a:srgb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33A2372-06F5-4189-A9B8-63004A485933}" type="datetimeFigureOut">
              <a:rPr lang="en-US" smtClean="0"/>
              <a:t>10/25/2020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91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317" y="1325880"/>
            <a:ext cx="4502415" cy="499262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325880"/>
            <a:ext cx="4502415" cy="499262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400" smtClean="0"/>
            </a:lvl4pPr>
            <a:lvl5pPr>
              <a:defRPr lang="en-US"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endParaRPr lang="en-US">
              <a:solidFill>
                <a:srgbClr val="4E4E4E">
                  <a:tint val="75000"/>
                </a:srgb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4458A67B-D9D7-488B-A0BD-559A85C73A18}" type="datetimeFigureOut">
              <a:rPr lang="en-US" smtClean="0"/>
              <a:t>10/25/2020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08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16" y="1325880"/>
            <a:ext cx="9169929" cy="4992624"/>
          </a:xfrm>
        </p:spPr>
        <p:txBody>
          <a:bodyPr/>
          <a:lstStyle>
            <a:lvl1pPr marL="285750" indent="-285750">
              <a:spcBef>
                <a:spcPts val="1800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Roei Ben-Harush 2015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91EF5D1-B7AA-4DFA-AFDA-10638C4B0BA2}" type="datetimeFigureOut">
              <a:rPr lang="en-US" smtClean="0"/>
              <a:t>10/25/2020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43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endParaRPr lang="en-US">
              <a:solidFill>
                <a:srgbClr val="4E4E4E">
                  <a:tint val="75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E478284-0E33-4543-B02A-E5BFFBC9023F}" type="datetimeFigureOut">
              <a:rPr lang="en-US" smtClean="0"/>
              <a:t>10/25/2020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13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40576" y="705394"/>
            <a:ext cx="6920048" cy="117566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lIns="228600" rIns="228600" rtlCol="0" anchor="ctr"/>
          <a:lstStyle/>
          <a:p>
            <a:pPr marL="228600" indent="-228600" algn="ctr">
              <a:spcBef>
                <a:spcPts val="600"/>
              </a:spcBef>
              <a:spcAft>
                <a:spcPts val="0"/>
              </a:spcAft>
              <a:buClr>
                <a:srgbClr val="000073"/>
              </a:buClr>
              <a:buSzPct val="115000"/>
              <a:buFont typeface="Wingdings" pitchFamily="2" charset="2"/>
              <a:buChar char="§"/>
            </a:pPr>
            <a:endParaRPr lang="en-US" sz="2000">
              <a:solidFill>
                <a:srgbClr val="4E4E4E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endParaRPr lang="en-US">
              <a:solidFill>
                <a:srgbClr val="4E4E4E">
                  <a:tint val="75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CC305452-D237-461B-BFE3-560F9BDE415F}" type="datetimeFigureOut">
              <a:rPr lang="en-US" smtClean="0"/>
              <a:t>10/25/2020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8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317" y="1325880"/>
            <a:ext cx="4502415" cy="499262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325880"/>
            <a:ext cx="4502415" cy="499262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400" smtClean="0"/>
            </a:lvl4pPr>
            <a:lvl5pPr>
              <a:defRPr lang="en-US"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Roei Ben-Harush 2015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C617B48D-8F07-4D98-8DF6-BD8FB965CF3A}" type="datetimeFigureOut">
              <a:rPr lang="en-US" smtClean="0"/>
              <a:t>10/25/2020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03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Roei Ben-Harush 2015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D81F2FF0-C90B-4773-ADB0-2792906762BB}" type="datetimeFigureOut">
              <a:rPr lang="en-US" smtClean="0"/>
              <a:t>10/25/2020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02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40576" y="705394"/>
            <a:ext cx="6920048" cy="117566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lIns="228600" rIns="228600" rtlCol="0" anchor="ctr"/>
          <a:lstStyle/>
          <a:p>
            <a:pPr marL="228600" indent="-228600" algn="ctr">
              <a:spcBef>
                <a:spcPts val="600"/>
              </a:spcBef>
              <a:spcAft>
                <a:spcPts val="0"/>
              </a:spcAft>
              <a:buSzPct val="115000"/>
              <a:buChar char="§"/>
            </a:pPr>
            <a:endParaRPr lang="en-US" sz="2000">
              <a:latin typeface="Arial" pitchFamily="34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Roei Ben-Harush 2015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1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6F9EB34-3FCB-4CD1-A904-67D66DA21659}" type="datetimeFigureOut">
              <a:rPr lang="en-US" smtClean="0"/>
              <a:t>10/25/2020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83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Roei Ben-Harush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8CA8-5E58-41A5-B705-D7DA8F4AD6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7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Roei Ben-Harush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8CA8-5E58-41A5-B705-D7DA8F4AD6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6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Roei Ben-Harush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8CA8-5E58-41A5-B705-D7DA8F4AD6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Roei Ben-Harush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8CA8-5E58-41A5-B705-D7DA8F4AD6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7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6316" y="0"/>
            <a:ext cx="742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316" y="1323976"/>
            <a:ext cx="9169929" cy="49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9032346" y="6592888"/>
            <a:ext cx="660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349D3042-9933-4C71-BBE3-FA9237566B45}" type="slidenum">
              <a:rPr lang="en-US" sz="900">
                <a:solidFill>
                  <a:srgbClr val="4E4E4E"/>
                </a:solidFill>
                <a:latin typeface="Arial" pitchFamily="34" charset="0"/>
                <a:cs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sz="900" dirty="0">
              <a:solidFill>
                <a:srgbClr val="4E4E4E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421350" y="4021138"/>
            <a:ext cx="9169929" cy="243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Wingdings" pitchFamily="2" charset="2"/>
              <a:buChar char="n"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Roei Ben-Harush 2015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3FBC2-A030-4A0F-9F7E-3937961EAD05}" type="datetimeFigureOut">
              <a:rPr lang="en-US" smtClean="0"/>
              <a:t>10/25/2020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6" r:id="rId4"/>
    <p:sldLayoutId id="2147483657" r:id="rId5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Arial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9pPr>
    </p:titleStyle>
    <p:bodyStyle>
      <a:lvl1pPr marL="228600" indent="-228600" algn="l" rtl="0" eaLnBrk="1" fontAlgn="base" hangingPunct="1">
        <a:spcBef>
          <a:spcPts val="1200"/>
        </a:spcBef>
        <a:spcAft>
          <a:spcPct val="0"/>
        </a:spcAft>
        <a:buClr>
          <a:schemeClr val="accent2"/>
        </a:buClr>
        <a:buSzPct val="11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22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20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18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Helvetica" pitchFamily="34" charset="0"/>
        <a:buChar char="–"/>
        <a:defRPr sz="1600" baseline="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Roei Ben-Harush 2015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207C8CA8-5E58-41A5-B705-D7DA8F4AD6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037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6316" y="0"/>
            <a:ext cx="742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316" y="1323976"/>
            <a:ext cx="9169929" cy="49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9032346" y="6592888"/>
            <a:ext cx="660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349D3042-9933-4C71-BBE3-FA9237566B45}" type="slidenum">
              <a:rPr lang="en-US" sz="900">
                <a:solidFill>
                  <a:srgbClr val="4E4E4E"/>
                </a:solidFill>
                <a:latin typeface="Arial" pitchFamily="34" charset="0"/>
                <a:cs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sz="900" dirty="0">
              <a:solidFill>
                <a:srgbClr val="4E4E4E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421350" y="4021138"/>
            <a:ext cx="9169929" cy="243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rgbClr val="000073"/>
              </a:buClr>
              <a:buFont typeface="Wingdings" pitchFamily="2" charset="2"/>
              <a:buChar char="n"/>
            </a:pPr>
            <a:endParaRPr lang="en-US" dirty="0">
              <a:solidFill>
                <a:srgbClr val="4E4E4E"/>
              </a:solidFill>
              <a:latin typeface="Arial" pitchFamily="34" charset="0"/>
            </a:endParaRP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000073"/>
              </a:buClr>
            </a:pPr>
            <a:endParaRPr lang="en-US" dirty="0">
              <a:solidFill>
                <a:srgbClr val="4E4E4E">
                  <a:tint val="75000"/>
                </a:srgb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FF94D-025F-4BE0-8D78-6AC575441903}" type="datetimeFigureOut">
              <a:rPr lang="en-US" smtClean="0"/>
              <a:t>10/25/2020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4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Arial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9pPr>
    </p:titleStyle>
    <p:bodyStyle>
      <a:lvl1pPr marL="228600" indent="-228600" algn="l" rtl="0" eaLnBrk="1" fontAlgn="base" hangingPunct="1">
        <a:spcBef>
          <a:spcPts val="1200"/>
        </a:spcBef>
        <a:spcAft>
          <a:spcPct val="0"/>
        </a:spcAft>
        <a:buClr>
          <a:schemeClr val="accent2"/>
        </a:buClr>
        <a:buSzPct val="11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22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20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18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Helvetica" pitchFamily="34" charset="0"/>
        <a:buChar char="–"/>
        <a:defRPr sz="1600" baseline="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ilepi.com/i/ATOOrv7" TargetMode="External"/><Relationship Id="rId2" Type="http://schemas.openxmlformats.org/officeDocument/2006/relationships/hyperlink" Target="https://www.kernel.org/doc/Documentation/kobject.tx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pp://lxr.linux.no/" TargetMode="External"/><Relationship Id="rId2" Type="http://schemas.openxmlformats.org/officeDocument/2006/relationships/hyperlink" Target="http://lwn.net/Kernel/LDD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ernel.org/doc/Documentation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2: Linux Devices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7"/>
          <a:stretch/>
        </p:blipFill>
        <p:spPr>
          <a:xfrm>
            <a:off x="6618403" y="5316"/>
            <a:ext cx="3179094" cy="133970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0" y="117021"/>
            <a:ext cx="5344706" cy="1291229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49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Agenda</a:t>
            </a:r>
            <a:endParaRPr lang="en-US" dirty="0" smtClean="0">
              <a:latin typeface="Arial" charset="0"/>
            </a:endParaRP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1293284" y="1749425"/>
            <a:ext cx="7384785" cy="654050"/>
            <a:chOff x="1193800" y="1749425"/>
            <a:chExt cx="6816724" cy="654050"/>
          </a:xfrm>
        </p:grpSpPr>
        <p:grpSp>
          <p:nvGrpSpPr>
            <p:cNvPr id="10265" name="Group 2"/>
            <p:cNvGrpSpPr>
              <a:grpSpLocks/>
            </p:cNvGrpSpPr>
            <p:nvPr/>
          </p:nvGrpSpPr>
          <p:grpSpPr bwMode="auto">
            <a:xfrm>
              <a:off x="1193800" y="1749425"/>
              <a:ext cx="6756401" cy="654050"/>
              <a:chOff x="1193800" y="1749425"/>
              <a:chExt cx="6756401" cy="654050"/>
            </a:xfrm>
          </p:grpSpPr>
          <p:sp>
            <p:nvSpPr>
              <p:cNvPr id="10267" name="Line 5"/>
              <p:cNvSpPr>
                <a:spLocks noChangeShapeType="1"/>
              </p:cNvSpPr>
              <p:nvPr/>
            </p:nvSpPr>
            <p:spPr bwMode="auto">
              <a:xfrm>
                <a:off x="1295400" y="24034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68" name="Rectangle 4"/>
              <p:cNvSpPr>
                <a:spLocks noChangeArrowheads="1"/>
              </p:cNvSpPr>
              <p:nvPr/>
            </p:nvSpPr>
            <p:spPr bwMode="auto">
              <a:xfrm>
                <a:off x="1193800" y="1749425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1</a:t>
                </a:r>
              </a:p>
            </p:txBody>
          </p:sp>
        </p:grpSp>
        <p:sp>
          <p:nvSpPr>
            <p:cNvPr id="10266" name="Text Box 6"/>
            <p:cNvSpPr txBox="1">
              <a:spLocks noChangeArrowheads="1"/>
            </p:cNvSpPr>
            <p:nvPr/>
          </p:nvSpPr>
          <p:spPr bwMode="auto">
            <a:xfrm>
              <a:off x="1982787" y="18302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Reminder</a:t>
              </a:r>
              <a:endParaRPr lang="en-US" sz="2600" dirty="0">
                <a:latin typeface="Arial" charset="0"/>
              </a:endParaRPr>
            </a:p>
          </p:txBody>
        </p:sp>
      </p:grpSp>
      <p:grpSp>
        <p:nvGrpSpPr>
          <p:cNvPr id="10244" name="Group 5"/>
          <p:cNvGrpSpPr>
            <a:grpSpLocks/>
          </p:cNvGrpSpPr>
          <p:nvPr/>
        </p:nvGrpSpPr>
        <p:grpSpPr bwMode="auto">
          <a:xfrm>
            <a:off x="1293284" y="2593975"/>
            <a:ext cx="7384785" cy="654050"/>
            <a:chOff x="1193800" y="2593487"/>
            <a:chExt cx="6816724" cy="654538"/>
          </a:xfrm>
        </p:grpSpPr>
        <p:sp>
          <p:nvSpPr>
            <p:cNvPr id="10259" name="Text Box 6"/>
            <p:cNvSpPr txBox="1">
              <a:spLocks noChangeArrowheads="1"/>
            </p:cNvSpPr>
            <p:nvPr/>
          </p:nvSpPr>
          <p:spPr bwMode="auto">
            <a:xfrm>
              <a:off x="1982787" y="26747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b="1" dirty="0">
                  <a:solidFill>
                    <a:srgbClr val="F06414"/>
                  </a:solidFill>
                  <a:latin typeface="Arial" charset="0"/>
                </a:rPr>
                <a:t>Linux Devices</a:t>
              </a:r>
            </a:p>
          </p:txBody>
        </p:sp>
        <p:grpSp>
          <p:nvGrpSpPr>
            <p:cNvPr id="10260" name="Group 4"/>
            <p:cNvGrpSpPr>
              <a:grpSpLocks/>
            </p:cNvGrpSpPr>
            <p:nvPr/>
          </p:nvGrpSpPr>
          <p:grpSpPr bwMode="auto">
            <a:xfrm>
              <a:off x="1193800" y="2593487"/>
              <a:ext cx="6756401" cy="654538"/>
              <a:chOff x="1193800" y="2593487"/>
              <a:chExt cx="6756401" cy="654538"/>
            </a:xfrm>
          </p:grpSpPr>
          <p:sp>
            <p:nvSpPr>
              <p:cNvPr id="24" name="Line 5"/>
              <p:cNvSpPr>
                <a:spLocks noChangeShapeType="1"/>
              </p:cNvSpPr>
              <p:nvPr/>
            </p:nvSpPr>
            <p:spPr bwMode="auto">
              <a:xfrm>
                <a:off x="1295400" y="3248025"/>
                <a:ext cx="6654799" cy="0"/>
              </a:xfrm>
              <a:prstGeom prst="line">
                <a:avLst/>
              </a:prstGeom>
              <a:noFill/>
              <a:ln w="12700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1193800" y="2593487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2</a:t>
                </a:r>
              </a:p>
            </p:txBody>
          </p:sp>
        </p:grpSp>
      </p:grpSp>
      <p:grpSp>
        <p:nvGrpSpPr>
          <p:cNvPr id="10245" name="Group 7"/>
          <p:cNvGrpSpPr>
            <a:grpSpLocks/>
          </p:cNvGrpSpPr>
          <p:nvPr/>
        </p:nvGrpSpPr>
        <p:grpSpPr bwMode="auto">
          <a:xfrm>
            <a:off x="1293284" y="3436939"/>
            <a:ext cx="7384785" cy="655637"/>
            <a:chOff x="1193800" y="3437548"/>
            <a:chExt cx="6816724" cy="655027"/>
          </a:xfrm>
        </p:grpSpPr>
        <p:sp>
          <p:nvSpPr>
            <p:cNvPr id="10253" name="Text Box 6"/>
            <p:cNvSpPr txBox="1">
              <a:spLocks noChangeArrowheads="1"/>
            </p:cNvSpPr>
            <p:nvPr/>
          </p:nvSpPr>
          <p:spPr bwMode="auto">
            <a:xfrm>
              <a:off x="1982787" y="3519329"/>
              <a:ext cx="6027737" cy="491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About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next Assignment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10254" name="Group 6"/>
            <p:cNvGrpSpPr>
              <a:grpSpLocks/>
            </p:cNvGrpSpPr>
            <p:nvPr/>
          </p:nvGrpSpPr>
          <p:grpSpPr bwMode="auto">
            <a:xfrm>
              <a:off x="1193800" y="3437548"/>
              <a:ext cx="6756401" cy="655027"/>
              <a:chOff x="1193800" y="3437548"/>
              <a:chExt cx="6756401" cy="655027"/>
            </a:xfrm>
          </p:grpSpPr>
          <p:sp>
            <p:nvSpPr>
              <p:cNvPr id="10255" name="Line 5"/>
              <p:cNvSpPr>
                <a:spLocks noChangeShapeType="1"/>
              </p:cNvSpPr>
              <p:nvPr/>
            </p:nvSpPr>
            <p:spPr bwMode="auto">
              <a:xfrm>
                <a:off x="1295400" y="40925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193800" y="3437548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3</a:t>
                </a:r>
              </a:p>
            </p:txBody>
          </p:sp>
        </p:grpSp>
      </p:grp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49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There are </a:t>
            </a:r>
            <a:r>
              <a:rPr lang="en-US" dirty="0" smtClean="0">
                <a:solidFill>
                  <a:schemeClr val="accent3"/>
                </a:solidFill>
              </a:rPr>
              <a:t>three </a:t>
            </a:r>
            <a:r>
              <a:rPr lang="en-US" dirty="0">
                <a:solidFill>
                  <a:schemeClr val="accent3"/>
                </a:solidFill>
              </a:rPr>
              <a:t>kinds </a:t>
            </a:r>
            <a:r>
              <a:rPr lang="en-US" dirty="0"/>
              <a:t>of devices in </a:t>
            </a:r>
            <a:r>
              <a:rPr lang="en-US" dirty="0" smtClean="0"/>
              <a:t>Linux:</a:t>
            </a:r>
            <a:endParaRPr lang="en-US" dirty="0"/>
          </a:p>
          <a:p>
            <a:pPr lvl="1">
              <a:defRPr/>
            </a:pPr>
            <a:r>
              <a:rPr lang="en-US" dirty="0"/>
              <a:t>Character devices – read/write single </a:t>
            </a:r>
            <a:r>
              <a:rPr lang="en-US" dirty="0" smtClean="0"/>
              <a:t>bytes</a:t>
            </a:r>
          </a:p>
          <a:p>
            <a:pPr lvl="2">
              <a:defRPr/>
            </a:pPr>
            <a:r>
              <a:rPr lang="en-US" sz="1800" dirty="0" smtClean="0">
                <a:solidFill>
                  <a:schemeClr val="bg2"/>
                </a:solidFill>
              </a:rPr>
              <a:t>Examples: keyboards, </a:t>
            </a:r>
            <a:r>
              <a:rPr lang="en-US" sz="1800" dirty="0">
                <a:solidFill>
                  <a:schemeClr val="bg2"/>
                </a:solidFill>
              </a:rPr>
              <a:t>printers, and most </a:t>
            </a:r>
            <a:r>
              <a:rPr lang="en-US" sz="1800" dirty="0" smtClean="0">
                <a:solidFill>
                  <a:srgbClr val="FF0000"/>
                </a:solidFill>
              </a:rPr>
              <a:t>pseudo-devices</a:t>
            </a:r>
          </a:p>
          <a:p>
            <a:pPr lvl="1">
              <a:defRPr/>
            </a:pPr>
            <a:r>
              <a:rPr lang="en-US" dirty="0" smtClean="0"/>
              <a:t>Block devices – read/write blocks of bytes</a:t>
            </a:r>
          </a:p>
          <a:p>
            <a:pPr lvl="2">
              <a:buClr>
                <a:srgbClr val="95B8CF"/>
              </a:buClr>
              <a:defRPr/>
            </a:pPr>
            <a:r>
              <a:rPr lang="en-US" sz="1800" dirty="0" smtClean="0">
                <a:solidFill>
                  <a:srgbClr val="777777"/>
                </a:solidFill>
              </a:rPr>
              <a:t>Examples: hard drives, Blu-ray discs, and memory devices such as flash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Network devices – access to internet via physical adapter</a:t>
            </a:r>
          </a:p>
          <a:p>
            <a:pPr>
              <a:defRPr/>
            </a:pPr>
            <a:r>
              <a:rPr lang="en-US" dirty="0" smtClean="0"/>
              <a:t>Now days </a:t>
            </a:r>
            <a:r>
              <a:rPr lang="en-US" dirty="0"/>
              <a:t>L</a:t>
            </a:r>
            <a:r>
              <a:rPr lang="en-US" dirty="0" smtClean="0"/>
              <a:t>inux kernel has a unified model for all devices</a:t>
            </a:r>
          </a:p>
          <a:p>
            <a:pPr lvl="1">
              <a:defRPr/>
            </a:pPr>
            <a:r>
              <a:rPr lang="en-US" dirty="0" smtClean="0"/>
              <a:t>The device model provides a single mechanism for representing devices and describing their topology</a:t>
            </a:r>
          </a:p>
          <a:p>
            <a:pPr lvl="2">
              <a:defRPr/>
            </a:pPr>
            <a:r>
              <a:rPr lang="en-US" dirty="0" smtClean="0"/>
              <a:t>For further reading on </a:t>
            </a:r>
            <a:r>
              <a:rPr lang="en-US" dirty="0" err="1" smtClean="0"/>
              <a:t>kobjects</a:t>
            </a:r>
            <a:r>
              <a:rPr lang="en-US" dirty="0" smtClean="0"/>
              <a:t>, </a:t>
            </a:r>
            <a:r>
              <a:rPr lang="en-US" dirty="0" err="1" smtClean="0"/>
              <a:t>ktypes</a:t>
            </a:r>
            <a:r>
              <a:rPr lang="en-US" dirty="0" smtClean="0"/>
              <a:t> and </a:t>
            </a:r>
            <a:r>
              <a:rPr lang="en-US" dirty="0" err="1" smtClean="0"/>
              <a:t>ksets</a:t>
            </a:r>
            <a:r>
              <a:rPr lang="en-US" dirty="0" smtClean="0"/>
              <a:t> see: </a:t>
            </a:r>
            <a:r>
              <a:rPr lang="en-US" dirty="0">
                <a:hlinkClick r:id="rId2"/>
              </a:rPr>
              <a:t>https://www.kernel.org/doc/Documentation/kobject.txt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We deal with more higher level objects</a:t>
            </a:r>
            <a:endParaRPr lang="en-US" dirty="0"/>
          </a:p>
          <a:p>
            <a:r>
              <a:rPr lang="en-US" dirty="0" smtClean="0"/>
              <a:t>More information - </a:t>
            </a:r>
            <a:r>
              <a:rPr lang="en-US" dirty="0" smtClean="0">
                <a:hlinkClick r:id="rId3"/>
              </a:rPr>
              <a:t>Linux Kernel Development</a:t>
            </a:r>
            <a:r>
              <a:rPr lang="en-US" dirty="0" smtClean="0"/>
              <a:t>, page 337</a:t>
            </a:r>
            <a:endParaRPr lang="en-US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7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Character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Devices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2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 access char devices via names in the file system</a:t>
            </a:r>
          </a:p>
          <a:p>
            <a:pPr lvl="1">
              <a:defRPr/>
            </a:pPr>
            <a:r>
              <a:rPr lang="en-US" dirty="0" smtClean="0"/>
              <a:t>Located under /</a:t>
            </a:r>
            <a:r>
              <a:rPr lang="en-US" dirty="0" err="1" smtClean="0"/>
              <a:t>dev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Every char device </a:t>
            </a:r>
            <a:r>
              <a:rPr lang="en-US" dirty="0"/>
              <a:t>has its </a:t>
            </a:r>
            <a:r>
              <a:rPr lang="en-US" dirty="0" smtClean="0"/>
              <a:t>major number and minor number</a:t>
            </a:r>
          </a:p>
          <a:p>
            <a:pPr lvl="1">
              <a:defRPr/>
            </a:pPr>
            <a:r>
              <a:rPr lang="en-US" dirty="0" smtClean="0"/>
              <a:t>Major #: unique ID for each device manager</a:t>
            </a:r>
          </a:p>
          <a:p>
            <a:pPr lvl="1">
              <a:defRPr/>
            </a:pPr>
            <a:r>
              <a:rPr lang="en-US" dirty="0" smtClean="0"/>
              <a:t>Minor #: ID for each device connected to the device manager</a:t>
            </a:r>
          </a:p>
          <a:p>
            <a:pPr>
              <a:defRPr/>
            </a:pPr>
            <a:r>
              <a:rPr lang="en-US" dirty="0" smtClean="0"/>
              <a:t>A device can </a:t>
            </a:r>
            <a:r>
              <a:rPr lang="en-US" dirty="0" smtClean="0">
                <a:solidFill>
                  <a:schemeClr val="accent3"/>
                </a:solidFill>
              </a:rPr>
              <a:t>define</a:t>
            </a:r>
            <a:r>
              <a:rPr lang="en-US" dirty="0" smtClean="0"/>
              <a:t> its own operations on its interface files</a:t>
            </a:r>
          </a:p>
          <a:p>
            <a:pPr marL="57150" indent="0">
              <a:spcBef>
                <a:spcPts val="600"/>
              </a:spcBef>
              <a:buNone/>
              <a:defRPr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marL="1828800" lvl="4" indent="0" eaLnBrk="1" hangingPunct="1">
              <a:buNone/>
              <a:defRPr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653" y="4407921"/>
            <a:ext cx="73723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23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char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new char device, we need to allocate him new major#</a:t>
            </a:r>
          </a:p>
          <a:p>
            <a:pPr lvl="1"/>
            <a:r>
              <a:rPr lang="en-US" dirty="0" smtClean="0"/>
              <a:t>The function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register_chrdev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does it for us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register_chrdev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major,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char* 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file_operations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fops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major – </a:t>
            </a:r>
            <a:r>
              <a:rPr lang="en-US" dirty="0"/>
              <a:t>major device number or 0 for dynamic allocation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minor – </a:t>
            </a:r>
            <a:r>
              <a:rPr lang="en-US" dirty="0"/>
              <a:t>name of this range of devices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fops - </a:t>
            </a:r>
            <a:r>
              <a:rPr lang="en-US" dirty="0"/>
              <a:t>file operations associated with this </a:t>
            </a:r>
            <a:r>
              <a:rPr lang="en-US" dirty="0" smtClean="0"/>
              <a:t>devices</a:t>
            </a:r>
          </a:p>
          <a:p>
            <a:r>
              <a:rPr lang="en-US" dirty="0" smtClean="0"/>
              <a:t>Function returns </a:t>
            </a:r>
            <a:r>
              <a:rPr lang="en-US" dirty="0" smtClean="0"/>
              <a:t>the assigned major number </a:t>
            </a:r>
            <a:r>
              <a:rPr lang="en-US" dirty="0" smtClean="0"/>
              <a:t>for success or -1 for failure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37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File Operations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2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After registering our char device, it’s linked to the major #</a:t>
            </a:r>
          </a:p>
          <a:p>
            <a:pPr lvl="1">
              <a:defRPr/>
            </a:pPr>
            <a:r>
              <a:rPr lang="en-US" dirty="0" smtClean="0"/>
              <a:t>We will create a representation of it in the file system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mknod</a:t>
            </a:r>
            <a:r>
              <a:rPr lang="en-US" dirty="0" smtClean="0"/>
              <a:t> or the 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device_create</a:t>
            </a:r>
            <a:r>
              <a:rPr lang="en-US" dirty="0" smtClean="0"/>
              <a:t>, if used with </a:t>
            </a:r>
            <a:r>
              <a:rPr lang="en-US" dirty="0" err="1" smtClean="0"/>
              <a:t>sysfs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Can be seen under /</a:t>
            </a:r>
            <a:r>
              <a:rPr lang="en-US" dirty="0" err="1" smtClean="0"/>
              <a:t>dev</a:t>
            </a:r>
            <a:r>
              <a:rPr lang="en-US" dirty="0" smtClean="0"/>
              <a:t>/&lt;</a:t>
            </a:r>
            <a:r>
              <a:rPr lang="en-US" dirty="0" err="1" smtClean="0"/>
              <a:t>device_name</a:t>
            </a:r>
            <a:r>
              <a:rPr lang="en-US" dirty="0" smtClean="0"/>
              <a:t>&gt;</a:t>
            </a:r>
          </a:p>
          <a:p>
            <a:pPr eaLnBrk="1" hangingPunct="1">
              <a:defRPr/>
            </a:pPr>
            <a:r>
              <a:rPr lang="en-US" dirty="0" smtClean="0"/>
              <a:t>The “</a:t>
            </a:r>
            <a:r>
              <a:rPr lang="en-US" dirty="0" smtClean="0">
                <a:solidFill>
                  <a:schemeClr val="accent3"/>
                </a:solidFill>
              </a:rPr>
              <a:t>struct </a:t>
            </a:r>
            <a:r>
              <a:rPr lang="en-US" dirty="0" err="1" smtClean="0">
                <a:solidFill>
                  <a:schemeClr val="accent3"/>
                </a:solidFill>
              </a:rPr>
              <a:t>file_operations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(AKA: fops)” contains mainly pointers to functions</a:t>
            </a:r>
          </a:p>
          <a:p>
            <a:pPr eaLnBrk="1" hangingPunct="1">
              <a:defRPr/>
            </a:pPr>
            <a:r>
              <a:rPr lang="en-US" dirty="0" smtClean="0"/>
              <a:t>It is used to </a:t>
            </a:r>
            <a:r>
              <a:rPr lang="en-US" dirty="0" smtClean="0">
                <a:solidFill>
                  <a:schemeClr val="accent3"/>
                </a:solidFill>
              </a:rPr>
              <a:t>plant</a:t>
            </a:r>
            <a:r>
              <a:rPr lang="en-US" dirty="0" smtClean="0"/>
              <a:t> our own implementations to various file system calls, like opening or closing a file, and much more</a:t>
            </a:r>
          </a:p>
          <a:p>
            <a:pPr eaLnBrk="1" hangingPunct="1">
              <a:defRPr/>
            </a:pPr>
            <a:r>
              <a:rPr lang="en-US" dirty="0" smtClean="0"/>
              <a:t>First, we </a:t>
            </a:r>
            <a:r>
              <a:rPr lang="en-US" dirty="0" smtClean="0">
                <a:solidFill>
                  <a:schemeClr val="accent3"/>
                </a:solidFill>
              </a:rPr>
              <a:t>define and implement </a:t>
            </a:r>
            <a:r>
              <a:rPr lang="en-US" dirty="0" smtClean="0"/>
              <a:t>our functions, with the right signature</a:t>
            </a:r>
          </a:p>
          <a:p>
            <a:pPr eaLnBrk="1" hangingPunct="1">
              <a:defRPr/>
            </a:pPr>
            <a:r>
              <a:rPr lang="en-US" dirty="0" smtClean="0"/>
              <a:t>Then, we build an </a:t>
            </a:r>
            <a:r>
              <a:rPr lang="en-US" dirty="0" smtClean="0">
                <a:solidFill>
                  <a:schemeClr val="accent3"/>
                </a:solidFill>
              </a:rPr>
              <a:t>instance</a:t>
            </a:r>
            <a:r>
              <a:rPr lang="en-US" dirty="0" smtClean="0"/>
              <a:t> of this struct, and use it when we register our char device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14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Example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26" name="Rectangle 6"/>
          <p:cNvSpPr>
            <a:spLocks noGrp="1" noChangeArrowheads="1"/>
          </p:cNvSpPr>
          <p:nvPr>
            <p:ph idx="1"/>
          </p:nvPr>
        </p:nvSpPr>
        <p:spPr>
          <a:xfrm>
            <a:off x="366316" y="758613"/>
            <a:ext cx="9169929" cy="499262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 scenario:</a:t>
            </a:r>
          </a:p>
          <a:p>
            <a:pPr marL="57150" lvl="0" indent="0">
              <a:spcBef>
                <a:spcPts val="600"/>
              </a:spcBef>
              <a:buClr>
                <a:srgbClr val="000073"/>
              </a:buClr>
              <a:buNone/>
              <a:defRPr/>
            </a:pP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me@ubuntu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1200" dirty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my_device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*</a:t>
            </a:r>
            <a:endParaRPr lang="en-US" sz="1200" dirty="0">
              <a:solidFill>
                <a:srgbClr val="4E4E4E"/>
              </a:solidFill>
              <a:latin typeface="Courier New" pitchFamily="49" charset="0"/>
              <a:cs typeface="Courier New" pitchFamily="49" charset="0"/>
            </a:endParaRPr>
          </a:p>
          <a:p>
            <a:pPr marL="57150" lvl="0" indent="0">
              <a:spcBef>
                <a:spcPts val="600"/>
              </a:spcBef>
              <a:buClr>
                <a:srgbClr val="000073"/>
              </a:buClr>
              <a:buNone/>
              <a:defRPr/>
            </a:pPr>
            <a:r>
              <a:rPr lang="en-US" sz="1200" b="1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dirty="0" err="1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rw-rw-rw</a:t>
            </a:r>
            <a:r>
              <a:rPr lang="en-US" sz="1200" dirty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- 1 root </a:t>
            </a:r>
            <a:r>
              <a:rPr lang="en-US" sz="1200" dirty="0" err="1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200" dirty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250, 0 </a:t>
            </a:r>
            <a:r>
              <a:rPr lang="en-US" sz="1200" dirty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Aug 15 12:07 /</a:t>
            </a: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/my_device1</a:t>
            </a:r>
            <a:endParaRPr lang="en-US" sz="1200" dirty="0">
              <a:solidFill>
                <a:srgbClr val="4E4E4E"/>
              </a:solidFill>
              <a:latin typeface="Courier New" pitchFamily="49" charset="0"/>
              <a:cs typeface="Courier New" pitchFamily="49" charset="0"/>
            </a:endParaRPr>
          </a:p>
          <a:p>
            <a:pPr marL="57150" lvl="0" indent="0">
              <a:spcBef>
                <a:spcPts val="600"/>
              </a:spcBef>
              <a:buClr>
                <a:srgbClr val="000073"/>
              </a:buClr>
              <a:buNone/>
              <a:defRPr/>
            </a:pPr>
            <a:r>
              <a:rPr lang="en-US" sz="1200" b="1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dirty="0" err="1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200" dirty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--r--r-- 1 root </a:t>
            </a:r>
            <a:r>
              <a:rPr lang="en-US" sz="1200" dirty="0" err="1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200" dirty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250, 1 </a:t>
            </a:r>
            <a:r>
              <a:rPr lang="en-US" sz="1200" dirty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Aug 15 12:07 /</a:t>
            </a: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/my_device2</a:t>
            </a:r>
            <a:endParaRPr lang="en-US" sz="1200" dirty="0">
              <a:solidFill>
                <a:srgbClr val="4E4E4E"/>
              </a:solidFill>
              <a:latin typeface="Courier New" pitchFamily="49" charset="0"/>
              <a:cs typeface="Courier New" pitchFamily="49" charset="0"/>
            </a:endParaRPr>
          </a:p>
          <a:p>
            <a:pPr marL="57150" lvl="0" indent="0">
              <a:spcBef>
                <a:spcPts val="600"/>
              </a:spcBef>
              <a:buClr>
                <a:srgbClr val="000073"/>
              </a:buClr>
              <a:buNone/>
              <a:defRPr/>
            </a:pP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me@ubuntu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sz="1200" dirty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cat /</a:t>
            </a: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/my_device2</a:t>
            </a:r>
          </a:p>
          <a:p>
            <a:pPr marL="57150" lvl="0" indent="0">
              <a:spcBef>
                <a:spcPts val="600"/>
              </a:spcBef>
              <a:buClr>
                <a:srgbClr val="000073"/>
              </a:buClr>
              <a:buNone/>
              <a:defRPr/>
            </a:pP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Hello device2’s World!</a:t>
            </a:r>
            <a:endParaRPr lang="en-US" sz="1200" dirty="0">
              <a:solidFill>
                <a:srgbClr val="4E4E4E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dirty="0" smtClean="0"/>
              <a:t>The ‘cat’ called </a:t>
            </a:r>
            <a:r>
              <a:rPr lang="en-US" dirty="0" smtClean="0">
                <a:solidFill>
                  <a:schemeClr val="accent3"/>
                </a:solidFill>
              </a:rPr>
              <a:t>our</a:t>
            </a:r>
            <a:r>
              <a:rPr lang="en-US" dirty="0" smtClean="0"/>
              <a:t> implementations of open, read, and release(close)</a:t>
            </a:r>
          </a:p>
          <a:p>
            <a:pPr lvl="1">
              <a:defRPr/>
            </a:pPr>
            <a:r>
              <a:rPr lang="en-US" dirty="0" smtClean="0"/>
              <a:t>We need to support these functions if it’s different from the default operation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6705" y="4162564"/>
            <a:ext cx="48718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file_operations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my_fops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.owner = THIS_MODULE,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open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my_open_func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.read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my_read_func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.release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my_release_func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76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char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want to remove a device from the system (usually in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cleanup_module</a:t>
            </a:r>
            <a:r>
              <a:rPr lang="en-US" dirty="0" smtClean="0"/>
              <a:t> function) we </a:t>
            </a:r>
            <a:r>
              <a:rPr lang="en-US" dirty="0"/>
              <a:t>will use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unregister_chrdev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unregister_chrdev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major,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 *name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major – </a:t>
            </a:r>
            <a:r>
              <a:rPr lang="en-US" dirty="0" smtClean="0">
                <a:cs typeface="Arial" panose="020B0604020202020204" pitchFamily="34" charset="0"/>
              </a:rPr>
              <a:t>the major related to the device we want to remove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- </a:t>
            </a:r>
            <a:r>
              <a:rPr lang="en-US" dirty="0" smtClean="0">
                <a:cs typeface="Arial" panose="020B0604020202020204" pitchFamily="34" charset="0"/>
              </a:rPr>
              <a:t>the name of the device</a:t>
            </a:r>
          </a:p>
          <a:p>
            <a:r>
              <a:rPr lang="en-US" dirty="0"/>
              <a:t>Function returns 0 for success or -1 for </a:t>
            </a:r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9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sysfs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brilliant way to view the devices topology as a file system</a:t>
            </a:r>
          </a:p>
          <a:p>
            <a:r>
              <a:rPr lang="en-US" dirty="0" smtClean="0"/>
              <a:t>It ties </a:t>
            </a:r>
            <a:r>
              <a:rPr lang="en-US" dirty="0" err="1" smtClean="0"/>
              <a:t>kobjects</a:t>
            </a:r>
            <a:r>
              <a:rPr lang="en-US" dirty="0" smtClean="0"/>
              <a:t> to directories and files</a:t>
            </a:r>
          </a:p>
          <a:p>
            <a:r>
              <a:rPr lang="en-US" dirty="0" smtClean="0"/>
              <a:t>Enables users (in </a:t>
            </a:r>
            <a:r>
              <a:rPr lang="en-US" dirty="0" err="1" smtClean="0"/>
              <a:t>userspace</a:t>
            </a:r>
            <a:r>
              <a:rPr lang="en-US" dirty="0" smtClean="0"/>
              <a:t>) to manipulate variables in the devices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sysfs</a:t>
            </a:r>
            <a:r>
              <a:rPr lang="en-US" dirty="0" smtClean="0"/>
              <a:t> is mounted in /sys</a:t>
            </a:r>
          </a:p>
          <a:p>
            <a:r>
              <a:rPr lang="en-US" dirty="0" smtClean="0"/>
              <a:t>Our interest is by the high level class description of the devices</a:t>
            </a:r>
          </a:p>
          <a:p>
            <a:pPr lvl="1"/>
            <a:r>
              <a:rPr lang="en-US" dirty="0" smtClean="0"/>
              <a:t>/sys/&lt;CLASS_NAME&gt;  </a:t>
            </a:r>
          </a:p>
          <a:p>
            <a:r>
              <a:rPr lang="en-US" dirty="0" smtClean="0"/>
              <a:t>We can create devices under this CLASS_NAME</a:t>
            </a:r>
          </a:p>
          <a:p>
            <a:pPr lvl="1"/>
            <a:r>
              <a:rPr lang="en-US" dirty="0" smtClean="0"/>
              <a:t>/sys/&lt;CLASS_NAME&gt;/&lt;DEVICE_NAME&gt;</a:t>
            </a:r>
          </a:p>
          <a:p>
            <a:pPr lvl="1"/>
            <a:r>
              <a:rPr lang="en-US" sz="24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/sys/class/</a:t>
            </a:r>
            <a:r>
              <a:rPr lang="en-US" sz="24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my_class</a:t>
            </a:r>
            <a:r>
              <a:rPr lang="en-US" sz="24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my_first_device</a:t>
            </a:r>
            <a:r>
              <a:rPr lang="en-US" sz="24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dev_att</a:t>
            </a:r>
            <a:endParaRPr lang="en-US" sz="2400" dirty="0">
              <a:solidFill>
                <a:srgbClr val="4E4E4E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95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Device Class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2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3"/>
                </a:solidFill>
              </a:rPr>
              <a:t>Device class </a:t>
            </a:r>
            <a:r>
              <a:rPr lang="en-US" dirty="0" smtClean="0"/>
              <a:t>is a concept introduced in recent kernel versions</a:t>
            </a:r>
          </a:p>
          <a:p>
            <a:pPr eaLnBrk="1" hangingPunct="1">
              <a:defRPr/>
            </a:pPr>
            <a:r>
              <a:rPr lang="en-US" dirty="0" smtClean="0"/>
              <a:t>Helps us maintain a logical hierarchy of </a:t>
            </a:r>
            <a:r>
              <a:rPr lang="en-US" dirty="0" smtClean="0">
                <a:solidFill>
                  <a:schemeClr val="accent3"/>
                </a:solidFill>
              </a:rPr>
              <a:t>devices</a:t>
            </a:r>
            <a:r>
              <a:rPr lang="en-US" dirty="0" smtClean="0"/>
              <a:t> (not to be confused with char devices!)</a:t>
            </a:r>
          </a:p>
          <a:p>
            <a:pPr eaLnBrk="1" hangingPunct="1">
              <a:defRPr/>
            </a:pPr>
            <a:r>
              <a:rPr lang="en-US" dirty="0" smtClean="0"/>
              <a:t>Every device has the char-device’s major#, and a </a:t>
            </a:r>
            <a:r>
              <a:rPr lang="en-US" dirty="0" smtClean="0">
                <a:solidFill>
                  <a:schemeClr val="accent3"/>
                </a:solidFill>
              </a:rPr>
              <a:t>minor#</a:t>
            </a:r>
            <a:r>
              <a:rPr lang="en-US" dirty="0" smtClean="0"/>
              <a:t> of its own</a:t>
            </a:r>
            <a:endParaRPr lang="en-US" dirty="0"/>
          </a:p>
          <a:p>
            <a:pPr lvl="4" eaLnBrk="1" hangingPunct="1">
              <a:defRPr/>
            </a:pP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2429297"/>
              </p:ext>
            </p:extLst>
          </p:nvPr>
        </p:nvGraphicFramePr>
        <p:xfrm>
          <a:off x="2062993" y="4139297"/>
          <a:ext cx="5252907" cy="1984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ysfs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in read and write, we will have to implement input and output to the </a:t>
            </a:r>
            <a:r>
              <a:rPr lang="en-US" dirty="0" err="1" smtClean="0"/>
              <a:t>sysfs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When we will create device files we will have to define </a:t>
            </a:r>
            <a:r>
              <a:rPr lang="en-US" dirty="0" err="1" smtClean="0"/>
              <a:t>device_attributes</a:t>
            </a:r>
            <a:endParaRPr lang="en-US" dirty="0" smtClean="0"/>
          </a:p>
          <a:p>
            <a:pPr lvl="1"/>
            <a:r>
              <a:rPr lang="en-US" dirty="0" smtClean="0"/>
              <a:t>Pointer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Pointer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We can just use 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“whatever” &gt; /sys/&lt;CLASS_NAME&gt;/&lt;DEVICE_NAME&gt;/store</a:t>
            </a:r>
          </a:p>
          <a:p>
            <a:pPr lvl="1"/>
            <a:r>
              <a:rPr lang="en-US" sz="1600" dirty="0" smtClean="0"/>
              <a:t>Where is the catch?</a:t>
            </a:r>
          </a:p>
          <a:p>
            <a:pPr lvl="1"/>
            <a:r>
              <a:rPr lang="en-US" sz="1600" dirty="0" smtClean="0"/>
              <a:t>We can only move data that is smaller than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PAGE_SIZE</a:t>
            </a:r>
          </a:p>
          <a:p>
            <a:pPr lvl="1"/>
            <a:r>
              <a:rPr lang="en-US" sz="1600" dirty="0" smtClean="0"/>
              <a:t>A convention is to use human readable data</a:t>
            </a:r>
            <a:endParaRPr lang="en-US" sz="1600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73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Agenda</a:t>
            </a:r>
          </a:p>
        </p:txBody>
      </p:sp>
      <p:grpSp>
        <p:nvGrpSpPr>
          <p:cNvPr id="8195" name="Group 12"/>
          <p:cNvGrpSpPr>
            <a:grpSpLocks/>
          </p:cNvGrpSpPr>
          <p:nvPr/>
        </p:nvGrpSpPr>
        <p:grpSpPr bwMode="auto">
          <a:xfrm>
            <a:off x="1293284" y="1749425"/>
            <a:ext cx="7384785" cy="1417552"/>
            <a:chOff x="1193800" y="1749425"/>
            <a:chExt cx="6816724" cy="1417552"/>
          </a:xfrm>
        </p:grpSpPr>
        <p:grpSp>
          <p:nvGrpSpPr>
            <p:cNvPr id="8217" name="Group 4"/>
            <p:cNvGrpSpPr>
              <a:grpSpLocks/>
            </p:cNvGrpSpPr>
            <p:nvPr/>
          </p:nvGrpSpPr>
          <p:grpSpPr bwMode="auto">
            <a:xfrm>
              <a:off x="1193800" y="1749425"/>
              <a:ext cx="6756401" cy="654050"/>
              <a:chOff x="1193800" y="1749425"/>
              <a:chExt cx="6756401" cy="654050"/>
            </a:xfrm>
          </p:grpSpPr>
          <p:sp>
            <p:nvSpPr>
              <p:cNvPr id="8219" name="Line 5"/>
              <p:cNvSpPr>
                <a:spLocks noChangeShapeType="1"/>
              </p:cNvSpPr>
              <p:nvPr/>
            </p:nvSpPr>
            <p:spPr bwMode="auto">
              <a:xfrm>
                <a:off x="1295400" y="24034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68" name="Rectangle 4"/>
              <p:cNvSpPr>
                <a:spLocks noChangeArrowheads="1"/>
              </p:cNvSpPr>
              <p:nvPr/>
            </p:nvSpPr>
            <p:spPr bwMode="auto">
              <a:xfrm>
                <a:off x="1193800" y="1749425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1</a:t>
                </a:r>
              </a:p>
            </p:txBody>
          </p:sp>
        </p:grpSp>
        <p:sp>
          <p:nvSpPr>
            <p:cNvPr id="8218" name="Text Box 6"/>
            <p:cNvSpPr txBox="1">
              <a:spLocks noChangeArrowheads="1"/>
            </p:cNvSpPr>
            <p:nvPr/>
          </p:nvSpPr>
          <p:spPr bwMode="auto">
            <a:xfrm>
              <a:off x="1982787" y="2674534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Linux Devices</a:t>
              </a:r>
              <a:endParaRPr lang="en-US" sz="2600" dirty="0">
                <a:latin typeface="Arial" charset="0"/>
              </a:endParaRPr>
            </a:p>
          </p:txBody>
        </p:sp>
      </p:grpSp>
      <p:grpSp>
        <p:nvGrpSpPr>
          <p:cNvPr id="8196" name="Group 11"/>
          <p:cNvGrpSpPr>
            <a:grpSpLocks/>
          </p:cNvGrpSpPr>
          <p:nvPr/>
        </p:nvGrpSpPr>
        <p:grpSpPr bwMode="auto">
          <a:xfrm>
            <a:off x="1293284" y="2593974"/>
            <a:ext cx="7384785" cy="1896830"/>
            <a:chOff x="1193800" y="2593487"/>
            <a:chExt cx="6816724" cy="1898246"/>
          </a:xfrm>
        </p:grpSpPr>
        <p:sp>
          <p:nvSpPr>
            <p:cNvPr id="8211" name="Text Box 6"/>
            <p:cNvSpPr txBox="1">
              <a:spLocks noChangeArrowheads="1"/>
            </p:cNvSpPr>
            <p:nvPr/>
          </p:nvSpPr>
          <p:spPr bwMode="auto">
            <a:xfrm>
              <a:off x="1982787" y="3518433"/>
              <a:ext cx="6027737" cy="973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About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next Assignment</a:t>
              </a:r>
              <a:endParaRPr lang="en-US" sz="2600" dirty="0">
                <a:latin typeface="Arial" charset="0"/>
              </a:endParaRPr>
            </a:p>
            <a:p>
              <a:pPr eaLnBrk="1" hangingPunct="1"/>
              <a:endParaRPr lang="en-US" sz="2600" dirty="0">
                <a:latin typeface="Arial" charset="0"/>
              </a:endParaRPr>
            </a:p>
          </p:txBody>
        </p:sp>
        <p:grpSp>
          <p:nvGrpSpPr>
            <p:cNvPr id="8212" name="Group 5"/>
            <p:cNvGrpSpPr>
              <a:grpSpLocks/>
            </p:cNvGrpSpPr>
            <p:nvPr/>
          </p:nvGrpSpPr>
          <p:grpSpPr bwMode="auto">
            <a:xfrm>
              <a:off x="1193800" y="2593487"/>
              <a:ext cx="6756401" cy="654538"/>
              <a:chOff x="1193800" y="2593487"/>
              <a:chExt cx="6756401" cy="654538"/>
            </a:xfrm>
          </p:grpSpPr>
          <p:sp>
            <p:nvSpPr>
              <p:cNvPr id="8213" name="Line 5"/>
              <p:cNvSpPr>
                <a:spLocks noChangeShapeType="1"/>
              </p:cNvSpPr>
              <p:nvPr/>
            </p:nvSpPr>
            <p:spPr bwMode="auto">
              <a:xfrm>
                <a:off x="1295400" y="324802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1193800" y="2593487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2</a:t>
                </a:r>
              </a:p>
            </p:txBody>
          </p:sp>
        </p:grpSp>
      </p:grpSp>
      <p:grpSp>
        <p:nvGrpSpPr>
          <p:cNvPr id="8206" name="Group 6"/>
          <p:cNvGrpSpPr>
            <a:grpSpLocks/>
          </p:cNvGrpSpPr>
          <p:nvPr/>
        </p:nvGrpSpPr>
        <p:grpSpPr bwMode="auto">
          <a:xfrm>
            <a:off x="1293284" y="3436939"/>
            <a:ext cx="7319435" cy="655637"/>
            <a:chOff x="1193800" y="3437548"/>
            <a:chExt cx="6756401" cy="655027"/>
          </a:xfrm>
        </p:grpSpPr>
        <p:sp>
          <p:nvSpPr>
            <p:cNvPr id="8207" name="Line 5"/>
            <p:cNvSpPr>
              <a:spLocks noChangeShapeType="1"/>
            </p:cNvSpPr>
            <p:nvPr/>
          </p:nvSpPr>
          <p:spPr bwMode="auto">
            <a:xfrm>
              <a:off x="1295400" y="4092575"/>
              <a:ext cx="665480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1193800" y="3437548"/>
              <a:ext cx="654050" cy="654050"/>
            </a:xfrm>
            <a:prstGeom prst="roundRect">
              <a:avLst>
                <a:gd name="adj" fmla="val 11290"/>
              </a:avLst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headEnd/>
              <a:tailEnd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82880" tIns="91440" rIns="182880" bIns="9144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/>
                <a:t>3</a:t>
              </a:r>
            </a:p>
          </p:txBody>
        </p:sp>
      </p:grp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2148020" y="1830181"/>
            <a:ext cx="6530049" cy="49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600" dirty="0" smtClean="0">
                <a:solidFill>
                  <a:srgbClr val="464646"/>
                </a:solidFill>
                <a:latin typeface="Arial" charset="0"/>
              </a:rPr>
              <a:t>Reminder</a:t>
            </a:r>
            <a:endParaRPr lang="en-US" sz="2600" dirty="0">
              <a:latin typeface="Arial" charset="0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69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Arial" charset="0"/>
              </a:rPr>
              <a:t>Sysfs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(AKA: /sys)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 create such file:</a:t>
            </a:r>
          </a:p>
          <a:p>
            <a:pPr lvl="1">
              <a:defRPr/>
            </a:pPr>
            <a:r>
              <a:rPr lang="en-US" dirty="0" smtClean="0"/>
              <a:t>Create read/write(show/store) functions</a:t>
            </a:r>
          </a:p>
          <a:p>
            <a:pPr lvl="1">
              <a:defRPr/>
            </a:pPr>
            <a:r>
              <a:rPr lang="en-US" dirty="0" smtClean="0"/>
              <a:t>Create a Device Attribute for the file</a:t>
            </a:r>
          </a:p>
          <a:p>
            <a:pPr lvl="1">
              <a:defRPr/>
            </a:pPr>
            <a:r>
              <a:rPr lang="en-US" dirty="0" smtClean="0"/>
              <a:t>Register the Device Attribute using </a:t>
            </a:r>
            <a:r>
              <a:rPr lang="en-US" dirty="0" err="1" smtClean="0"/>
              <a:t>sysfs</a:t>
            </a:r>
            <a:r>
              <a:rPr lang="en-US" dirty="0" smtClean="0"/>
              <a:t> API, under your desired device</a:t>
            </a:r>
          </a:p>
          <a:p>
            <a:pPr>
              <a:defRPr/>
            </a:pPr>
            <a:r>
              <a:rPr lang="en-US" dirty="0"/>
              <a:t>A scenario:</a:t>
            </a:r>
          </a:p>
          <a:p>
            <a:pPr marL="57150" lvl="0" indent="0">
              <a:spcBef>
                <a:spcPts val="600"/>
              </a:spcBef>
              <a:buClr>
                <a:srgbClr val="000073"/>
              </a:buClr>
              <a:buNone/>
              <a:defRPr/>
            </a:pPr>
            <a:r>
              <a:rPr lang="en-US" sz="1200" dirty="0" err="1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me@ubuntu</a:t>
            </a:r>
            <a:r>
              <a:rPr lang="en-US" sz="1200" dirty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cat /sys/class/</a:t>
            </a: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my_class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my_first_device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num_of_eggs</a:t>
            </a:r>
            <a:endParaRPr lang="en-US" sz="1200" dirty="0">
              <a:solidFill>
                <a:srgbClr val="4E4E4E"/>
              </a:solidFill>
              <a:latin typeface="Courier New" pitchFamily="49" charset="0"/>
              <a:cs typeface="Courier New" pitchFamily="49" charset="0"/>
            </a:endParaRPr>
          </a:p>
          <a:p>
            <a:pPr marL="57150" lvl="0" indent="0">
              <a:spcBef>
                <a:spcPts val="600"/>
              </a:spcBef>
              <a:buClr>
                <a:srgbClr val="000073"/>
              </a:buClr>
              <a:buNone/>
              <a:defRPr/>
            </a:pP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57150" lvl="0" indent="0">
              <a:spcBef>
                <a:spcPts val="600"/>
              </a:spcBef>
              <a:buClr>
                <a:srgbClr val="000073"/>
              </a:buClr>
              <a:buNone/>
              <a:defRPr/>
            </a:pP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me@ubuntu</a:t>
            </a:r>
            <a:r>
              <a:rPr lang="en-US" sz="1200" dirty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echo spam &gt; </a:t>
            </a:r>
            <a:r>
              <a:rPr lang="en-US" sz="1200" dirty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sys/class/</a:t>
            </a: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my_class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my_second_device</a:t>
            </a:r>
            <a:r>
              <a:rPr lang="en-US" sz="1200" dirty="0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solidFill>
                  <a:srgbClr val="4E4E4E"/>
                </a:solidFill>
                <a:latin typeface="Courier New" pitchFamily="49" charset="0"/>
                <a:cs typeface="Courier New" pitchFamily="49" charset="0"/>
              </a:rPr>
              <a:t>worm_whole</a:t>
            </a:r>
            <a:endParaRPr lang="en-US" sz="1200" dirty="0">
              <a:solidFill>
                <a:srgbClr val="4E4E4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858" y="4876669"/>
            <a:ext cx="39624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11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 with </a:t>
            </a:r>
            <a:r>
              <a:rPr lang="en-US" dirty="0" err="1" smtClean="0"/>
              <a:t>sysfs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need to register our device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register_chrdev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(unsigned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major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sz="20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file_operations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en-US" sz="1800" dirty="0" smtClean="0"/>
              <a:t>We will set major to 0 to let the system dynamically give us a major</a:t>
            </a:r>
          </a:p>
          <a:p>
            <a:pPr lvl="2"/>
            <a:r>
              <a:rPr lang="en-US" sz="1800" dirty="0" smtClean="0"/>
              <a:t>Don’t forget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unregister_chrdev</a:t>
            </a:r>
            <a:r>
              <a:rPr lang="en-US" sz="1800" dirty="0" smtClean="0"/>
              <a:t> in the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sz="1800" dirty="0" smtClean="0"/>
              <a:t> function</a:t>
            </a:r>
          </a:p>
          <a:p>
            <a:r>
              <a:rPr lang="en-US" dirty="0" smtClean="0"/>
              <a:t>Later, we will create a class to see under /sys/class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device_class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module *</a:t>
            </a:r>
            <a:r>
              <a:rPr lang="en-US" sz="2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sz="2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en-US" sz="1800" dirty="0"/>
              <a:t>Don’t forget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class_destroy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/>
              <a:t>in </a:t>
            </a:r>
            <a:r>
              <a:rPr lang="en-US" sz="1800" dirty="0"/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sz="1800" dirty="0"/>
              <a:t> function</a:t>
            </a:r>
          </a:p>
          <a:p>
            <a:pPr lvl="1"/>
            <a:r>
              <a:rPr lang="en-US" sz="2000" dirty="0" smtClean="0"/>
              <a:t>Owner: the module owner, usually set to the macro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THIS_MODULE</a:t>
            </a:r>
          </a:p>
          <a:p>
            <a:pPr lvl="1"/>
            <a:r>
              <a:rPr lang="en-US" sz="2000" dirty="0" smtClean="0"/>
              <a:t>Name: the name you picked for the class</a:t>
            </a:r>
          </a:p>
          <a:p>
            <a:pPr lvl="1"/>
            <a:r>
              <a:rPr lang="en-US" sz="2000" dirty="0" smtClean="0"/>
              <a:t>The function returns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class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76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to set up 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we created the class folder, we now want to put our device in it. We create device which will link our device into the class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device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* </a:t>
            </a:r>
            <a:r>
              <a:rPr lang="en-US" sz="2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device * </a:t>
            </a:r>
            <a:r>
              <a:rPr lang="en-US" sz="2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 </a:t>
            </a:r>
            <a:r>
              <a:rPr lang="en-US" sz="20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drvdata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US" sz="20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</a:p>
          <a:p>
            <a:pPr lvl="2"/>
            <a:r>
              <a:rPr lang="en-US" sz="1800" dirty="0"/>
              <a:t>Don’t forget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device_destroy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in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sz="1800" dirty="0"/>
              <a:t> </a:t>
            </a:r>
            <a:r>
              <a:rPr lang="en-US" sz="1800" dirty="0" smtClean="0"/>
              <a:t>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/>
              <a:t>Class: the </a:t>
            </a:r>
            <a:r>
              <a:rPr lang="en-US" sz="2000" dirty="0" err="1"/>
              <a:t>struct</a:t>
            </a:r>
            <a:r>
              <a:rPr lang="en-US" sz="2000" dirty="0"/>
              <a:t> class that this device should be registered </a:t>
            </a:r>
            <a:r>
              <a:rPr lang="en-US" sz="2000" dirty="0" smtClean="0"/>
              <a:t>to, which we created.</a:t>
            </a:r>
          </a:p>
          <a:p>
            <a:pPr lvl="1"/>
            <a:r>
              <a:rPr lang="en-US" sz="2000" dirty="0" smtClean="0"/>
              <a:t>Parent: </a:t>
            </a:r>
            <a:r>
              <a:rPr lang="en-US" sz="2000" dirty="0"/>
              <a:t>pointer to the parent </a:t>
            </a:r>
            <a:r>
              <a:rPr lang="en-US" sz="2000" dirty="0" err="1"/>
              <a:t>struct</a:t>
            </a:r>
            <a:r>
              <a:rPr lang="en-US" sz="2000" dirty="0"/>
              <a:t> device of this new device, if </a:t>
            </a:r>
            <a:r>
              <a:rPr lang="en-US" sz="2000" dirty="0" smtClean="0"/>
              <a:t>any (usually NULL)</a:t>
            </a:r>
          </a:p>
          <a:p>
            <a:pPr lvl="1"/>
            <a:r>
              <a:rPr lang="en-US" sz="2000" dirty="0" err="1" smtClean="0"/>
              <a:t>Devt</a:t>
            </a:r>
            <a:r>
              <a:rPr lang="en-US" sz="2000" dirty="0" smtClean="0"/>
              <a:t>: </a:t>
            </a:r>
            <a:r>
              <a:rPr lang="en-US" sz="2000" dirty="0"/>
              <a:t>the </a:t>
            </a:r>
            <a:r>
              <a:rPr lang="en-US" sz="2000" dirty="0" err="1"/>
              <a:t>dev_t</a:t>
            </a:r>
            <a:r>
              <a:rPr lang="en-US" sz="2000" dirty="0"/>
              <a:t> for the char device to be </a:t>
            </a:r>
            <a:r>
              <a:rPr lang="en-US" sz="2000" dirty="0" smtClean="0"/>
              <a:t>added – we need to make a unique number for this device. We have a macro which provide us this number: MKDEV(major number, minor number)</a:t>
            </a:r>
          </a:p>
          <a:p>
            <a:pPr lvl="1"/>
            <a:r>
              <a:rPr lang="en-US" sz="2000" dirty="0" err="1" smtClean="0"/>
              <a:t>Drvdata</a:t>
            </a:r>
            <a:r>
              <a:rPr lang="en-US" sz="2000" dirty="0" smtClean="0"/>
              <a:t>: </a:t>
            </a:r>
            <a:r>
              <a:rPr lang="en-US" sz="2000" dirty="0"/>
              <a:t>the data to be added to the device </a:t>
            </a:r>
            <a:r>
              <a:rPr lang="en-US" sz="2000" dirty="0" smtClean="0"/>
              <a:t>for callbacks (usually NULL)</a:t>
            </a:r>
          </a:p>
          <a:p>
            <a:pPr lvl="1"/>
            <a:r>
              <a:rPr lang="en-US" sz="2000" dirty="0" err="1" smtClean="0"/>
              <a:t>Fmt</a:t>
            </a:r>
            <a:r>
              <a:rPr lang="en-US" sz="2000" dirty="0" smtClean="0"/>
              <a:t> - </a:t>
            </a:r>
            <a:r>
              <a:rPr lang="en-US" sz="2000" dirty="0"/>
              <a:t>string for the device's name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71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to set up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16" y="1026335"/>
            <a:ext cx="9169929" cy="4992624"/>
          </a:xfrm>
        </p:spPr>
        <p:txBody>
          <a:bodyPr/>
          <a:lstStyle/>
          <a:p>
            <a:r>
              <a:rPr lang="en-US" dirty="0" smtClean="0"/>
              <a:t>We have now put our device in the class, and we can reach it’s default attributes</a:t>
            </a:r>
          </a:p>
          <a:p>
            <a:r>
              <a:rPr lang="en-US" dirty="0" smtClean="0"/>
              <a:t>We don’t care about the default, and we will usually need to implement 2 new ones (if we need them):</a:t>
            </a:r>
          </a:p>
          <a:p>
            <a:pPr lvl="1"/>
            <a:r>
              <a:rPr lang="en-US" dirty="0" smtClean="0"/>
              <a:t>Show: show data to the </a:t>
            </a:r>
            <a:r>
              <a:rPr lang="en-US" dirty="0" err="1" smtClean="0"/>
              <a:t>userspace</a:t>
            </a:r>
            <a:r>
              <a:rPr lang="en-US" dirty="0" smtClean="0"/>
              <a:t>, similar to read</a:t>
            </a:r>
          </a:p>
          <a:p>
            <a:pPr lvl="1"/>
            <a:r>
              <a:rPr lang="en-US" dirty="0" smtClean="0"/>
              <a:t>Store: send data to the kernel space</a:t>
            </a:r>
          </a:p>
          <a:p>
            <a:r>
              <a:rPr lang="en-US" dirty="0" smtClean="0"/>
              <a:t>After implementation, we link the device with these attributes </a:t>
            </a:r>
            <a:r>
              <a:rPr lang="en-US" dirty="0"/>
              <a:t>with the macro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DEVICE_ATTR(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name,mode,show,store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We will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device_create_file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device *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device_attribute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smtClean="0"/>
              <a:t>to have our new attributes in the device folder</a:t>
            </a:r>
          </a:p>
          <a:p>
            <a:pPr lvl="2">
              <a:buClr>
                <a:srgbClr val="95B8CF"/>
              </a:buClr>
            </a:pPr>
            <a:r>
              <a:rPr lang="en-US" sz="1800" dirty="0">
                <a:solidFill>
                  <a:srgbClr val="4E4E4E"/>
                </a:solidFill>
              </a:rPr>
              <a:t>Don’t forget </a:t>
            </a:r>
            <a:r>
              <a:rPr lang="en-US" sz="1800" dirty="0" err="1">
                <a:solidFill>
                  <a:srgbClr val="4E4E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device_remove_file</a:t>
            </a:r>
            <a:r>
              <a:rPr lang="en-US" sz="1800" dirty="0">
                <a:solidFill>
                  <a:srgbClr val="4E4E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E4E4E"/>
                </a:solidFill>
              </a:rPr>
              <a:t>in the </a:t>
            </a:r>
            <a:r>
              <a:rPr lang="en-US" sz="1800" dirty="0">
                <a:solidFill>
                  <a:srgbClr val="4E4E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sz="1800" dirty="0">
                <a:solidFill>
                  <a:srgbClr val="4E4E4E"/>
                </a:solidFill>
              </a:rPr>
              <a:t> function</a:t>
            </a:r>
          </a:p>
          <a:p>
            <a:pPr lvl="1"/>
            <a:endParaRPr lang="en-US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92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References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Further reference:</a:t>
            </a:r>
          </a:p>
          <a:p>
            <a:pPr lvl="1">
              <a:defRPr/>
            </a:pPr>
            <a:r>
              <a:rPr lang="en-US" dirty="0">
                <a:solidFill>
                  <a:srgbClr val="4E4E4E"/>
                </a:solidFill>
                <a:hlinkClick r:id="rId2"/>
              </a:rPr>
              <a:t>Linux Device Drivers, Third </a:t>
            </a:r>
            <a:r>
              <a:rPr lang="en-US" dirty="0" smtClean="0">
                <a:solidFill>
                  <a:srgbClr val="4E4E4E"/>
                </a:solidFill>
                <a:hlinkClick r:id="rId2"/>
              </a:rPr>
              <a:t>Edition</a:t>
            </a:r>
            <a:endParaRPr lang="en-US" dirty="0" smtClean="0">
              <a:solidFill>
                <a:srgbClr val="4E4E4E"/>
              </a:solidFill>
            </a:endParaRPr>
          </a:p>
          <a:p>
            <a:pPr lvl="2">
              <a:defRPr/>
            </a:pPr>
            <a:r>
              <a:rPr lang="en-US" dirty="0" smtClean="0">
                <a:solidFill>
                  <a:srgbClr val="4E4E4E"/>
                </a:solidFill>
              </a:rPr>
              <a:t>An excellent free e-book, contains all you need and don’t need to know about kernel modules.</a:t>
            </a:r>
          </a:p>
          <a:p>
            <a:pPr lvl="2">
              <a:defRPr/>
            </a:pPr>
            <a:r>
              <a:rPr lang="en-US" dirty="0" smtClean="0">
                <a:solidFill>
                  <a:srgbClr val="4E4E4E"/>
                </a:solidFill>
              </a:rPr>
              <a:t>Written for kernel 2.6, but not a lot changed since.</a:t>
            </a:r>
          </a:p>
          <a:p>
            <a:pPr lvl="1">
              <a:defRPr/>
            </a:pPr>
            <a:r>
              <a:rPr lang="en-US" dirty="0" smtClean="0">
                <a:solidFill>
                  <a:srgbClr val="4E4E4E"/>
                </a:solidFill>
              </a:rPr>
              <a:t>Kernel Headers and Documentation</a:t>
            </a:r>
          </a:p>
          <a:p>
            <a:pPr lvl="2">
              <a:defRPr/>
            </a:pPr>
            <a:r>
              <a:rPr lang="en-US" dirty="0" smtClean="0">
                <a:solidFill>
                  <a:srgbClr val="4E4E4E"/>
                </a:solidFill>
              </a:rPr>
              <a:t>On your machine</a:t>
            </a:r>
          </a:p>
          <a:p>
            <a:pPr lvl="3">
              <a:defRPr/>
            </a:pPr>
            <a:r>
              <a:rPr lang="en-US" dirty="0" smtClean="0">
                <a:solidFill>
                  <a:srgbClr val="4E4E4E"/>
                </a:solidFill>
              </a:rPr>
              <a:t>e.g. /</a:t>
            </a:r>
            <a:r>
              <a:rPr lang="en-US" dirty="0" err="1" smtClean="0">
                <a:solidFill>
                  <a:srgbClr val="4E4E4E"/>
                </a:solidFill>
              </a:rPr>
              <a:t>usr</a:t>
            </a:r>
            <a:r>
              <a:rPr lang="en-US" dirty="0" smtClean="0">
                <a:solidFill>
                  <a:srgbClr val="4E4E4E"/>
                </a:solidFill>
              </a:rPr>
              <a:t>/</a:t>
            </a:r>
            <a:r>
              <a:rPr lang="en-US" dirty="0" err="1" smtClean="0">
                <a:solidFill>
                  <a:srgbClr val="4E4E4E"/>
                </a:solidFill>
              </a:rPr>
              <a:t>src</a:t>
            </a:r>
            <a:r>
              <a:rPr lang="en-US" dirty="0" smtClean="0">
                <a:solidFill>
                  <a:srgbClr val="4E4E4E"/>
                </a:solidFill>
              </a:rPr>
              <a:t>/</a:t>
            </a:r>
            <a:r>
              <a:rPr lang="en-US" dirty="0" err="1" smtClean="0">
                <a:solidFill>
                  <a:srgbClr val="4E4E4E"/>
                </a:solidFill>
              </a:rPr>
              <a:t>linux</a:t>
            </a:r>
            <a:r>
              <a:rPr lang="en-US" dirty="0" smtClean="0">
                <a:solidFill>
                  <a:srgbClr val="4E4E4E"/>
                </a:solidFill>
              </a:rPr>
              <a:t>-headers-</a:t>
            </a:r>
            <a:r>
              <a:rPr lang="en-US" dirty="0">
                <a:solidFill>
                  <a:srgbClr val="4E4E4E"/>
                </a:solidFill>
              </a:rPr>
              <a:t>`</a:t>
            </a:r>
            <a:r>
              <a:rPr lang="en-US" dirty="0" err="1">
                <a:solidFill>
                  <a:srgbClr val="4E4E4E"/>
                </a:solidFill>
              </a:rPr>
              <a:t>uname</a:t>
            </a:r>
            <a:r>
              <a:rPr lang="en-US" dirty="0">
                <a:solidFill>
                  <a:srgbClr val="4E4E4E"/>
                </a:solidFill>
              </a:rPr>
              <a:t> -r`/</a:t>
            </a:r>
            <a:r>
              <a:rPr lang="en-US" dirty="0" smtClean="0">
                <a:solidFill>
                  <a:srgbClr val="4E4E4E"/>
                </a:solidFill>
              </a:rPr>
              <a:t>include/</a:t>
            </a:r>
            <a:r>
              <a:rPr lang="en-US" dirty="0" err="1" smtClean="0">
                <a:solidFill>
                  <a:srgbClr val="4E4E4E"/>
                </a:solidFill>
              </a:rPr>
              <a:t>linux</a:t>
            </a:r>
            <a:r>
              <a:rPr lang="en-US" dirty="0" smtClean="0">
                <a:solidFill>
                  <a:srgbClr val="4E4E4E"/>
                </a:solidFill>
              </a:rPr>
              <a:t>/</a:t>
            </a:r>
            <a:r>
              <a:rPr lang="en-US" dirty="0" err="1" smtClean="0">
                <a:solidFill>
                  <a:srgbClr val="4E4E4E"/>
                </a:solidFill>
              </a:rPr>
              <a:t>ip.h</a:t>
            </a:r>
            <a:endParaRPr lang="en-US" dirty="0" smtClean="0">
              <a:solidFill>
                <a:srgbClr val="4E4E4E"/>
              </a:solidFill>
            </a:endParaRPr>
          </a:p>
          <a:p>
            <a:pPr lvl="2">
              <a:defRPr/>
            </a:pPr>
            <a:r>
              <a:rPr lang="en-US" dirty="0" smtClean="0">
                <a:solidFill>
                  <a:srgbClr val="4E4E4E"/>
                </a:solidFill>
              </a:rPr>
              <a:t>On the net</a:t>
            </a:r>
          </a:p>
          <a:p>
            <a:pPr lvl="3">
              <a:defRPr/>
            </a:pPr>
            <a:r>
              <a:rPr lang="en-US" dirty="0" smtClean="0">
                <a:solidFill>
                  <a:srgbClr val="4E4E4E"/>
                </a:solidFill>
                <a:hlinkClick r:id="rId3"/>
              </a:rPr>
              <a:t>LXR</a:t>
            </a:r>
            <a:r>
              <a:rPr lang="en-US" dirty="0" smtClean="0">
                <a:solidFill>
                  <a:srgbClr val="4E4E4E"/>
                </a:solidFill>
              </a:rPr>
              <a:t> or any other cross-reference site.</a:t>
            </a:r>
          </a:p>
          <a:p>
            <a:pPr lvl="3">
              <a:defRPr/>
            </a:pPr>
            <a:r>
              <a:rPr lang="en-US" dirty="0">
                <a:hlinkClick r:id="rId4"/>
              </a:rPr>
              <a:t>http://kernel.org/doc/Documentation</a:t>
            </a:r>
            <a:r>
              <a:rPr lang="en-US" dirty="0" smtClean="0">
                <a:hlinkClick r:id="rId4"/>
              </a:rPr>
              <a:t>/</a:t>
            </a:r>
            <a:endParaRPr lang="en-US" dirty="0" smtClean="0">
              <a:solidFill>
                <a:srgbClr val="4E4E4E"/>
              </a:solidFill>
            </a:endParaRPr>
          </a:p>
          <a:p>
            <a:pPr lvl="2">
              <a:defRPr/>
            </a:pPr>
            <a:r>
              <a:rPr lang="en-US" dirty="0" smtClean="0">
                <a:solidFill>
                  <a:srgbClr val="4E4E4E"/>
                </a:solidFill>
              </a:rPr>
              <a:t>The hardest to read, but probably the most useful.</a:t>
            </a:r>
          </a:p>
          <a:p>
            <a:pPr lvl="1">
              <a:defRPr/>
            </a:pPr>
            <a:r>
              <a:rPr lang="en-US" dirty="0" smtClean="0">
                <a:solidFill>
                  <a:srgbClr val="4E4E4E"/>
                </a:solidFill>
              </a:rPr>
              <a:t>Google</a:t>
            </a:r>
            <a:r>
              <a:rPr lang="en-US" dirty="0">
                <a:solidFill>
                  <a:srgbClr val="4E4E4E"/>
                </a:solidFill>
              </a:rPr>
              <a:t>, </a:t>
            </a:r>
            <a:r>
              <a:rPr lang="en-US" dirty="0" err="1">
                <a:solidFill>
                  <a:srgbClr val="4E4E4E"/>
                </a:solidFill>
              </a:rPr>
              <a:t>S</a:t>
            </a:r>
            <a:r>
              <a:rPr lang="en-US" dirty="0" err="1" smtClean="0">
                <a:solidFill>
                  <a:srgbClr val="4E4E4E"/>
                </a:solidFill>
              </a:rPr>
              <a:t>tackoverflow</a:t>
            </a:r>
            <a:r>
              <a:rPr lang="en-US" dirty="0" smtClean="0">
                <a:solidFill>
                  <a:srgbClr val="4E4E4E"/>
                </a:solidFill>
              </a:rPr>
              <a:t>, and Wikipedia has everything you need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20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Agenda</a:t>
            </a:r>
            <a:endParaRPr lang="en-US" dirty="0" smtClean="0">
              <a:latin typeface="Arial" charset="0"/>
            </a:endParaRP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293284" y="1749425"/>
            <a:ext cx="7384785" cy="654050"/>
            <a:chOff x="1193800" y="1749425"/>
            <a:chExt cx="6816724" cy="654050"/>
          </a:xfrm>
        </p:grpSpPr>
        <p:grpSp>
          <p:nvGrpSpPr>
            <p:cNvPr id="11289" name="Group 2"/>
            <p:cNvGrpSpPr>
              <a:grpSpLocks/>
            </p:cNvGrpSpPr>
            <p:nvPr/>
          </p:nvGrpSpPr>
          <p:grpSpPr bwMode="auto">
            <a:xfrm>
              <a:off x="1193800" y="1749425"/>
              <a:ext cx="6756401" cy="654050"/>
              <a:chOff x="1193800" y="1749425"/>
              <a:chExt cx="6756401" cy="654050"/>
            </a:xfrm>
          </p:grpSpPr>
          <p:sp>
            <p:nvSpPr>
              <p:cNvPr id="11291" name="Line 5"/>
              <p:cNvSpPr>
                <a:spLocks noChangeShapeType="1"/>
              </p:cNvSpPr>
              <p:nvPr/>
            </p:nvSpPr>
            <p:spPr bwMode="auto">
              <a:xfrm>
                <a:off x="1295400" y="24034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68" name="Rectangle 4"/>
              <p:cNvSpPr>
                <a:spLocks noChangeArrowheads="1"/>
              </p:cNvSpPr>
              <p:nvPr/>
            </p:nvSpPr>
            <p:spPr bwMode="auto">
              <a:xfrm>
                <a:off x="1193800" y="1749425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1</a:t>
                </a:r>
              </a:p>
            </p:txBody>
          </p:sp>
        </p:grpSp>
        <p:sp>
          <p:nvSpPr>
            <p:cNvPr id="11290" name="Text Box 6"/>
            <p:cNvSpPr txBox="1">
              <a:spLocks noChangeArrowheads="1"/>
            </p:cNvSpPr>
            <p:nvPr/>
          </p:nvSpPr>
          <p:spPr bwMode="auto">
            <a:xfrm>
              <a:off x="1982787" y="18302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Reminder</a:t>
              </a:r>
              <a:endParaRPr lang="en-US" sz="2600" dirty="0">
                <a:latin typeface="Arial" charset="0"/>
              </a:endParaRPr>
            </a:p>
          </p:txBody>
        </p:sp>
      </p:grpSp>
      <p:grpSp>
        <p:nvGrpSpPr>
          <p:cNvPr id="11268" name="Group 5"/>
          <p:cNvGrpSpPr>
            <a:grpSpLocks/>
          </p:cNvGrpSpPr>
          <p:nvPr/>
        </p:nvGrpSpPr>
        <p:grpSpPr bwMode="auto">
          <a:xfrm>
            <a:off x="1293284" y="2593975"/>
            <a:ext cx="7384785" cy="654050"/>
            <a:chOff x="1193800" y="2593487"/>
            <a:chExt cx="6816724" cy="654538"/>
          </a:xfrm>
        </p:grpSpPr>
        <p:sp>
          <p:nvSpPr>
            <p:cNvPr id="11283" name="Text Box 6"/>
            <p:cNvSpPr txBox="1">
              <a:spLocks noChangeArrowheads="1"/>
            </p:cNvSpPr>
            <p:nvPr/>
          </p:nvSpPr>
          <p:spPr bwMode="auto">
            <a:xfrm>
              <a:off x="1982787" y="26747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Linux Devices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11284" name="Group 4"/>
            <p:cNvGrpSpPr>
              <a:grpSpLocks/>
            </p:cNvGrpSpPr>
            <p:nvPr/>
          </p:nvGrpSpPr>
          <p:grpSpPr bwMode="auto">
            <a:xfrm>
              <a:off x="1193800" y="2593487"/>
              <a:ext cx="6756401" cy="654538"/>
              <a:chOff x="1193800" y="2593487"/>
              <a:chExt cx="6756401" cy="654538"/>
            </a:xfrm>
          </p:grpSpPr>
          <p:sp>
            <p:nvSpPr>
              <p:cNvPr id="11285" name="Line 5"/>
              <p:cNvSpPr>
                <a:spLocks noChangeShapeType="1"/>
              </p:cNvSpPr>
              <p:nvPr/>
            </p:nvSpPr>
            <p:spPr bwMode="auto">
              <a:xfrm>
                <a:off x="1295400" y="324802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1193800" y="2593487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2</a:t>
                </a:r>
              </a:p>
            </p:txBody>
          </p:sp>
        </p:grpSp>
      </p:grpSp>
      <p:grpSp>
        <p:nvGrpSpPr>
          <p:cNvPr id="11269" name="Group 7"/>
          <p:cNvGrpSpPr>
            <a:grpSpLocks/>
          </p:cNvGrpSpPr>
          <p:nvPr/>
        </p:nvGrpSpPr>
        <p:grpSpPr bwMode="auto">
          <a:xfrm>
            <a:off x="1293284" y="3437730"/>
            <a:ext cx="7384785" cy="655637"/>
            <a:chOff x="1193800" y="3437548"/>
            <a:chExt cx="6816724" cy="655027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1982788" y="3520017"/>
              <a:ext cx="6027736" cy="491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2600" b="1" dirty="0">
                  <a:solidFill>
                    <a:schemeClr val="accent3"/>
                  </a:solidFill>
                  <a:latin typeface="Arial" pitchFamily="34" charset="0"/>
                </a:rPr>
                <a:t>About </a:t>
              </a:r>
              <a:r>
                <a:rPr lang="en-US" sz="2600" b="1" dirty="0" smtClean="0">
                  <a:solidFill>
                    <a:schemeClr val="accent3"/>
                  </a:solidFill>
                  <a:latin typeface="Arial" pitchFamily="34" charset="0"/>
                </a:rPr>
                <a:t>next Assignment</a:t>
              </a:r>
              <a:endParaRPr lang="en-US" sz="2600" b="1" dirty="0">
                <a:solidFill>
                  <a:schemeClr val="accent3"/>
                </a:solidFill>
                <a:latin typeface="Arial" pitchFamily="34" charset="0"/>
              </a:endParaRPr>
            </a:p>
          </p:txBody>
        </p:sp>
        <p:grpSp>
          <p:nvGrpSpPr>
            <p:cNvPr id="11278" name="Group 6"/>
            <p:cNvGrpSpPr>
              <a:grpSpLocks/>
            </p:cNvGrpSpPr>
            <p:nvPr/>
          </p:nvGrpSpPr>
          <p:grpSpPr bwMode="auto">
            <a:xfrm>
              <a:off x="1193800" y="3437548"/>
              <a:ext cx="6756401" cy="655027"/>
              <a:chOff x="1193800" y="3437548"/>
              <a:chExt cx="6756401" cy="655027"/>
            </a:xfrm>
          </p:grpSpPr>
          <p:sp>
            <p:nvSpPr>
              <p:cNvPr id="29" name="Line 5"/>
              <p:cNvSpPr>
                <a:spLocks noChangeShapeType="1"/>
              </p:cNvSpPr>
              <p:nvPr/>
            </p:nvSpPr>
            <p:spPr bwMode="auto">
              <a:xfrm>
                <a:off x="1295400" y="4092575"/>
                <a:ext cx="6654799" cy="0"/>
              </a:xfrm>
              <a:prstGeom prst="line">
                <a:avLst/>
              </a:prstGeom>
              <a:noFill/>
              <a:ln w="12700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193800" y="3437548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3</a:t>
                </a:r>
              </a:p>
            </p:txBody>
          </p:sp>
        </p:grpSp>
      </p:grp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02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assignment we will continue to learn about Linux kernel features and APIs which will help us along the way</a:t>
            </a:r>
          </a:p>
          <a:p>
            <a:r>
              <a:rPr lang="en-US" dirty="0" smtClean="0"/>
              <a:t>We will need to implement connection between your module and a user-space C program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sysfs</a:t>
            </a:r>
            <a:r>
              <a:rPr lang="en-US" dirty="0" smtClean="0"/>
              <a:t> as you learned in this lecture</a:t>
            </a:r>
          </a:p>
          <a:p>
            <a:r>
              <a:rPr lang="en-US" dirty="0" err="1" smtClean="0"/>
              <a:t>Sysfs</a:t>
            </a:r>
            <a:r>
              <a:rPr lang="en-US" dirty="0" smtClean="0"/>
              <a:t> is a popular way to connect to the kernel, use the internet to help you figure out what you don’t understand</a:t>
            </a:r>
          </a:p>
          <a:p>
            <a:r>
              <a:rPr lang="en-US" dirty="0" smtClean="0"/>
              <a:t>Make sure your program prints exactly what it should – no more, no less, pay attention to spaces</a:t>
            </a:r>
            <a:endParaRPr lang="en-US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76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Agenda</a:t>
            </a:r>
            <a:endParaRPr lang="en-US" dirty="0" smtClean="0">
              <a:latin typeface="Arial" charset="0"/>
            </a:endParaRPr>
          </a:p>
        </p:txBody>
      </p:sp>
      <p:grpSp>
        <p:nvGrpSpPr>
          <p:cNvPr id="9219" name="Group 8"/>
          <p:cNvGrpSpPr>
            <a:grpSpLocks/>
          </p:cNvGrpSpPr>
          <p:nvPr/>
        </p:nvGrpSpPr>
        <p:grpSpPr bwMode="auto">
          <a:xfrm>
            <a:off x="1293284" y="1749425"/>
            <a:ext cx="7384785" cy="654050"/>
            <a:chOff x="1193800" y="1749425"/>
            <a:chExt cx="6816724" cy="654050"/>
          </a:xfrm>
        </p:grpSpPr>
        <p:grpSp>
          <p:nvGrpSpPr>
            <p:cNvPr id="9241" name="Group 2"/>
            <p:cNvGrpSpPr>
              <a:grpSpLocks/>
            </p:cNvGrpSpPr>
            <p:nvPr/>
          </p:nvGrpSpPr>
          <p:grpSpPr bwMode="auto">
            <a:xfrm>
              <a:off x="1193800" y="1749425"/>
              <a:ext cx="6756401" cy="654050"/>
              <a:chOff x="1193800" y="1749425"/>
              <a:chExt cx="6756401" cy="654050"/>
            </a:xfrm>
          </p:grpSpPr>
          <p:sp>
            <p:nvSpPr>
              <p:cNvPr id="88069" name="Line 5"/>
              <p:cNvSpPr>
                <a:spLocks noChangeShapeType="1"/>
              </p:cNvSpPr>
              <p:nvPr/>
            </p:nvSpPr>
            <p:spPr bwMode="auto">
              <a:xfrm>
                <a:off x="1295400" y="2403475"/>
                <a:ext cx="6654799" cy="0"/>
              </a:xfrm>
              <a:prstGeom prst="line">
                <a:avLst/>
              </a:prstGeom>
              <a:noFill/>
              <a:ln w="12700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88068" name="Rectangle 4"/>
              <p:cNvSpPr>
                <a:spLocks noChangeArrowheads="1"/>
              </p:cNvSpPr>
              <p:nvPr/>
            </p:nvSpPr>
            <p:spPr bwMode="auto">
              <a:xfrm>
                <a:off x="1193800" y="1749425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1</a:t>
                </a:r>
              </a:p>
            </p:txBody>
          </p:sp>
        </p:grpSp>
        <p:sp>
          <p:nvSpPr>
            <p:cNvPr id="88070" name="Text Box 6"/>
            <p:cNvSpPr txBox="1">
              <a:spLocks noChangeArrowheads="1"/>
            </p:cNvSpPr>
            <p:nvPr/>
          </p:nvSpPr>
          <p:spPr bwMode="auto">
            <a:xfrm>
              <a:off x="1982788" y="1830388"/>
              <a:ext cx="6027736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2600" b="1" dirty="0" smtClean="0">
                  <a:solidFill>
                    <a:schemeClr val="accent3"/>
                  </a:solidFill>
                  <a:latin typeface="Arial" pitchFamily="34" charset="0"/>
                </a:rPr>
                <a:t>Reminder</a:t>
              </a:r>
              <a:endParaRPr lang="en-US" sz="2600" b="1" dirty="0">
                <a:solidFill>
                  <a:schemeClr val="accent3"/>
                </a:solidFill>
                <a:latin typeface="Arial" pitchFamily="34" charset="0"/>
              </a:endParaRPr>
            </a:p>
          </p:txBody>
        </p:sp>
      </p:grpSp>
      <p:grpSp>
        <p:nvGrpSpPr>
          <p:cNvPr id="29" name="Group 11"/>
          <p:cNvGrpSpPr>
            <a:grpSpLocks/>
          </p:cNvGrpSpPr>
          <p:nvPr/>
        </p:nvGrpSpPr>
        <p:grpSpPr bwMode="auto">
          <a:xfrm>
            <a:off x="1293284" y="2593974"/>
            <a:ext cx="7384785" cy="1896830"/>
            <a:chOff x="1193800" y="2593487"/>
            <a:chExt cx="6816724" cy="1898246"/>
          </a:xfrm>
        </p:grpSpPr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1982787" y="3518433"/>
              <a:ext cx="6027737" cy="973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About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next Assignment</a:t>
              </a:r>
              <a:endParaRPr lang="en-US" sz="2600" dirty="0">
                <a:latin typeface="Arial" charset="0"/>
              </a:endParaRPr>
            </a:p>
            <a:p>
              <a:pPr eaLnBrk="1" hangingPunct="1"/>
              <a:endParaRPr lang="en-US" sz="2600" dirty="0">
                <a:latin typeface="Arial" charset="0"/>
              </a:endParaRPr>
            </a:p>
          </p:txBody>
        </p:sp>
        <p:grpSp>
          <p:nvGrpSpPr>
            <p:cNvPr id="31" name="Group 5"/>
            <p:cNvGrpSpPr>
              <a:grpSpLocks/>
            </p:cNvGrpSpPr>
            <p:nvPr/>
          </p:nvGrpSpPr>
          <p:grpSpPr bwMode="auto">
            <a:xfrm>
              <a:off x="1193800" y="2593487"/>
              <a:ext cx="6756401" cy="654538"/>
              <a:chOff x="1193800" y="2593487"/>
              <a:chExt cx="6756401" cy="654538"/>
            </a:xfrm>
          </p:grpSpPr>
          <p:sp>
            <p:nvSpPr>
              <p:cNvPr id="32" name="Line 5"/>
              <p:cNvSpPr>
                <a:spLocks noChangeShapeType="1"/>
              </p:cNvSpPr>
              <p:nvPr/>
            </p:nvSpPr>
            <p:spPr bwMode="auto">
              <a:xfrm>
                <a:off x="1295400" y="324802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4"/>
              <p:cNvSpPr>
                <a:spLocks noChangeArrowheads="1"/>
              </p:cNvSpPr>
              <p:nvPr/>
            </p:nvSpPr>
            <p:spPr bwMode="auto">
              <a:xfrm>
                <a:off x="1193800" y="2593487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2</a:t>
                </a:r>
              </a:p>
            </p:txBody>
          </p:sp>
        </p:grpSp>
      </p:grpSp>
      <p:grpSp>
        <p:nvGrpSpPr>
          <p:cNvPr id="39" name="Group 6"/>
          <p:cNvGrpSpPr>
            <a:grpSpLocks/>
          </p:cNvGrpSpPr>
          <p:nvPr/>
        </p:nvGrpSpPr>
        <p:grpSpPr bwMode="auto">
          <a:xfrm>
            <a:off x="1293284" y="3436939"/>
            <a:ext cx="7319435" cy="655637"/>
            <a:chOff x="1193800" y="3437548"/>
            <a:chExt cx="6756401" cy="655027"/>
          </a:xfrm>
        </p:grpSpPr>
        <p:sp>
          <p:nvSpPr>
            <p:cNvPr id="40" name="Line 5"/>
            <p:cNvSpPr>
              <a:spLocks noChangeShapeType="1"/>
            </p:cNvSpPr>
            <p:nvPr/>
          </p:nvSpPr>
          <p:spPr bwMode="auto">
            <a:xfrm>
              <a:off x="1295400" y="4092575"/>
              <a:ext cx="665480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4"/>
            <p:cNvSpPr>
              <a:spLocks noChangeArrowheads="1"/>
            </p:cNvSpPr>
            <p:nvPr/>
          </p:nvSpPr>
          <p:spPr bwMode="auto">
            <a:xfrm>
              <a:off x="1193800" y="3437548"/>
              <a:ext cx="654050" cy="654050"/>
            </a:xfrm>
            <a:prstGeom prst="roundRect">
              <a:avLst>
                <a:gd name="adj" fmla="val 11290"/>
              </a:avLst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headEnd/>
              <a:tailEnd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82880" tIns="91440" rIns="182880" bIns="9144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/>
                <a:t>3</a:t>
              </a:r>
            </a:p>
          </p:txBody>
        </p:sp>
      </p:grp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2148020" y="2674534"/>
            <a:ext cx="653004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600" dirty="0">
                <a:solidFill>
                  <a:srgbClr val="464646"/>
                </a:solidFill>
                <a:latin typeface="Arial" charset="0"/>
              </a:rPr>
              <a:t>Linux Devices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70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Network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all experienced setting up virtual lab with machines and networks 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826" y="2202384"/>
            <a:ext cx="3992171" cy="426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96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What </a:t>
            </a:r>
            <a:r>
              <a:rPr lang="en-US" dirty="0">
                <a:latin typeface="Arial" charset="0"/>
              </a:rPr>
              <a:t>is a Kernel </a:t>
            </a:r>
            <a:r>
              <a:rPr lang="en-US" dirty="0" smtClean="0">
                <a:latin typeface="Arial" charset="0"/>
              </a:rPr>
              <a:t>Module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a kernel module?</a:t>
            </a:r>
          </a:p>
          <a:p>
            <a:pPr lvl="1">
              <a:defRPr/>
            </a:pPr>
            <a:r>
              <a:rPr lang="en-US" dirty="0" smtClean="0"/>
              <a:t>An </a:t>
            </a:r>
            <a:r>
              <a:rPr lang="en-US" dirty="0"/>
              <a:t>object file that contains code to </a:t>
            </a:r>
            <a:r>
              <a:rPr lang="en-US" dirty="0">
                <a:solidFill>
                  <a:schemeClr val="accent3"/>
                </a:solidFill>
              </a:rPr>
              <a:t>extend</a:t>
            </a:r>
            <a:r>
              <a:rPr lang="en-US" dirty="0"/>
              <a:t> the running kernel, or so-called base kernel, of an operating </a:t>
            </a:r>
            <a:r>
              <a:rPr lang="en-US" dirty="0" smtClean="0"/>
              <a:t>system</a:t>
            </a:r>
            <a:endParaRPr lang="en-US" dirty="0"/>
          </a:p>
          <a:p>
            <a:pPr>
              <a:defRPr/>
            </a:pPr>
            <a:r>
              <a:rPr lang="en-US" dirty="0" smtClean="0"/>
              <a:t>Kernel module can be used as a hardware device manager, or to add new software features</a:t>
            </a:r>
          </a:p>
          <a:p>
            <a:pPr lvl="1">
              <a:defRPr/>
            </a:pPr>
            <a:r>
              <a:rPr lang="en-US" dirty="0" smtClean="0"/>
              <a:t>Since we won’t use any hardware in this workshop, we will focus on adding features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6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way to see the packets</a:t>
            </a:r>
          </a:p>
          <a:p>
            <a:r>
              <a:rPr lang="en-US" dirty="0" smtClean="0"/>
              <a:t>Packets has headers for each layer and data</a:t>
            </a:r>
          </a:p>
          <a:p>
            <a:r>
              <a:rPr lang="en-US" dirty="0" smtClean="0"/>
              <a:t>Linux contains set of useful tools and structures to manage packets over the kernel</a:t>
            </a:r>
            <a:endParaRPr lang="en-US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69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packet comes with headers, each for every layer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layers we are interested in are the network layer and transport layer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can use the information to decide the verdict for each packet/connection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8197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buClrTx/>
              <a:buSzTx/>
              <a:buFontTx/>
              <a:buNone/>
            </a:pPr>
            <a:r>
              <a:rPr 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Headers</a:t>
            </a:r>
            <a:endParaRPr lang="en-US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034796" y="4648200"/>
            <a:ext cx="4144163" cy="166941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lIns="228600" rIns="228600" rtlCol="0" anchor="ctr"/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buClrTx/>
              <a:buSzPct val="115000"/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charset="0"/>
              </a:rPr>
              <a:t>Data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Tx/>
              <a:buSzPct val="115000"/>
              <a:buFontTx/>
              <a:buNone/>
            </a:pPr>
            <a:r>
              <a:rPr lang="en-US" sz="900" dirty="0" smtClean="0">
                <a:solidFill>
                  <a:prstClr val="black"/>
                </a:solidFill>
                <a:latin typeface="Calibri"/>
              </a:rPr>
              <a:t>HTTP/1.1 200 OK0x20Last-Modified: Mon, 07 Apr 2014 09:16:25 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Tx/>
              <a:buSzPct val="115000"/>
              <a:buFontTx/>
              <a:buNone/>
            </a:pPr>
            <a:r>
              <a:rPr lang="en-US" sz="900" dirty="0" smtClean="0">
                <a:solidFill>
                  <a:prstClr val="black"/>
                </a:solidFill>
                <a:latin typeface="Calibri"/>
              </a:rPr>
              <a:t>GMT0x20Content-Type</a:t>
            </a:r>
            <a:r>
              <a:rPr lang="en-US" sz="900" dirty="0">
                <a:solidFill>
                  <a:prstClr val="black"/>
                </a:solidFill>
                <a:latin typeface="Calibri"/>
              </a:rPr>
              <a:t>: image/jpeg0x20Cache-Control: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Tx/>
              <a:buSzPct val="115000"/>
              <a:buFontTx/>
              <a:buNone/>
            </a:pPr>
            <a:r>
              <a:rPr lang="en-US" sz="900" dirty="0">
                <a:solidFill>
                  <a:prstClr val="black"/>
                </a:solidFill>
                <a:latin typeface="Calibri"/>
              </a:rPr>
              <a:t> max-age = 3153600000x20magicmarker: 10x20Content-Length: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Tx/>
              <a:buSzPct val="115000"/>
              <a:buFontTx/>
              <a:buNone/>
            </a:pPr>
            <a:r>
              <a:rPr lang="en-US" sz="900" dirty="0">
                <a:solidFill>
                  <a:prstClr val="black"/>
                </a:solidFill>
                <a:latin typeface="Calibri"/>
              </a:rPr>
              <a:t> 47060x20Accept-Ranges: bytes0x20Date: Mon, 07 Apr 2014 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Tx/>
              <a:buSzPct val="115000"/>
              <a:buFontTx/>
              <a:buNone/>
            </a:pPr>
            <a:r>
              <a:rPr lang="en-US" sz="900" dirty="0">
                <a:solidFill>
                  <a:prstClr val="black"/>
                </a:solidFill>
                <a:latin typeface="Calibri"/>
              </a:rPr>
              <a:t> 11:35:46 GMT0x20X-Varnish: 2786274250 27578957660x20Age: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Tx/>
              <a:buSzPct val="115000"/>
              <a:buFontTx/>
              <a:buNone/>
            </a:pPr>
            <a:r>
              <a:rPr lang="en-US" sz="900" dirty="0">
                <a:solidFill>
                  <a:prstClr val="black"/>
                </a:solidFill>
                <a:latin typeface="Calibri"/>
              </a:rPr>
              <a:t> 83980x20Via: 1.1 varnish0x20Connection: keep-alive0x20X-Cache: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Tx/>
              <a:buSzPct val="115000"/>
              <a:buFontTx/>
              <a:buNone/>
            </a:pPr>
            <a:r>
              <a:rPr lang="en-US" sz="900" dirty="0">
                <a:solidFill>
                  <a:prstClr val="black"/>
                </a:solidFill>
                <a:latin typeface="Calibri"/>
              </a:rPr>
              <a:t> </a:t>
            </a:r>
            <a:endParaRPr lang="en-US" sz="900" dirty="0">
              <a:solidFill>
                <a:prstClr val="black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9688" y="4648200"/>
            <a:ext cx="2017552" cy="166941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lIns="228600" rIns="228600" rtlCol="0" anchor="ctr"/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buClrTx/>
              <a:buSzPct val="115000"/>
              <a:buFontTx/>
              <a:buNone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charset="0"/>
              </a:rPr>
              <a:t>IP header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17998" y="4648200"/>
            <a:ext cx="2017552" cy="166941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lIns="228600" rIns="228600" rtlCol="0" anchor="ctr"/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buClrTx/>
              <a:buSzPct val="115000"/>
              <a:buFontTx/>
              <a:buNone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charset="0"/>
              </a:rPr>
              <a:t>TCP/UDP header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33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inspection points which can be used to define behaviors for each type of packets</a:t>
            </a:r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2893" y="3123398"/>
            <a:ext cx="6561551" cy="3379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82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Our Kernel Module – The Firewall!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will we do with our kernel module?</a:t>
            </a:r>
          </a:p>
          <a:p>
            <a:pPr>
              <a:defRPr/>
            </a:pPr>
            <a:r>
              <a:rPr lang="en-US" dirty="0"/>
              <a:t>Register our own functions (AKA: </a:t>
            </a:r>
            <a:r>
              <a:rPr lang="en-US" dirty="0">
                <a:solidFill>
                  <a:schemeClr val="accent3"/>
                </a:solidFill>
              </a:rPr>
              <a:t>hooks</a:t>
            </a:r>
            <a:r>
              <a:rPr lang="en-US" dirty="0"/>
              <a:t>) with the </a:t>
            </a:r>
            <a:r>
              <a:rPr lang="en-US" dirty="0" err="1">
                <a:solidFill>
                  <a:schemeClr val="accent3"/>
                </a:solidFill>
              </a:rPr>
              <a:t>N</a:t>
            </a:r>
            <a:r>
              <a:rPr lang="en-US" dirty="0" err="1" smtClean="0">
                <a:solidFill>
                  <a:schemeClr val="accent3"/>
                </a:solidFill>
              </a:rPr>
              <a:t>etfilter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/>
              <a:t>API, to issue verdicts on packets going in/out/through our L</a:t>
            </a:r>
            <a:r>
              <a:rPr lang="en-US" dirty="0" smtClean="0"/>
              <a:t>inux box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Register a </a:t>
            </a:r>
            <a:r>
              <a:rPr lang="en-US" dirty="0" smtClean="0">
                <a:solidFill>
                  <a:schemeClr val="accent3"/>
                </a:solidFill>
              </a:rPr>
              <a:t>char device</a:t>
            </a:r>
            <a:r>
              <a:rPr lang="en-US" dirty="0" smtClean="0"/>
              <a:t>, to communicate with the user space</a:t>
            </a:r>
          </a:p>
          <a:p>
            <a:pPr lvl="2">
              <a:defRPr/>
            </a:pPr>
            <a:r>
              <a:rPr lang="en-US" dirty="0" smtClean="0"/>
              <a:t>Send commands to set module values</a:t>
            </a:r>
          </a:p>
          <a:p>
            <a:pPr lvl="2">
              <a:defRPr/>
            </a:pPr>
            <a:r>
              <a:rPr lang="en-US" dirty="0" smtClean="0"/>
              <a:t>Receive data from the firewall about the state of the system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lvl="4" eaLnBrk="1" hangingPunct="1"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867" y="1807996"/>
            <a:ext cx="1918931" cy="1918931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12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Custom 19">
      <a:dk1>
        <a:srgbClr val="4E4E4E"/>
      </a:dk1>
      <a:lt1>
        <a:srgbClr val="FFFFFF"/>
      </a:lt1>
      <a:dk2>
        <a:srgbClr val="245491"/>
      </a:dk2>
      <a:lt2>
        <a:srgbClr val="777777"/>
      </a:lt2>
      <a:accent1>
        <a:srgbClr val="95B8CF"/>
      </a:accent1>
      <a:accent2>
        <a:srgbClr val="000073"/>
      </a:accent2>
      <a:accent3>
        <a:srgbClr val="F06414"/>
      </a:accent3>
      <a:accent4>
        <a:srgbClr val="A2B000"/>
      </a:accent4>
      <a:accent5>
        <a:srgbClr val="C8D8E4"/>
      </a:accent5>
      <a:accent6>
        <a:srgbClr val="000068"/>
      </a:accent6>
      <a:hlink>
        <a:srgbClr val="F06414"/>
      </a:hlink>
      <a:folHlink>
        <a:srgbClr val="A2B000"/>
      </a:folHlink>
    </a:clrScheme>
    <a:fontScheme name="PPTtemplates_10_01_26_r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algn="ctr">
          <a:solidFill>
            <a:schemeClr val="accent2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30000"/>
            </a:prstClr>
          </a:outerShdw>
        </a:effectLst>
        <a:extLst/>
      </a:spPr>
      <a:bodyPr lIns="228600" rIns="228600" anchor="ctr"/>
      <a:lstStyle>
        <a:defPPr marL="228600" indent="-228600">
          <a:spcBef>
            <a:spcPts val="600"/>
          </a:spcBef>
          <a:spcAft>
            <a:spcPts val="0"/>
          </a:spcAft>
          <a:buSzPct val="115000"/>
          <a:buChar char="§"/>
          <a:defRPr sz="2000">
            <a:latin typeface="Arial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28600" tIns="45720" rIns="22860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65000"/>
          <a:buFont typeface="Wingdings" pitchFamily="2" charset="2"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/>
        </a:defPPr>
      </a:lstStyle>
    </a:txDef>
  </a:objectDefaults>
  <a:extraClrSchemeLst>
    <a:extraClrScheme>
      <a:clrScheme name="PPTtemplates_10_01_26_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8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6553A0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B8B3CD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9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95B8CF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C8D8E4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Custom 19">
      <a:dk1>
        <a:srgbClr val="4E4E4E"/>
      </a:dk1>
      <a:lt1>
        <a:srgbClr val="FFFFFF"/>
      </a:lt1>
      <a:dk2>
        <a:srgbClr val="245491"/>
      </a:dk2>
      <a:lt2>
        <a:srgbClr val="777777"/>
      </a:lt2>
      <a:accent1>
        <a:srgbClr val="95B8CF"/>
      </a:accent1>
      <a:accent2>
        <a:srgbClr val="000073"/>
      </a:accent2>
      <a:accent3>
        <a:srgbClr val="F06414"/>
      </a:accent3>
      <a:accent4>
        <a:srgbClr val="A2B000"/>
      </a:accent4>
      <a:accent5>
        <a:srgbClr val="C8D8E4"/>
      </a:accent5>
      <a:accent6>
        <a:srgbClr val="000068"/>
      </a:accent6>
      <a:hlink>
        <a:srgbClr val="F06414"/>
      </a:hlink>
      <a:folHlink>
        <a:srgbClr val="A2B000"/>
      </a:folHlink>
    </a:clrScheme>
    <a:fontScheme name="PPTtemplates_10_01_26_r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algn="ctr">
          <a:solidFill>
            <a:schemeClr val="accent2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30000"/>
            </a:prstClr>
          </a:outerShdw>
        </a:effectLst>
        <a:extLst/>
      </a:spPr>
      <a:bodyPr lIns="228600" rIns="228600" anchor="ctr"/>
      <a:lstStyle>
        <a:defPPr marL="228600" indent="-228600">
          <a:spcBef>
            <a:spcPts val="600"/>
          </a:spcBef>
          <a:spcAft>
            <a:spcPts val="0"/>
          </a:spcAft>
          <a:buSzPct val="115000"/>
          <a:buChar char="§"/>
          <a:defRPr sz="2000">
            <a:latin typeface="Arial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28600" tIns="45720" rIns="22860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65000"/>
          <a:buFont typeface="Wingdings" pitchFamily="2" charset="2"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/>
        </a:defPPr>
      </a:lstStyle>
    </a:txDef>
  </a:objectDefaults>
  <a:extraClrSchemeLst>
    <a:extraClrScheme>
      <a:clrScheme name="PPTtemplates_10_01_26_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8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6553A0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B8B3CD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9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95B8CF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C8D8E4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12899</TotalTime>
  <Words>1703</Words>
  <Application>Microsoft Office PowerPoint</Application>
  <PresentationFormat>A4 Paper (210x297 mm)</PresentationFormat>
  <Paragraphs>223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 New</vt:lpstr>
      <vt:lpstr>Helvetica</vt:lpstr>
      <vt:lpstr>Wingdings</vt:lpstr>
      <vt:lpstr>blank</vt:lpstr>
      <vt:lpstr>Custom Design</vt:lpstr>
      <vt:lpstr>1_blank</vt:lpstr>
      <vt:lpstr>Lecture 2: Linux Devices</vt:lpstr>
      <vt:lpstr>Agenda</vt:lpstr>
      <vt:lpstr>Agenda</vt:lpstr>
      <vt:lpstr>Virtual Network</vt:lpstr>
      <vt:lpstr>What is a Kernel Module</vt:lpstr>
      <vt:lpstr>Linux Networking</vt:lpstr>
      <vt:lpstr>PowerPoint Presentation</vt:lpstr>
      <vt:lpstr>NetFilter</vt:lpstr>
      <vt:lpstr>Our Kernel Module – The Firewall!</vt:lpstr>
      <vt:lpstr>Agenda</vt:lpstr>
      <vt:lpstr>Devices</vt:lpstr>
      <vt:lpstr>Character Devices</vt:lpstr>
      <vt:lpstr>Add new char device</vt:lpstr>
      <vt:lpstr>File Operations</vt:lpstr>
      <vt:lpstr>Example</vt:lpstr>
      <vt:lpstr>Remove char device</vt:lpstr>
      <vt:lpstr>sysfs</vt:lpstr>
      <vt:lpstr>Device Class</vt:lpstr>
      <vt:lpstr>sysfs (cont)</vt:lpstr>
      <vt:lpstr>Sysfs (AKA: /sys)</vt:lpstr>
      <vt:lpstr>How to work with sysfs</vt:lpstr>
      <vt:lpstr>Continue to set up the environment</vt:lpstr>
      <vt:lpstr>Continue to set up the environment</vt:lpstr>
      <vt:lpstr>References</vt:lpstr>
      <vt:lpstr>Agenda</vt:lpstr>
      <vt:lpstr>Assignment 2</vt:lpstr>
    </vt:vector>
  </TitlesOfParts>
  <Company>Check 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Reuven Plevinsky</cp:lastModifiedBy>
  <cp:revision>161</cp:revision>
  <dcterms:created xsi:type="dcterms:W3CDTF">2014-10-06T14:41:02Z</dcterms:created>
  <dcterms:modified xsi:type="dcterms:W3CDTF">2020-10-25T09:57:46Z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ClassificationEntries">
    <vt:lpwstr>3</vt:lpwstr>
  </property>
  <property fmtid="{D5CDD505-2E9C-101B-9397-08002B2CF9AE}" pid="5" name="Classification_1">
    <vt:lpwstr>X3preXRmd3RXZFBjfWp2Zm5rSnOXICeDOz0rm46QcyqeLTcxbyYpNi04SVlCT1E=</vt:lpwstr>
  </property>
  <property fmtid="{D5CDD505-2E9C-101B-9397-08002B2CF9AE}" pid="6" name="Verifier">
    <vt:lpwstr>IyCHJSc6Ni2APpMzOzkqPA==</vt:lpwstr>
  </property>
  <property fmtid="{D5CDD505-2E9C-101B-9397-08002B2CF9AE}" pid="7" name="PolicyName">
    <vt:lpwstr>IyBkiiooNjePMZkxLiQsPTo=</vt:lpwstr>
  </property>
  <property fmtid="{D5CDD505-2E9C-101B-9397-08002B2CF9AE}" pid="8" name="Version">
    <vt:lpwstr>Xw==</vt:lpwstr>
  </property>
  <property fmtid="{D5CDD505-2E9C-101B-9397-08002B2CF9AE}" pid="9" name="PolicyID">
    <vt:lpwstr/>
  </property>
  <property fmtid="{D5CDD505-2E9C-101B-9397-08002B2CF9AE}" pid="10" name="DomainID">
    <vt:lpwstr/>
  </property>
  <property fmtid="{D5CDD505-2E9C-101B-9397-08002B2CF9AE}" pid="11" name="HText">
    <vt:lpwstr/>
  </property>
  <property fmtid="{D5CDD505-2E9C-101B-9397-08002B2CF9AE}" pid="12" name="FText">
    <vt:lpwstr/>
  </property>
  <property fmtid="{D5CDD505-2E9C-101B-9397-08002B2CF9AE}" pid="13" name="WMark">
    <vt:lpwstr/>
  </property>
  <property fmtid="{D5CDD505-2E9C-101B-9397-08002B2CF9AE}" pid="14" name="Set">
    <vt:lpwstr>Ky4oOiM=</vt:lpwstr>
  </property>
  <property fmtid="{D5CDD505-2E9C-101B-9397-08002B2CF9AE}" pid="15" name="Classification_2">
    <vt:lpwstr>XH9rf2l7dXVSd0Voe2F/YmZ5I4V+lzGEPSYhjJ+RLH5ImoqAnSssXkdfVFFdTg==</vt:lpwstr>
  </property>
  <property fmtid="{D5CDD505-2E9C-101B-9397-08002B2CF9AE}" pid="16" name="Classification_3">
    <vt:lpwstr>XH9rf2l7dXVSd0VoemJ/Y2x5I4V+iztXijgpnJidLiyQKTEsO4dfgZCJjYOYP4KdmpOZn5+MnIBHhpyDTj4jVS81N1pITF9SR1Q=</vt:lpwstr>
  </property>
  <property fmtid="{D5CDD505-2E9C-101B-9397-08002B2CF9AE}" pid="17" name="lqminfo">
    <vt:i4>18</vt:i4>
  </property>
  <property fmtid="{D5CDD505-2E9C-101B-9397-08002B2CF9AE}" pid="18" name="lqmsess">
    <vt:lpwstr>3c7ac5cf-6bac-4c2e-8e04-493b8ee103b8</vt:lpwstr>
  </property>
</Properties>
</file>