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35"/>
  </p:notesMasterIdLst>
  <p:sldIdLst>
    <p:sldId id="256" r:id="rId2"/>
    <p:sldId id="262" r:id="rId3"/>
    <p:sldId id="286" r:id="rId4"/>
    <p:sldId id="283" r:id="rId5"/>
    <p:sldId id="260" r:id="rId6"/>
    <p:sldId id="257" r:id="rId7"/>
    <p:sldId id="274" r:id="rId8"/>
    <p:sldId id="343" r:id="rId9"/>
    <p:sldId id="353" r:id="rId10"/>
    <p:sldId id="292" r:id="rId11"/>
    <p:sldId id="290" r:id="rId12"/>
    <p:sldId id="344" r:id="rId13"/>
    <p:sldId id="281" r:id="rId14"/>
    <p:sldId id="354" r:id="rId15"/>
    <p:sldId id="355" r:id="rId16"/>
    <p:sldId id="356" r:id="rId17"/>
    <p:sldId id="357" r:id="rId18"/>
    <p:sldId id="295" r:id="rId19"/>
    <p:sldId id="264" r:id="rId20"/>
    <p:sldId id="359" r:id="rId21"/>
    <p:sldId id="360" r:id="rId22"/>
    <p:sldId id="361" r:id="rId23"/>
    <p:sldId id="362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10" r:id="rId33"/>
    <p:sldId id="297" r:id="rId34"/>
  </p:sldIdLst>
  <p:sldSz cx="9144000" cy="5143500" type="screen16x9"/>
  <p:notesSz cx="6858000" cy="9144000"/>
  <p:embeddedFontLst>
    <p:embeddedFont>
      <p:font typeface="Fjalla One" panose="020B0604020202020204" charset="0"/>
      <p:regular r:id="rId36"/>
    </p:embeddedFont>
    <p:embeddedFont>
      <p:font typeface="Impact" panose="020B0806030902050204" pitchFamily="34" charset="0"/>
      <p:regular r:id="rId37"/>
    </p:embeddedFont>
    <p:embeddedFont>
      <p:font typeface="Oxygen" panose="020B0604020202020204" charset="0"/>
      <p:regular r:id="rId38"/>
      <p:bold r:id="rId39"/>
    </p:embeddedFont>
    <p:embeddedFont>
      <p:font typeface="Roboto Condensed Light" panose="020B0604020202020204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os alfasi" initials="aa" lastIdx="2" clrIdx="0">
    <p:extLst>
      <p:ext uri="{19B8F6BF-5375-455C-9EA6-DF929625EA0E}">
        <p15:presenceInfo xmlns:p15="http://schemas.microsoft.com/office/powerpoint/2012/main" userId="650acb24a22805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EFA2F-1AEF-4D89-8613-1A3FFFA2E553}" v="46" dt="2021-07-06T21:11:04.765"/>
  </p1510:revLst>
</p1510:revInfo>
</file>

<file path=ppt/tableStyles.xml><?xml version="1.0" encoding="utf-8"?>
<a:tblStyleLst xmlns:a="http://schemas.openxmlformats.org/drawingml/2006/main" def="{6CAD28D9-D96A-40F7-AF52-5FA3EA424895}">
  <a:tblStyle styleId="{6CAD28D9-D96A-40F7-AF52-5FA3EA4248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ni, Itay" userId="37b8c344-29f1-4cf5-9cdc-24c0a9650e87" providerId="ADAL" clId="{6B2EFA2F-1AEF-4D89-8613-1A3FFFA2E553}"/>
    <pc:docChg chg="undo custSel addSld delSld modSld sldOrd delMainMaster">
      <pc:chgData name="Amini, Itay" userId="37b8c344-29f1-4cf5-9cdc-24c0a9650e87" providerId="ADAL" clId="{6B2EFA2F-1AEF-4D89-8613-1A3FFFA2E553}" dt="2021-07-06T21:12:04.190" v="926" actId="47"/>
      <pc:docMkLst>
        <pc:docMk/>
      </pc:docMkLst>
      <pc:sldChg chg="add del">
        <pc:chgData name="Amini, Itay" userId="37b8c344-29f1-4cf5-9cdc-24c0a9650e87" providerId="ADAL" clId="{6B2EFA2F-1AEF-4D89-8613-1A3FFFA2E553}" dt="2021-07-06T21:11:27.140" v="894" actId="47"/>
        <pc:sldMkLst>
          <pc:docMk/>
          <pc:sldMk cId="0" sldId="258"/>
        </pc:sldMkLst>
      </pc:sldChg>
      <pc:sldChg chg="addSp modSp mod">
        <pc:chgData name="Amini, Itay" userId="37b8c344-29f1-4cf5-9cdc-24c0a9650e87" providerId="ADAL" clId="{6B2EFA2F-1AEF-4D89-8613-1A3FFFA2E553}" dt="2021-07-06T20:56:15.696" v="730" actId="20577"/>
        <pc:sldMkLst>
          <pc:docMk/>
          <pc:sldMk cId="0" sldId="264"/>
        </pc:sldMkLst>
        <pc:spChg chg="mod">
          <ac:chgData name="Amini, Itay" userId="37b8c344-29f1-4cf5-9cdc-24c0a9650e87" providerId="ADAL" clId="{6B2EFA2F-1AEF-4D89-8613-1A3FFFA2E553}" dt="2021-07-06T20:54:56.395" v="716" actId="1076"/>
          <ac:spMkLst>
            <pc:docMk/>
            <pc:sldMk cId="0" sldId="264"/>
            <ac:spMk id="911" creationId="{00000000-0000-0000-0000-000000000000}"/>
          </ac:spMkLst>
        </pc:spChg>
        <pc:spChg chg="add mod">
          <ac:chgData name="Amini, Itay" userId="37b8c344-29f1-4cf5-9cdc-24c0a9650e87" providerId="ADAL" clId="{6B2EFA2F-1AEF-4D89-8613-1A3FFFA2E553}" dt="2021-07-06T20:56:15.696" v="730" actId="20577"/>
          <ac:spMkLst>
            <pc:docMk/>
            <pc:sldMk cId="0" sldId="264"/>
            <ac:spMk id="2489" creationId="{C95E97A0-1C51-4F19-9097-56B7D5E7845C}"/>
          </ac:spMkLst>
        </pc:spChg>
        <pc:grpChg chg="mod">
          <ac:chgData name="Amini, Itay" userId="37b8c344-29f1-4cf5-9cdc-24c0a9650e87" providerId="ADAL" clId="{6B2EFA2F-1AEF-4D89-8613-1A3FFFA2E553}" dt="2021-07-06T20:55:12.616" v="719" actId="1076"/>
          <ac:grpSpMkLst>
            <pc:docMk/>
            <pc:sldMk cId="0" sldId="264"/>
            <ac:grpSpMk id="912" creationId="{00000000-0000-0000-0000-000000000000}"/>
          </ac:grpSpMkLst>
        </pc:grpChg>
      </pc:sldChg>
      <pc:sldChg chg="addSp delSp modSp del mod">
        <pc:chgData name="Amini, Itay" userId="37b8c344-29f1-4cf5-9cdc-24c0a9650e87" providerId="ADAL" clId="{6B2EFA2F-1AEF-4D89-8613-1A3FFFA2E553}" dt="2021-07-06T20:55:50.776" v="723" actId="47"/>
        <pc:sldMkLst>
          <pc:docMk/>
          <pc:sldMk cId="0" sldId="266"/>
        </pc:sldMkLst>
        <pc:spChg chg="add del mod">
          <ac:chgData name="Amini, Itay" userId="37b8c344-29f1-4cf5-9cdc-24c0a9650e87" providerId="ADAL" clId="{6B2EFA2F-1AEF-4D89-8613-1A3FFFA2E553}" dt="2021-07-06T20:08:09.917" v="2" actId="478"/>
          <ac:spMkLst>
            <pc:docMk/>
            <pc:sldMk cId="0" sldId="266"/>
            <ac:spMk id="3" creationId="{FBC78495-2753-4F8B-889E-F7C3BA8C9A64}"/>
          </ac:spMkLst>
        </pc:spChg>
        <pc:spChg chg="add del mod">
          <ac:chgData name="Amini, Itay" userId="37b8c344-29f1-4cf5-9cdc-24c0a9650e87" providerId="ADAL" clId="{6B2EFA2F-1AEF-4D89-8613-1A3FFFA2E553}" dt="2021-07-06T20:28:01.295" v="252" actId="21"/>
          <ac:spMkLst>
            <pc:docMk/>
            <pc:sldMk cId="0" sldId="266"/>
            <ac:spMk id="5" creationId="{3E556633-D5A1-485B-9545-65578757FDA8}"/>
          </ac:spMkLst>
        </pc:spChg>
        <pc:spChg chg="add del mod">
          <ac:chgData name="Amini, Itay" userId="37b8c344-29f1-4cf5-9cdc-24c0a9650e87" providerId="ADAL" clId="{6B2EFA2F-1AEF-4D89-8613-1A3FFFA2E553}" dt="2021-07-06T20:49:18.716" v="506" actId="21"/>
          <ac:spMkLst>
            <pc:docMk/>
            <pc:sldMk cId="0" sldId="266"/>
            <ac:spMk id="6" creationId="{049B4EF3-5A9E-4EC8-9C5E-671EAE70C064}"/>
          </ac:spMkLst>
        </pc:spChg>
        <pc:spChg chg="add mod">
          <ac:chgData name="Amini, Itay" userId="37b8c344-29f1-4cf5-9cdc-24c0a9650e87" providerId="ADAL" clId="{6B2EFA2F-1AEF-4D89-8613-1A3FFFA2E553}" dt="2021-07-06T20:49:04.539" v="505" actId="20577"/>
          <ac:spMkLst>
            <pc:docMk/>
            <pc:sldMk cId="0" sldId="266"/>
            <ac:spMk id="7" creationId="{CADE4077-F701-4E08-B888-56D76A2C7384}"/>
          </ac:spMkLst>
        </pc:spChg>
        <pc:spChg chg="del mod">
          <ac:chgData name="Amini, Itay" userId="37b8c344-29f1-4cf5-9cdc-24c0a9650e87" providerId="ADAL" clId="{6B2EFA2F-1AEF-4D89-8613-1A3FFFA2E553}" dt="2021-07-06T20:08:07.831" v="1" actId="478"/>
          <ac:spMkLst>
            <pc:docMk/>
            <pc:sldMk cId="0" sldId="266"/>
            <ac:spMk id="2500" creationId="{00000000-0000-0000-0000-000000000000}"/>
          </ac:spMkLst>
        </pc:spChg>
        <pc:picChg chg="add del mod">
          <ac:chgData name="Amini, Itay" userId="37b8c344-29f1-4cf5-9cdc-24c0a9650e87" providerId="ADAL" clId="{6B2EFA2F-1AEF-4D89-8613-1A3FFFA2E553}" dt="2021-07-06T20:39:09.647" v="346" actId="478"/>
          <ac:picMkLst>
            <pc:docMk/>
            <pc:sldMk cId="0" sldId="266"/>
            <ac:picMk id="4" creationId="{EC2B6DE1-C46B-4D9B-81D4-7996643682A7}"/>
          </ac:picMkLst>
        </pc:picChg>
        <pc:picChg chg="add del mod">
          <ac:chgData name="Amini, Itay" userId="37b8c344-29f1-4cf5-9cdc-24c0a9650e87" providerId="ADAL" clId="{6B2EFA2F-1AEF-4D89-8613-1A3FFFA2E553}" dt="2021-07-06T20:49:22.994" v="508" actId="21"/>
          <ac:picMkLst>
            <pc:docMk/>
            <pc:sldMk cId="0" sldId="266"/>
            <ac:picMk id="8" creationId="{406E2461-BA71-499E-8669-2B7C71166100}"/>
          </ac:picMkLst>
        </pc:picChg>
      </pc:sldChg>
      <pc:sldChg chg="del">
        <pc:chgData name="Amini, Itay" userId="37b8c344-29f1-4cf5-9cdc-24c0a9650e87" providerId="ADAL" clId="{6B2EFA2F-1AEF-4D89-8613-1A3FFFA2E553}" dt="2021-07-06T21:11:20.116" v="891" actId="47"/>
        <pc:sldMkLst>
          <pc:docMk/>
          <pc:sldMk cId="0" sldId="268"/>
        </pc:sldMkLst>
      </pc:sldChg>
      <pc:sldChg chg="del">
        <pc:chgData name="Amini, Itay" userId="37b8c344-29f1-4cf5-9cdc-24c0a9650e87" providerId="ADAL" clId="{6B2EFA2F-1AEF-4D89-8613-1A3FFFA2E553}" dt="2021-07-06T21:11:28.913" v="896" actId="47"/>
        <pc:sldMkLst>
          <pc:docMk/>
          <pc:sldMk cId="0" sldId="271"/>
        </pc:sldMkLst>
      </pc:sldChg>
      <pc:sldChg chg="del">
        <pc:chgData name="Amini, Itay" userId="37b8c344-29f1-4cf5-9cdc-24c0a9650e87" providerId="ADAL" clId="{6B2EFA2F-1AEF-4D89-8613-1A3FFFA2E553}" dt="2021-07-06T21:11:29.611" v="897" actId="47"/>
        <pc:sldMkLst>
          <pc:docMk/>
          <pc:sldMk cId="0" sldId="272"/>
        </pc:sldMkLst>
      </pc:sldChg>
      <pc:sldChg chg="del">
        <pc:chgData name="Amini, Itay" userId="37b8c344-29f1-4cf5-9cdc-24c0a9650e87" providerId="ADAL" clId="{6B2EFA2F-1AEF-4D89-8613-1A3FFFA2E553}" dt="2021-07-06T21:11:27.967" v="895" actId="47"/>
        <pc:sldMkLst>
          <pc:docMk/>
          <pc:sldMk cId="0" sldId="278"/>
        </pc:sldMkLst>
      </pc:sldChg>
      <pc:sldChg chg="del">
        <pc:chgData name="Amini, Itay" userId="37b8c344-29f1-4cf5-9cdc-24c0a9650e87" providerId="ADAL" clId="{6B2EFA2F-1AEF-4D89-8613-1A3FFFA2E553}" dt="2021-07-06T21:11:31.034" v="898" actId="47"/>
        <pc:sldMkLst>
          <pc:docMk/>
          <pc:sldMk cId="0" sldId="280"/>
        </pc:sldMkLst>
      </pc:sldChg>
      <pc:sldChg chg="del">
        <pc:chgData name="Amini, Itay" userId="37b8c344-29f1-4cf5-9cdc-24c0a9650e87" providerId="ADAL" clId="{6B2EFA2F-1AEF-4D89-8613-1A3FFFA2E553}" dt="2021-07-06T21:11:32.014" v="899" actId="47"/>
        <pc:sldMkLst>
          <pc:docMk/>
          <pc:sldMk cId="0" sldId="288"/>
        </pc:sldMkLst>
      </pc:sldChg>
      <pc:sldChg chg="del">
        <pc:chgData name="Amini, Itay" userId="37b8c344-29f1-4cf5-9cdc-24c0a9650e87" providerId="ADAL" clId="{6B2EFA2F-1AEF-4D89-8613-1A3FFFA2E553}" dt="2021-07-06T21:11:32.878" v="900" actId="47"/>
        <pc:sldMkLst>
          <pc:docMk/>
          <pc:sldMk cId="0" sldId="300"/>
        </pc:sldMkLst>
      </pc:sldChg>
      <pc:sldChg chg="del">
        <pc:chgData name="Amini, Itay" userId="37b8c344-29f1-4cf5-9cdc-24c0a9650e87" providerId="ADAL" clId="{6B2EFA2F-1AEF-4D89-8613-1A3FFFA2E553}" dt="2021-07-06T21:11:34.234" v="901" actId="47"/>
        <pc:sldMkLst>
          <pc:docMk/>
          <pc:sldMk cId="0" sldId="304"/>
        </pc:sldMkLst>
      </pc:sldChg>
      <pc:sldChg chg="del">
        <pc:chgData name="Amini, Itay" userId="37b8c344-29f1-4cf5-9cdc-24c0a9650e87" providerId="ADAL" clId="{6B2EFA2F-1AEF-4D89-8613-1A3FFFA2E553}" dt="2021-07-06T21:11:35.245" v="902" actId="47"/>
        <pc:sldMkLst>
          <pc:docMk/>
          <pc:sldMk cId="0" sldId="308"/>
        </pc:sldMkLst>
      </pc:sldChg>
      <pc:sldChg chg="del ord">
        <pc:chgData name="Amini, Itay" userId="37b8c344-29f1-4cf5-9cdc-24c0a9650e87" providerId="ADAL" clId="{6B2EFA2F-1AEF-4D89-8613-1A3FFFA2E553}" dt="2021-07-06T21:11:45.373" v="921" actId="47"/>
        <pc:sldMkLst>
          <pc:docMk/>
          <pc:sldMk cId="0" sldId="315"/>
        </pc:sldMkLst>
      </pc:sldChg>
      <pc:sldChg chg="del">
        <pc:chgData name="Amini, Itay" userId="37b8c344-29f1-4cf5-9cdc-24c0a9650e87" providerId="ADAL" clId="{6B2EFA2F-1AEF-4D89-8613-1A3FFFA2E553}" dt="2021-07-06T21:12:04.190" v="926" actId="47"/>
        <pc:sldMkLst>
          <pc:docMk/>
          <pc:sldMk cId="0" sldId="320"/>
        </pc:sldMkLst>
      </pc:sldChg>
      <pc:sldChg chg="del">
        <pc:chgData name="Amini, Itay" userId="37b8c344-29f1-4cf5-9cdc-24c0a9650e87" providerId="ADAL" clId="{6B2EFA2F-1AEF-4D89-8613-1A3FFFA2E553}" dt="2021-07-06T21:12:00.753" v="925" actId="47"/>
        <pc:sldMkLst>
          <pc:docMk/>
          <pc:sldMk cId="0" sldId="321"/>
        </pc:sldMkLst>
      </pc:sldChg>
      <pc:sldChg chg="del">
        <pc:chgData name="Amini, Itay" userId="37b8c344-29f1-4cf5-9cdc-24c0a9650e87" providerId="ADAL" clId="{6B2EFA2F-1AEF-4D89-8613-1A3FFFA2E553}" dt="2021-07-06T21:11:48.365" v="924" actId="47"/>
        <pc:sldMkLst>
          <pc:docMk/>
          <pc:sldMk cId="0" sldId="322"/>
        </pc:sldMkLst>
      </pc:sldChg>
      <pc:sldChg chg="del">
        <pc:chgData name="Amini, Itay" userId="37b8c344-29f1-4cf5-9cdc-24c0a9650e87" providerId="ADAL" clId="{6B2EFA2F-1AEF-4D89-8613-1A3FFFA2E553}" dt="2021-07-06T21:11:47.482" v="923" actId="47"/>
        <pc:sldMkLst>
          <pc:docMk/>
          <pc:sldMk cId="0" sldId="323"/>
        </pc:sldMkLst>
      </pc:sldChg>
      <pc:sldChg chg="del">
        <pc:chgData name="Amini, Itay" userId="37b8c344-29f1-4cf5-9cdc-24c0a9650e87" providerId="ADAL" clId="{6B2EFA2F-1AEF-4D89-8613-1A3FFFA2E553}" dt="2021-07-06T21:11:46.610" v="922" actId="47"/>
        <pc:sldMkLst>
          <pc:docMk/>
          <pc:sldMk cId="0" sldId="324"/>
        </pc:sldMkLst>
      </pc:sldChg>
      <pc:sldChg chg="del">
        <pc:chgData name="Amini, Itay" userId="37b8c344-29f1-4cf5-9cdc-24c0a9650e87" providerId="ADAL" clId="{6B2EFA2F-1AEF-4D89-8613-1A3FFFA2E553}" dt="2021-07-06T21:11:37.686" v="903" actId="47"/>
        <pc:sldMkLst>
          <pc:docMk/>
          <pc:sldMk cId="0" sldId="325"/>
        </pc:sldMkLst>
      </pc:sldChg>
      <pc:sldChg chg="del">
        <pc:chgData name="Amini, Itay" userId="37b8c344-29f1-4cf5-9cdc-24c0a9650e87" providerId="ADAL" clId="{6B2EFA2F-1AEF-4D89-8613-1A3FFFA2E553}" dt="2021-07-06T21:11:38.428" v="904" actId="47"/>
        <pc:sldMkLst>
          <pc:docMk/>
          <pc:sldMk cId="0" sldId="326"/>
        </pc:sldMkLst>
      </pc:sldChg>
      <pc:sldChg chg="del">
        <pc:chgData name="Amini, Itay" userId="37b8c344-29f1-4cf5-9cdc-24c0a9650e87" providerId="ADAL" clId="{6B2EFA2F-1AEF-4D89-8613-1A3FFFA2E553}" dt="2021-07-06T21:11:38.921" v="905" actId="47"/>
        <pc:sldMkLst>
          <pc:docMk/>
          <pc:sldMk cId="0" sldId="327"/>
        </pc:sldMkLst>
      </pc:sldChg>
      <pc:sldChg chg="del">
        <pc:chgData name="Amini, Itay" userId="37b8c344-29f1-4cf5-9cdc-24c0a9650e87" providerId="ADAL" clId="{6B2EFA2F-1AEF-4D89-8613-1A3FFFA2E553}" dt="2021-07-06T21:11:39.053" v="906" actId="47"/>
        <pc:sldMkLst>
          <pc:docMk/>
          <pc:sldMk cId="0" sldId="328"/>
        </pc:sldMkLst>
      </pc:sldChg>
      <pc:sldChg chg="del">
        <pc:chgData name="Amini, Itay" userId="37b8c344-29f1-4cf5-9cdc-24c0a9650e87" providerId="ADAL" clId="{6B2EFA2F-1AEF-4D89-8613-1A3FFFA2E553}" dt="2021-07-06T21:11:39.610" v="907" actId="47"/>
        <pc:sldMkLst>
          <pc:docMk/>
          <pc:sldMk cId="0" sldId="329"/>
        </pc:sldMkLst>
      </pc:sldChg>
      <pc:sldChg chg="del">
        <pc:chgData name="Amini, Itay" userId="37b8c344-29f1-4cf5-9cdc-24c0a9650e87" providerId="ADAL" clId="{6B2EFA2F-1AEF-4D89-8613-1A3FFFA2E553}" dt="2021-07-06T21:11:40.049" v="908" actId="47"/>
        <pc:sldMkLst>
          <pc:docMk/>
          <pc:sldMk cId="0" sldId="330"/>
        </pc:sldMkLst>
      </pc:sldChg>
      <pc:sldChg chg="del">
        <pc:chgData name="Amini, Itay" userId="37b8c344-29f1-4cf5-9cdc-24c0a9650e87" providerId="ADAL" clId="{6B2EFA2F-1AEF-4D89-8613-1A3FFFA2E553}" dt="2021-07-06T21:11:40.484" v="909" actId="47"/>
        <pc:sldMkLst>
          <pc:docMk/>
          <pc:sldMk cId="0" sldId="331"/>
        </pc:sldMkLst>
      </pc:sldChg>
      <pc:sldChg chg="del">
        <pc:chgData name="Amini, Itay" userId="37b8c344-29f1-4cf5-9cdc-24c0a9650e87" providerId="ADAL" clId="{6B2EFA2F-1AEF-4D89-8613-1A3FFFA2E553}" dt="2021-07-06T21:11:40.911" v="910" actId="47"/>
        <pc:sldMkLst>
          <pc:docMk/>
          <pc:sldMk cId="0" sldId="332"/>
        </pc:sldMkLst>
      </pc:sldChg>
      <pc:sldChg chg="del">
        <pc:chgData name="Amini, Itay" userId="37b8c344-29f1-4cf5-9cdc-24c0a9650e87" providerId="ADAL" clId="{6B2EFA2F-1AEF-4D89-8613-1A3FFFA2E553}" dt="2021-07-06T21:11:41.303" v="911" actId="47"/>
        <pc:sldMkLst>
          <pc:docMk/>
          <pc:sldMk cId="0" sldId="333"/>
        </pc:sldMkLst>
      </pc:sldChg>
      <pc:sldChg chg="del">
        <pc:chgData name="Amini, Itay" userId="37b8c344-29f1-4cf5-9cdc-24c0a9650e87" providerId="ADAL" clId="{6B2EFA2F-1AEF-4D89-8613-1A3FFFA2E553}" dt="2021-07-06T21:11:41.703" v="912" actId="47"/>
        <pc:sldMkLst>
          <pc:docMk/>
          <pc:sldMk cId="0" sldId="334"/>
        </pc:sldMkLst>
      </pc:sldChg>
      <pc:sldChg chg="del">
        <pc:chgData name="Amini, Itay" userId="37b8c344-29f1-4cf5-9cdc-24c0a9650e87" providerId="ADAL" clId="{6B2EFA2F-1AEF-4D89-8613-1A3FFFA2E553}" dt="2021-07-06T21:11:42.080" v="913" actId="47"/>
        <pc:sldMkLst>
          <pc:docMk/>
          <pc:sldMk cId="0" sldId="335"/>
        </pc:sldMkLst>
      </pc:sldChg>
      <pc:sldChg chg="del">
        <pc:chgData name="Amini, Itay" userId="37b8c344-29f1-4cf5-9cdc-24c0a9650e87" providerId="ADAL" clId="{6B2EFA2F-1AEF-4D89-8613-1A3FFFA2E553}" dt="2021-07-06T21:11:42.475" v="914" actId="47"/>
        <pc:sldMkLst>
          <pc:docMk/>
          <pc:sldMk cId="0" sldId="336"/>
        </pc:sldMkLst>
      </pc:sldChg>
      <pc:sldChg chg="del">
        <pc:chgData name="Amini, Itay" userId="37b8c344-29f1-4cf5-9cdc-24c0a9650e87" providerId="ADAL" clId="{6B2EFA2F-1AEF-4D89-8613-1A3FFFA2E553}" dt="2021-07-06T21:11:42.879" v="915" actId="47"/>
        <pc:sldMkLst>
          <pc:docMk/>
          <pc:sldMk cId="0" sldId="337"/>
        </pc:sldMkLst>
      </pc:sldChg>
      <pc:sldChg chg="del">
        <pc:chgData name="Amini, Itay" userId="37b8c344-29f1-4cf5-9cdc-24c0a9650e87" providerId="ADAL" clId="{6B2EFA2F-1AEF-4D89-8613-1A3FFFA2E553}" dt="2021-07-06T21:11:43.256" v="916" actId="47"/>
        <pc:sldMkLst>
          <pc:docMk/>
          <pc:sldMk cId="0" sldId="338"/>
        </pc:sldMkLst>
      </pc:sldChg>
      <pc:sldChg chg="del">
        <pc:chgData name="Amini, Itay" userId="37b8c344-29f1-4cf5-9cdc-24c0a9650e87" providerId="ADAL" clId="{6B2EFA2F-1AEF-4D89-8613-1A3FFFA2E553}" dt="2021-07-06T21:11:43.604" v="917" actId="47"/>
        <pc:sldMkLst>
          <pc:docMk/>
          <pc:sldMk cId="0" sldId="339"/>
        </pc:sldMkLst>
      </pc:sldChg>
      <pc:sldChg chg="del">
        <pc:chgData name="Amini, Itay" userId="37b8c344-29f1-4cf5-9cdc-24c0a9650e87" providerId="ADAL" clId="{6B2EFA2F-1AEF-4D89-8613-1A3FFFA2E553}" dt="2021-07-06T21:11:43.957" v="918" actId="47"/>
        <pc:sldMkLst>
          <pc:docMk/>
          <pc:sldMk cId="0" sldId="340"/>
        </pc:sldMkLst>
      </pc:sldChg>
      <pc:sldChg chg="del">
        <pc:chgData name="Amini, Itay" userId="37b8c344-29f1-4cf5-9cdc-24c0a9650e87" providerId="ADAL" clId="{6B2EFA2F-1AEF-4D89-8613-1A3FFFA2E553}" dt="2021-07-06T21:11:44.300" v="919" actId="47"/>
        <pc:sldMkLst>
          <pc:docMk/>
          <pc:sldMk cId="0" sldId="341"/>
        </pc:sldMkLst>
      </pc:sldChg>
      <pc:sldChg chg="del">
        <pc:chgData name="Amini, Itay" userId="37b8c344-29f1-4cf5-9cdc-24c0a9650e87" providerId="ADAL" clId="{6B2EFA2F-1AEF-4D89-8613-1A3FFFA2E553}" dt="2021-07-06T21:11:44.833" v="920" actId="47"/>
        <pc:sldMkLst>
          <pc:docMk/>
          <pc:sldMk cId="0" sldId="342"/>
        </pc:sldMkLst>
      </pc:sldChg>
      <pc:sldChg chg="addSp delSp modSp new del mod ord">
        <pc:chgData name="Amini, Itay" userId="37b8c344-29f1-4cf5-9cdc-24c0a9650e87" providerId="ADAL" clId="{6B2EFA2F-1AEF-4D89-8613-1A3FFFA2E553}" dt="2021-07-06T20:55:53.611" v="724" actId="47"/>
        <pc:sldMkLst>
          <pc:docMk/>
          <pc:sldMk cId="66207873" sldId="358"/>
        </pc:sldMkLst>
        <pc:spChg chg="del">
          <ac:chgData name="Amini, Itay" userId="37b8c344-29f1-4cf5-9cdc-24c0a9650e87" providerId="ADAL" clId="{6B2EFA2F-1AEF-4D89-8613-1A3FFFA2E553}" dt="2021-07-06T20:27:55.925" v="250" actId="478"/>
          <ac:spMkLst>
            <pc:docMk/>
            <pc:sldMk cId="66207873" sldId="358"/>
            <ac:spMk id="2" creationId="{F45D34DF-0B99-46E6-BAF1-449C22E11C1F}"/>
          </ac:spMkLst>
        </pc:spChg>
        <pc:spChg chg="del">
          <ac:chgData name="Amini, Itay" userId="37b8c344-29f1-4cf5-9cdc-24c0a9650e87" providerId="ADAL" clId="{6B2EFA2F-1AEF-4D89-8613-1A3FFFA2E553}" dt="2021-07-06T20:27:56.604" v="251" actId="478"/>
          <ac:spMkLst>
            <pc:docMk/>
            <pc:sldMk cId="66207873" sldId="358"/>
            <ac:spMk id="3" creationId="{048957BA-FC08-4058-9265-D7C212C8361D}"/>
          </ac:spMkLst>
        </pc:spChg>
        <pc:spChg chg="del">
          <ac:chgData name="Amini, Itay" userId="37b8c344-29f1-4cf5-9cdc-24c0a9650e87" providerId="ADAL" clId="{6B2EFA2F-1AEF-4D89-8613-1A3FFFA2E553}" dt="2021-07-06T20:27:55.121" v="249" actId="478"/>
          <ac:spMkLst>
            <pc:docMk/>
            <pc:sldMk cId="66207873" sldId="358"/>
            <ac:spMk id="4" creationId="{F91056D9-3148-48C7-A214-BD9A7FA8EC2B}"/>
          </ac:spMkLst>
        </pc:spChg>
        <pc:spChg chg="add mod">
          <ac:chgData name="Amini, Itay" userId="37b8c344-29f1-4cf5-9cdc-24c0a9650e87" providerId="ADAL" clId="{6B2EFA2F-1AEF-4D89-8613-1A3FFFA2E553}" dt="2021-07-06T20:39:04.446" v="345" actId="403"/>
          <ac:spMkLst>
            <pc:docMk/>
            <pc:sldMk cId="66207873" sldId="358"/>
            <ac:spMk id="5" creationId="{75E1B393-59DD-4AA7-B61E-4D3F7C65AA40}"/>
          </ac:spMkLst>
        </pc:spChg>
        <pc:spChg chg="add mod">
          <ac:chgData name="Amini, Itay" userId="37b8c344-29f1-4cf5-9cdc-24c0a9650e87" providerId="ADAL" clId="{6B2EFA2F-1AEF-4D89-8613-1A3FFFA2E553}" dt="2021-07-06T20:32:06.798" v="307" actId="403"/>
          <ac:spMkLst>
            <pc:docMk/>
            <pc:sldMk cId="66207873" sldId="358"/>
            <ac:spMk id="6" creationId="{CAD6EE0A-90AE-4491-80FD-E20FEFE91C0C}"/>
          </ac:spMkLst>
        </pc:spChg>
        <pc:spChg chg="add mod">
          <ac:chgData name="Amini, Itay" userId="37b8c344-29f1-4cf5-9cdc-24c0a9650e87" providerId="ADAL" clId="{6B2EFA2F-1AEF-4D89-8613-1A3FFFA2E553}" dt="2021-07-06T20:36:43.126" v="344" actId="5793"/>
          <ac:spMkLst>
            <pc:docMk/>
            <pc:sldMk cId="66207873" sldId="358"/>
            <ac:spMk id="9" creationId="{E3E53A70-28F9-43F8-84AF-80A17F462B30}"/>
          </ac:spMkLst>
        </pc:spChg>
        <pc:picChg chg="add del mod">
          <ac:chgData name="Amini, Itay" userId="37b8c344-29f1-4cf5-9cdc-24c0a9650e87" providerId="ADAL" clId="{6B2EFA2F-1AEF-4D89-8613-1A3FFFA2E553}" dt="2021-07-06T20:31:21.747" v="299" actId="478"/>
          <ac:picMkLst>
            <pc:docMk/>
            <pc:sldMk cId="66207873" sldId="358"/>
            <ac:picMk id="7" creationId="{6A3D4537-8A86-4615-BCFB-16AD0AFD71C9}"/>
          </ac:picMkLst>
        </pc:picChg>
        <pc:picChg chg="add del mod">
          <ac:chgData name="Amini, Itay" userId="37b8c344-29f1-4cf5-9cdc-24c0a9650e87" providerId="ADAL" clId="{6B2EFA2F-1AEF-4D89-8613-1A3FFFA2E553}" dt="2021-07-06T20:31:22.307" v="300" actId="478"/>
          <ac:picMkLst>
            <pc:docMk/>
            <pc:sldMk cId="66207873" sldId="358"/>
            <ac:picMk id="8" creationId="{8F694E0D-0012-4634-A500-280EE290089B}"/>
          </ac:picMkLst>
        </pc:picChg>
      </pc:sldChg>
      <pc:sldChg chg="addSp delSp modSp new mod">
        <pc:chgData name="Amini, Itay" userId="37b8c344-29f1-4cf5-9cdc-24c0a9650e87" providerId="ADAL" clId="{6B2EFA2F-1AEF-4D89-8613-1A3FFFA2E553}" dt="2021-07-06T20:54:28.529" v="713" actId="1076"/>
        <pc:sldMkLst>
          <pc:docMk/>
          <pc:sldMk cId="2988342198" sldId="359"/>
        </pc:sldMkLst>
        <pc:spChg chg="del">
          <ac:chgData name="Amini, Itay" userId="37b8c344-29f1-4cf5-9cdc-24c0a9650e87" providerId="ADAL" clId="{6B2EFA2F-1AEF-4D89-8613-1A3FFFA2E553}" dt="2021-07-06T20:43:28.185" v="356" actId="478"/>
          <ac:spMkLst>
            <pc:docMk/>
            <pc:sldMk cId="2988342198" sldId="359"/>
            <ac:spMk id="2" creationId="{AD0692AA-EA04-4408-A18C-824A53302F99}"/>
          </ac:spMkLst>
        </pc:spChg>
        <pc:spChg chg="del">
          <ac:chgData name="Amini, Itay" userId="37b8c344-29f1-4cf5-9cdc-24c0a9650e87" providerId="ADAL" clId="{6B2EFA2F-1AEF-4D89-8613-1A3FFFA2E553}" dt="2021-07-06T20:43:27.608" v="355" actId="478"/>
          <ac:spMkLst>
            <pc:docMk/>
            <pc:sldMk cId="2988342198" sldId="359"/>
            <ac:spMk id="3" creationId="{C6A0272B-A0F2-4465-BB84-F49512B926F0}"/>
          </ac:spMkLst>
        </pc:spChg>
        <pc:spChg chg="del">
          <ac:chgData name="Amini, Itay" userId="37b8c344-29f1-4cf5-9cdc-24c0a9650e87" providerId="ADAL" clId="{6B2EFA2F-1AEF-4D89-8613-1A3FFFA2E553}" dt="2021-07-06T20:43:26.036" v="354" actId="478"/>
          <ac:spMkLst>
            <pc:docMk/>
            <pc:sldMk cId="2988342198" sldId="359"/>
            <ac:spMk id="4" creationId="{42375446-87C9-4BAC-BE2D-D94633D0AD72}"/>
          </ac:spMkLst>
        </pc:spChg>
        <pc:spChg chg="add mod">
          <ac:chgData name="Amini, Itay" userId="37b8c344-29f1-4cf5-9cdc-24c0a9650e87" providerId="ADAL" clId="{6B2EFA2F-1AEF-4D89-8613-1A3FFFA2E553}" dt="2021-07-06T20:49:31.068" v="510" actId="1076"/>
          <ac:spMkLst>
            <pc:docMk/>
            <pc:sldMk cId="2988342198" sldId="359"/>
            <ac:spMk id="5" creationId="{15F64582-CEB8-4B76-8CE0-806E9A77B9D0}"/>
          </ac:spMkLst>
        </pc:spChg>
        <pc:spChg chg="add mod">
          <ac:chgData name="Amini, Itay" userId="37b8c344-29f1-4cf5-9cdc-24c0a9650e87" providerId="ADAL" clId="{6B2EFA2F-1AEF-4D89-8613-1A3FFFA2E553}" dt="2021-07-06T20:54:20.282" v="711" actId="108"/>
          <ac:spMkLst>
            <pc:docMk/>
            <pc:sldMk cId="2988342198" sldId="359"/>
            <ac:spMk id="7" creationId="{43C84324-5A0D-4917-AB0E-52CF0F230965}"/>
          </ac:spMkLst>
        </pc:spChg>
        <pc:picChg chg="add mod">
          <ac:chgData name="Amini, Itay" userId="37b8c344-29f1-4cf5-9cdc-24c0a9650e87" providerId="ADAL" clId="{6B2EFA2F-1AEF-4D89-8613-1A3FFFA2E553}" dt="2021-07-06T20:54:28.529" v="713" actId="1076"/>
          <ac:picMkLst>
            <pc:docMk/>
            <pc:sldMk cId="2988342198" sldId="359"/>
            <ac:picMk id="6" creationId="{3409A629-9CBF-41FC-B76A-A18089F51C7E}"/>
          </ac:picMkLst>
        </pc:picChg>
      </pc:sldChg>
      <pc:sldChg chg="addSp delSp modSp new mod">
        <pc:chgData name="Amini, Itay" userId="37b8c344-29f1-4cf5-9cdc-24c0a9650e87" providerId="ADAL" clId="{6B2EFA2F-1AEF-4D89-8613-1A3FFFA2E553}" dt="2021-07-06T21:02:26.258" v="821" actId="1076"/>
        <pc:sldMkLst>
          <pc:docMk/>
          <pc:sldMk cId="1095257575" sldId="360"/>
        </pc:sldMkLst>
        <pc:spChg chg="del">
          <ac:chgData name="Amini, Itay" userId="37b8c344-29f1-4cf5-9cdc-24c0a9650e87" providerId="ADAL" clId="{6B2EFA2F-1AEF-4D89-8613-1A3FFFA2E553}" dt="2021-07-06T20:57:13.058" v="732" actId="478"/>
          <ac:spMkLst>
            <pc:docMk/>
            <pc:sldMk cId="1095257575" sldId="360"/>
            <ac:spMk id="2" creationId="{023E564B-03C2-49EA-AE01-26073F37C47C}"/>
          </ac:spMkLst>
        </pc:spChg>
        <pc:spChg chg="del">
          <ac:chgData name="Amini, Itay" userId="37b8c344-29f1-4cf5-9cdc-24c0a9650e87" providerId="ADAL" clId="{6B2EFA2F-1AEF-4D89-8613-1A3FFFA2E553}" dt="2021-07-06T20:57:17.020" v="734" actId="478"/>
          <ac:spMkLst>
            <pc:docMk/>
            <pc:sldMk cId="1095257575" sldId="360"/>
            <ac:spMk id="3" creationId="{024475BB-EA1E-4E7F-A8E7-06362AA6D1BD}"/>
          </ac:spMkLst>
        </pc:spChg>
        <pc:spChg chg="del">
          <ac:chgData name="Amini, Itay" userId="37b8c344-29f1-4cf5-9cdc-24c0a9650e87" providerId="ADAL" clId="{6B2EFA2F-1AEF-4D89-8613-1A3FFFA2E553}" dt="2021-07-06T20:57:16.096" v="733" actId="478"/>
          <ac:spMkLst>
            <pc:docMk/>
            <pc:sldMk cId="1095257575" sldId="360"/>
            <ac:spMk id="4" creationId="{6DE803D7-0349-46A0-BEBF-8432CFECBD2B}"/>
          </ac:spMkLst>
        </pc:spChg>
        <pc:spChg chg="del">
          <ac:chgData name="Amini, Itay" userId="37b8c344-29f1-4cf5-9cdc-24c0a9650e87" providerId="ADAL" clId="{6B2EFA2F-1AEF-4D89-8613-1A3FFFA2E553}" dt="2021-07-06T20:57:19.947" v="736" actId="478"/>
          <ac:spMkLst>
            <pc:docMk/>
            <pc:sldMk cId="1095257575" sldId="360"/>
            <ac:spMk id="5" creationId="{BBD817C5-331C-4508-B666-4DF5237931C1}"/>
          </ac:spMkLst>
        </pc:spChg>
        <pc:spChg chg="del">
          <ac:chgData name="Amini, Itay" userId="37b8c344-29f1-4cf5-9cdc-24c0a9650e87" providerId="ADAL" clId="{6B2EFA2F-1AEF-4D89-8613-1A3FFFA2E553}" dt="2021-07-06T20:57:19.423" v="735" actId="478"/>
          <ac:spMkLst>
            <pc:docMk/>
            <pc:sldMk cId="1095257575" sldId="360"/>
            <ac:spMk id="6" creationId="{6D566EA9-50E0-42C7-8745-7BC1F9343996}"/>
          </ac:spMkLst>
        </pc:spChg>
        <pc:spChg chg="add mod">
          <ac:chgData name="Amini, Itay" userId="37b8c344-29f1-4cf5-9cdc-24c0a9650e87" providerId="ADAL" clId="{6B2EFA2F-1AEF-4D89-8613-1A3FFFA2E553}" dt="2021-07-06T20:59:03.056" v="756" actId="1076"/>
          <ac:spMkLst>
            <pc:docMk/>
            <pc:sldMk cId="1095257575" sldId="360"/>
            <ac:spMk id="7" creationId="{CC697D8E-BB08-4F7B-AB89-65BE98785148}"/>
          </ac:spMkLst>
        </pc:spChg>
        <pc:spChg chg="add mod">
          <ac:chgData name="Amini, Itay" userId="37b8c344-29f1-4cf5-9cdc-24c0a9650e87" providerId="ADAL" clId="{6B2EFA2F-1AEF-4D89-8613-1A3FFFA2E553}" dt="2021-07-06T21:02:26.258" v="821" actId="1076"/>
          <ac:spMkLst>
            <pc:docMk/>
            <pc:sldMk cId="1095257575" sldId="360"/>
            <ac:spMk id="9" creationId="{6F030C94-3C24-44EA-9073-32E6624F18E8}"/>
          </ac:spMkLst>
        </pc:spChg>
        <pc:picChg chg="add mod">
          <ac:chgData name="Amini, Itay" userId="37b8c344-29f1-4cf5-9cdc-24c0a9650e87" providerId="ADAL" clId="{6B2EFA2F-1AEF-4D89-8613-1A3FFFA2E553}" dt="2021-07-06T21:02:02.265" v="819" actId="1076"/>
          <ac:picMkLst>
            <pc:docMk/>
            <pc:sldMk cId="1095257575" sldId="360"/>
            <ac:picMk id="8" creationId="{1AD117DA-840A-4A14-A627-5E8D19274175}"/>
          </ac:picMkLst>
        </pc:picChg>
      </pc:sldChg>
      <pc:sldChg chg="addSp delSp modSp new mod">
        <pc:chgData name="Amini, Itay" userId="37b8c344-29f1-4cf5-9cdc-24c0a9650e87" providerId="ADAL" clId="{6B2EFA2F-1AEF-4D89-8613-1A3FFFA2E553}" dt="2021-07-06T21:05:27.194" v="853" actId="1076"/>
        <pc:sldMkLst>
          <pc:docMk/>
          <pc:sldMk cId="2418868969" sldId="361"/>
        </pc:sldMkLst>
        <pc:spChg chg="del">
          <ac:chgData name="Amini, Itay" userId="37b8c344-29f1-4cf5-9cdc-24c0a9650e87" providerId="ADAL" clId="{6B2EFA2F-1AEF-4D89-8613-1A3FFFA2E553}" dt="2021-07-06T21:02:46.103" v="823" actId="478"/>
          <ac:spMkLst>
            <pc:docMk/>
            <pc:sldMk cId="2418868969" sldId="361"/>
            <ac:spMk id="2" creationId="{7D5C10B6-1B11-490F-99A9-12E363D0186B}"/>
          </ac:spMkLst>
        </pc:spChg>
        <pc:spChg chg="del">
          <ac:chgData name="Amini, Itay" userId="37b8c344-29f1-4cf5-9cdc-24c0a9650e87" providerId="ADAL" clId="{6B2EFA2F-1AEF-4D89-8613-1A3FFFA2E553}" dt="2021-07-06T21:02:48.651" v="825" actId="478"/>
          <ac:spMkLst>
            <pc:docMk/>
            <pc:sldMk cId="2418868969" sldId="361"/>
            <ac:spMk id="3" creationId="{514304A0-E513-462A-88DE-85CC6FEE00BD}"/>
          </ac:spMkLst>
        </pc:spChg>
        <pc:spChg chg="del">
          <ac:chgData name="Amini, Itay" userId="37b8c344-29f1-4cf5-9cdc-24c0a9650e87" providerId="ADAL" clId="{6B2EFA2F-1AEF-4D89-8613-1A3FFFA2E553}" dt="2021-07-06T21:02:47.741" v="824" actId="478"/>
          <ac:spMkLst>
            <pc:docMk/>
            <pc:sldMk cId="2418868969" sldId="361"/>
            <ac:spMk id="4" creationId="{1AE9FE49-35B5-4CC2-9597-74C9A45434EA}"/>
          </ac:spMkLst>
        </pc:spChg>
        <pc:spChg chg="del">
          <ac:chgData name="Amini, Itay" userId="37b8c344-29f1-4cf5-9cdc-24c0a9650e87" providerId="ADAL" clId="{6B2EFA2F-1AEF-4D89-8613-1A3FFFA2E553}" dt="2021-07-06T21:02:51.049" v="826" actId="478"/>
          <ac:spMkLst>
            <pc:docMk/>
            <pc:sldMk cId="2418868969" sldId="361"/>
            <ac:spMk id="5" creationId="{BF8902D0-2A94-46F4-920F-E523FE7C4A99}"/>
          </ac:spMkLst>
        </pc:spChg>
        <pc:spChg chg="del">
          <ac:chgData name="Amini, Itay" userId="37b8c344-29f1-4cf5-9cdc-24c0a9650e87" providerId="ADAL" clId="{6B2EFA2F-1AEF-4D89-8613-1A3FFFA2E553}" dt="2021-07-06T21:02:51.844" v="827" actId="478"/>
          <ac:spMkLst>
            <pc:docMk/>
            <pc:sldMk cId="2418868969" sldId="361"/>
            <ac:spMk id="6" creationId="{9395189B-9C68-48C2-B303-C831CD1A96B0}"/>
          </ac:spMkLst>
        </pc:spChg>
        <pc:spChg chg="del">
          <ac:chgData name="Amini, Itay" userId="37b8c344-29f1-4cf5-9cdc-24c0a9650e87" providerId="ADAL" clId="{6B2EFA2F-1AEF-4D89-8613-1A3FFFA2E553}" dt="2021-07-06T21:02:52.463" v="828" actId="478"/>
          <ac:spMkLst>
            <pc:docMk/>
            <pc:sldMk cId="2418868969" sldId="361"/>
            <ac:spMk id="7" creationId="{28741264-9185-4A6D-A9C7-56C5FE0A7280}"/>
          </ac:spMkLst>
        </pc:spChg>
        <pc:spChg chg="del">
          <ac:chgData name="Amini, Itay" userId="37b8c344-29f1-4cf5-9cdc-24c0a9650e87" providerId="ADAL" clId="{6B2EFA2F-1AEF-4D89-8613-1A3FFFA2E553}" dt="2021-07-06T21:02:53.201" v="829" actId="478"/>
          <ac:spMkLst>
            <pc:docMk/>
            <pc:sldMk cId="2418868969" sldId="361"/>
            <ac:spMk id="8" creationId="{C6D9B505-A9D4-4AC7-92AC-E519EDD3CF3F}"/>
          </ac:spMkLst>
        </pc:spChg>
        <pc:spChg chg="add mod">
          <ac:chgData name="Amini, Itay" userId="37b8c344-29f1-4cf5-9cdc-24c0a9650e87" providerId="ADAL" clId="{6B2EFA2F-1AEF-4D89-8613-1A3FFFA2E553}" dt="2021-07-06T21:04:17.016" v="844" actId="1076"/>
          <ac:spMkLst>
            <pc:docMk/>
            <pc:sldMk cId="2418868969" sldId="361"/>
            <ac:spMk id="9" creationId="{CA407BAD-59F9-4EAA-93E6-D95E20E22F56}"/>
          </ac:spMkLst>
        </pc:spChg>
        <pc:spChg chg="add mod">
          <ac:chgData name="Amini, Itay" userId="37b8c344-29f1-4cf5-9cdc-24c0a9650e87" providerId="ADAL" clId="{6B2EFA2F-1AEF-4D89-8613-1A3FFFA2E553}" dt="2021-07-06T21:05:19.464" v="851" actId="1076"/>
          <ac:spMkLst>
            <pc:docMk/>
            <pc:sldMk cId="2418868969" sldId="361"/>
            <ac:spMk id="11" creationId="{F1990D99-1AD8-477A-9FAC-50E3EDDFBAD2}"/>
          </ac:spMkLst>
        </pc:spChg>
        <pc:picChg chg="add mod">
          <ac:chgData name="Amini, Itay" userId="37b8c344-29f1-4cf5-9cdc-24c0a9650e87" providerId="ADAL" clId="{6B2EFA2F-1AEF-4D89-8613-1A3FFFA2E553}" dt="2021-07-06T21:05:27.194" v="853" actId="1076"/>
          <ac:picMkLst>
            <pc:docMk/>
            <pc:sldMk cId="2418868969" sldId="361"/>
            <ac:picMk id="10" creationId="{49926FA2-7B19-438E-91CC-2B4094260ED9}"/>
          </ac:picMkLst>
        </pc:picChg>
      </pc:sldChg>
      <pc:sldChg chg="addSp delSp modSp new mod">
        <pc:chgData name="Amini, Itay" userId="37b8c344-29f1-4cf5-9cdc-24c0a9650e87" providerId="ADAL" clId="{6B2EFA2F-1AEF-4D89-8613-1A3FFFA2E553}" dt="2021-07-06T21:10:14.118" v="889" actId="1076"/>
        <pc:sldMkLst>
          <pc:docMk/>
          <pc:sldMk cId="1063576423" sldId="362"/>
        </pc:sldMkLst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2" creationId="{0A16750E-91D0-4111-A103-386CBA4E5E56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3" creationId="{35D42554-A4A4-4A93-A933-03D165854DE1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4" creationId="{602FF16B-7DCA-4E8E-8D34-B1FD5BA9BE49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5" creationId="{14D1B173-EE59-4CB2-90CE-68C5D2F7B92B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6" creationId="{045B8F3A-1E61-43BC-BA05-15500DA5C8A7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7" creationId="{8C84E180-E8BE-4EB6-93DF-B463FE7ED062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8" creationId="{0FA03CBB-177C-4001-AB1E-053C1A36156C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9" creationId="{C402D34F-787D-4A4E-9647-319CC81D55D1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10" creationId="{991AF434-A6D4-4A89-9B31-05364684E728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11" creationId="{D751C8FB-0B88-4C84-AC88-CDE6D36CB02A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12" creationId="{DE95C27C-6004-4E09-BA43-1D40FB55F8A5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13" creationId="{2386022C-077B-4352-82AB-FB5ADD552CB1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14" creationId="{56163132-D381-4B56-B519-9BF8158607BA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15" creationId="{1AF50DC5-3CE0-4C6F-9A88-6AFAC4F44F1D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16" creationId="{46E99A71-074E-418C-AA25-5070C95770B8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17" creationId="{C05BA884-C14C-44B5-A25D-7A44C9BC2014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18" creationId="{6D10F98A-0EA4-49C6-A3B2-DEB4722617EA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19" creationId="{9313D69E-EBB8-4F5E-B9E5-8762D3BF4702}"/>
          </ac:spMkLst>
        </pc:spChg>
        <pc:spChg chg="del">
          <ac:chgData name="Amini, Itay" userId="37b8c344-29f1-4cf5-9cdc-24c0a9650e87" providerId="ADAL" clId="{6B2EFA2F-1AEF-4D89-8613-1A3FFFA2E553}" dt="2021-07-06T21:05:48.432" v="855" actId="478"/>
          <ac:spMkLst>
            <pc:docMk/>
            <pc:sldMk cId="1063576423" sldId="362"/>
            <ac:spMk id="20" creationId="{BCDFE689-3049-4BE8-930C-4312DF5ECC3F}"/>
          </ac:spMkLst>
        </pc:spChg>
        <pc:spChg chg="add mod">
          <ac:chgData name="Amini, Itay" userId="37b8c344-29f1-4cf5-9cdc-24c0a9650e87" providerId="ADAL" clId="{6B2EFA2F-1AEF-4D89-8613-1A3FFFA2E553}" dt="2021-07-06T21:08:14.775" v="879" actId="1076"/>
          <ac:spMkLst>
            <pc:docMk/>
            <pc:sldMk cId="1063576423" sldId="362"/>
            <ac:spMk id="21" creationId="{F52BF8B9-E6F4-400E-915E-E61A4C675AA9}"/>
          </ac:spMkLst>
        </pc:spChg>
        <pc:spChg chg="add mod">
          <ac:chgData name="Amini, Itay" userId="37b8c344-29f1-4cf5-9cdc-24c0a9650e87" providerId="ADAL" clId="{6B2EFA2F-1AEF-4D89-8613-1A3FFFA2E553}" dt="2021-07-06T21:10:14.118" v="889" actId="1076"/>
          <ac:spMkLst>
            <pc:docMk/>
            <pc:sldMk cId="1063576423" sldId="362"/>
            <ac:spMk id="23" creationId="{0EDFAEE8-539F-4886-A95E-BD122498A04E}"/>
          </ac:spMkLst>
        </pc:spChg>
        <pc:picChg chg="add mod">
          <ac:chgData name="Amini, Itay" userId="37b8c344-29f1-4cf5-9cdc-24c0a9650e87" providerId="ADAL" clId="{6B2EFA2F-1AEF-4D89-8613-1A3FFFA2E553}" dt="2021-07-06T21:10:07.902" v="888" actId="1076"/>
          <ac:picMkLst>
            <pc:docMk/>
            <pc:sldMk cId="1063576423" sldId="362"/>
            <ac:picMk id="22" creationId="{47979B56-83E2-4267-BEC7-CE20D6BD0C42}"/>
          </ac:picMkLst>
        </pc:picChg>
      </pc:sldChg>
      <pc:sldMasterChg chg="addSldLayout delSldLayout">
        <pc:chgData name="Amini, Itay" userId="37b8c344-29f1-4cf5-9cdc-24c0a9650e87" providerId="ADAL" clId="{6B2EFA2F-1AEF-4D89-8613-1A3FFFA2E553}" dt="2021-07-06T21:12:04.190" v="926" actId="47"/>
        <pc:sldMasterMkLst>
          <pc:docMk/>
          <pc:sldMasterMk cId="0" sldId="2147483698"/>
        </pc:sldMasterMkLst>
        <pc:sldLayoutChg chg="del">
          <pc:chgData name="Amini, Itay" userId="37b8c344-29f1-4cf5-9cdc-24c0a9650e87" providerId="ADAL" clId="{6B2EFA2F-1AEF-4D89-8613-1A3FFFA2E553}" dt="2021-07-06T20:55:53.611" v="724" actId="47"/>
          <pc:sldLayoutMkLst>
            <pc:docMk/>
            <pc:sldMasterMk cId="0" sldId="2147483698"/>
            <pc:sldLayoutMk cId="0" sldId="2147483655"/>
          </pc:sldLayoutMkLst>
        </pc:sldLayoutChg>
        <pc:sldLayoutChg chg="add del">
          <pc:chgData name="Amini, Itay" userId="37b8c344-29f1-4cf5-9cdc-24c0a9650e87" providerId="ADAL" clId="{6B2EFA2F-1AEF-4D89-8613-1A3FFFA2E553}" dt="2021-07-06T21:11:27.140" v="894" actId="47"/>
          <pc:sldLayoutMkLst>
            <pc:docMk/>
            <pc:sldMasterMk cId="0" sldId="2147483698"/>
            <pc:sldLayoutMk cId="0" sldId="2147483659"/>
          </pc:sldLayoutMkLst>
        </pc:sldLayoutChg>
        <pc:sldLayoutChg chg="del">
          <pc:chgData name="Amini, Itay" userId="37b8c344-29f1-4cf5-9cdc-24c0a9650e87" providerId="ADAL" clId="{6B2EFA2F-1AEF-4D89-8613-1A3FFFA2E553}" dt="2021-07-06T21:11:45.373" v="921" actId="47"/>
          <pc:sldLayoutMkLst>
            <pc:docMk/>
            <pc:sldMasterMk cId="0" sldId="2147483698"/>
            <pc:sldLayoutMk cId="0" sldId="2147483679"/>
          </pc:sldLayoutMkLst>
        </pc:sldLayoutChg>
        <pc:sldLayoutChg chg="del">
          <pc:chgData name="Amini, Itay" userId="37b8c344-29f1-4cf5-9cdc-24c0a9650e87" providerId="ADAL" clId="{6B2EFA2F-1AEF-4D89-8613-1A3FFFA2E553}" dt="2021-07-06T21:12:04.190" v="926" actId="47"/>
          <pc:sldLayoutMkLst>
            <pc:docMk/>
            <pc:sldMasterMk cId="0" sldId="2147483698"/>
            <pc:sldLayoutMk cId="0" sldId="2147483683"/>
          </pc:sldLayoutMkLst>
        </pc:sldLayoutChg>
      </pc:sldMasterChg>
      <pc:sldMasterChg chg="del delSldLayout">
        <pc:chgData name="Amini, Itay" userId="37b8c344-29f1-4cf5-9cdc-24c0a9650e87" providerId="ADAL" clId="{6B2EFA2F-1AEF-4D89-8613-1A3FFFA2E553}" dt="2021-07-06T21:11:46.610" v="922" actId="47"/>
        <pc:sldMasterMkLst>
          <pc:docMk/>
          <pc:sldMasterMk cId="0" sldId="2147483699"/>
        </pc:sldMasterMkLst>
        <pc:sldLayoutChg chg="del">
          <pc:chgData name="Amini, Itay" userId="37b8c344-29f1-4cf5-9cdc-24c0a9650e87" providerId="ADAL" clId="{6B2EFA2F-1AEF-4D89-8613-1A3FFFA2E553}" dt="2021-07-06T21:11:46.610" v="922" actId="47"/>
          <pc:sldLayoutMkLst>
            <pc:docMk/>
            <pc:sldMasterMk cId="0" sldId="2147483699"/>
            <pc:sldLayoutMk cId="0" sldId="2147483696"/>
          </pc:sldLayoutMkLst>
        </pc:sldLayoutChg>
      </pc:sldMasterChg>
      <pc:sldMasterChg chg="del delSldLayout">
        <pc:chgData name="Amini, Itay" userId="37b8c344-29f1-4cf5-9cdc-24c0a9650e87" providerId="ADAL" clId="{6B2EFA2F-1AEF-4D89-8613-1A3FFFA2E553}" dt="2021-07-06T21:11:48.365" v="924" actId="47"/>
        <pc:sldMasterMkLst>
          <pc:docMk/>
          <pc:sldMasterMk cId="0" sldId="2147483700"/>
        </pc:sldMasterMkLst>
        <pc:sldLayoutChg chg="del">
          <pc:chgData name="Amini, Itay" userId="37b8c344-29f1-4cf5-9cdc-24c0a9650e87" providerId="ADAL" clId="{6B2EFA2F-1AEF-4D89-8613-1A3FFFA2E553}" dt="2021-07-06T21:11:48.365" v="924" actId="47"/>
          <pc:sldLayoutMkLst>
            <pc:docMk/>
            <pc:sldMasterMk cId="0" sldId="2147483700"/>
            <pc:sldLayoutMk cId="0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760a3cf71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760a3cf71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9" name="Google Shape;274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48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715866b04c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715866b04c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760a3cf719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760a3cf719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23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760a3cf719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760a3cf719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990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715866b04c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715866b04c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715866b04c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715866b04c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29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6bd7ecb2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6bd7ecb2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68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885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60a3cf7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60a3cf7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59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b3f5c247bc_0_2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b3f5c247bc_0_2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211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b3f5c247bc_0_2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b3f5c247bc_0_2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747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760a3cf719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760a3cf719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64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760a3cf719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760a3cf719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41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760a3cf719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760a3cf719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g715866b04c_1_9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8" name="Google Shape;2798;g715866b04c_1_9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760a3cf71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5" name="Google Shape;2715;g760a3cf71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7170a67f94_9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7170a67f94_9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715866b04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715866b04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9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88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dreads.com/quotes/tag/coronavirus-quote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925" y="3036650"/>
            <a:ext cx="3829649" cy="38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416">
            <a:off x="5664749" y="1988149"/>
            <a:ext cx="3340728" cy="334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54236">
            <a:off x="4276409" y="3437084"/>
            <a:ext cx="1823158" cy="18231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106116" y="-336619"/>
            <a:ext cx="8863612" cy="5480201"/>
            <a:chOff x="426437" y="1181225"/>
            <a:chExt cx="6383588" cy="3946850"/>
          </a:xfrm>
        </p:grpSpPr>
        <p:sp>
          <p:nvSpPr>
            <p:cNvPr id="13" name="Google Shape;13;p2"/>
            <p:cNvSpPr/>
            <p:nvPr/>
          </p:nvSpPr>
          <p:spPr>
            <a:xfrm>
              <a:off x="2344956" y="375602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06050" y="1490200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07746" y="2063919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33050" y="11812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2825" y="48169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7600" y="348210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28657" y="4592450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610" y="4556"/>
                  </a:moveTo>
                  <a:cubicBezTo>
                    <a:pt x="1" y="2960"/>
                    <a:pt x="799" y="1190"/>
                    <a:pt x="2365" y="596"/>
                  </a:cubicBezTo>
                  <a:cubicBezTo>
                    <a:pt x="3946" y="1"/>
                    <a:pt x="5716" y="799"/>
                    <a:pt x="6311" y="2394"/>
                  </a:cubicBezTo>
                  <a:cubicBezTo>
                    <a:pt x="6905" y="3975"/>
                    <a:pt x="6122" y="5745"/>
                    <a:pt x="4541" y="6340"/>
                  </a:cubicBezTo>
                  <a:cubicBezTo>
                    <a:pt x="2974" y="6934"/>
                    <a:pt x="1205" y="6137"/>
                    <a:pt x="610" y="45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84583" y="434407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66616" y="327550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380663" y="400497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440850" y="466716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45575" y="450435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55"/>
                  </a:moveTo>
                  <a:cubicBezTo>
                    <a:pt x="1" y="2959"/>
                    <a:pt x="798" y="1190"/>
                    <a:pt x="2365" y="595"/>
                  </a:cubicBezTo>
                  <a:cubicBezTo>
                    <a:pt x="3946" y="0"/>
                    <a:pt x="5716" y="798"/>
                    <a:pt x="6310" y="2394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9750" y="4954725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7175" y="2561976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29887" y="2287553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09450" y="3034775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52025" y="3671900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10025" y="4778275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2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4" y="6065"/>
                    <a:pt x="4541" y="5927"/>
                  </a:cubicBezTo>
                  <a:cubicBezTo>
                    <a:pt x="6122" y="5332"/>
                    <a:pt x="6905" y="3563"/>
                    <a:pt x="6311" y="1982"/>
                  </a:cubicBezTo>
                  <a:cubicBezTo>
                    <a:pt x="5838" y="756"/>
                    <a:pt x="4677" y="1"/>
                    <a:pt x="344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73820" y="4804731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19575" y="2008400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08100" y="192441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00858" y="1914612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78400" y="297818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1525" y="428655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21609" y="3412016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49925" y="1920275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93750" y="2699726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844150" y="1699700"/>
            <a:ext cx="34557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3116400" y="3044488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5" name="Google Shape;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287" y="-1059825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19117">
            <a:off x="-981850" y="1779452"/>
            <a:ext cx="2080500" cy="20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667788">
            <a:off x="167978" y="-167741"/>
            <a:ext cx="2005518" cy="200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6200" y="437513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19052">
            <a:off x="1258101" y="749474"/>
            <a:ext cx="1649575" cy="16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 1">
  <p:cSld name="TITLE_AND_BODY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1343425" y="208253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subTitle" idx="1"/>
          </p:nvPr>
        </p:nvSpPr>
        <p:spPr>
          <a:xfrm>
            <a:off x="1123075" y="2351588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title" idx="2"/>
          </p:nvPr>
        </p:nvSpPr>
        <p:spPr>
          <a:xfrm>
            <a:off x="3681750" y="208253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3"/>
          </p:nvPr>
        </p:nvSpPr>
        <p:spPr>
          <a:xfrm>
            <a:off x="3461400" y="2351588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title" idx="4"/>
          </p:nvPr>
        </p:nvSpPr>
        <p:spPr>
          <a:xfrm>
            <a:off x="6024054" y="208253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5"/>
          </p:nvPr>
        </p:nvSpPr>
        <p:spPr>
          <a:xfrm>
            <a:off x="5803704" y="2351588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6"/>
          </p:nvPr>
        </p:nvSpPr>
        <p:spPr>
          <a:xfrm>
            <a:off x="1343425" y="379580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7"/>
          </p:nvPr>
        </p:nvSpPr>
        <p:spPr>
          <a:xfrm>
            <a:off x="1123075" y="4065050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8"/>
          </p:nvPr>
        </p:nvSpPr>
        <p:spPr>
          <a:xfrm>
            <a:off x="3681750" y="379580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9"/>
          </p:nvPr>
        </p:nvSpPr>
        <p:spPr>
          <a:xfrm>
            <a:off x="3461400" y="4065050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13"/>
          </p:nvPr>
        </p:nvSpPr>
        <p:spPr>
          <a:xfrm>
            <a:off x="6024054" y="379580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subTitle" idx="14"/>
          </p:nvPr>
        </p:nvSpPr>
        <p:spPr>
          <a:xfrm>
            <a:off x="5803704" y="4065050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 idx="15"/>
          </p:nvPr>
        </p:nvSpPr>
        <p:spPr>
          <a:xfrm>
            <a:off x="559350" y="547054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66" name="Google Shape;26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833308">
            <a:off x="-59062" y="2680837"/>
            <a:ext cx="1488649" cy="148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14"/>
          <p:cNvGrpSpPr/>
          <p:nvPr/>
        </p:nvGrpSpPr>
        <p:grpSpPr>
          <a:xfrm rot="10800000" flipH="1">
            <a:off x="278563" y="139404"/>
            <a:ext cx="8952139" cy="4573599"/>
            <a:chOff x="278563" y="609714"/>
            <a:chExt cx="8952139" cy="4573599"/>
          </a:xfrm>
        </p:grpSpPr>
        <p:sp>
          <p:nvSpPr>
            <p:cNvPr id="268" name="Google Shape;268;p14"/>
            <p:cNvSpPr/>
            <p:nvPr/>
          </p:nvSpPr>
          <p:spPr>
            <a:xfrm>
              <a:off x="278563" y="4160790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272708" y="17453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21753" y="4942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737305" y="477566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032998" y="609714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991012" y="19860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560197" y="96208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5" name="Google Shape;2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248436" y="-1212134"/>
            <a:ext cx="3198924" cy="319892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>
            <a:spLocks noGrp="1"/>
          </p:cNvSpPr>
          <p:nvPr>
            <p:ph type="title" idx="16" hasCustomPrompt="1"/>
          </p:nvPr>
        </p:nvSpPr>
        <p:spPr>
          <a:xfrm>
            <a:off x="1343425" y="3105512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4"/>
          <p:cNvSpPr txBox="1">
            <a:spLocks noGrp="1"/>
          </p:cNvSpPr>
          <p:nvPr>
            <p:ph type="title" idx="17" hasCustomPrompt="1"/>
          </p:nvPr>
        </p:nvSpPr>
        <p:spPr>
          <a:xfrm>
            <a:off x="3681750" y="3105512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4"/>
          <p:cNvSpPr txBox="1">
            <a:spLocks noGrp="1"/>
          </p:cNvSpPr>
          <p:nvPr>
            <p:ph type="title" idx="18" hasCustomPrompt="1"/>
          </p:nvPr>
        </p:nvSpPr>
        <p:spPr>
          <a:xfrm>
            <a:off x="6024054" y="3105512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4"/>
          <p:cNvSpPr txBox="1">
            <a:spLocks noGrp="1"/>
          </p:cNvSpPr>
          <p:nvPr>
            <p:ph type="title" idx="19" hasCustomPrompt="1"/>
          </p:nvPr>
        </p:nvSpPr>
        <p:spPr>
          <a:xfrm>
            <a:off x="1343425" y="129893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 idx="20" hasCustomPrompt="1"/>
          </p:nvPr>
        </p:nvSpPr>
        <p:spPr>
          <a:xfrm>
            <a:off x="3681750" y="129893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14"/>
          <p:cNvSpPr txBox="1">
            <a:spLocks noGrp="1"/>
          </p:cNvSpPr>
          <p:nvPr>
            <p:ph type="title" idx="21" hasCustomPrompt="1"/>
          </p:nvPr>
        </p:nvSpPr>
        <p:spPr>
          <a:xfrm>
            <a:off x="6024054" y="129893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 3">
  <p:cSld name="TITLE_AND_BODY_1_1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>
            <a:spLocks noGrp="1"/>
          </p:cNvSpPr>
          <p:nvPr>
            <p:ph type="title"/>
          </p:nvPr>
        </p:nvSpPr>
        <p:spPr>
          <a:xfrm>
            <a:off x="1341438" y="161968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ubTitle" idx="1"/>
          </p:nvPr>
        </p:nvSpPr>
        <p:spPr>
          <a:xfrm>
            <a:off x="1121099" y="1888750"/>
            <a:ext cx="20010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title" idx="2"/>
          </p:nvPr>
        </p:nvSpPr>
        <p:spPr>
          <a:xfrm>
            <a:off x="3679763" y="161968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ubTitle" idx="3"/>
          </p:nvPr>
        </p:nvSpPr>
        <p:spPr>
          <a:xfrm>
            <a:off x="3459413" y="1888738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title" idx="4"/>
          </p:nvPr>
        </p:nvSpPr>
        <p:spPr>
          <a:xfrm>
            <a:off x="6022066" y="161968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8" name="Google Shape;288;p15"/>
          <p:cNvSpPr txBox="1">
            <a:spLocks noGrp="1"/>
          </p:cNvSpPr>
          <p:nvPr>
            <p:ph type="subTitle" idx="5"/>
          </p:nvPr>
        </p:nvSpPr>
        <p:spPr>
          <a:xfrm>
            <a:off x="5974075" y="1888750"/>
            <a:ext cx="18285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 idx="6"/>
          </p:nvPr>
        </p:nvSpPr>
        <p:spPr>
          <a:xfrm>
            <a:off x="1341438" y="333295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7"/>
          </p:nvPr>
        </p:nvSpPr>
        <p:spPr>
          <a:xfrm>
            <a:off x="1231188" y="3602200"/>
            <a:ext cx="20010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title" idx="8"/>
          </p:nvPr>
        </p:nvSpPr>
        <p:spPr>
          <a:xfrm>
            <a:off x="3679763" y="333295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9"/>
          </p:nvPr>
        </p:nvSpPr>
        <p:spPr>
          <a:xfrm>
            <a:off x="3569525" y="3602200"/>
            <a:ext cx="20010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title" idx="13"/>
          </p:nvPr>
        </p:nvSpPr>
        <p:spPr>
          <a:xfrm>
            <a:off x="6022066" y="333295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subTitle" idx="14"/>
          </p:nvPr>
        </p:nvSpPr>
        <p:spPr>
          <a:xfrm>
            <a:off x="5938150" y="3602200"/>
            <a:ext cx="19485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title" idx="15"/>
          </p:nvPr>
        </p:nvSpPr>
        <p:spPr>
          <a:xfrm>
            <a:off x="559350" y="547054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833308">
            <a:off x="-59062" y="2680837"/>
            <a:ext cx="1488649" cy="148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15"/>
          <p:cNvGrpSpPr/>
          <p:nvPr/>
        </p:nvGrpSpPr>
        <p:grpSpPr>
          <a:xfrm rot="10800000" flipH="1">
            <a:off x="278563" y="139404"/>
            <a:ext cx="8952139" cy="4573599"/>
            <a:chOff x="278563" y="609714"/>
            <a:chExt cx="8952139" cy="4573599"/>
          </a:xfrm>
        </p:grpSpPr>
        <p:sp>
          <p:nvSpPr>
            <p:cNvPr id="298" name="Google Shape;298;p15"/>
            <p:cNvSpPr/>
            <p:nvPr/>
          </p:nvSpPr>
          <p:spPr>
            <a:xfrm>
              <a:off x="278563" y="4160790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8272708" y="17453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21753" y="4942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737305" y="477566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8032998" y="609714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8991012" y="19860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8560197" y="96208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5" name="Google Shape;3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248436" y="-1212134"/>
            <a:ext cx="3198924" cy="319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 4">
  <p:cSld name="TITLE_AND_BODY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>
            <a:spLocks noGrp="1"/>
          </p:cNvSpPr>
          <p:nvPr>
            <p:ph type="title"/>
          </p:nvPr>
        </p:nvSpPr>
        <p:spPr>
          <a:xfrm>
            <a:off x="1123125" y="1896175"/>
            <a:ext cx="22212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1123075" y="216522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 idx="2"/>
          </p:nvPr>
        </p:nvSpPr>
        <p:spPr>
          <a:xfrm>
            <a:off x="3463398" y="1896175"/>
            <a:ext cx="22212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ubTitle" idx="3"/>
          </p:nvPr>
        </p:nvSpPr>
        <p:spPr>
          <a:xfrm>
            <a:off x="3463409" y="216522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title" idx="4"/>
          </p:nvPr>
        </p:nvSpPr>
        <p:spPr>
          <a:xfrm>
            <a:off x="5803725" y="1896175"/>
            <a:ext cx="22212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5"/>
          </p:nvPr>
        </p:nvSpPr>
        <p:spPr>
          <a:xfrm>
            <a:off x="5803704" y="216522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title" idx="6"/>
          </p:nvPr>
        </p:nvSpPr>
        <p:spPr>
          <a:xfrm>
            <a:off x="1123175" y="3676625"/>
            <a:ext cx="22212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7"/>
          </p:nvPr>
        </p:nvSpPr>
        <p:spPr>
          <a:xfrm>
            <a:off x="1123075" y="394587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title" idx="8"/>
          </p:nvPr>
        </p:nvSpPr>
        <p:spPr>
          <a:xfrm>
            <a:off x="3463413" y="3676625"/>
            <a:ext cx="22212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9"/>
          </p:nvPr>
        </p:nvSpPr>
        <p:spPr>
          <a:xfrm>
            <a:off x="3463409" y="394587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idx="13"/>
          </p:nvPr>
        </p:nvSpPr>
        <p:spPr>
          <a:xfrm>
            <a:off x="5803725" y="3676625"/>
            <a:ext cx="22212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14"/>
          </p:nvPr>
        </p:nvSpPr>
        <p:spPr>
          <a:xfrm>
            <a:off x="5803704" y="394587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15"/>
          </p:nvPr>
        </p:nvSpPr>
        <p:spPr>
          <a:xfrm>
            <a:off x="559350" y="547054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20" name="Google Shape;32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833308">
            <a:off x="18001" y="312962"/>
            <a:ext cx="1488649" cy="148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05589">
            <a:off x="8042851" y="3685787"/>
            <a:ext cx="1488649" cy="148730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6"/>
          <p:cNvSpPr/>
          <p:nvPr/>
        </p:nvSpPr>
        <p:spPr>
          <a:xfrm rot="10800000" flipH="1">
            <a:off x="1977905" y="2559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"/>
          <p:cNvSpPr/>
          <p:nvPr/>
        </p:nvSpPr>
        <p:spPr>
          <a:xfrm rot="10800000" flipH="1">
            <a:off x="407630" y="30013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 rot="10800000" flipH="1">
            <a:off x="8762155" y="20383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5" name="Google Shape;3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350476" y="-2708176"/>
            <a:ext cx="4873401" cy="487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4830">
            <a:off x="-1152099" y="3783249"/>
            <a:ext cx="2865199" cy="28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 1">
  <p:cSld name="CUSTOM_14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>
            <a:spLocks noGrp="1"/>
          </p:cNvSpPr>
          <p:nvPr>
            <p:ph type="subTitle" idx="1"/>
          </p:nvPr>
        </p:nvSpPr>
        <p:spPr>
          <a:xfrm>
            <a:off x="701600" y="1458372"/>
            <a:ext cx="3677100" cy="2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subTitle" idx="2"/>
          </p:nvPr>
        </p:nvSpPr>
        <p:spPr>
          <a:xfrm>
            <a:off x="4765450" y="1458450"/>
            <a:ext cx="3537000" cy="2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title"/>
          </p:nvPr>
        </p:nvSpPr>
        <p:spPr>
          <a:xfrm>
            <a:off x="1960500" y="541775"/>
            <a:ext cx="52230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7"/>
          <p:cNvSpPr/>
          <p:nvPr/>
        </p:nvSpPr>
        <p:spPr>
          <a:xfrm rot="311890">
            <a:off x="3091047" y="4391824"/>
            <a:ext cx="239692" cy="240733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595" y="4541"/>
                </a:moveTo>
                <a:cubicBezTo>
                  <a:pt x="0" y="2960"/>
                  <a:pt x="783" y="1190"/>
                  <a:pt x="2364" y="596"/>
                </a:cubicBezTo>
                <a:cubicBezTo>
                  <a:pt x="3931" y="1"/>
                  <a:pt x="5701" y="799"/>
                  <a:pt x="6295" y="2380"/>
                </a:cubicBezTo>
                <a:cubicBezTo>
                  <a:pt x="6905" y="3961"/>
                  <a:pt x="6107" y="5730"/>
                  <a:pt x="4540" y="6340"/>
                </a:cubicBezTo>
                <a:cubicBezTo>
                  <a:pt x="2959" y="6934"/>
                  <a:pt x="1204" y="6137"/>
                  <a:pt x="595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83101" y="3775749"/>
            <a:ext cx="1288725" cy="12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">
            <a:off x="4340299" y="3637570"/>
            <a:ext cx="1565081" cy="156508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/>
          <p:nvPr/>
        </p:nvSpPr>
        <p:spPr>
          <a:xfrm rot="311925">
            <a:off x="196640" y="4391354"/>
            <a:ext cx="414425" cy="416148"/>
          </a:xfrm>
          <a:custGeom>
            <a:avLst/>
            <a:gdLst/>
            <a:ahLst/>
            <a:cxnLst/>
            <a:rect l="l" t="t" r="r" b="b"/>
            <a:pathLst>
              <a:path w="6906" h="6935" extrusionOk="0">
                <a:moveTo>
                  <a:pt x="596" y="4555"/>
                </a:moveTo>
                <a:cubicBezTo>
                  <a:pt x="1" y="2960"/>
                  <a:pt x="784" y="1190"/>
                  <a:pt x="2365" y="596"/>
                </a:cubicBezTo>
                <a:cubicBezTo>
                  <a:pt x="3932" y="1"/>
                  <a:pt x="5701" y="799"/>
                  <a:pt x="6296" y="2380"/>
                </a:cubicBezTo>
                <a:cubicBezTo>
                  <a:pt x="6905" y="3975"/>
                  <a:pt x="6107" y="5745"/>
                  <a:pt x="4541" y="6340"/>
                </a:cubicBezTo>
                <a:cubicBezTo>
                  <a:pt x="2960" y="6934"/>
                  <a:pt x="1205" y="6136"/>
                  <a:pt x="596" y="455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17"/>
          <p:cNvGrpSpPr/>
          <p:nvPr/>
        </p:nvGrpSpPr>
        <p:grpSpPr>
          <a:xfrm rot="-10488116">
            <a:off x="1167689" y="3809884"/>
            <a:ext cx="7677600" cy="1508069"/>
            <a:chOff x="1871356" y="339971"/>
            <a:chExt cx="7677504" cy="1508050"/>
          </a:xfrm>
        </p:grpSpPr>
        <p:grpSp>
          <p:nvGrpSpPr>
            <p:cNvPr id="336" name="Google Shape;336;p17"/>
            <p:cNvGrpSpPr/>
            <p:nvPr/>
          </p:nvGrpSpPr>
          <p:grpSpPr>
            <a:xfrm rot="10800000">
              <a:off x="2611176" y="339971"/>
              <a:ext cx="6937684" cy="1053340"/>
              <a:chOff x="3347515" y="3822634"/>
              <a:chExt cx="6937684" cy="1053340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3347515" y="4635243"/>
                <a:ext cx="239725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935" extrusionOk="0">
                    <a:moveTo>
                      <a:pt x="596" y="4555"/>
                    </a:moveTo>
                    <a:cubicBezTo>
                      <a:pt x="1" y="2960"/>
                      <a:pt x="784" y="1190"/>
                      <a:pt x="2365" y="596"/>
                    </a:cubicBezTo>
                    <a:cubicBezTo>
                      <a:pt x="3932" y="1"/>
                      <a:pt x="5701" y="799"/>
                      <a:pt x="6296" y="2380"/>
                    </a:cubicBezTo>
                    <a:cubicBezTo>
                      <a:pt x="6905" y="3975"/>
                      <a:pt x="6107" y="5745"/>
                      <a:pt x="4541" y="6340"/>
                    </a:cubicBezTo>
                    <a:cubicBezTo>
                      <a:pt x="2960" y="6934"/>
                      <a:pt x="1205" y="6136"/>
                      <a:pt x="596" y="45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9819820" y="3822634"/>
                <a:ext cx="465380" cy="46740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595" y="4541"/>
                    </a:moveTo>
                    <a:cubicBezTo>
                      <a:pt x="0" y="2960"/>
                      <a:pt x="783" y="1190"/>
                      <a:pt x="2364" y="596"/>
                    </a:cubicBezTo>
                    <a:cubicBezTo>
                      <a:pt x="3931" y="1"/>
                      <a:pt x="5701" y="799"/>
                      <a:pt x="6295" y="2380"/>
                    </a:cubicBezTo>
                    <a:cubicBezTo>
                      <a:pt x="6905" y="3961"/>
                      <a:pt x="6107" y="5730"/>
                      <a:pt x="4540" y="6340"/>
                    </a:cubicBezTo>
                    <a:cubicBezTo>
                      <a:pt x="2959" y="6934"/>
                      <a:pt x="1204" y="6137"/>
                      <a:pt x="595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8381779" y="3829977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609" y="4541"/>
                    </a:moveTo>
                    <a:cubicBezTo>
                      <a:pt x="0" y="2960"/>
                      <a:pt x="798" y="1190"/>
                      <a:pt x="2365" y="596"/>
                    </a:cubicBezTo>
                    <a:cubicBezTo>
                      <a:pt x="3946" y="1"/>
                      <a:pt x="5701" y="799"/>
                      <a:pt x="6310" y="2380"/>
                    </a:cubicBezTo>
                    <a:cubicBezTo>
                      <a:pt x="6905" y="3961"/>
                      <a:pt x="6121" y="5730"/>
                      <a:pt x="4540" y="6340"/>
                    </a:cubicBezTo>
                    <a:cubicBezTo>
                      <a:pt x="2974" y="6934"/>
                      <a:pt x="1204" y="6137"/>
                      <a:pt x="609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3560043" y="3935978"/>
                <a:ext cx="450068" cy="40009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8" extrusionOk="0">
                    <a:moveTo>
                      <a:pt x="3434" y="0"/>
                    </a:moveTo>
                    <a:cubicBezTo>
                      <a:pt x="3078" y="0"/>
                      <a:pt x="2716" y="64"/>
                      <a:pt x="2365" y="197"/>
                    </a:cubicBezTo>
                    <a:cubicBezTo>
                      <a:pt x="784" y="792"/>
                      <a:pt x="1" y="2561"/>
                      <a:pt x="595" y="4157"/>
                    </a:cubicBezTo>
                    <a:cubicBezTo>
                      <a:pt x="1068" y="5383"/>
                      <a:pt x="2229" y="6138"/>
                      <a:pt x="3464" y="6138"/>
                    </a:cubicBezTo>
                    <a:cubicBezTo>
                      <a:pt x="3822" y="6138"/>
                      <a:pt x="4186" y="6075"/>
                      <a:pt x="4541" y="5941"/>
                    </a:cubicBezTo>
                    <a:cubicBezTo>
                      <a:pt x="6107" y="5346"/>
                      <a:pt x="6905" y="3577"/>
                      <a:pt x="6296" y="1996"/>
                    </a:cubicBezTo>
                    <a:cubicBezTo>
                      <a:pt x="5834" y="758"/>
                      <a:pt x="4666" y="0"/>
                      <a:pt x="34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4270552" y="4305400"/>
                <a:ext cx="239725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139" extrusionOk="0">
                    <a:moveTo>
                      <a:pt x="3444" y="1"/>
                    </a:moveTo>
                    <a:cubicBezTo>
                      <a:pt x="3085" y="1"/>
                      <a:pt x="2720" y="64"/>
                      <a:pt x="2365" y="198"/>
                    </a:cubicBezTo>
                    <a:cubicBezTo>
                      <a:pt x="799" y="793"/>
                      <a:pt x="1" y="2562"/>
                      <a:pt x="610" y="4143"/>
                    </a:cubicBezTo>
                    <a:cubicBezTo>
                      <a:pt x="1072" y="5381"/>
                      <a:pt x="2240" y="6139"/>
                      <a:pt x="3472" y="6139"/>
                    </a:cubicBezTo>
                    <a:cubicBezTo>
                      <a:pt x="3828" y="6139"/>
                      <a:pt x="4190" y="6075"/>
                      <a:pt x="4541" y="5942"/>
                    </a:cubicBezTo>
                    <a:cubicBezTo>
                      <a:pt x="6122" y="5333"/>
                      <a:pt x="6905" y="3563"/>
                      <a:pt x="6311" y="1982"/>
                    </a:cubicBezTo>
                    <a:cubicBezTo>
                      <a:pt x="5850" y="756"/>
                      <a:pt x="4682" y="1"/>
                      <a:pt x="3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8938211" y="3998227"/>
                <a:ext cx="239690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9" extrusionOk="0">
                    <a:moveTo>
                      <a:pt x="3434" y="1"/>
                    </a:moveTo>
                    <a:cubicBezTo>
                      <a:pt x="3077" y="1"/>
                      <a:pt x="2716" y="64"/>
                      <a:pt x="2364" y="197"/>
                    </a:cubicBezTo>
                    <a:cubicBezTo>
                      <a:pt x="783" y="807"/>
                      <a:pt x="0" y="2576"/>
                      <a:pt x="595" y="4157"/>
                    </a:cubicBezTo>
                    <a:cubicBezTo>
                      <a:pt x="1067" y="5383"/>
                      <a:pt x="2229" y="6138"/>
                      <a:pt x="3464" y="6138"/>
                    </a:cubicBezTo>
                    <a:cubicBezTo>
                      <a:pt x="3821" y="6138"/>
                      <a:pt x="4185" y="6075"/>
                      <a:pt x="4540" y="5941"/>
                    </a:cubicBezTo>
                    <a:cubicBezTo>
                      <a:pt x="6107" y="5347"/>
                      <a:pt x="6905" y="3577"/>
                      <a:pt x="6295" y="1996"/>
                    </a:cubicBezTo>
                    <a:cubicBezTo>
                      <a:pt x="5834" y="758"/>
                      <a:pt x="4666" y="1"/>
                      <a:pt x="34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17"/>
            <p:cNvSpPr/>
            <p:nvPr/>
          </p:nvSpPr>
          <p:spPr>
            <a:xfrm rot="10800000">
              <a:off x="1871356" y="160729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AND_BODY_1_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 txBox="1">
            <a:spLocks noGrp="1"/>
          </p:cNvSpPr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title" idx="2"/>
          </p:nvPr>
        </p:nvSpPr>
        <p:spPr>
          <a:xfrm>
            <a:off x="1036675" y="29522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7" name="Google Shape;347;p18"/>
          <p:cNvSpPr txBox="1">
            <a:spLocks noGrp="1"/>
          </p:cNvSpPr>
          <p:nvPr>
            <p:ph type="subTitle" idx="1"/>
          </p:nvPr>
        </p:nvSpPr>
        <p:spPr>
          <a:xfrm>
            <a:off x="950425" y="3414850"/>
            <a:ext cx="19530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8" name="Google Shape;348;p18"/>
          <p:cNvSpPr txBox="1">
            <a:spLocks noGrp="1"/>
          </p:cNvSpPr>
          <p:nvPr>
            <p:ph type="title" idx="3"/>
          </p:nvPr>
        </p:nvSpPr>
        <p:spPr>
          <a:xfrm>
            <a:off x="3681746" y="29522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subTitle" idx="4"/>
          </p:nvPr>
        </p:nvSpPr>
        <p:spPr>
          <a:xfrm>
            <a:off x="3595488" y="3414850"/>
            <a:ext cx="19530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title" idx="5"/>
          </p:nvPr>
        </p:nvSpPr>
        <p:spPr>
          <a:xfrm>
            <a:off x="6326825" y="29522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subTitle" idx="6"/>
          </p:nvPr>
        </p:nvSpPr>
        <p:spPr>
          <a:xfrm>
            <a:off x="6240575" y="3414850"/>
            <a:ext cx="19530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rot="10800000">
            <a:off x="437681" y="215583"/>
            <a:ext cx="8344803" cy="4997365"/>
            <a:chOff x="2015431" y="-212228"/>
            <a:chExt cx="8344803" cy="4997365"/>
          </a:xfrm>
        </p:grpSpPr>
        <p:grpSp>
          <p:nvGrpSpPr>
            <p:cNvPr id="353" name="Google Shape;353;p18"/>
            <p:cNvGrpSpPr/>
            <p:nvPr/>
          </p:nvGrpSpPr>
          <p:grpSpPr>
            <a:xfrm rot="10800000">
              <a:off x="2015431" y="-212228"/>
              <a:ext cx="8344803" cy="4997365"/>
              <a:chOff x="2536141" y="430808"/>
              <a:chExt cx="8344803" cy="4997365"/>
            </a:xfrm>
          </p:grpSpPr>
          <p:sp>
            <p:nvSpPr>
              <p:cNvPr id="354" name="Google Shape;354;p18"/>
              <p:cNvSpPr/>
              <p:nvPr/>
            </p:nvSpPr>
            <p:spPr>
              <a:xfrm>
                <a:off x="4261788" y="551077"/>
                <a:ext cx="239725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935" extrusionOk="0">
                    <a:moveTo>
                      <a:pt x="596" y="4555"/>
                    </a:moveTo>
                    <a:cubicBezTo>
                      <a:pt x="1" y="2960"/>
                      <a:pt x="784" y="1190"/>
                      <a:pt x="2365" y="596"/>
                    </a:cubicBezTo>
                    <a:cubicBezTo>
                      <a:pt x="3932" y="1"/>
                      <a:pt x="5701" y="799"/>
                      <a:pt x="6296" y="2380"/>
                    </a:cubicBezTo>
                    <a:cubicBezTo>
                      <a:pt x="6905" y="3975"/>
                      <a:pt x="6107" y="5745"/>
                      <a:pt x="4541" y="6340"/>
                    </a:cubicBezTo>
                    <a:cubicBezTo>
                      <a:pt x="2960" y="6934"/>
                      <a:pt x="1205" y="6136"/>
                      <a:pt x="596" y="45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10641254" y="1095136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595" y="4541"/>
                    </a:moveTo>
                    <a:cubicBezTo>
                      <a:pt x="0" y="2960"/>
                      <a:pt x="783" y="1190"/>
                      <a:pt x="2364" y="596"/>
                    </a:cubicBezTo>
                    <a:cubicBezTo>
                      <a:pt x="3931" y="1"/>
                      <a:pt x="5701" y="799"/>
                      <a:pt x="6295" y="2380"/>
                    </a:cubicBezTo>
                    <a:cubicBezTo>
                      <a:pt x="6905" y="3961"/>
                      <a:pt x="6107" y="5730"/>
                      <a:pt x="4540" y="6340"/>
                    </a:cubicBezTo>
                    <a:cubicBezTo>
                      <a:pt x="2959" y="6934"/>
                      <a:pt x="1204" y="6137"/>
                      <a:pt x="595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9195708" y="5187442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609" y="4541"/>
                    </a:moveTo>
                    <a:cubicBezTo>
                      <a:pt x="0" y="2960"/>
                      <a:pt x="798" y="1190"/>
                      <a:pt x="2365" y="596"/>
                    </a:cubicBezTo>
                    <a:cubicBezTo>
                      <a:pt x="3946" y="1"/>
                      <a:pt x="5701" y="799"/>
                      <a:pt x="6310" y="2380"/>
                    </a:cubicBezTo>
                    <a:cubicBezTo>
                      <a:pt x="6905" y="3961"/>
                      <a:pt x="6121" y="5730"/>
                      <a:pt x="4540" y="6340"/>
                    </a:cubicBezTo>
                    <a:cubicBezTo>
                      <a:pt x="2974" y="6934"/>
                      <a:pt x="1204" y="6137"/>
                      <a:pt x="609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3521880" y="786093"/>
                <a:ext cx="239690" cy="213065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8" extrusionOk="0">
                    <a:moveTo>
                      <a:pt x="3434" y="0"/>
                    </a:moveTo>
                    <a:cubicBezTo>
                      <a:pt x="3078" y="0"/>
                      <a:pt x="2716" y="64"/>
                      <a:pt x="2365" y="197"/>
                    </a:cubicBezTo>
                    <a:cubicBezTo>
                      <a:pt x="784" y="792"/>
                      <a:pt x="1" y="2561"/>
                      <a:pt x="595" y="4157"/>
                    </a:cubicBezTo>
                    <a:cubicBezTo>
                      <a:pt x="1068" y="5383"/>
                      <a:pt x="2229" y="6138"/>
                      <a:pt x="3464" y="6138"/>
                    </a:cubicBezTo>
                    <a:cubicBezTo>
                      <a:pt x="3822" y="6138"/>
                      <a:pt x="4186" y="6075"/>
                      <a:pt x="4541" y="5941"/>
                    </a:cubicBezTo>
                    <a:cubicBezTo>
                      <a:pt x="6107" y="5346"/>
                      <a:pt x="6905" y="3577"/>
                      <a:pt x="6296" y="1996"/>
                    </a:cubicBezTo>
                    <a:cubicBezTo>
                      <a:pt x="5834" y="758"/>
                      <a:pt x="4666" y="0"/>
                      <a:pt x="34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2536141" y="4746563"/>
                <a:ext cx="239725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139" extrusionOk="0">
                    <a:moveTo>
                      <a:pt x="3444" y="1"/>
                    </a:moveTo>
                    <a:cubicBezTo>
                      <a:pt x="3085" y="1"/>
                      <a:pt x="2720" y="64"/>
                      <a:pt x="2365" y="198"/>
                    </a:cubicBezTo>
                    <a:cubicBezTo>
                      <a:pt x="799" y="793"/>
                      <a:pt x="1" y="2562"/>
                      <a:pt x="610" y="4143"/>
                    </a:cubicBezTo>
                    <a:cubicBezTo>
                      <a:pt x="1072" y="5381"/>
                      <a:pt x="2240" y="6139"/>
                      <a:pt x="3472" y="6139"/>
                    </a:cubicBezTo>
                    <a:cubicBezTo>
                      <a:pt x="3828" y="6139"/>
                      <a:pt x="4190" y="6075"/>
                      <a:pt x="4541" y="5942"/>
                    </a:cubicBezTo>
                    <a:cubicBezTo>
                      <a:pt x="6122" y="5333"/>
                      <a:pt x="6905" y="3563"/>
                      <a:pt x="6311" y="1982"/>
                    </a:cubicBezTo>
                    <a:cubicBezTo>
                      <a:pt x="5850" y="756"/>
                      <a:pt x="4682" y="1"/>
                      <a:pt x="3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6641637" y="430808"/>
                <a:ext cx="239690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9" extrusionOk="0">
                    <a:moveTo>
                      <a:pt x="3434" y="1"/>
                    </a:moveTo>
                    <a:cubicBezTo>
                      <a:pt x="3077" y="1"/>
                      <a:pt x="2716" y="64"/>
                      <a:pt x="2364" y="197"/>
                    </a:cubicBezTo>
                    <a:cubicBezTo>
                      <a:pt x="783" y="807"/>
                      <a:pt x="0" y="2576"/>
                      <a:pt x="595" y="4157"/>
                    </a:cubicBezTo>
                    <a:cubicBezTo>
                      <a:pt x="1067" y="5383"/>
                      <a:pt x="2229" y="6138"/>
                      <a:pt x="3464" y="6138"/>
                    </a:cubicBezTo>
                    <a:cubicBezTo>
                      <a:pt x="3821" y="6138"/>
                      <a:pt x="4185" y="6075"/>
                      <a:pt x="4540" y="5941"/>
                    </a:cubicBezTo>
                    <a:cubicBezTo>
                      <a:pt x="6107" y="5347"/>
                      <a:pt x="6905" y="3577"/>
                      <a:pt x="6295" y="1996"/>
                    </a:cubicBezTo>
                    <a:cubicBezTo>
                      <a:pt x="5834" y="758"/>
                      <a:pt x="4666" y="1"/>
                      <a:pt x="34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18"/>
            <p:cNvSpPr/>
            <p:nvPr/>
          </p:nvSpPr>
          <p:spPr>
            <a:xfrm rot="10800000">
              <a:off x="2255106" y="4120828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AND_BODY_1_2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title" idx="2"/>
          </p:nvPr>
        </p:nvSpPr>
        <p:spPr>
          <a:xfrm>
            <a:off x="1036675" y="31164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subTitle" idx="1"/>
          </p:nvPr>
        </p:nvSpPr>
        <p:spPr>
          <a:xfrm>
            <a:off x="673700" y="3579075"/>
            <a:ext cx="25065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title" idx="3"/>
          </p:nvPr>
        </p:nvSpPr>
        <p:spPr>
          <a:xfrm>
            <a:off x="3681746" y="31164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subTitle" idx="4"/>
          </p:nvPr>
        </p:nvSpPr>
        <p:spPr>
          <a:xfrm>
            <a:off x="3318737" y="3579075"/>
            <a:ext cx="25065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title" idx="5"/>
          </p:nvPr>
        </p:nvSpPr>
        <p:spPr>
          <a:xfrm>
            <a:off x="6326825" y="31164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subTitle" idx="6"/>
          </p:nvPr>
        </p:nvSpPr>
        <p:spPr>
          <a:xfrm>
            <a:off x="5963825" y="3579075"/>
            <a:ext cx="25065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369" name="Google Shape;36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52215">
            <a:off x="-924933" y="3295779"/>
            <a:ext cx="1896869" cy="189686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/>
          <p:nvPr/>
        </p:nvSpPr>
        <p:spPr>
          <a:xfrm rot="10800000">
            <a:off x="4452127" y="47869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9"/>
          <p:cNvSpPr/>
          <p:nvPr/>
        </p:nvSpPr>
        <p:spPr>
          <a:xfrm rot="10800000">
            <a:off x="281452" y="318820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9"/>
          <p:cNvSpPr/>
          <p:nvPr/>
        </p:nvSpPr>
        <p:spPr>
          <a:xfrm rot="10800000">
            <a:off x="8696077" y="41238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AND_BODY_1_2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717350" y="1914102"/>
            <a:ext cx="5207398" cy="520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33308">
            <a:off x="4373101" y="-522463"/>
            <a:ext cx="1488649" cy="148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0"/>
          <p:cNvSpPr/>
          <p:nvPr/>
        </p:nvSpPr>
        <p:spPr>
          <a:xfrm rot="10800000" flipH="1">
            <a:off x="7972680" y="5470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7" name="Google Shape;3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33326">
            <a:off x="8356489" y="3774236"/>
            <a:ext cx="1195123" cy="119405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0"/>
          <p:cNvSpPr/>
          <p:nvPr/>
        </p:nvSpPr>
        <p:spPr>
          <a:xfrm rot="10800000" flipH="1">
            <a:off x="581755" y="19141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"/>
          <p:cNvSpPr/>
          <p:nvPr/>
        </p:nvSpPr>
        <p:spPr>
          <a:xfrm rot="10800000" flipH="1">
            <a:off x="3175105" y="2463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"/>
          <p:cNvSpPr/>
          <p:nvPr/>
        </p:nvSpPr>
        <p:spPr>
          <a:xfrm rot="10800000" flipH="1">
            <a:off x="7590930" y="46448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 rot="10800000" flipH="1">
            <a:off x="8430730" y="2465220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" name="Google Shape;3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33326">
            <a:off x="-449136" y="-528814"/>
            <a:ext cx="1195123" cy="119405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/>
          <p:nvPr/>
        </p:nvSpPr>
        <p:spPr>
          <a:xfrm rot="10800000" flipH="1">
            <a:off x="2436130" y="19141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title" idx="2"/>
          </p:nvPr>
        </p:nvSpPr>
        <p:spPr>
          <a:xfrm>
            <a:off x="4637550" y="104167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1"/>
          </p:nvPr>
        </p:nvSpPr>
        <p:spPr>
          <a:xfrm>
            <a:off x="4637550" y="1504300"/>
            <a:ext cx="34809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title" idx="3"/>
          </p:nvPr>
        </p:nvSpPr>
        <p:spPr>
          <a:xfrm>
            <a:off x="4637538" y="2209763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4"/>
          </p:nvPr>
        </p:nvSpPr>
        <p:spPr>
          <a:xfrm>
            <a:off x="4637550" y="2672400"/>
            <a:ext cx="34809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title" idx="5"/>
          </p:nvPr>
        </p:nvSpPr>
        <p:spPr>
          <a:xfrm>
            <a:off x="4637550" y="337787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0" name="Google Shape;390;p20"/>
          <p:cNvSpPr txBox="1">
            <a:spLocks noGrp="1"/>
          </p:cNvSpPr>
          <p:nvPr>
            <p:ph type="subTitle" idx="6"/>
          </p:nvPr>
        </p:nvSpPr>
        <p:spPr>
          <a:xfrm>
            <a:off x="4637550" y="3840500"/>
            <a:ext cx="34809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AND_BODY_1_3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4">
            <a:off x="7507773" y="-1093512"/>
            <a:ext cx="2736902" cy="2736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21"/>
          <p:cNvGrpSpPr/>
          <p:nvPr/>
        </p:nvGrpSpPr>
        <p:grpSpPr>
          <a:xfrm>
            <a:off x="7431925" y="145581"/>
            <a:ext cx="1541987" cy="4747481"/>
            <a:chOff x="7431925" y="145581"/>
            <a:chExt cx="1541987" cy="4747481"/>
          </a:xfrm>
        </p:grpSpPr>
        <p:sp>
          <p:nvSpPr>
            <p:cNvPr id="394" name="Google Shape;394;p21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8074378" y="46523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7431925" y="159395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21"/>
          <p:cNvGrpSpPr/>
          <p:nvPr/>
        </p:nvGrpSpPr>
        <p:grpSpPr>
          <a:xfrm rot="10800000">
            <a:off x="384742" y="196781"/>
            <a:ext cx="2265908" cy="4763192"/>
            <a:chOff x="6576990" y="78670"/>
            <a:chExt cx="2265908" cy="4763192"/>
          </a:xfrm>
        </p:grpSpPr>
        <p:sp>
          <p:nvSpPr>
            <p:cNvPr id="401" name="Google Shape;401;p21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6576990" y="46011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8545650" y="78670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4" name="Google Shape;4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01900" y="3447325"/>
            <a:ext cx="1696198" cy="1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713225" y="5476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1"/>
          <p:cNvSpPr txBox="1">
            <a:spLocks noGrp="1"/>
          </p:cNvSpPr>
          <p:nvPr>
            <p:ph type="title" idx="2"/>
          </p:nvPr>
        </p:nvSpPr>
        <p:spPr>
          <a:xfrm>
            <a:off x="1084075" y="301825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7" name="Google Shape;407;p21"/>
          <p:cNvSpPr txBox="1">
            <a:spLocks noGrp="1"/>
          </p:cNvSpPr>
          <p:nvPr>
            <p:ph type="subTitle" idx="1"/>
          </p:nvPr>
        </p:nvSpPr>
        <p:spPr>
          <a:xfrm>
            <a:off x="1084075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8" name="Google Shape;408;p21"/>
          <p:cNvSpPr txBox="1">
            <a:spLocks noGrp="1"/>
          </p:cNvSpPr>
          <p:nvPr>
            <p:ph type="title" idx="3"/>
          </p:nvPr>
        </p:nvSpPr>
        <p:spPr>
          <a:xfrm>
            <a:off x="2934360" y="3018250"/>
            <a:ext cx="1419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4"/>
          </p:nvPr>
        </p:nvSpPr>
        <p:spPr>
          <a:xfrm>
            <a:off x="2939760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title" idx="5"/>
          </p:nvPr>
        </p:nvSpPr>
        <p:spPr>
          <a:xfrm>
            <a:off x="4795445" y="301825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subTitle" idx="6"/>
          </p:nvPr>
        </p:nvSpPr>
        <p:spPr>
          <a:xfrm>
            <a:off x="4795445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title" idx="7"/>
          </p:nvPr>
        </p:nvSpPr>
        <p:spPr>
          <a:xfrm>
            <a:off x="6651130" y="301825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8"/>
          </p:nvPr>
        </p:nvSpPr>
        <p:spPr>
          <a:xfrm>
            <a:off x="6651130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CUSTOM_12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/>
          <p:nvPr/>
        </p:nvSpPr>
        <p:spPr>
          <a:xfrm rot="10800000" flipH="1">
            <a:off x="1804905" y="47554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"/>
          <p:cNvSpPr/>
          <p:nvPr/>
        </p:nvSpPr>
        <p:spPr>
          <a:xfrm rot="10800000" flipH="1">
            <a:off x="149105" y="2887945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2"/>
          <p:cNvSpPr/>
          <p:nvPr/>
        </p:nvSpPr>
        <p:spPr>
          <a:xfrm rot="10800000" flipH="1">
            <a:off x="8659780" y="48105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8" name="Google Shape;41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3795950" y="4532526"/>
            <a:ext cx="1164700" cy="11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2"/>
          <p:cNvSpPr txBox="1">
            <a:spLocks noGrp="1"/>
          </p:cNvSpPr>
          <p:nvPr>
            <p:ph type="title"/>
          </p:nvPr>
        </p:nvSpPr>
        <p:spPr>
          <a:xfrm>
            <a:off x="713225" y="5476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2"/>
          <p:cNvSpPr txBox="1">
            <a:spLocks noGrp="1"/>
          </p:cNvSpPr>
          <p:nvPr>
            <p:ph type="title" idx="2"/>
          </p:nvPr>
        </p:nvSpPr>
        <p:spPr>
          <a:xfrm>
            <a:off x="1084063" y="316860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22"/>
          <p:cNvSpPr txBox="1">
            <a:spLocks noGrp="1"/>
          </p:cNvSpPr>
          <p:nvPr>
            <p:ph type="subTitle" idx="1"/>
          </p:nvPr>
        </p:nvSpPr>
        <p:spPr>
          <a:xfrm>
            <a:off x="1084063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22"/>
          <p:cNvSpPr txBox="1">
            <a:spLocks noGrp="1"/>
          </p:cNvSpPr>
          <p:nvPr>
            <p:ph type="title" idx="3"/>
          </p:nvPr>
        </p:nvSpPr>
        <p:spPr>
          <a:xfrm>
            <a:off x="2934348" y="3168600"/>
            <a:ext cx="1419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2"/>
          <p:cNvSpPr txBox="1">
            <a:spLocks noGrp="1"/>
          </p:cNvSpPr>
          <p:nvPr>
            <p:ph type="subTitle" idx="4"/>
          </p:nvPr>
        </p:nvSpPr>
        <p:spPr>
          <a:xfrm>
            <a:off x="2939748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title" idx="5"/>
          </p:nvPr>
        </p:nvSpPr>
        <p:spPr>
          <a:xfrm>
            <a:off x="4848370" y="316860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subTitle" idx="6"/>
          </p:nvPr>
        </p:nvSpPr>
        <p:spPr>
          <a:xfrm>
            <a:off x="4848370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title" idx="7"/>
          </p:nvPr>
        </p:nvSpPr>
        <p:spPr>
          <a:xfrm>
            <a:off x="6651118" y="316860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22"/>
          <p:cNvSpPr txBox="1">
            <a:spLocks noGrp="1"/>
          </p:cNvSpPr>
          <p:nvPr>
            <p:ph type="subTitle" idx="8"/>
          </p:nvPr>
        </p:nvSpPr>
        <p:spPr>
          <a:xfrm>
            <a:off x="6651118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ONLY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-430081" y="338794"/>
            <a:ext cx="10167791" cy="101718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p23"/>
          <p:cNvGrpSpPr/>
          <p:nvPr/>
        </p:nvGrpSpPr>
        <p:grpSpPr>
          <a:xfrm>
            <a:off x="106116" y="-336619"/>
            <a:ext cx="8863612" cy="5158806"/>
            <a:chOff x="426437" y="1181225"/>
            <a:chExt cx="6383588" cy="3715381"/>
          </a:xfrm>
        </p:grpSpPr>
        <p:sp>
          <p:nvSpPr>
            <p:cNvPr id="431" name="Google Shape;431;p23"/>
            <p:cNvSpPr/>
            <p:nvPr/>
          </p:nvSpPr>
          <p:spPr>
            <a:xfrm>
              <a:off x="2509594" y="375602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3006050" y="1490200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064561" y="1398381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6633050" y="11812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5695302" y="3820427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11529" y="3756101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5003720" y="4504333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610" y="4556"/>
                  </a:moveTo>
                  <a:cubicBezTo>
                    <a:pt x="1" y="2960"/>
                    <a:pt x="799" y="1190"/>
                    <a:pt x="2365" y="596"/>
                  </a:cubicBezTo>
                  <a:cubicBezTo>
                    <a:pt x="3946" y="1"/>
                    <a:pt x="5716" y="799"/>
                    <a:pt x="6311" y="2394"/>
                  </a:cubicBezTo>
                  <a:cubicBezTo>
                    <a:pt x="6905" y="3975"/>
                    <a:pt x="6122" y="5745"/>
                    <a:pt x="4541" y="6340"/>
                  </a:cubicBezTo>
                  <a:cubicBezTo>
                    <a:pt x="2974" y="6934"/>
                    <a:pt x="1205" y="6137"/>
                    <a:pt x="610" y="45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976915" y="4276601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380663" y="400497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483954" y="4723231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225319" y="2810652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55"/>
                  </a:moveTo>
                  <a:cubicBezTo>
                    <a:pt x="1" y="2959"/>
                    <a:pt x="798" y="1190"/>
                    <a:pt x="2365" y="595"/>
                  </a:cubicBezTo>
                  <a:cubicBezTo>
                    <a:pt x="3946" y="0"/>
                    <a:pt x="5716" y="798"/>
                    <a:pt x="6310" y="2394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60221" y="2441000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5449404" y="2287553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6149525" y="1365998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878400" y="3142825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11525" y="428655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6633045" y="1606519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89762" y="3830389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3"/>
          <p:cNvSpPr txBox="1">
            <a:spLocks noGrp="1"/>
          </p:cNvSpPr>
          <p:nvPr>
            <p:ph type="title"/>
          </p:nvPr>
        </p:nvSpPr>
        <p:spPr>
          <a:xfrm>
            <a:off x="713225" y="548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3"/>
          <p:cNvSpPr txBox="1">
            <a:spLocks noGrp="1"/>
          </p:cNvSpPr>
          <p:nvPr>
            <p:ph type="subTitle" idx="1"/>
          </p:nvPr>
        </p:nvSpPr>
        <p:spPr>
          <a:xfrm>
            <a:off x="2207950" y="1315625"/>
            <a:ext cx="47280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4"/>
            </a:gs>
            <a:gs pos="100000">
              <a:schemeClr val="accent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667784">
            <a:off x="-200634" y="-271932"/>
            <a:ext cx="2545944" cy="2545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415">
            <a:off x="4621801" y="-2063203"/>
            <a:ext cx="3921825" cy="392180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2821650" y="2583771"/>
            <a:ext cx="35007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2504850" y="3136017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6" name="Google Shape;5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840" y="4036253"/>
            <a:ext cx="2292723" cy="2292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41450" y="-171475"/>
            <a:ext cx="1278751" cy="127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">
            <a:off x="-682777" y="2825144"/>
            <a:ext cx="3971847" cy="397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10">
            <a:off x="7078998" y="973743"/>
            <a:ext cx="3971847" cy="39718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3"/>
          <p:cNvGrpSpPr/>
          <p:nvPr/>
        </p:nvGrpSpPr>
        <p:grpSpPr>
          <a:xfrm>
            <a:off x="-133575" y="-80061"/>
            <a:ext cx="9411473" cy="5018377"/>
            <a:chOff x="253812" y="1365998"/>
            <a:chExt cx="6778158" cy="3614243"/>
          </a:xfrm>
        </p:grpSpPr>
        <p:sp>
          <p:nvSpPr>
            <p:cNvPr id="61" name="Google Shape;61;p3"/>
            <p:cNvSpPr/>
            <p:nvPr/>
          </p:nvSpPr>
          <p:spPr>
            <a:xfrm>
              <a:off x="2656876" y="434407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569752" y="1423653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95302" y="3820427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1529" y="3756101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3812" y="2728303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59345" y="2441001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483954" y="4723231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00769" y="3267761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588669" y="2287579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42040" y="2161644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39843" y="183238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784011" y="183478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641384" y="4826967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19575" y="1843762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762979" y="1650016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149525" y="1365998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905781" y="458269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417179" y="4767157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633045" y="1606519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25124" y="3007198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713250" y="2571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subTitle" idx="1"/>
          </p:nvPr>
        </p:nvSpPr>
        <p:spPr>
          <a:xfrm>
            <a:off x="1805375" y="3248575"/>
            <a:ext cx="55776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457" name="Google Shape;45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936312">
            <a:off x="82801" y="1421541"/>
            <a:ext cx="1849660" cy="1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24">
            <a:off x="6744323" y="728338"/>
            <a:ext cx="2736902" cy="273689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/>
          <p:nvPr/>
        </p:nvSpPr>
        <p:spPr>
          <a:xfrm rot="10800000">
            <a:off x="8430742" y="4182333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"/>
          <p:cNvSpPr/>
          <p:nvPr/>
        </p:nvSpPr>
        <p:spPr>
          <a:xfrm rot="10800000">
            <a:off x="4474285" y="473306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10" y="4555"/>
                </a:moveTo>
                <a:cubicBezTo>
                  <a:pt x="0" y="2974"/>
                  <a:pt x="798" y="1205"/>
                  <a:pt x="2365" y="595"/>
                </a:cubicBezTo>
                <a:cubicBezTo>
                  <a:pt x="3946" y="1"/>
                  <a:pt x="5701" y="799"/>
                  <a:pt x="6310" y="2394"/>
                </a:cubicBezTo>
                <a:cubicBezTo>
                  <a:pt x="6905" y="3975"/>
                  <a:pt x="6121" y="5745"/>
                  <a:pt x="4540" y="6339"/>
                </a:cubicBezTo>
                <a:cubicBezTo>
                  <a:pt x="2974" y="6934"/>
                  <a:pt x="1204" y="6136"/>
                  <a:pt x="610" y="455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"/>
          <p:cNvSpPr/>
          <p:nvPr/>
        </p:nvSpPr>
        <p:spPr>
          <a:xfrm rot="10800000">
            <a:off x="517800" y="41048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833308">
            <a:off x="-56933" y="3145028"/>
            <a:ext cx="1517066" cy="151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989600" y="-2276149"/>
            <a:ext cx="5031299" cy="50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833289">
            <a:off x="5210474" y="1278737"/>
            <a:ext cx="1034551" cy="103360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5"/>
          <p:cNvSpPr/>
          <p:nvPr/>
        </p:nvSpPr>
        <p:spPr>
          <a:xfrm>
            <a:off x="277525" y="196780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4944950" y="4756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6883500" y="1934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8588675" y="36699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2556600" y="479780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1701700" y="871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2" name="Google Shape;47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264944">
            <a:off x="6154812" y="4328882"/>
            <a:ext cx="1697076" cy="169551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5"/>
          <p:cNvSpPr/>
          <p:nvPr/>
        </p:nvSpPr>
        <p:spPr>
          <a:xfrm>
            <a:off x="5184650" y="46505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5"/>
          <p:cNvSpPr txBox="1">
            <a:spLocks noGrp="1"/>
          </p:cNvSpPr>
          <p:nvPr>
            <p:ph type="body" idx="1"/>
          </p:nvPr>
        </p:nvSpPr>
        <p:spPr>
          <a:xfrm>
            <a:off x="4835675" y="2571750"/>
            <a:ext cx="33984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5" name="Google Shape;475;p25"/>
          <p:cNvSpPr txBox="1">
            <a:spLocks noGrp="1"/>
          </p:cNvSpPr>
          <p:nvPr>
            <p:ph type="title"/>
          </p:nvPr>
        </p:nvSpPr>
        <p:spPr>
          <a:xfrm>
            <a:off x="588925" y="549050"/>
            <a:ext cx="47031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3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"/>
          <p:cNvSpPr txBox="1">
            <a:spLocks noGrp="1"/>
          </p:cNvSpPr>
          <p:nvPr>
            <p:ph type="title"/>
          </p:nvPr>
        </p:nvSpPr>
        <p:spPr>
          <a:xfrm>
            <a:off x="2220450" y="549050"/>
            <a:ext cx="47031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6"/>
          <p:cNvSpPr txBox="1">
            <a:spLocks noGrp="1"/>
          </p:cNvSpPr>
          <p:nvPr>
            <p:ph type="subTitle" idx="1"/>
          </p:nvPr>
        </p:nvSpPr>
        <p:spPr>
          <a:xfrm>
            <a:off x="1691400" y="3418175"/>
            <a:ext cx="57612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390875" y="1508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8424400" y="1721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1" name="Google Shape;48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855042">
            <a:off x="3607001" y="4122523"/>
            <a:ext cx="2214102" cy="22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40641">
            <a:off x="943167" y="363329"/>
            <a:ext cx="1517065" cy="151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65486">
            <a:off x="6716790" y="106652"/>
            <a:ext cx="1517067" cy="151569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6"/>
          <p:cNvSpPr/>
          <p:nvPr/>
        </p:nvSpPr>
        <p:spPr>
          <a:xfrm>
            <a:off x="5772775" y="1248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6"/>
          <p:cNvSpPr/>
          <p:nvPr/>
        </p:nvSpPr>
        <p:spPr>
          <a:xfrm>
            <a:off x="2514575" y="307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6"/>
          <p:cNvSpPr/>
          <p:nvPr/>
        </p:nvSpPr>
        <p:spPr>
          <a:xfrm>
            <a:off x="764000" y="41166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6"/>
          <p:cNvSpPr/>
          <p:nvPr/>
        </p:nvSpPr>
        <p:spPr>
          <a:xfrm>
            <a:off x="8424400" y="39036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7976325" y="46064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9" name="Google Shape;4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40641">
            <a:off x="156114" y="2506652"/>
            <a:ext cx="1038921" cy="103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3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>
            <a:spLocks noGrp="1"/>
          </p:cNvSpPr>
          <p:nvPr>
            <p:ph type="title"/>
          </p:nvPr>
        </p:nvSpPr>
        <p:spPr>
          <a:xfrm>
            <a:off x="4276700" y="1892663"/>
            <a:ext cx="412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7"/>
          <p:cNvSpPr txBox="1">
            <a:spLocks noGrp="1"/>
          </p:cNvSpPr>
          <p:nvPr>
            <p:ph type="subTitle" idx="1"/>
          </p:nvPr>
        </p:nvSpPr>
        <p:spPr>
          <a:xfrm>
            <a:off x="4276700" y="2523563"/>
            <a:ext cx="41298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493" name="Google Shape;4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329675" y="331550"/>
            <a:ext cx="2314500" cy="23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84307">
            <a:off x="3041789" y="374739"/>
            <a:ext cx="976269" cy="97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075025" y="-1898098"/>
            <a:ext cx="4327249" cy="43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36309">
            <a:off x="7343960" y="3820656"/>
            <a:ext cx="1014387" cy="101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385900">
            <a:off x="335763" y="4417419"/>
            <a:ext cx="1479621" cy="14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/>
          <p:nvPr/>
        </p:nvSpPr>
        <p:spPr>
          <a:xfrm>
            <a:off x="1984825" y="4468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5075025" y="7563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8527725" y="1679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8675200" y="3822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5699500" y="44298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224525" y="45773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142400" y="4035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3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title"/>
          </p:nvPr>
        </p:nvSpPr>
        <p:spPr>
          <a:xfrm>
            <a:off x="901900" y="1892663"/>
            <a:ext cx="412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8"/>
          <p:cNvSpPr txBox="1">
            <a:spLocks noGrp="1"/>
          </p:cNvSpPr>
          <p:nvPr>
            <p:ph type="subTitle" idx="1"/>
          </p:nvPr>
        </p:nvSpPr>
        <p:spPr>
          <a:xfrm>
            <a:off x="901900" y="2523563"/>
            <a:ext cx="41298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508" name="Google Shape;5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284307" flipH="1">
            <a:off x="5054540" y="374739"/>
            <a:ext cx="976269" cy="97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-329675" y="-1898098"/>
            <a:ext cx="4327249" cy="43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36309" flipH="1">
            <a:off x="714252" y="3820656"/>
            <a:ext cx="1014387" cy="101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385900" flipH="1">
            <a:off x="7257214" y="4417419"/>
            <a:ext cx="1479621" cy="14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8"/>
          <p:cNvSpPr/>
          <p:nvPr/>
        </p:nvSpPr>
        <p:spPr>
          <a:xfrm flipH="1">
            <a:off x="6848083" y="4468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8"/>
          <p:cNvSpPr/>
          <p:nvPr/>
        </p:nvSpPr>
        <p:spPr>
          <a:xfrm flipH="1">
            <a:off x="3757883" y="7563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/>
          <p:nvPr/>
        </p:nvSpPr>
        <p:spPr>
          <a:xfrm flipH="1">
            <a:off x="305183" y="1679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8"/>
          <p:cNvSpPr/>
          <p:nvPr/>
        </p:nvSpPr>
        <p:spPr>
          <a:xfrm flipH="1">
            <a:off x="157708" y="3822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8"/>
          <p:cNvSpPr/>
          <p:nvPr/>
        </p:nvSpPr>
        <p:spPr>
          <a:xfrm flipH="1">
            <a:off x="3133408" y="44298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8"/>
          <p:cNvSpPr/>
          <p:nvPr/>
        </p:nvSpPr>
        <p:spPr>
          <a:xfrm flipH="1">
            <a:off x="6608383" y="45773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8"/>
          <p:cNvSpPr/>
          <p:nvPr/>
        </p:nvSpPr>
        <p:spPr>
          <a:xfrm flipH="1">
            <a:off x="8690508" y="4035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3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710650" y="2522849"/>
            <a:ext cx="1307851" cy="130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455650" y="446875"/>
            <a:ext cx="2314500" cy="23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84307">
            <a:off x="7589164" y="492939"/>
            <a:ext cx="976269" cy="9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9"/>
          <p:cNvSpPr/>
          <p:nvPr/>
        </p:nvSpPr>
        <p:spPr>
          <a:xfrm>
            <a:off x="1984825" y="4468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84325">
            <a:off x="8229257" y="3134969"/>
            <a:ext cx="1726188" cy="1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84307">
            <a:off x="893839" y="3438039"/>
            <a:ext cx="976269" cy="9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9"/>
          <p:cNvSpPr/>
          <p:nvPr/>
        </p:nvSpPr>
        <p:spPr>
          <a:xfrm>
            <a:off x="371175" y="303220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7636475" y="45417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8592875" y="19824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6735400" y="1821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3520400" y="47547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 txBox="1">
            <a:spLocks noGrp="1"/>
          </p:cNvSpPr>
          <p:nvPr>
            <p:ph type="subTitle" idx="1"/>
          </p:nvPr>
        </p:nvSpPr>
        <p:spPr>
          <a:xfrm>
            <a:off x="1700250" y="1335025"/>
            <a:ext cx="57435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9"/>
          <p:cNvSpPr txBox="1">
            <a:spLocks noGrp="1"/>
          </p:cNvSpPr>
          <p:nvPr>
            <p:ph type="title"/>
          </p:nvPr>
        </p:nvSpPr>
        <p:spPr>
          <a:xfrm>
            <a:off x="2144000" y="701450"/>
            <a:ext cx="5160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3_1_1_1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subTitle" idx="1"/>
          </p:nvPr>
        </p:nvSpPr>
        <p:spPr>
          <a:xfrm>
            <a:off x="4910175" y="2705100"/>
            <a:ext cx="3583200" cy="14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5" name="Google Shape;535;p30"/>
          <p:cNvSpPr txBox="1">
            <a:spLocks noGrp="1"/>
          </p:cNvSpPr>
          <p:nvPr>
            <p:ph type="title"/>
          </p:nvPr>
        </p:nvSpPr>
        <p:spPr>
          <a:xfrm>
            <a:off x="4910175" y="1608725"/>
            <a:ext cx="35832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30"/>
          <p:cNvSpPr/>
          <p:nvPr/>
        </p:nvSpPr>
        <p:spPr>
          <a:xfrm rot="10800000">
            <a:off x="581750" y="4264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7" name="Google Shape;5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1">
            <a:off x="6405936" y="3825846"/>
            <a:ext cx="2503852" cy="250381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0"/>
          <p:cNvSpPr/>
          <p:nvPr/>
        </p:nvSpPr>
        <p:spPr>
          <a:xfrm rot="10800000">
            <a:off x="2860200" y="45473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9" name="Google Shape;5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14717">
            <a:off x="7718349" y="832678"/>
            <a:ext cx="754354" cy="75436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0"/>
          <p:cNvSpPr/>
          <p:nvPr/>
        </p:nvSpPr>
        <p:spPr>
          <a:xfrm rot="10800000">
            <a:off x="6469225" y="756098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 rot="10800000">
            <a:off x="8629425" y="23090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 rot="10800000">
            <a:off x="5766500" y="4720848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/>
          <p:cNvSpPr/>
          <p:nvPr/>
        </p:nvSpPr>
        <p:spPr>
          <a:xfrm rot="10800000">
            <a:off x="179475" y="25221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TITLE_ONLY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>
            <a:spLocks noGrp="1"/>
          </p:cNvSpPr>
          <p:nvPr>
            <p:ph type="subTitle" idx="1"/>
          </p:nvPr>
        </p:nvSpPr>
        <p:spPr>
          <a:xfrm>
            <a:off x="2363650" y="3223125"/>
            <a:ext cx="44172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46" name="Google Shape;546;p31"/>
          <p:cNvSpPr txBox="1">
            <a:spLocks noGrp="1"/>
          </p:cNvSpPr>
          <p:nvPr>
            <p:ph type="subTitle" idx="2"/>
          </p:nvPr>
        </p:nvSpPr>
        <p:spPr>
          <a:xfrm>
            <a:off x="2363525" y="1860400"/>
            <a:ext cx="44172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47" name="Google Shape;547;p31"/>
          <p:cNvSpPr txBox="1">
            <a:spLocks noGrp="1"/>
          </p:cNvSpPr>
          <p:nvPr>
            <p:ph type="title"/>
          </p:nvPr>
        </p:nvSpPr>
        <p:spPr>
          <a:xfrm>
            <a:off x="559350" y="547054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8" name="Google Shape;548;p31"/>
          <p:cNvGrpSpPr/>
          <p:nvPr/>
        </p:nvGrpSpPr>
        <p:grpSpPr>
          <a:xfrm>
            <a:off x="-64516" y="-108940"/>
            <a:ext cx="9343756" cy="4926207"/>
            <a:chOff x="-64516" y="-108940"/>
            <a:chExt cx="9343756" cy="4926207"/>
          </a:xfrm>
        </p:grpSpPr>
        <p:grpSp>
          <p:nvGrpSpPr>
            <p:cNvPr id="549" name="Google Shape;549;p31"/>
            <p:cNvGrpSpPr/>
            <p:nvPr/>
          </p:nvGrpSpPr>
          <p:grpSpPr>
            <a:xfrm rot="5400000">
              <a:off x="2245188" y="-1735300"/>
              <a:ext cx="4637078" cy="8468055"/>
              <a:chOff x="2015431" y="-3682917"/>
              <a:chExt cx="4637078" cy="8468055"/>
            </a:xfrm>
          </p:grpSpPr>
          <p:grpSp>
            <p:nvGrpSpPr>
              <p:cNvPr id="550" name="Google Shape;550;p31"/>
              <p:cNvGrpSpPr/>
              <p:nvPr/>
            </p:nvGrpSpPr>
            <p:grpSpPr>
              <a:xfrm rot="10800000">
                <a:off x="2015431" y="-3682917"/>
                <a:ext cx="4637078" cy="8468055"/>
                <a:chOff x="6243866" y="430808"/>
                <a:chExt cx="4637078" cy="8468055"/>
              </a:xfrm>
            </p:grpSpPr>
            <p:sp>
              <p:nvSpPr>
                <p:cNvPr id="551" name="Google Shape;551;p31"/>
                <p:cNvSpPr/>
                <p:nvPr/>
              </p:nvSpPr>
              <p:spPr>
                <a:xfrm>
                  <a:off x="7626313" y="772252"/>
                  <a:ext cx="239725" cy="240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6935" extrusionOk="0">
                      <a:moveTo>
                        <a:pt x="596" y="4555"/>
                      </a:moveTo>
                      <a:cubicBezTo>
                        <a:pt x="1" y="2960"/>
                        <a:pt x="784" y="1190"/>
                        <a:pt x="2365" y="596"/>
                      </a:cubicBezTo>
                      <a:cubicBezTo>
                        <a:pt x="3932" y="1"/>
                        <a:pt x="5701" y="799"/>
                        <a:pt x="6296" y="2380"/>
                      </a:cubicBezTo>
                      <a:cubicBezTo>
                        <a:pt x="6905" y="3975"/>
                        <a:pt x="6107" y="5745"/>
                        <a:pt x="4541" y="6340"/>
                      </a:cubicBezTo>
                      <a:cubicBezTo>
                        <a:pt x="2960" y="6934"/>
                        <a:pt x="1205" y="6136"/>
                        <a:pt x="596" y="455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1"/>
                <p:cNvSpPr/>
                <p:nvPr/>
              </p:nvSpPr>
              <p:spPr>
                <a:xfrm>
                  <a:off x="10641254" y="1095136"/>
                  <a:ext cx="239690" cy="240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935" extrusionOk="0">
                      <a:moveTo>
                        <a:pt x="595" y="4541"/>
                      </a:moveTo>
                      <a:cubicBezTo>
                        <a:pt x="0" y="2960"/>
                        <a:pt x="783" y="1190"/>
                        <a:pt x="2364" y="596"/>
                      </a:cubicBezTo>
                      <a:cubicBezTo>
                        <a:pt x="3931" y="1"/>
                        <a:pt x="5701" y="799"/>
                        <a:pt x="6295" y="2380"/>
                      </a:cubicBezTo>
                      <a:cubicBezTo>
                        <a:pt x="6905" y="3961"/>
                        <a:pt x="6107" y="5730"/>
                        <a:pt x="4540" y="6340"/>
                      </a:cubicBezTo>
                      <a:cubicBezTo>
                        <a:pt x="2959" y="6934"/>
                        <a:pt x="1204" y="6137"/>
                        <a:pt x="595" y="45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1"/>
                <p:cNvSpPr/>
                <p:nvPr/>
              </p:nvSpPr>
              <p:spPr>
                <a:xfrm>
                  <a:off x="9308358" y="8252792"/>
                  <a:ext cx="239690" cy="240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935" extrusionOk="0">
                      <a:moveTo>
                        <a:pt x="609" y="4541"/>
                      </a:moveTo>
                      <a:cubicBezTo>
                        <a:pt x="0" y="2960"/>
                        <a:pt x="798" y="1190"/>
                        <a:pt x="2365" y="596"/>
                      </a:cubicBezTo>
                      <a:cubicBezTo>
                        <a:pt x="3946" y="1"/>
                        <a:pt x="5701" y="799"/>
                        <a:pt x="6310" y="2380"/>
                      </a:cubicBezTo>
                      <a:cubicBezTo>
                        <a:pt x="6905" y="3961"/>
                        <a:pt x="6121" y="5730"/>
                        <a:pt x="4540" y="6340"/>
                      </a:cubicBezTo>
                      <a:cubicBezTo>
                        <a:pt x="2974" y="6934"/>
                        <a:pt x="1204" y="6137"/>
                        <a:pt x="609" y="45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1"/>
                <p:cNvSpPr/>
                <p:nvPr/>
              </p:nvSpPr>
              <p:spPr>
                <a:xfrm>
                  <a:off x="6243880" y="1212993"/>
                  <a:ext cx="239690" cy="213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138" extrusionOk="0">
                      <a:moveTo>
                        <a:pt x="3434" y="0"/>
                      </a:moveTo>
                      <a:cubicBezTo>
                        <a:pt x="3078" y="0"/>
                        <a:pt x="2716" y="64"/>
                        <a:pt x="2365" y="197"/>
                      </a:cubicBezTo>
                      <a:cubicBezTo>
                        <a:pt x="784" y="792"/>
                        <a:pt x="1" y="2561"/>
                        <a:pt x="595" y="4157"/>
                      </a:cubicBezTo>
                      <a:cubicBezTo>
                        <a:pt x="1068" y="5383"/>
                        <a:pt x="2229" y="6138"/>
                        <a:pt x="3464" y="6138"/>
                      </a:cubicBezTo>
                      <a:cubicBezTo>
                        <a:pt x="3822" y="6138"/>
                        <a:pt x="4186" y="6075"/>
                        <a:pt x="4541" y="5941"/>
                      </a:cubicBezTo>
                      <a:cubicBezTo>
                        <a:pt x="6107" y="5346"/>
                        <a:pt x="6905" y="3577"/>
                        <a:pt x="6296" y="1996"/>
                      </a:cubicBezTo>
                      <a:cubicBezTo>
                        <a:pt x="5834" y="758"/>
                        <a:pt x="4666" y="0"/>
                        <a:pt x="343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1"/>
                <p:cNvSpPr/>
                <p:nvPr/>
              </p:nvSpPr>
              <p:spPr>
                <a:xfrm>
                  <a:off x="6243866" y="8685763"/>
                  <a:ext cx="239725" cy="2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6139" extrusionOk="0">
                      <a:moveTo>
                        <a:pt x="3444" y="1"/>
                      </a:moveTo>
                      <a:cubicBezTo>
                        <a:pt x="3085" y="1"/>
                        <a:pt x="2720" y="64"/>
                        <a:pt x="2365" y="198"/>
                      </a:cubicBezTo>
                      <a:cubicBezTo>
                        <a:pt x="799" y="793"/>
                        <a:pt x="1" y="2562"/>
                        <a:pt x="610" y="4143"/>
                      </a:cubicBezTo>
                      <a:cubicBezTo>
                        <a:pt x="1072" y="5381"/>
                        <a:pt x="2240" y="6139"/>
                        <a:pt x="3472" y="6139"/>
                      </a:cubicBezTo>
                      <a:cubicBezTo>
                        <a:pt x="3828" y="6139"/>
                        <a:pt x="4190" y="6075"/>
                        <a:pt x="4541" y="5942"/>
                      </a:cubicBezTo>
                      <a:cubicBezTo>
                        <a:pt x="6122" y="5333"/>
                        <a:pt x="6905" y="3563"/>
                        <a:pt x="6311" y="1982"/>
                      </a:cubicBezTo>
                      <a:cubicBezTo>
                        <a:pt x="5850" y="756"/>
                        <a:pt x="4682" y="1"/>
                        <a:pt x="34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>
                  <a:off x="6641637" y="430808"/>
                  <a:ext cx="239690" cy="2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139" extrusionOk="0">
                      <a:moveTo>
                        <a:pt x="3434" y="1"/>
                      </a:moveTo>
                      <a:cubicBezTo>
                        <a:pt x="3077" y="1"/>
                        <a:pt x="2716" y="64"/>
                        <a:pt x="2364" y="197"/>
                      </a:cubicBezTo>
                      <a:cubicBezTo>
                        <a:pt x="783" y="807"/>
                        <a:pt x="0" y="2576"/>
                        <a:pt x="595" y="4157"/>
                      </a:cubicBezTo>
                      <a:cubicBezTo>
                        <a:pt x="1067" y="5383"/>
                        <a:pt x="2229" y="6138"/>
                        <a:pt x="3464" y="6138"/>
                      </a:cubicBezTo>
                      <a:cubicBezTo>
                        <a:pt x="3821" y="6138"/>
                        <a:pt x="4185" y="6075"/>
                        <a:pt x="4540" y="5941"/>
                      </a:cubicBezTo>
                      <a:cubicBezTo>
                        <a:pt x="6107" y="5347"/>
                        <a:pt x="6905" y="3577"/>
                        <a:pt x="6295" y="1996"/>
                      </a:cubicBezTo>
                      <a:cubicBezTo>
                        <a:pt x="5834" y="758"/>
                        <a:pt x="4666" y="1"/>
                        <a:pt x="343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7" name="Google Shape;557;p31"/>
              <p:cNvSpPr/>
              <p:nvPr/>
            </p:nvSpPr>
            <p:spPr>
              <a:xfrm rot="10800000">
                <a:off x="2255106" y="4120828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595" y="4541"/>
                    </a:moveTo>
                    <a:cubicBezTo>
                      <a:pt x="0" y="2960"/>
                      <a:pt x="783" y="1190"/>
                      <a:pt x="2364" y="596"/>
                    </a:cubicBezTo>
                    <a:cubicBezTo>
                      <a:pt x="3931" y="1"/>
                      <a:pt x="5701" y="799"/>
                      <a:pt x="6295" y="2380"/>
                    </a:cubicBezTo>
                    <a:cubicBezTo>
                      <a:pt x="6905" y="3961"/>
                      <a:pt x="6107" y="5730"/>
                      <a:pt x="4540" y="6340"/>
                    </a:cubicBezTo>
                    <a:cubicBezTo>
                      <a:pt x="2959" y="6934"/>
                      <a:pt x="1204" y="6137"/>
                      <a:pt x="595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31"/>
            <p:cNvSpPr/>
            <p:nvPr/>
          </p:nvSpPr>
          <p:spPr>
            <a:xfrm rot="-5400000">
              <a:off x="8467130" y="1696889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 rot="-5400000">
              <a:off x="8798280" y="306839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 rot="-5400000">
              <a:off x="9039030" y="2919064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 rot="-5400000">
              <a:off x="-63995" y="1457189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 rot="-5400000">
              <a:off x="-63995" y="-10946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 rot="-5400000">
              <a:off x="6925018" y="4432805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 rot="-5400000">
              <a:off x="7957793" y="3400030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1">
  <p:cSld name="CUSTOM_8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 txBox="1">
            <a:spLocks noGrp="1"/>
          </p:cNvSpPr>
          <p:nvPr>
            <p:ph type="subTitle" idx="1"/>
          </p:nvPr>
        </p:nvSpPr>
        <p:spPr>
          <a:xfrm>
            <a:off x="2125700" y="1797150"/>
            <a:ext cx="48927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567" name="Google Shape;567;p32">
            <a:hlinkClick r:id="rId2"/>
          </p:cNvPr>
          <p:cNvSpPr txBox="1">
            <a:spLocks noGrp="1"/>
          </p:cNvSpPr>
          <p:nvPr>
            <p:ph type="subTitle" idx="2"/>
          </p:nvPr>
        </p:nvSpPr>
        <p:spPr>
          <a:xfrm>
            <a:off x="2125850" y="3025350"/>
            <a:ext cx="48927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68" name="Google Shape;5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33308">
            <a:off x="3661726" y="-30863"/>
            <a:ext cx="1488649" cy="148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1012925" y="2658199"/>
            <a:ext cx="2366301" cy="236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38487">
            <a:off x="7997742" y="1976073"/>
            <a:ext cx="2429114" cy="242913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2"/>
          <p:cNvSpPr/>
          <p:nvPr/>
        </p:nvSpPr>
        <p:spPr>
          <a:xfrm rot="10800000" flipH="1">
            <a:off x="7764480" y="415988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/>
          <p:nvPr/>
        </p:nvSpPr>
        <p:spPr>
          <a:xfrm rot="10800000" flipH="1">
            <a:off x="1828380" y="415988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2"/>
          <p:cNvSpPr/>
          <p:nvPr/>
        </p:nvSpPr>
        <p:spPr>
          <a:xfrm rot="10800000" flipH="1">
            <a:off x="911430" y="189458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2"/>
          <p:cNvSpPr/>
          <p:nvPr/>
        </p:nvSpPr>
        <p:spPr>
          <a:xfrm rot="10800000" flipH="1">
            <a:off x="1362530" y="5325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2"/>
          <p:cNvSpPr/>
          <p:nvPr/>
        </p:nvSpPr>
        <p:spPr>
          <a:xfrm rot="10800000" flipH="1">
            <a:off x="6638105" y="5325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2"/>
          <p:cNvSpPr/>
          <p:nvPr/>
        </p:nvSpPr>
        <p:spPr>
          <a:xfrm rot="10800000" flipH="1">
            <a:off x="7764480" y="19900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2"/>
          <p:cNvSpPr/>
          <p:nvPr/>
        </p:nvSpPr>
        <p:spPr>
          <a:xfrm rot="10800000" flipH="1">
            <a:off x="8371980" y="5325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8" name="Google Shape;5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546856">
            <a:off x="2793759" y="3345847"/>
            <a:ext cx="3687633" cy="368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63073">
            <a:off x="3112382" y="-1363391"/>
            <a:ext cx="3059610" cy="3059604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4"/>
          <p:cNvSpPr txBox="1">
            <a:spLocks noGrp="1"/>
          </p:cNvSpPr>
          <p:nvPr>
            <p:ph type="body" idx="1"/>
          </p:nvPr>
        </p:nvSpPr>
        <p:spPr>
          <a:xfrm>
            <a:off x="480550" y="1930775"/>
            <a:ext cx="33984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4" name="Google Shape;594;p34"/>
          <p:cNvSpPr txBox="1">
            <a:spLocks noGrp="1"/>
          </p:cNvSpPr>
          <p:nvPr>
            <p:ph type="title"/>
          </p:nvPr>
        </p:nvSpPr>
        <p:spPr>
          <a:xfrm>
            <a:off x="588930" y="549050"/>
            <a:ext cx="35148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95" name="Google Shape;5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837" y="4082600"/>
            <a:ext cx="2355026" cy="235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p34"/>
          <p:cNvGrpSpPr/>
          <p:nvPr/>
        </p:nvGrpSpPr>
        <p:grpSpPr>
          <a:xfrm>
            <a:off x="176528" y="123633"/>
            <a:ext cx="3801091" cy="4853003"/>
            <a:chOff x="2919728" y="123633"/>
            <a:chExt cx="3801091" cy="4853003"/>
          </a:xfrm>
        </p:grpSpPr>
        <p:sp>
          <p:nvSpPr>
            <p:cNvPr id="597" name="Google Shape;597;p34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3237708" y="47359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919728" y="4533888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6129637" y="1236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610400" y="1382500"/>
            <a:ext cx="78270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312" y="3701600"/>
            <a:ext cx="2355026" cy="235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4"/>
          <p:cNvGrpSpPr/>
          <p:nvPr/>
        </p:nvGrpSpPr>
        <p:grpSpPr>
          <a:xfrm>
            <a:off x="5889888" y="123633"/>
            <a:ext cx="3084024" cy="4769429"/>
            <a:chOff x="5889888" y="123633"/>
            <a:chExt cx="3084024" cy="4769429"/>
          </a:xfrm>
        </p:grpSpPr>
        <p:sp>
          <p:nvSpPr>
            <p:cNvPr id="88" name="Google Shape;88;p4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267853" y="46523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856423" y="1163889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6129637" y="1236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600386" y="551850"/>
            <a:ext cx="79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63073">
            <a:off x="5855582" y="-1363391"/>
            <a:ext cx="3059610" cy="305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925" y="3036650"/>
            <a:ext cx="3829649" cy="38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416">
            <a:off x="5664749" y="1988149"/>
            <a:ext cx="3340728" cy="334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54236">
            <a:off x="4276409" y="3437084"/>
            <a:ext cx="1823158" cy="182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287" y="-1059825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19117">
            <a:off x="-981850" y="1779452"/>
            <a:ext cx="2080500" cy="20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667788">
            <a:off x="167978" y="-167741"/>
            <a:ext cx="2005518" cy="200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6200" y="437513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19052">
            <a:off x="1258101" y="749474"/>
            <a:ext cx="1649575" cy="16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413">
            <a:off x="2963923" y="822796"/>
            <a:ext cx="2678631" cy="26786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2" name="Google Shape;612;p35"/>
          <p:cNvGrpSpPr/>
          <p:nvPr/>
        </p:nvGrpSpPr>
        <p:grpSpPr>
          <a:xfrm>
            <a:off x="106116" y="-336619"/>
            <a:ext cx="8863612" cy="5480201"/>
            <a:chOff x="426437" y="1181225"/>
            <a:chExt cx="6383588" cy="3946850"/>
          </a:xfrm>
        </p:grpSpPr>
        <p:sp>
          <p:nvSpPr>
            <p:cNvPr id="613" name="Google Shape;613;p35"/>
            <p:cNvSpPr/>
            <p:nvPr/>
          </p:nvSpPr>
          <p:spPr>
            <a:xfrm>
              <a:off x="2344956" y="375602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006050" y="1490200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5407746" y="2063919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633050" y="11812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832825" y="48169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487600" y="348210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4728657" y="4592450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610" y="4556"/>
                  </a:moveTo>
                  <a:cubicBezTo>
                    <a:pt x="1" y="2960"/>
                    <a:pt x="799" y="1190"/>
                    <a:pt x="2365" y="596"/>
                  </a:cubicBezTo>
                  <a:cubicBezTo>
                    <a:pt x="3946" y="1"/>
                    <a:pt x="5716" y="799"/>
                    <a:pt x="6311" y="2394"/>
                  </a:cubicBezTo>
                  <a:cubicBezTo>
                    <a:pt x="6905" y="3975"/>
                    <a:pt x="6122" y="5745"/>
                    <a:pt x="4541" y="6340"/>
                  </a:cubicBezTo>
                  <a:cubicBezTo>
                    <a:pt x="2974" y="6934"/>
                    <a:pt x="1205" y="6137"/>
                    <a:pt x="610" y="45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484583" y="434407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066616" y="327550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380663" y="400497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440850" y="466716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345575" y="450435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55"/>
                  </a:moveTo>
                  <a:cubicBezTo>
                    <a:pt x="1" y="2959"/>
                    <a:pt x="798" y="1190"/>
                    <a:pt x="2365" y="595"/>
                  </a:cubicBezTo>
                  <a:cubicBezTo>
                    <a:pt x="3946" y="0"/>
                    <a:pt x="5716" y="798"/>
                    <a:pt x="6310" y="2394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889750" y="4954725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837175" y="2561976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5229887" y="2287553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909450" y="3034775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1252025" y="3671900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010025" y="4778275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2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4" y="6065"/>
                    <a:pt x="4541" y="5927"/>
                  </a:cubicBezTo>
                  <a:cubicBezTo>
                    <a:pt x="6122" y="5332"/>
                    <a:pt x="6905" y="3563"/>
                    <a:pt x="6311" y="1982"/>
                  </a:cubicBezTo>
                  <a:cubicBezTo>
                    <a:pt x="5838" y="756"/>
                    <a:pt x="4677" y="1"/>
                    <a:pt x="344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4973820" y="4804731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4019575" y="2008400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708100" y="192441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000858" y="1914612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5878400" y="297818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511525" y="428655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421609" y="3412016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1349925" y="1920275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893750" y="2699726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5"/>
          <p:cNvSpPr/>
          <p:nvPr/>
        </p:nvSpPr>
        <p:spPr>
          <a:xfrm>
            <a:off x="4902408" y="281201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5"/>
          <p:cNvSpPr/>
          <p:nvPr/>
        </p:nvSpPr>
        <p:spPr>
          <a:xfrm>
            <a:off x="3687908" y="1339843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5"/>
          <p:cNvSpPr/>
          <p:nvPr/>
        </p:nvSpPr>
        <p:spPr>
          <a:xfrm>
            <a:off x="3927108" y="86846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5"/>
          <p:cNvSpPr/>
          <p:nvPr/>
        </p:nvSpPr>
        <p:spPr>
          <a:xfrm>
            <a:off x="6040180" y="179354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3600" y="-825375"/>
            <a:ext cx="2307100" cy="2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2750" y="3493850"/>
            <a:ext cx="3829649" cy="38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287" y="-1059825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19117">
            <a:off x="-1000900" y="2064927"/>
            <a:ext cx="2080500" cy="20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667788">
            <a:off x="7839228" y="4027859"/>
            <a:ext cx="2005518" cy="200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6200" y="722550"/>
            <a:ext cx="2355026" cy="235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4" name="Google Shape;654;p36"/>
          <p:cNvGrpSpPr/>
          <p:nvPr/>
        </p:nvGrpSpPr>
        <p:grpSpPr>
          <a:xfrm>
            <a:off x="106116" y="-336619"/>
            <a:ext cx="8863612" cy="5480201"/>
            <a:chOff x="426437" y="1181225"/>
            <a:chExt cx="6383588" cy="3946850"/>
          </a:xfrm>
        </p:grpSpPr>
        <p:sp>
          <p:nvSpPr>
            <p:cNvPr id="655" name="Google Shape;655;p36"/>
            <p:cNvSpPr/>
            <p:nvPr/>
          </p:nvSpPr>
          <p:spPr>
            <a:xfrm>
              <a:off x="2344956" y="375602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006050" y="1490200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407746" y="2063919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633050" y="11812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832825" y="48169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487600" y="348210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728657" y="4592450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610" y="4556"/>
                  </a:moveTo>
                  <a:cubicBezTo>
                    <a:pt x="1" y="2960"/>
                    <a:pt x="799" y="1190"/>
                    <a:pt x="2365" y="596"/>
                  </a:cubicBezTo>
                  <a:cubicBezTo>
                    <a:pt x="3946" y="1"/>
                    <a:pt x="5716" y="799"/>
                    <a:pt x="6311" y="2394"/>
                  </a:cubicBezTo>
                  <a:cubicBezTo>
                    <a:pt x="6905" y="3975"/>
                    <a:pt x="6122" y="5745"/>
                    <a:pt x="4541" y="6340"/>
                  </a:cubicBezTo>
                  <a:cubicBezTo>
                    <a:pt x="2974" y="6934"/>
                    <a:pt x="1205" y="6137"/>
                    <a:pt x="610" y="45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484583" y="434407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5066616" y="327550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380663" y="400497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440850" y="466716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345575" y="450435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55"/>
                  </a:moveTo>
                  <a:cubicBezTo>
                    <a:pt x="1" y="2959"/>
                    <a:pt x="798" y="1190"/>
                    <a:pt x="2365" y="595"/>
                  </a:cubicBezTo>
                  <a:cubicBezTo>
                    <a:pt x="3946" y="0"/>
                    <a:pt x="5716" y="798"/>
                    <a:pt x="6310" y="2394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889750" y="4954725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837175" y="2561976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229887" y="2287553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909450" y="3034775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252025" y="3671900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3010025" y="4778275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2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4" y="6065"/>
                    <a:pt x="4541" y="5927"/>
                  </a:cubicBezTo>
                  <a:cubicBezTo>
                    <a:pt x="6122" y="5332"/>
                    <a:pt x="6905" y="3563"/>
                    <a:pt x="6311" y="1982"/>
                  </a:cubicBezTo>
                  <a:cubicBezTo>
                    <a:pt x="5838" y="756"/>
                    <a:pt x="4677" y="1"/>
                    <a:pt x="344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973820" y="4804731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4019575" y="2008400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3708100" y="192441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000858" y="1914612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878400" y="297818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511525" y="428655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421609" y="3412016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349925" y="1920275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893750" y="2699726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6"/>
          <p:cNvSpPr/>
          <p:nvPr/>
        </p:nvSpPr>
        <p:spPr>
          <a:xfrm>
            <a:off x="4902408" y="281201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6"/>
          <p:cNvSpPr/>
          <p:nvPr/>
        </p:nvSpPr>
        <p:spPr>
          <a:xfrm>
            <a:off x="3687908" y="1339843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"/>
          <p:cNvSpPr/>
          <p:nvPr/>
        </p:nvSpPr>
        <p:spPr>
          <a:xfrm>
            <a:off x="3927108" y="86846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6"/>
          <p:cNvSpPr/>
          <p:nvPr/>
        </p:nvSpPr>
        <p:spPr>
          <a:xfrm>
            <a:off x="6040180" y="179354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3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667787">
            <a:off x="3889241" y="-958909"/>
            <a:ext cx="3611440" cy="361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667784">
            <a:off x="5978116" y="2731456"/>
            <a:ext cx="2545944" cy="2545931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8"/>
          <p:cNvSpPr/>
          <p:nvPr/>
        </p:nvSpPr>
        <p:spPr>
          <a:xfrm rot="10800000">
            <a:off x="2040552" y="126440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8"/>
          <p:cNvSpPr/>
          <p:nvPr/>
        </p:nvSpPr>
        <p:spPr>
          <a:xfrm rot="10800000">
            <a:off x="2280252" y="443970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8"/>
          <p:cNvSpPr/>
          <p:nvPr/>
        </p:nvSpPr>
        <p:spPr>
          <a:xfrm rot="10800000">
            <a:off x="701602" y="357373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8"/>
          <p:cNvSpPr/>
          <p:nvPr/>
        </p:nvSpPr>
        <p:spPr>
          <a:xfrm rot="10800000">
            <a:off x="519202" y="8182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"/>
          <p:cNvSpPr/>
          <p:nvPr/>
        </p:nvSpPr>
        <p:spPr>
          <a:xfrm rot="10800000">
            <a:off x="5745677" y="41989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8"/>
          <p:cNvSpPr/>
          <p:nvPr/>
        </p:nvSpPr>
        <p:spPr>
          <a:xfrm rot="10800000">
            <a:off x="3434927" y="57753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4" name="Google Shape;71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374080">
            <a:off x="7493021" y="907258"/>
            <a:ext cx="1556632" cy="155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66941">
            <a:off x="3348283" y="3541008"/>
            <a:ext cx="1556631" cy="155663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38"/>
          <p:cNvSpPr/>
          <p:nvPr/>
        </p:nvSpPr>
        <p:spPr>
          <a:xfrm rot="10800000">
            <a:off x="6860977" y="24513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 rot="10800000">
            <a:off x="8474877" y="34223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8"/>
          <p:cNvSpPr/>
          <p:nvPr/>
        </p:nvSpPr>
        <p:spPr>
          <a:xfrm rot="10800000">
            <a:off x="7690702" y="3367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8"/>
          <p:cNvSpPr txBox="1">
            <a:spLocks noGrp="1"/>
          </p:cNvSpPr>
          <p:nvPr>
            <p:ph type="title"/>
          </p:nvPr>
        </p:nvSpPr>
        <p:spPr>
          <a:xfrm>
            <a:off x="2106800" y="2164613"/>
            <a:ext cx="38052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38"/>
          <p:cNvSpPr txBox="1">
            <a:spLocks noGrp="1"/>
          </p:cNvSpPr>
          <p:nvPr>
            <p:ph type="title" idx="2" hasCustomPrompt="1"/>
          </p:nvPr>
        </p:nvSpPr>
        <p:spPr>
          <a:xfrm>
            <a:off x="1049700" y="2138350"/>
            <a:ext cx="10572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38"/>
          <p:cNvSpPr txBox="1">
            <a:spLocks noGrp="1"/>
          </p:cNvSpPr>
          <p:nvPr>
            <p:ph type="subTitle" idx="1"/>
          </p:nvPr>
        </p:nvSpPr>
        <p:spPr>
          <a:xfrm>
            <a:off x="2106800" y="2716859"/>
            <a:ext cx="38052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3_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52216">
            <a:off x="7081949" y="-347555"/>
            <a:ext cx="3175028" cy="317503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9"/>
          <p:cNvSpPr/>
          <p:nvPr/>
        </p:nvSpPr>
        <p:spPr>
          <a:xfrm rot="10800000">
            <a:off x="6708327" y="758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5" name="Google Shape;72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58978">
            <a:off x="5875445" y="3645861"/>
            <a:ext cx="2165662" cy="216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59007">
            <a:off x="4946619" y="325752"/>
            <a:ext cx="921738" cy="921748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9"/>
          <p:cNvSpPr/>
          <p:nvPr/>
        </p:nvSpPr>
        <p:spPr>
          <a:xfrm rot="10800000">
            <a:off x="8485877" y="36440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9"/>
          <p:cNvSpPr/>
          <p:nvPr/>
        </p:nvSpPr>
        <p:spPr>
          <a:xfrm rot="10800000">
            <a:off x="4945727" y="40713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9"/>
          <p:cNvSpPr/>
          <p:nvPr/>
        </p:nvSpPr>
        <p:spPr>
          <a:xfrm rot="10800000">
            <a:off x="4217702" y="1364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9"/>
          <p:cNvSpPr txBox="1">
            <a:spLocks noGrp="1"/>
          </p:cNvSpPr>
          <p:nvPr>
            <p:ph type="title"/>
          </p:nvPr>
        </p:nvSpPr>
        <p:spPr>
          <a:xfrm>
            <a:off x="5239825" y="2527138"/>
            <a:ext cx="25845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39"/>
          <p:cNvSpPr txBox="1">
            <a:spLocks noGrp="1"/>
          </p:cNvSpPr>
          <p:nvPr>
            <p:ph type="title" idx="2" hasCustomPrompt="1"/>
          </p:nvPr>
        </p:nvSpPr>
        <p:spPr>
          <a:xfrm>
            <a:off x="5239825" y="1545863"/>
            <a:ext cx="11304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2" name="Google Shape;732;p39"/>
          <p:cNvSpPr txBox="1">
            <a:spLocks noGrp="1"/>
          </p:cNvSpPr>
          <p:nvPr>
            <p:ph type="subTitle" idx="1"/>
          </p:nvPr>
        </p:nvSpPr>
        <p:spPr>
          <a:xfrm>
            <a:off x="5239825" y="3133438"/>
            <a:ext cx="25845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33" name="Google Shape;73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14">
            <a:off x="187339" y="1179840"/>
            <a:ext cx="913475" cy="91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166466">
            <a:off x="1890986" y="-950470"/>
            <a:ext cx="1727328" cy="1727389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9"/>
          <p:cNvSpPr/>
          <p:nvPr/>
        </p:nvSpPr>
        <p:spPr>
          <a:xfrm rot="10800000">
            <a:off x="390877" y="2620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9"/>
          <p:cNvSpPr/>
          <p:nvPr/>
        </p:nvSpPr>
        <p:spPr>
          <a:xfrm rot="10800000">
            <a:off x="2976202" y="48244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3_1_1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0"/>
          <p:cNvSpPr/>
          <p:nvPr/>
        </p:nvSpPr>
        <p:spPr>
          <a:xfrm rot="10800000">
            <a:off x="461902" y="41370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9" name="Google Shape;73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58971">
            <a:off x="1019280" y="3442387"/>
            <a:ext cx="1892690" cy="18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58969">
            <a:off x="236582" y="2302880"/>
            <a:ext cx="1027685" cy="10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638324">
            <a:off x="6410621" y="4335307"/>
            <a:ext cx="1256635" cy="1256639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40"/>
          <p:cNvSpPr/>
          <p:nvPr/>
        </p:nvSpPr>
        <p:spPr>
          <a:xfrm rot="10800000">
            <a:off x="4452152" y="45090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0"/>
          <p:cNvSpPr/>
          <p:nvPr/>
        </p:nvSpPr>
        <p:spPr>
          <a:xfrm rot="10800000">
            <a:off x="7550290" y="42683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"/>
          <p:cNvSpPr/>
          <p:nvPr/>
        </p:nvSpPr>
        <p:spPr>
          <a:xfrm rot="10800000">
            <a:off x="1559402" y="31588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/>
          <p:nvPr/>
        </p:nvSpPr>
        <p:spPr>
          <a:xfrm rot="10800000">
            <a:off x="6517502" y="3300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0"/>
          <p:cNvSpPr/>
          <p:nvPr/>
        </p:nvSpPr>
        <p:spPr>
          <a:xfrm rot="10800000">
            <a:off x="8540315" y="45090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0"/>
          <p:cNvSpPr txBox="1">
            <a:spLocks noGrp="1"/>
          </p:cNvSpPr>
          <p:nvPr>
            <p:ph type="title"/>
          </p:nvPr>
        </p:nvSpPr>
        <p:spPr>
          <a:xfrm>
            <a:off x="2626500" y="3221550"/>
            <a:ext cx="38910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40"/>
          <p:cNvSpPr txBox="1">
            <a:spLocks noGrp="1"/>
          </p:cNvSpPr>
          <p:nvPr>
            <p:ph type="title" idx="2" hasCustomPrompt="1"/>
          </p:nvPr>
        </p:nvSpPr>
        <p:spPr>
          <a:xfrm>
            <a:off x="3856200" y="1275550"/>
            <a:ext cx="14316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1"/>
          </p:nvPr>
        </p:nvSpPr>
        <p:spPr>
          <a:xfrm>
            <a:off x="2626500" y="3827850"/>
            <a:ext cx="38910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4">
  <p:cSld name="CUSTOM_10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1"/>
          <p:cNvSpPr txBox="1">
            <a:spLocks noGrp="1"/>
          </p:cNvSpPr>
          <p:nvPr>
            <p:ph type="title"/>
          </p:nvPr>
        </p:nvSpPr>
        <p:spPr>
          <a:xfrm>
            <a:off x="2626500" y="1084850"/>
            <a:ext cx="38910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41"/>
          <p:cNvSpPr txBox="1">
            <a:spLocks noGrp="1"/>
          </p:cNvSpPr>
          <p:nvPr>
            <p:ph type="title" idx="2" hasCustomPrompt="1"/>
          </p:nvPr>
        </p:nvSpPr>
        <p:spPr>
          <a:xfrm>
            <a:off x="3856200" y="3020963"/>
            <a:ext cx="14316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3" name="Google Shape;753;p41"/>
          <p:cNvSpPr txBox="1">
            <a:spLocks noGrp="1"/>
          </p:cNvSpPr>
          <p:nvPr>
            <p:ph type="subTitle" idx="1"/>
          </p:nvPr>
        </p:nvSpPr>
        <p:spPr>
          <a:xfrm>
            <a:off x="2626500" y="1691150"/>
            <a:ext cx="38910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2"/>
          <p:cNvSpPr txBox="1">
            <a:spLocks noGrp="1"/>
          </p:cNvSpPr>
          <p:nvPr>
            <p:ph type="title"/>
          </p:nvPr>
        </p:nvSpPr>
        <p:spPr>
          <a:xfrm>
            <a:off x="4781200" y="2057100"/>
            <a:ext cx="34419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756" name="Google Shape;756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4">
            <a:off x="7438598" y="-1123387"/>
            <a:ext cx="2736902" cy="2736898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2"/>
          <p:cNvSpPr/>
          <p:nvPr/>
        </p:nvSpPr>
        <p:spPr>
          <a:xfrm>
            <a:off x="7288472" y="614782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2"/>
          <p:cNvSpPr/>
          <p:nvPr/>
        </p:nvSpPr>
        <p:spPr>
          <a:xfrm>
            <a:off x="8751647" y="2465257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2"/>
          <p:cNvSpPr/>
          <p:nvPr/>
        </p:nvSpPr>
        <p:spPr>
          <a:xfrm>
            <a:off x="8256472" y="4570432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2"/>
          <p:cNvSpPr/>
          <p:nvPr/>
        </p:nvSpPr>
        <p:spPr>
          <a:xfrm>
            <a:off x="6109572" y="4357432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1" name="Google Shape;76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69">
            <a:off x="5722287" y="238067"/>
            <a:ext cx="1284000" cy="1283989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42"/>
          <p:cNvSpPr/>
          <p:nvPr/>
        </p:nvSpPr>
        <p:spPr>
          <a:xfrm>
            <a:off x="4643322" y="728507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>
            <a:spLocks noGrp="1"/>
          </p:cNvSpPr>
          <p:nvPr>
            <p:ph type="title"/>
          </p:nvPr>
        </p:nvSpPr>
        <p:spPr>
          <a:xfrm>
            <a:off x="4965550" y="1548613"/>
            <a:ext cx="33330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43"/>
          <p:cNvSpPr txBox="1">
            <a:spLocks noGrp="1"/>
          </p:cNvSpPr>
          <p:nvPr>
            <p:ph type="subTitle" idx="1"/>
          </p:nvPr>
        </p:nvSpPr>
        <p:spPr>
          <a:xfrm>
            <a:off x="4965625" y="2365213"/>
            <a:ext cx="3333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766" name="Google Shape;76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100008">
            <a:off x="6267680" y="-1703157"/>
            <a:ext cx="4578989" cy="457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7">
            <a:off x="5085067" y="3974876"/>
            <a:ext cx="1248141" cy="12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667766">
            <a:off x="7948445" y="3869265"/>
            <a:ext cx="1042685" cy="1042669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43"/>
          <p:cNvSpPr/>
          <p:nvPr/>
        </p:nvSpPr>
        <p:spPr>
          <a:xfrm rot="10800000">
            <a:off x="6193327" y="9934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3"/>
          <p:cNvSpPr/>
          <p:nvPr/>
        </p:nvSpPr>
        <p:spPr>
          <a:xfrm rot="10800000">
            <a:off x="8509952" y="29063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1" name="Google Shape;77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771461">
            <a:off x="4790841" y="218842"/>
            <a:ext cx="1073420" cy="1073411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43"/>
          <p:cNvSpPr/>
          <p:nvPr/>
        </p:nvSpPr>
        <p:spPr>
          <a:xfrm rot="10800000">
            <a:off x="7119002" y="44092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1">
  <p:cSld name="CUSTOM_5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4"/>
          <p:cNvSpPr txBox="1">
            <a:spLocks noGrp="1"/>
          </p:cNvSpPr>
          <p:nvPr>
            <p:ph type="title" hasCustomPrompt="1"/>
          </p:nvPr>
        </p:nvSpPr>
        <p:spPr>
          <a:xfrm>
            <a:off x="1306331" y="572000"/>
            <a:ext cx="2321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Char char="+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775" name="Google Shape;775;p44"/>
          <p:cNvSpPr txBox="1">
            <a:spLocks noGrp="1"/>
          </p:cNvSpPr>
          <p:nvPr>
            <p:ph type="subTitle" idx="1"/>
          </p:nvPr>
        </p:nvSpPr>
        <p:spPr>
          <a:xfrm>
            <a:off x="1306300" y="1131875"/>
            <a:ext cx="2321700" cy="2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6" name="Google Shape;776;p44"/>
          <p:cNvSpPr txBox="1">
            <a:spLocks noGrp="1"/>
          </p:cNvSpPr>
          <p:nvPr>
            <p:ph type="title" idx="2" hasCustomPrompt="1"/>
          </p:nvPr>
        </p:nvSpPr>
        <p:spPr>
          <a:xfrm>
            <a:off x="1306331" y="2018738"/>
            <a:ext cx="23217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Char char="+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777" name="Google Shape;777;p44"/>
          <p:cNvSpPr txBox="1">
            <a:spLocks noGrp="1"/>
          </p:cNvSpPr>
          <p:nvPr>
            <p:ph type="subTitle" idx="3"/>
          </p:nvPr>
        </p:nvSpPr>
        <p:spPr>
          <a:xfrm>
            <a:off x="1306300" y="2752263"/>
            <a:ext cx="2321700" cy="2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8" name="Google Shape;778;p44"/>
          <p:cNvSpPr txBox="1">
            <a:spLocks noGrp="1"/>
          </p:cNvSpPr>
          <p:nvPr>
            <p:ph type="title" idx="4" hasCustomPrompt="1"/>
          </p:nvPr>
        </p:nvSpPr>
        <p:spPr>
          <a:xfrm>
            <a:off x="1306331" y="3465600"/>
            <a:ext cx="23217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Char char="+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779" name="Google Shape;779;p44"/>
          <p:cNvSpPr txBox="1">
            <a:spLocks noGrp="1"/>
          </p:cNvSpPr>
          <p:nvPr>
            <p:ph type="subTitle" idx="5"/>
          </p:nvPr>
        </p:nvSpPr>
        <p:spPr>
          <a:xfrm>
            <a:off x="1306300" y="4199000"/>
            <a:ext cx="2321700" cy="2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4">
            <a:off x="-222401" y="-1124085"/>
            <a:ext cx="2736902" cy="273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99970">
            <a:off x="7766497" y="330826"/>
            <a:ext cx="1489207" cy="148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000" y="4543325"/>
            <a:ext cx="1696198" cy="1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45"/>
          <p:cNvSpPr/>
          <p:nvPr/>
        </p:nvSpPr>
        <p:spPr>
          <a:xfrm rot="10800000">
            <a:off x="4255552" y="3579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5"/>
          <p:cNvSpPr/>
          <p:nvPr/>
        </p:nvSpPr>
        <p:spPr>
          <a:xfrm rot="10800000">
            <a:off x="318940" y="12718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5"/>
          <p:cNvSpPr/>
          <p:nvPr/>
        </p:nvSpPr>
        <p:spPr>
          <a:xfrm rot="10800000">
            <a:off x="3157215" y="46912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5"/>
          <p:cNvSpPr/>
          <p:nvPr/>
        </p:nvSpPr>
        <p:spPr>
          <a:xfrm rot="10800000">
            <a:off x="7684265" y="3579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5"/>
          <p:cNvSpPr/>
          <p:nvPr/>
        </p:nvSpPr>
        <p:spPr>
          <a:xfrm rot="10800000">
            <a:off x="79265" y="27241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5"/>
          <p:cNvSpPr/>
          <p:nvPr/>
        </p:nvSpPr>
        <p:spPr>
          <a:xfrm rot="10800000">
            <a:off x="8161065" y="454333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5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 idx="2"/>
          </p:nvPr>
        </p:nvSpPr>
        <p:spPr>
          <a:xfrm>
            <a:off x="2070363" y="25294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1542663" y="3033125"/>
            <a:ext cx="28359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title" idx="3"/>
          </p:nvPr>
        </p:nvSpPr>
        <p:spPr>
          <a:xfrm>
            <a:off x="5293138" y="25294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4"/>
          </p:nvPr>
        </p:nvSpPr>
        <p:spPr>
          <a:xfrm>
            <a:off x="4765438" y="3033125"/>
            <a:ext cx="28359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7775" y="-440925"/>
            <a:ext cx="1133801" cy="113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24">
            <a:off x="7507774" y="2767090"/>
            <a:ext cx="2736902" cy="273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25" y="1479937"/>
            <a:ext cx="1696198" cy="1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/>
          <p:nvPr/>
        </p:nvSpPr>
        <p:spPr>
          <a:xfrm rot="10800000">
            <a:off x="1106525" y="42833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572000" y="4552248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1265900" y="4797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8430725" y="11697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7073650" y="2666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52217">
            <a:off x="-233325" y="1624148"/>
            <a:ext cx="2445247" cy="2445248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46"/>
          <p:cNvSpPr/>
          <p:nvPr/>
        </p:nvSpPr>
        <p:spPr>
          <a:xfrm rot="10800000">
            <a:off x="930702" y="10233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4" name="Google Shape;79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756657">
            <a:off x="7505605" y="712436"/>
            <a:ext cx="1843613" cy="1843602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46"/>
          <p:cNvSpPr/>
          <p:nvPr/>
        </p:nvSpPr>
        <p:spPr>
          <a:xfrm rot="10800000">
            <a:off x="7799940" y="29260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6" name="Google Shape;79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55078">
            <a:off x="3922483" y="-824211"/>
            <a:ext cx="1444801" cy="1444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55078">
            <a:off x="7580408" y="3594414"/>
            <a:ext cx="1444801" cy="1444796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46"/>
          <p:cNvSpPr/>
          <p:nvPr/>
        </p:nvSpPr>
        <p:spPr>
          <a:xfrm rot="10800000">
            <a:off x="1058427" y="44294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6"/>
          <p:cNvSpPr/>
          <p:nvPr/>
        </p:nvSpPr>
        <p:spPr>
          <a:xfrm rot="10800000">
            <a:off x="2327702" y="1614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6"/>
          <p:cNvSpPr/>
          <p:nvPr/>
        </p:nvSpPr>
        <p:spPr>
          <a:xfrm rot="10800000">
            <a:off x="7231302" y="3542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6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7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04" name="Google Shape;804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52217">
            <a:off x="-918700" y="-1258302"/>
            <a:ext cx="2445247" cy="244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52217">
            <a:off x="7932800" y="2859473"/>
            <a:ext cx="2445247" cy="244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883025">
            <a:off x="-918700" y="3610824"/>
            <a:ext cx="2445247" cy="244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880794">
            <a:off x="7491045" y="86589"/>
            <a:ext cx="1493059" cy="1493066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47"/>
          <p:cNvSpPr/>
          <p:nvPr/>
        </p:nvSpPr>
        <p:spPr>
          <a:xfrm rot="10800000">
            <a:off x="7405352" y="47023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7"/>
          <p:cNvSpPr/>
          <p:nvPr/>
        </p:nvSpPr>
        <p:spPr>
          <a:xfrm rot="10800000">
            <a:off x="1714202" y="45694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7"/>
          <p:cNvSpPr/>
          <p:nvPr/>
        </p:nvSpPr>
        <p:spPr>
          <a:xfrm>
            <a:off x="473177" y="10277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1703627" y="3977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7"/>
          <p:cNvSpPr/>
          <p:nvPr/>
        </p:nvSpPr>
        <p:spPr>
          <a:xfrm rot="10800000">
            <a:off x="6174902" y="1323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7"/>
          <p:cNvSpPr/>
          <p:nvPr/>
        </p:nvSpPr>
        <p:spPr>
          <a:xfrm rot="10800000">
            <a:off x="184077" y="31263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6_1_1_1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8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16" name="Google Shape;816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1">
            <a:off x="7534540" y="371516"/>
            <a:ext cx="1246973" cy="1246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5" y="-1118375"/>
            <a:ext cx="2533800" cy="253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7">
            <a:off x="728813" y="4181620"/>
            <a:ext cx="1955275" cy="195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429" y="3964000"/>
            <a:ext cx="1073496" cy="10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48"/>
          <p:cNvSpPr/>
          <p:nvPr/>
        </p:nvSpPr>
        <p:spPr>
          <a:xfrm>
            <a:off x="360777" y="10744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412827" y="41815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6711377" y="3714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8354527" y="4344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4530502" y="44920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6_1_1_1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4">
            <a:off x="-401715" y="987418"/>
            <a:ext cx="1659677" cy="165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275" y="306050"/>
            <a:ext cx="2928801" cy="29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254" y="4586500"/>
            <a:ext cx="1073496" cy="10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49"/>
          <p:cNvSpPr/>
          <p:nvPr/>
        </p:nvSpPr>
        <p:spPr>
          <a:xfrm>
            <a:off x="971452" y="3060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404152" y="3561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7865227" y="2089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6957827" y="47154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2454827" y="47752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8430727" y="3561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24">
            <a:off x="7507774" y="-1093510"/>
            <a:ext cx="2736902" cy="2736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6"/>
          <p:cNvGrpSpPr/>
          <p:nvPr/>
        </p:nvGrpSpPr>
        <p:grpSpPr>
          <a:xfrm>
            <a:off x="7431925" y="145581"/>
            <a:ext cx="1541987" cy="4747481"/>
            <a:chOff x="7431925" y="145581"/>
            <a:chExt cx="1541987" cy="4747481"/>
          </a:xfrm>
        </p:grpSpPr>
        <p:sp>
          <p:nvSpPr>
            <p:cNvPr id="118" name="Google Shape;118;p6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74378" y="46523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7431925" y="159395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 rot="10800000">
            <a:off x="384742" y="196781"/>
            <a:ext cx="841858" cy="4763192"/>
            <a:chOff x="8001040" y="78670"/>
            <a:chExt cx="841858" cy="4763192"/>
          </a:xfrm>
        </p:grpSpPr>
        <p:sp>
          <p:nvSpPr>
            <p:cNvPr id="125" name="Google Shape;125;p6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001040" y="46011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45650" y="78670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01900" y="3447325"/>
            <a:ext cx="1696198" cy="16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5200" y="-642850"/>
            <a:ext cx="1617225" cy="1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591950" y="548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subTitle" idx="1"/>
          </p:nvPr>
        </p:nvSpPr>
        <p:spPr>
          <a:xfrm>
            <a:off x="614000" y="1824000"/>
            <a:ext cx="35844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61050" y="4042925"/>
            <a:ext cx="2042699" cy="2042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7"/>
          <p:cNvGrpSpPr/>
          <p:nvPr/>
        </p:nvGrpSpPr>
        <p:grpSpPr>
          <a:xfrm>
            <a:off x="2255106" y="901383"/>
            <a:ext cx="6440103" cy="3883755"/>
            <a:chOff x="2255106" y="901383"/>
            <a:chExt cx="6440103" cy="3883755"/>
          </a:xfrm>
        </p:grpSpPr>
        <p:grpSp>
          <p:nvGrpSpPr>
            <p:cNvPr id="135" name="Google Shape;135;p7"/>
            <p:cNvGrpSpPr/>
            <p:nvPr/>
          </p:nvGrpSpPr>
          <p:grpSpPr>
            <a:xfrm rot="10800000">
              <a:off x="4250306" y="901383"/>
              <a:ext cx="4444903" cy="3883755"/>
              <a:chOff x="4201166" y="430808"/>
              <a:chExt cx="4444903" cy="3883755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4261788" y="551077"/>
                <a:ext cx="239725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935" extrusionOk="0">
                    <a:moveTo>
                      <a:pt x="596" y="4555"/>
                    </a:moveTo>
                    <a:cubicBezTo>
                      <a:pt x="1" y="2960"/>
                      <a:pt x="784" y="1190"/>
                      <a:pt x="2365" y="596"/>
                    </a:cubicBezTo>
                    <a:cubicBezTo>
                      <a:pt x="3932" y="1"/>
                      <a:pt x="5701" y="799"/>
                      <a:pt x="6296" y="2380"/>
                    </a:cubicBezTo>
                    <a:cubicBezTo>
                      <a:pt x="6905" y="3975"/>
                      <a:pt x="6107" y="5745"/>
                      <a:pt x="4541" y="6340"/>
                    </a:cubicBezTo>
                    <a:cubicBezTo>
                      <a:pt x="2960" y="6934"/>
                      <a:pt x="1205" y="6136"/>
                      <a:pt x="596" y="45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8406379" y="1923586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595" y="4541"/>
                    </a:moveTo>
                    <a:cubicBezTo>
                      <a:pt x="0" y="2960"/>
                      <a:pt x="783" y="1190"/>
                      <a:pt x="2364" y="596"/>
                    </a:cubicBezTo>
                    <a:cubicBezTo>
                      <a:pt x="3931" y="1"/>
                      <a:pt x="5701" y="799"/>
                      <a:pt x="6295" y="2380"/>
                    </a:cubicBezTo>
                    <a:cubicBezTo>
                      <a:pt x="6905" y="3961"/>
                      <a:pt x="6107" y="5730"/>
                      <a:pt x="4540" y="6340"/>
                    </a:cubicBezTo>
                    <a:cubicBezTo>
                      <a:pt x="2959" y="6934"/>
                      <a:pt x="1204" y="6137"/>
                      <a:pt x="595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8053983" y="3514005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609" y="4541"/>
                    </a:moveTo>
                    <a:cubicBezTo>
                      <a:pt x="0" y="2960"/>
                      <a:pt x="798" y="1190"/>
                      <a:pt x="2365" y="596"/>
                    </a:cubicBezTo>
                    <a:cubicBezTo>
                      <a:pt x="3946" y="1"/>
                      <a:pt x="5701" y="799"/>
                      <a:pt x="6310" y="2380"/>
                    </a:cubicBezTo>
                    <a:cubicBezTo>
                      <a:pt x="6905" y="3961"/>
                      <a:pt x="6121" y="5730"/>
                      <a:pt x="4540" y="6340"/>
                    </a:cubicBezTo>
                    <a:cubicBezTo>
                      <a:pt x="2974" y="6934"/>
                      <a:pt x="1204" y="6137"/>
                      <a:pt x="609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4853030" y="861593"/>
                <a:ext cx="239690" cy="213065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8" extrusionOk="0">
                    <a:moveTo>
                      <a:pt x="3434" y="0"/>
                    </a:moveTo>
                    <a:cubicBezTo>
                      <a:pt x="3078" y="0"/>
                      <a:pt x="2716" y="64"/>
                      <a:pt x="2365" y="197"/>
                    </a:cubicBezTo>
                    <a:cubicBezTo>
                      <a:pt x="784" y="792"/>
                      <a:pt x="1" y="2561"/>
                      <a:pt x="595" y="4157"/>
                    </a:cubicBezTo>
                    <a:cubicBezTo>
                      <a:pt x="1068" y="5383"/>
                      <a:pt x="2229" y="6138"/>
                      <a:pt x="3464" y="6138"/>
                    </a:cubicBezTo>
                    <a:cubicBezTo>
                      <a:pt x="3822" y="6138"/>
                      <a:pt x="4186" y="6075"/>
                      <a:pt x="4541" y="5941"/>
                    </a:cubicBezTo>
                    <a:cubicBezTo>
                      <a:pt x="6107" y="5346"/>
                      <a:pt x="6905" y="3577"/>
                      <a:pt x="6296" y="1996"/>
                    </a:cubicBezTo>
                    <a:cubicBezTo>
                      <a:pt x="5834" y="758"/>
                      <a:pt x="4666" y="0"/>
                      <a:pt x="34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4201166" y="4101463"/>
                <a:ext cx="239725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139" extrusionOk="0">
                    <a:moveTo>
                      <a:pt x="3444" y="1"/>
                    </a:moveTo>
                    <a:cubicBezTo>
                      <a:pt x="3085" y="1"/>
                      <a:pt x="2720" y="64"/>
                      <a:pt x="2365" y="198"/>
                    </a:cubicBezTo>
                    <a:cubicBezTo>
                      <a:pt x="799" y="793"/>
                      <a:pt x="1" y="2562"/>
                      <a:pt x="610" y="4143"/>
                    </a:cubicBezTo>
                    <a:cubicBezTo>
                      <a:pt x="1072" y="5381"/>
                      <a:pt x="2240" y="6139"/>
                      <a:pt x="3472" y="6139"/>
                    </a:cubicBezTo>
                    <a:cubicBezTo>
                      <a:pt x="3828" y="6139"/>
                      <a:pt x="4190" y="6075"/>
                      <a:pt x="4541" y="5942"/>
                    </a:cubicBezTo>
                    <a:cubicBezTo>
                      <a:pt x="6122" y="5333"/>
                      <a:pt x="6905" y="3563"/>
                      <a:pt x="6311" y="1982"/>
                    </a:cubicBezTo>
                    <a:cubicBezTo>
                      <a:pt x="5850" y="756"/>
                      <a:pt x="4682" y="1"/>
                      <a:pt x="3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641637" y="430808"/>
                <a:ext cx="239690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9" extrusionOk="0">
                    <a:moveTo>
                      <a:pt x="3434" y="1"/>
                    </a:moveTo>
                    <a:cubicBezTo>
                      <a:pt x="3077" y="1"/>
                      <a:pt x="2716" y="64"/>
                      <a:pt x="2364" y="197"/>
                    </a:cubicBezTo>
                    <a:cubicBezTo>
                      <a:pt x="783" y="807"/>
                      <a:pt x="0" y="2576"/>
                      <a:pt x="595" y="4157"/>
                    </a:cubicBezTo>
                    <a:cubicBezTo>
                      <a:pt x="1067" y="5383"/>
                      <a:pt x="2229" y="6138"/>
                      <a:pt x="3464" y="6138"/>
                    </a:cubicBezTo>
                    <a:cubicBezTo>
                      <a:pt x="3821" y="6138"/>
                      <a:pt x="4185" y="6075"/>
                      <a:pt x="4540" y="5941"/>
                    </a:cubicBezTo>
                    <a:cubicBezTo>
                      <a:pt x="6107" y="5347"/>
                      <a:pt x="6905" y="3577"/>
                      <a:pt x="6295" y="1996"/>
                    </a:cubicBezTo>
                    <a:cubicBezTo>
                      <a:pt x="5834" y="758"/>
                      <a:pt x="4666" y="1"/>
                      <a:pt x="34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142;p7"/>
            <p:cNvSpPr/>
            <p:nvPr/>
          </p:nvSpPr>
          <p:spPr>
            <a:xfrm rot="10800000">
              <a:off x="2255106" y="4120828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66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86177" y="2641800"/>
            <a:ext cx="2657099" cy="265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8"/>
          <p:cNvGrpSpPr/>
          <p:nvPr/>
        </p:nvGrpSpPr>
        <p:grpSpPr>
          <a:xfrm rot="10800000">
            <a:off x="-306319" y="1681884"/>
            <a:ext cx="2908581" cy="3323928"/>
            <a:chOff x="5889888" y="430808"/>
            <a:chExt cx="2908581" cy="3323928"/>
          </a:xfrm>
        </p:grpSpPr>
        <p:sp>
          <p:nvSpPr>
            <p:cNvPr id="147" name="Google Shape;147;p8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" name="Google Shape;1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">
            <a:off x="2516035" y="4297168"/>
            <a:ext cx="1478983" cy="147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6649" y="-734375"/>
            <a:ext cx="1849999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8"/>
          <p:cNvGrpSpPr/>
          <p:nvPr/>
        </p:nvGrpSpPr>
        <p:grpSpPr>
          <a:xfrm rot="-8613974">
            <a:off x="7792090" y="1813143"/>
            <a:ext cx="2529550" cy="2890771"/>
            <a:chOff x="5889888" y="430808"/>
            <a:chExt cx="2908581" cy="3323928"/>
          </a:xfrm>
        </p:grpSpPr>
        <p:sp>
          <p:nvSpPr>
            <p:cNvPr id="156" name="Google Shape;156;p8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1058900" y="543550"/>
            <a:ext cx="70263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8424" y="2110373"/>
            <a:ext cx="3595527" cy="35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1960500" y="541775"/>
            <a:ext cx="52230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5190" y="3093176"/>
            <a:ext cx="1849661" cy="1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4467">
            <a:off x="4342826" y="3703875"/>
            <a:ext cx="1507649" cy="150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63067">
            <a:off x="-1613302" y="2968269"/>
            <a:ext cx="3971846" cy="3971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10"/>
          <p:cNvGrpSpPr/>
          <p:nvPr/>
        </p:nvGrpSpPr>
        <p:grpSpPr>
          <a:xfrm rot="-5400000">
            <a:off x="3807650" y="-3234719"/>
            <a:ext cx="1541987" cy="8481281"/>
            <a:chOff x="7431925" y="145581"/>
            <a:chExt cx="1541987" cy="8481281"/>
          </a:xfrm>
        </p:grpSpPr>
        <p:sp>
          <p:nvSpPr>
            <p:cNvPr id="174" name="Google Shape;174;p10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03208" y="78212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8074378" y="83861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7431925" y="159395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63074">
            <a:off x="2504889" y="4335366"/>
            <a:ext cx="1614598" cy="161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 txBox="1">
            <a:spLocks noGrp="1"/>
          </p:cNvSpPr>
          <p:nvPr>
            <p:ph type="title" hasCustomPrompt="1"/>
          </p:nvPr>
        </p:nvSpPr>
        <p:spPr>
          <a:xfrm>
            <a:off x="1713725" y="1198500"/>
            <a:ext cx="5716500" cy="22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Char char="+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1"/>
          </p:nvPr>
        </p:nvSpPr>
        <p:spPr>
          <a:xfrm>
            <a:off x="1713775" y="3385950"/>
            <a:ext cx="57165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84" name="Google Shape;18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6177" y="2641800"/>
            <a:ext cx="2657099" cy="265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1"/>
          <p:cNvGrpSpPr/>
          <p:nvPr/>
        </p:nvGrpSpPr>
        <p:grpSpPr>
          <a:xfrm rot="10800000">
            <a:off x="-306319" y="1681884"/>
            <a:ext cx="2908581" cy="3323928"/>
            <a:chOff x="5889888" y="430808"/>
            <a:chExt cx="2908581" cy="3323928"/>
          </a:xfrm>
        </p:grpSpPr>
        <p:sp>
          <p:nvSpPr>
            <p:cNvPr id="186" name="Google Shape;186;p11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2" name="Google Shape;19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36926">
            <a:off x="5027862" y="-813899"/>
            <a:ext cx="1614598" cy="161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576426" y="-162815"/>
            <a:ext cx="2657099" cy="265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1"/>
          <p:cNvGrpSpPr/>
          <p:nvPr/>
        </p:nvGrpSpPr>
        <p:grpSpPr>
          <a:xfrm>
            <a:off x="6545087" y="130247"/>
            <a:ext cx="2908581" cy="3323928"/>
            <a:chOff x="5889888" y="430808"/>
            <a:chExt cx="2908581" cy="3323928"/>
          </a:xfrm>
        </p:grpSpPr>
        <p:sp>
          <p:nvSpPr>
            <p:cNvPr id="195" name="Google Shape;195;p11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Fjalla One"/>
              <a:buNone/>
              <a:defRPr sz="33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●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●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●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80" r:id="rId29"/>
    <p:sldLayoutId id="2147483681" r:id="rId30"/>
    <p:sldLayoutId id="2147483682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illover.global/ranking-comparis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ationalgeographic.com/science/article/can-a-new-app-predict-the-next-pandemi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4"/>
          <p:cNvSpPr txBox="1">
            <a:spLocks noGrp="1"/>
          </p:cNvSpPr>
          <p:nvPr>
            <p:ph type="ctrTitle"/>
          </p:nvPr>
        </p:nvSpPr>
        <p:spPr>
          <a:xfrm>
            <a:off x="1211580" y="1692080"/>
            <a:ext cx="648462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</a:t>
            </a:r>
            <a:r>
              <a:rPr lang="en" sz="4400" dirty="0"/>
              <a:t>an we predict the next pandemic?</a:t>
            </a:r>
            <a:endParaRPr dirty="0"/>
          </a:p>
        </p:txBody>
      </p:sp>
      <p:sp>
        <p:nvSpPr>
          <p:cNvPr id="849" name="Google Shape;849;p54"/>
          <p:cNvSpPr txBox="1">
            <a:spLocks noGrp="1"/>
          </p:cNvSpPr>
          <p:nvPr>
            <p:ph type="subTitle" idx="1"/>
          </p:nvPr>
        </p:nvSpPr>
        <p:spPr>
          <a:xfrm>
            <a:off x="2918280" y="3129980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Itay Amini &amp; Amos Alfasi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6" name="Google Shape;2766;p90"/>
          <p:cNvPicPr preferRelativeResize="0"/>
          <p:nvPr/>
        </p:nvPicPr>
        <p:blipFill rotWithShape="1">
          <a:blip r:embed="rId3">
            <a:alphaModFix/>
          </a:blip>
          <a:srcRect l="5555" r="5555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7" name="Google Shape;2767;p9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>
              <a:alpha val="205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90"/>
          <p:cNvSpPr txBox="1">
            <a:spLocks noGrp="1"/>
          </p:cNvSpPr>
          <p:nvPr>
            <p:ph type="body" idx="1"/>
          </p:nvPr>
        </p:nvSpPr>
        <p:spPr>
          <a:xfrm>
            <a:off x="312910" y="1564797"/>
            <a:ext cx="4312430" cy="259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rtl="0">
              <a:buNone/>
            </a:pPr>
            <a:r>
              <a:rPr lang="en-US" sz="1600" dirty="0">
                <a:latin typeface="Fjalla One" panose="020B0604020202020204" charset="0"/>
              </a:rPr>
              <a:t>The crawler iterate each virus’s full details page,</a:t>
            </a:r>
          </a:p>
          <a:p>
            <a:pPr marL="0" indent="0">
              <a:buNone/>
            </a:pPr>
            <a:r>
              <a:rPr lang="en-US" sz="1600" dirty="0">
                <a:latin typeface="Fjalla One" panose="020B0604020202020204" charset="0"/>
              </a:rPr>
              <a:t>And In order to prevent server overload, we entered an implicit wait of 8 seconds between iterations. </a:t>
            </a:r>
          </a:p>
          <a:p>
            <a:pPr marL="0" indent="0" algn="l" rtl="0">
              <a:buNone/>
            </a:pPr>
            <a:r>
              <a:rPr lang="en-US" sz="1600" dirty="0">
                <a:latin typeface="Fjalla One" panose="020B0604020202020204" charset="0"/>
              </a:rPr>
              <a:t>The process took several hours.</a:t>
            </a:r>
          </a:p>
          <a:p>
            <a:pPr marL="0" indent="0" algn="l" rtl="0">
              <a:buNone/>
            </a:pPr>
            <a:endParaRPr lang="en-US" sz="1600" dirty="0">
              <a:latin typeface="Fjalla One" panose="020B0604020202020204" charset="0"/>
            </a:endParaRPr>
          </a:p>
          <a:p>
            <a:pPr marL="0" indent="0" algn="l" rtl="0">
              <a:buNone/>
            </a:pPr>
            <a:endParaRPr lang="en-US" sz="1600" dirty="0"/>
          </a:p>
          <a:p>
            <a:pPr algn="l" rtl="0"/>
            <a:r>
              <a:rPr lang="en-US" sz="1600" dirty="0">
                <a:solidFill>
                  <a:schemeClr val="accent1"/>
                </a:solidFill>
                <a:latin typeface="Fjalla One" panose="020B0604020202020204" charset="0"/>
              </a:rPr>
              <a:t>Finally, we could build our full </a:t>
            </a:r>
            <a:r>
              <a:rPr lang="en-US" sz="1600" dirty="0" err="1">
                <a:solidFill>
                  <a:schemeClr val="accent1"/>
                </a:solidFill>
                <a:latin typeface="Fjalla One" panose="020B0604020202020204" charset="0"/>
              </a:rPr>
              <a:t>DataFrame</a:t>
            </a:r>
            <a:r>
              <a:rPr lang="en-US" sz="1600" dirty="0">
                <a:solidFill>
                  <a:schemeClr val="accent1"/>
                </a:solidFill>
                <a:latin typeface="Fjalla One" panose="020B0604020202020204" charset="0"/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770" name="Google Shape;2770;p90"/>
          <p:cNvSpPr txBox="1">
            <a:spLocks noGrp="1"/>
          </p:cNvSpPr>
          <p:nvPr>
            <p:ph type="title"/>
          </p:nvPr>
        </p:nvSpPr>
        <p:spPr>
          <a:xfrm>
            <a:off x="588930" y="549050"/>
            <a:ext cx="3514800" cy="753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rawling </a:t>
            </a:r>
            <a:br>
              <a:rPr lang="en" dirty="0"/>
            </a:br>
            <a:endParaRPr dirty="0"/>
          </a:p>
        </p:txBody>
      </p:sp>
      <p:pic>
        <p:nvPicPr>
          <p:cNvPr id="9" name="מציין מיקום תוכן 4">
            <a:extLst>
              <a:ext uri="{FF2B5EF4-FFF2-40B4-BE49-F238E27FC236}">
                <a16:creationId xmlns:a16="http://schemas.microsoft.com/office/drawing/2014/main" id="{BE7A0C87-0C3F-49F0-AA9E-69970D398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60" y="2010910"/>
            <a:ext cx="3613590" cy="215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p88"/>
          <p:cNvSpPr txBox="1">
            <a:spLocks noGrp="1"/>
          </p:cNvSpPr>
          <p:nvPr>
            <p:ph type="title"/>
          </p:nvPr>
        </p:nvSpPr>
        <p:spPr>
          <a:xfrm>
            <a:off x="4641156" y="4385748"/>
            <a:ext cx="36031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this</a:t>
            </a:r>
            <a:endParaRPr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FD303E5-FC59-4DD7-975B-DB835F093BC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84417" y="220036"/>
            <a:ext cx="4730977" cy="839100"/>
          </a:xfrm>
        </p:spPr>
        <p:txBody>
          <a:bodyPr/>
          <a:lstStyle/>
          <a:p>
            <a:r>
              <a:rPr lang="en-US" sz="3500" dirty="0">
                <a:solidFill>
                  <a:schemeClr val="accent1"/>
                </a:solidFill>
                <a:latin typeface="Fjalla One" panose="020B0604020202020204" charset="0"/>
              </a:rPr>
              <a:t>From this </a:t>
            </a:r>
            <a:endParaRPr lang="en-IL" sz="3500" dirty="0">
              <a:solidFill>
                <a:schemeClr val="accent1"/>
              </a:solidFill>
              <a:latin typeface="Fjalla One" panose="020B060402020202020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2DF2BCE-7836-4D91-B9F2-EFBBFC34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27" y="925301"/>
            <a:ext cx="4161040" cy="2497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מציין מיקום תוכן 4">
            <a:extLst>
              <a:ext uri="{FF2B5EF4-FFF2-40B4-BE49-F238E27FC236}">
                <a16:creationId xmlns:a16="http://schemas.microsoft.com/office/drawing/2014/main" id="{5FC7314D-703E-4A4F-9769-68D6017D8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268" y="1887883"/>
            <a:ext cx="4187408" cy="2497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2"/>
          <p:cNvSpPr txBox="1">
            <a:spLocks noGrp="1"/>
          </p:cNvSpPr>
          <p:nvPr>
            <p:ph type="title"/>
          </p:nvPr>
        </p:nvSpPr>
        <p:spPr>
          <a:xfrm>
            <a:off x="1562341" y="236673"/>
            <a:ext cx="6019317" cy="1393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replacing the categorical values with numerical ones </a:t>
            </a:r>
            <a:endParaRPr dirty="0"/>
          </a:p>
        </p:txBody>
      </p:sp>
      <p:sp>
        <p:nvSpPr>
          <p:cNvPr id="2486" name="Google Shape;2486;p62"/>
          <p:cNvSpPr txBox="1">
            <a:spLocks noGrp="1"/>
          </p:cNvSpPr>
          <p:nvPr>
            <p:ph type="subTitle" idx="4294967295"/>
          </p:nvPr>
        </p:nvSpPr>
        <p:spPr>
          <a:xfrm>
            <a:off x="8912443" y="4785428"/>
            <a:ext cx="14220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No cases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2487" name="Google Shape;2487;p62"/>
          <p:cNvSpPr/>
          <p:nvPr/>
        </p:nvSpPr>
        <p:spPr>
          <a:xfrm>
            <a:off x="8843751" y="4654408"/>
            <a:ext cx="137385" cy="117601"/>
          </a:xfrm>
          <a:custGeom>
            <a:avLst/>
            <a:gdLst/>
            <a:ahLst/>
            <a:cxnLst/>
            <a:rect l="l" t="t" r="r" b="b"/>
            <a:pathLst>
              <a:path w="2497" h="2138" extrusionOk="0">
                <a:moveTo>
                  <a:pt x="1074" y="1"/>
                </a:moveTo>
                <a:cubicBezTo>
                  <a:pt x="481" y="9"/>
                  <a:pt x="9" y="480"/>
                  <a:pt x="1" y="1066"/>
                </a:cubicBezTo>
                <a:cubicBezTo>
                  <a:pt x="1" y="1709"/>
                  <a:pt x="530" y="2137"/>
                  <a:pt x="1078" y="2137"/>
                </a:cubicBezTo>
                <a:cubicBezTo>
                  <a:pt x="1340" y="2137"/>
                  <a:pt x="1606" y="2040"/>
                  <a:pt x="1822" y="1822"/>
                </a:cubicBezTo>
                <a:cubicBezTo>
                  <a:pt x="2497" y="1147"/>
                  <a:pt x="2017" y="1"/>
                  <a:pt x="10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62"/>
          <p:cNvSpPr/>
          <p:nvPr/>
        </p:nvSpPr>
        <p:spPr>
          <a:xfrm>
            <a:off x="8843751" y="4925733"/>
            <a:ext cx="137385" cy="117601"/>
          </a:xfrm>
          <a:custGeom>
            <a:avLst/>
            <a:gdLst/>
            <a:ahLst/>
            <a:cxnLst/>
            <a:rect l="l" t="t" r="r" b="b"/>
            <a:pathLst>
              <a:path w="2497" h="2138" extrusionOk="0">
                <a:moveTo>
                  <a:pt x="1074" y="1"/>
                </a:moveTo>
                <a:cubicBezTo>
                  <a:pt x="481" y="9"/>
                  <a:pt x="9" y="480"/>
                  <a:pt x="1" y="1066"/>
                </a:cubicBezTo>
                <a:cubicBezTo>
                  <a:pt x="1" y="1709"/>
                  <a:pt x="530" y="2137"/>
                  <a:pt x="1078" y="2137"/>
                </a:cubicBezTo>
                <a:cubicBezTo>
                  <a:pt x="1340" y="2137"/>
                  <a:pt x="1606" y="2040"/>
                  <a:pt x="1822" y="1822"/>
                </a:cubicBezTo>
                <a:cubicBezTo>
                  <a:pt x="2497" y="1147"/>
                  <a:pt x="2017" y="1"/>
                  <a:pt x="1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9" name="תמונה 2488">
            <a:extLst>
              <a:ext uri="{FF2B5EF4-FFF2-40B4-BE49-F238E27FC236}">
                <a16:creationId xmlns:a16="http://schemas.microsoft.com/office/drawing/2014/main" id="{D666569B-987E-4491-942C-522F63B6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1" y="1379290"/>
            <a:ext cx="2721405" cy="3111554"/>
          </a:xfrm>
          <a:prstGeom prst="rect">
            <a:avLst/>
          </a:prstGeom>
        </p:spPr>
      </p:pic>
      <p:pic>
        <p:nvPicPr>
          <p:cNvPr id="2490" name="תמונה 2489">
            <a:extLst>
              <a:ext uri="{FF2B5EF4-FFF2-40B4-BE49-F238E27FC236}">
                <a16:creationId xmlns:a16="http://schemas.microsoft.com/office/drawing/2014/main" id="{96AF0F96-F126-4328-A748-A0C72841D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21" y="1396481"/>
            <a:ext cx="2876117" cy="3077171"/>
          </a:xfrm>
          <a:prstGeom prst="rect">
            <a:avLst/>
          </a:prstGeom>
        </p:spPr>
      </p:pic>
      <p:grpSp>
        <p:nvGrpSpPr>
          <p:cNvPr id="2491" name="Google Shape;3330;p124">
            <a:extLst>
              <a:ext uri="{FF2B5EF4-FFF2-40B4-BE49-F238E27FC236}">
                <a16:creationId xmlns:a16="http://schemas.microsoft.com/office/drawing/2014/main" id="{C043A149-484C-4533-95D0-C07213FD27C4}"/>
              </a:ext>
            </a:extLst>
          </p:cNvPr>
          <p:cNvGrpSpPr/>
          <p:nvPr/>
        </p:nvGrpSpPr>
        <p:grpSpPr>
          <a:xfrm>
            <a:off x="3586832" y="2078182"/>
            <a:ext cx="1970333" cy="696823"/>
            <a:chOff x="6336019" y="3733725"/>
            <a:chExt cx="2566206" cy="351310"/>
          </a:xfrm>
        </p:grpSpPr>
        <p:sp>
          <p:nvSpPr>
            <p:cNvPr id="2492" name="Google Shape;3331;p124">
              <a:extLst>
                <a:ext uri="{FF2B5EF4-FFF2-40B4-BE49-F238E27FC236}">
                  <a16:creationId xmlns:a16="http://schemas.microsoft.com/office/drawing/2014/main" id="{6D69D93C-FF53-4578-862E-C6B76C01AED2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1927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3332;p124">
              <a:extLst>
                <a:ext uri="{FF2B5EF4-FFF2-40B4-BE49-F238E27FC236}">
                  <a16:creationId xmlns:a16="http://schemas.microsoft.com/office/drawing/2014/main" id="{F2512648-DD06-466A-8351-99794F0ABC2D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3333;p124">
              <a:extLst>
                <a:ext uri="{FF2B5EF4-FFF2-40B4-BE49-F238E27FC236}">
                  <a16:creationId xmlns:a16="http://schemas.microsoft.com/office/drawing/2014/main" id="{FBD4790E-3C37-4FFC-9351-6CDE2D509385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3334;p124">
              <a:extLst>
                <a:ext uri="{FF2B5EF4-FFF2-40B4-BE49-F238E27FC236}">
                  <a16:creationId xmlns:a16="http://schemas.microsoft.com/office/drawing/2014/main" id="{B8E5EEED-3A33-4B66-B52A-3618DBE37369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399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79"/>
          <p:cNvSpPr txBox="1">
            <a:spLocks noGrp="1"/>
          </p:cNvSpPr>
          <p:nvPr>
            <p:ph type="title" idx="2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56" name="Google Shape;2656;p79"/>
          <p:cNvSpPr txBox="1">
            <a:spLocks noGrp="1"/>
          </p:cNvSpPr>
          <p:nvPr>
            <p:ph type="title"/>
          </p:nvPr>
        </p:nvSpPr>
        <p:spPr>
          <a:xfrm>
            <a:off x="2821650" y="2583771"/>
            <a:ext cx="35007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 Cleansing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09C05-22C6-4599-8DA4-0E4C8C486E97}"/>
              </a:ext>
            </a:extLst>
          </p:cNvPr>
          <p:cNvSpPr txBox="1"/>
          <p:nvPr/>
        </p:nvSpPr>
        <p:spPr>
          <a:xfrm>
            <a:off x="785813" y="532000"/>
            <a:ext cx="27703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300" dirty="0">
                <a:solidFill>
                  <a:schemeClr val="lt1"/>
                </a:solidFill>
                <a:latin typeface="Fjalla One"/>
              </a:rPr>
              <a:t>Duplicated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F49A6-FD89-4514-B3BA-F5B5B8A9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64986"/>
            <a:ext cx="7486650" cy="2057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267AA-1AB9-47CA-B97E-C85A2B01A822}"/>
              </a:ext>
            </a:extLst>
          </p:cNvPr>
          <p:cNvSpPr txBox="1"/>
          <p:nvPr/>
        </p:nvSpPr>
        <p:spPr>
          <a:xfrm>
            <a:off x="914400" y="3539960"/>
            <a:ext cx="338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Our data frame doesn't have duplicates.</a:t>
            </a:r>
            <a:endParaRPr lang="en-GB" sz="1600" dirty="0">
              <a:solidFill>
                <a:schemeClr val="dk2"/>
              </a:solidFill>
              <a:latin typeface="Fjalla One" panose="020B0604020202020204" charset="0"/>
              <a:sym typeface="Oxygen"/>
            </a:endParaRPr>
          </a:p>
        </p:txBody>
      </p:sp>
      <p:grpSp>
        <p:nvGrpSpPr>
          <p:cNvPr id="6" name="Google Shape;6898;p128">
            <a:extLst>
              <a:ext uri="{FF2B5EF4-FFF2-40B4-BE49-F238E27FC236}">
                <a16:creationId xmlns:a16="http://schemas.microsoft.com/office/drawing/2014/main" id="{B1916650-87CD-41F0-8507-71E7F3A0DD2A}"/>
              </a:ext>
            </a:extLst>
          </p:cNvPr>
          <p:cNvGrpSpPr/>
          <p:nvPr/>
        </p:nvGrpSpPr>
        <p:grpSpPr>
          <a:xfrm>
            <a:off x="3556123" y="454369"/>
            <a:ext cx="804565" cy="677795"/>
            <a:chOff x="7636443" y="1204988"/>
            <a:chExt cx="804565" cy="677795"/>
          </a:xfrm>
        </p:grpSpPr>
        <p:grpSp>
          <p:nvGrpSpPr>
            <p:cNvPr id="7" name="Google Shape;6899;p128">
              <a:extLst>
                <a:ext uri="{FF2B5EF4-FFF2-40B4-BE49-F238E27FC236}">
                  <a16:creationId xmlns:a16="http://schemas.microsoft.com/office/drawing/2014/main" id="{B2803032-D2FB-4D71-ABD3-AA154FD70CDF}"/>
                </a:ext>
              </a:extLst>
            </p:cNvPr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17" name="Google Shape;6900;p128">
                <a:extLst>
                  <a:ext uri="{FF2B5EF4-FFF2-40B4-BE49-F238E27FC236}">
                    <a16:creationId xmlns:a16="http://schemas.microsoft.com/office/drawing/2014/main" id="{0F538177-B3E1-4A3B-A698-0CBFC37B51B2}"/>
                  </a:ext>
                </a:extLst>
              </p:cNvPr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901;p128">
                <a:extLst>
                  <a:ext uri="{FF2B5EF4-FFF2-40B4-BE49-F238E27FC236}">
                    <a16:creationId xmlns:a16="http://schemas.microsoft.com/office/drawing/2014/main" id="{B4C28048-3A12-49C9-8129-B9EDEF53BEC5}"/>
                  </a:ext>
                </a:extLst>
              </p:cNvPr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6902;p128">
              <a:extLst>
                <a:ext uri="{FF2B5EF4-FFF2-40B4-BE49-F238E27FC236}">
                  <a16:creationId xmlns:a16="http://schemas.microsoft.com/office/drawing/2014/main" id="{16FD1588-14CB-45D5-9203-A2FF3D6B2FDD}"/>
                </a:ext>
              </a:extLst>
            </p:cNvPr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15" name="Google Shape;6903;p128">
                <a:extLst>
                  <a:ext uri="{FF2B5EF4-FFF2-40B4-BE49-F238E27FC236}">
                    <a16:creationId xmlns:a16="http://schemas.microsoft.com/office/drawing/2014/main" id="{BED9E4E9-8A9E-4E80-9F9B-2B9F799E7742}"/>
                  </a:ext>
                </a:extLst>
              </p:cNvPr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904;p128">
                <a:extLst>
                  <a:ext uri="{FF2B5EF4-FFF2-40B4-BE49-F238E27FC236}">
                    <a16:creationId xmlns:a16="http://schemas.microsoft.com/office/drawing/2014/main" id="{35A98C5C-28D8-43B8-86F3-410034E23760}"/>
                  </a:ext>
                </a:extLst>
              </p:cNvPr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6905;p128">
              <a:extLst>
                <a:ext uri="{FF2B5EF4-FFF2-40B4-BE49-F238E27FC236}">
                  <a16:creationId xmlns:a16="http://schemas.microsoft.com/office/drawing/2014/main" id="{151C8D07-4F87-40BC-848B-21BE1DF2F0BD}"/>
                </a:ext>
              </a:extLst>
            </p:cNvPr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13" name="Google Shape;6906;p128">
                <a:extLst>
                  <a:ext uri="{FF2B5EF4-FFF2-40B4-BE49-F238E27FC236}">
                    <a16:creationId xmlns:a16="http://schemas.microsoft.com/office/drawing/2014/main" id="{1674B76A-5B30-4273-91BB-1C45B45FA557}"/>
                  </a:ext>
                </a:extLst>
              </p:cNvPr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907;p128">
                <a:extLst>
                  <a:ext uri="{FF2B5EF4-FFF2-40B4-BE49-F238E27FC236}">
                    <a16:creationId xmlns:a16="http://schemas.microsoft.com/office/drawing/2014/main" id="{80469D18-DCAF-429E-9747-610193982104}"/>
                  </a:ext>
                </a:extLst>
              </p:cNvPr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6908;p128">
              <a:extLst>
                <a:ext uri="{FF2B5EF4-FFF2-40B4-BE49-F238E27FC236}">
                  <a16:creationId xmlns:a16="http://schemas.microsoft.com/office/drawing/2014/main" id="{099FA40F-5607-43C3-997B-96CDBC7F510A}"/>
                </a:ext>
              </a:extLst>
            </p:cNvPr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11" name="Google Shape;6909;p128">
                <a:extLst>
                  <a:ext uri="{FF2B5EF4-FFF2-40B4-BE49-F238E27FC236}">
                    <a16:creationId xmlns:a16="http://schemas.microsoft.com/office/drawing/2014/main" id="{FE03B472-74F6-437C-A6C5-4A1991F73E71}"/>
                  </a:ext>
                </a:extLst>
              </p:cNvPr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910;p128">
                <a:extLst>
                  <a:ext uri="{FF2B5EF4-FFF2-40B4-BE49-F238E27FC236}">
                    <a16:creationId xmlns:a16="http://schemas.microsoft.com/office/drawing/2014/main" id="{746845D9-28DB-419D-8DD8-D05C49505D19}"/>
                  </a:ext>
                </a:extLst>
              </p:cNvPr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844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CC7CF8-7ACF-4760-B47E-61E346506C85}"/>
              </a:ext>
            </a:extLst>
          </p:cNvPr>
          <p:cNvSpPr txBox="1"/>
          <p:nvPr/>
        </p:nvSpPr>
        <p:spPr>
          <a:xfrm>
            <a:off x="865677" y="532000"/>
            <a:ext cx="259878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300" dirty="0">
                <a:solidFill>
                  <a:schemeClr val="lt1"/>
                </a:solidFill>
                <a:latin typeface="Fjalla One"/>
              </a:rPr>
              <a:t>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19E3A-1CA7-4F32-8D5C-FF261D6F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35" y="1132164"/>
            <a:ext cx="4855861" cy="1797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A42458-32C6-4168-8D55-EA570A4C442E}"/>
              </a:ext>
            </a:extLst>
          </p:cNvPr>
          <p:cNvSpPr txBox="1"/>
          <p:nvPr/>
        </p:nvSpPr>
        <p:spPr>
          <a:xfrm>
            <a:off x="1036535" y="3045889"/>
            <a:ext cx="802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Our data frame doesn't have missing values.</a:t>
            </a:r>
          </a:p>
          <a:p>
            <a:pPr marL="0" indent="0">
              <a:buNone/>
            </a:pPr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Although we don't have missing values, we found out that we have Unassigned values under 'genus' column.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8B79E-5A91-4FD9-AF77-41FAFA72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85251"/>
            <a:ext cx="2175163" cy="132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68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FA4F-448E-4542-9978-896E548549A6}"/>
              </a:ext>
            </a:extLst>
          </p:cNvPr>
          <p:cNvSpPr txBox="1"/>
          <p:nvPr/>
        </p:nvSpPr>
        <p:spPr>
          <a:xfrm>
            <a:off x="200025" y="266623"/>
            <a:ext cx="6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There are 304 Unassigned values under 'genus' column, we tried to count all Unassigned values for the following columns: 'virus name', 'species', 'genus', 'family’.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37CDC-18EB-4E7B-B2F8-7CA12CDD31D3}"/>
              </a:ext>
            </a:extLst>
          </p:cNvPr>
          <p:cNvSpPr txBox="1"/>
          <p:nvPr/>
        </p:nvSpPr>
        <p:spPr>
          <a:xfrm>
            <a:off x="200025" y="4189002"/>
            <a:ext cx="700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We didn't find any more Unassigned values, as for the 'Species' column's Unassigned values, We decided to leave it as it is.</a:t>
            </a:r>
            <a:endParaRPr lang="en-GB" dirty="0">
              <a:solidFill>
                <a:schemeClr val="dk2"/>
              </a:solidFill>
              <a:latin typeface="Fjalla One" panose="020B0604020202020204" charset="0"/>
              <a:sym typeface="Oxyge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72441-CB41-415B-AB44-F42C86E7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5" y="835844"/>
            <a:ext cx="2409433" cy="33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46E32-2487-4FB9-A1CC-E708253072E9}"/>
              </a:ext>
            </a:extLst>
          </p:cNvPr>
          <p:cNvSpPr txBox="1"/>
          <p:nvPr/>
        </p:nvSpPr>
        <p:spPr>
          <a:xfrm>
            <a:off x="793187" y="406638"/>
            <a:ext cx="14927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300" dirty="0">
                <a:solidFill>
                  <a:schemeClr val="lt1"/>
                </a:solidFill>
                <a:latin typeface="Fjalla One"/>
              </a:rPr>
              <a:t>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D357F-2917-4CA4-872E-1630BB105B05}"/>
              </a:ext>
            </a:extLst>
          </p:cNvPr>
          <p:cNvSpPr txBox="1"/>
          <p:nvPr/>
        </p:nvSpPr>
        <p:spPr>
          <a:xfrm>
            <a:off x="793187" y="1006802"/>
            <a:ext cx="746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In this part we will only verify that our numerical data frame column's values are valid and in range.</a:t>
            </a:r>
          </a:p>
          <a:p>
            <a:pPr marL="0" indent="0">
              <a:buNone/>
            </a:pPr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In our numerical data frame, every risk factor can get values between 1-5, Risk factor impact can get values between 1-3, And the risk score itself can get values between 0-155.</a:t>
            </a:r>
          </a:p>
          <a:p>
            <a:pPr marL="0" indent="0">
              <a:buNone/>
            </a:pPr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We will check if we have any data that goes outside of these limits.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79EFF-CC2B-4E5F-B738-2D0CFE2E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95" y="2016601"/>
            <a:ext cx="6889954" cy="2108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62EF17-4473-4DD9-8D8B-A2A6A3C156A7}"/>
              </a:ext>
            </a:extLst>
          </p:cNvPr>
          <p:cNvSpPr txBox="1"/>
          <p:nvPr/>
        </p:nvSpPr>
        <p:spPr>
          <a:xfrm>
            <a:off x="2645676" y="4344854"/>
            <a:ext cx="262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All values are valid and in range.</a:t>
            </a:r>
          </a:p>
        </p:txBody>
      </p:sp>
    </p:spTree>
    <p:extLst>
      <p:ext uri="{BB962C8B-B14F-4D97-AF65-F5344CB8AC3E}">
        <p14:creationId xmlns:p14="http://schemas.microsoft.com/office/powerpoint/2010/main" val="87536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93"/>
          <p:cNvSpPr txBox="1">
            <a:spLocks noGrp="1"/>
          </p:cNvSpPr>
          <p:nvPr>
            <p:ph type="title" idx="2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88" name="Google Shape;2788;p93"/>
          <p:cNvSpPr txBox="1">
            <a:spLocks noGrp="1"/>
          </p:cNvSpPr>
          <p:nvPr>
            <p:ph type="title"/>
          </p:nvPr>
        </p:nvSpPr>
        <p:spPr>
          <a:xfrm>
            <a:off x="2681234" y="2572974"/>
            <a:ext cx="3941757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&amp; Visualization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2"/>
          <p:cNvSpPr txBox="1">
            <a:spLocks noGrp="1"/>
          </p:cNvSpPr>
          <p:nvPr>
            <p:ph type="title"/>
          </p:nvPr>
        </p:nvSpPr>
        <p:spPr>
          <a:xfrm>
            <a:off x="713250" y="11955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 your Data</a:t>
            </a:r>
          </a:p>
        </p:txBody>
      </p:sp>
      <p:grpSp>
        <p:nvGrpSpPr>
          <p:cNvPr id="912" name="Google Shape;912;p62"/>
          <p:cNvGrpSpPr/>
          <p:nvPr/>
        </p:nvGrpSpPr>
        <p:grpSpPr>
          <a:xfrm>
            <a:off x="2933987" y="2777920"/>
            <a:ext cx="4362543" cy="2162789"/>
            <a:chOff x="1898147" y="1512017"/>
            <a:chExt cx="5385114" cy="2737936"/>
          </a:xfrm>
        </p:grpSpPr>
        <p:sp>
          <p:nvSpPr>
            <p:cNvPr id="913" name="Google Shape;913;p62"/>
            <p:cNvSpPr/>
            <p:nvPr/>
          </p:nvSpPr>
          <p:spPr>
            <a:xfrm>
              <a:off x="6432729" y="3578303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2"/>
            <p:cNvSpPr/>
            <p:nvPr/>
          </p:nvSpPr>
          <p:spPr>
            <a:xfrm>
              <a:off x="6432729" y="363587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2"/>
            <p:cNvSpPr/>
            <p:nvPr/>
          </p:nvSpPr>
          <p:spPr>
            <a:xfrm>
              <a:off x="6432729" y="3693155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2"/>
            <p:cNvSpPr/>
            <p:nvPr/>
          </p:nvSpPr>
          <p:spPr>
            <a:xfrm>
              <a:off x="6490146" y="363587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6490146" y="3693155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6547412" y="363587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6547412" y="3693155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6547412" y="3808007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2"/>
            <p:cNvSpPr/>
            <p:nvPr/>
          </p:nvSpPr>
          <p:spPr>
            <a:xfrm>
              <a:off x="6604847" y="363587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2"/>
            <p:cNvSpPr/>
            <p:nvPr/>
          </p:nvSpPr>
          <p:spPr>
            <a:xfrm>
              <a:off x="6604847" y="3693155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2"/>
            <p:cNvSpPr/>
            <p:nvPr/>
          </p:nvSpPr>
          <p:spPr>
            <a:xfrm>
              <a:off x="6604847" y="3865424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2"/>
            <p:cNvSpPr/>
            <p:nvPr/>
          </p:nvSpPr>
          <p:spPr>
            <a:xfrm>
              <a:off x="6604847" y="3808007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2"/>
            <p:cNvSpPr/>
            <p:nvPr/>
          </p:nvSpPr>
          <p:spPr>
            <a:xfrm>
              <a:off x="6604847" y="375057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2"/>
            <p:cNvSpPr/>
            <p:nvPr/>
          </p:nvSpPr>
          <p:spPr>
            <a:xfrm>
              <a:off x="6720773" y="363587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2"/>
            <p:cNvSpPr/>
            <p:nvPr/>
          </p:nvSpPr>
          <p:spPr>
            <a:xfrm>
              <a:off x="6720773" y="3693155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2"/>
            <p:cNvSpPr/>
            <p:nvPr/>
          </p:nvSpPr>
          <p:spPr>
            <a:xfrm>
              <a:off x="6720773" y="3865424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2"/>
            <p:cNvSpPr/>
            <p:nvPr/>
          </p:nvSpPr>
          <p:spPr>
            <a:xfrm>
              <a:off x="6720773" y="3808007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2"/>
            <p:cNvSpPr/>
            <p:nvPr/>
          </p:nvSpPr>
          <p:spPr>
            <a:xfrm>
              <a:off x="6720773" y="375057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2"/>
            <p:cNvSpPr/>
            <p:nvPr/>
          </p:nvSpPr>
          <p:spPr>
            <a:xfrm>
              <a:off x="6778812" y="3693155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2"/>
            <p:cNvSpPr/>
            <p:nvPr/>
          </p:nvSpPr>
          <p:spPr>
            <a:xfrm>
              <a:off x="6778812" y="3808007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2"/>
            <p:cNvSpPr/>
            <p:nvPr/>
          </p:nvSpPr>
          <p:spPr>
            <a:xfrm>
              <a:off x="6778812" y="375057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2"/>
            <p:cNvSpPr/>
            <p:nvPr/>
          </p:nvSpPr>
          <p:spPr>
            <a:xfrm>
              <a:off x="6547412" y="375057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2"/>
            <p:cNvSpPr/>
            <p:nvPr/>
          </p:nvSpPr>
          <p:spPr>
            <a:xfrm>
              <a:off x="6490146" y="375057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2"/>
            <p:cNvSpPr/>
            <p:nvPr/>
          </p:nvSpPr>
          <p:spPr>
            <a:xfrm>
              <a:off x="6432729" y="375057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2"/>
            <p:cNvSpPr/>
            <p:nvPr/>
          </p:nvSpPr>
          <p:spPr>
            <a:xfrm>
              <a:off x="6203156" y="3693155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2"/>
            <p:cNvSpPr/>
            <p:nvPr/>
          </p:nvSpPr>
          <p:spPr>
            <a:xfrm>
              <a:off x="6203156" y="375057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2"/>
            <p:cNvSpPr/>
            <p:nvPr/>
          </p:nvSpPr>
          <p:spPr>
            <a:xfrm>
              <a:off x="6260441" y="363587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2"/>
            <p:cNvSpPr/>
            <p:nvPr/>
          </p:nvSpPr>
          <p:spPr>
            <a:xfrm>
              <a:off x="6260441" y="3693155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2"/>
            <p:cNvSpPr/>
            <p:nvPr/>
          </p:nvSpPr>
          <p:spPr>
            <a:xfrm>
              <a:off x="6260441" y="375057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2"/>
            <p:cNvSpPr/>
            <p:nvPr/>
          </p:nvSpPr>
          <p:spPr>
            <a:xfrm>
              <a:off x="6317858" y="3578303"/>
              <a:ext cx="47037" cy="4029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2"/>
            <p:cNvSpPr/>
            <p:nvPr/>
          </p:nvSpPr>
          <p:spPr>
            <a:xfrm>
              <a:off x="6317858" y="3635870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2"/>
            <p:cNvSpPr/>
            <p:nvPr/>
          </p:nvSpPr>
          <p:spPr>
            <a:xfrm>
              <a:off x="6317858" y="3693155"/>
              <a:ext cx="47037" cy="4029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2"/>
            <p:cNvSpPr/>
            <p:nvPr/>
          </p:nvSpPr>
          <p:spPr>
            <a:xfrm>
              <a:off x="6317858" y="375057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2"/>
            <p:cNvSpPr/>
            <p:nvPr/>
          </p:nvSpPr>
          <p:spPr>
            <a:xfrm>
              <a:off x="6375293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2"/>
            <p:cNvSpPr/>
            <p:nvPr/>
          </p:nvSpPr>
          <p:spPr>
            <a:xfrm>
              <a:off x="6375293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2"/>
            <p:cNvSpPr/>
            <p:nvPr/>
          </p:nvSpPr>
          <p:spPr>
            <a:xfrm>
              <a:off x="6375293" y="375057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2"/>
            <p:cNvSpPr/>
            <p:nvPr/>
          </p:nvSpPr>
          <p:spPr>
            <a:xfrm>
              <a:off x="6375293" y="3693155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2"/>
            <p:cNvSpPr/>
            <p:nvPr/>
          </p:nvSpPr>
          <p:spPr>
            <a:xfrm>
              <a:off x="6375293" y="363587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2"/>
            <p:cNvSpPr/>
            <p:nvPr/>
          </p:nvSpPr>
          <p:spPr>
            <a:xfrm>
              <a:off x="7121541" y="3578303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2"/>
            <p:cNvSpPr/>
            <p:nvPr/>
          </p:nvSpPr>
          <p:spPr>
            <a:xfrm>
              <a:off x="6891987" y="363587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2"/>
            <p:cNvSpPr/>
            <p:nvPr/>
          </p:nvSpPr>
          <p:spPr>
            <a:xfrm>
              <a:off x="6891987" y="3578303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2"/>
            <p:cNvSpPr/>
            <p:nvPr/>
          </p:nvSpPr>
          <p:spPr>
            <a:xfrm>
              <a:off x="6949404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2"/>
            <p:cNvSpPr/>
            <p:nvPr/>
          </p:nvSpPr>
          <p:spPr>
            <a:xfrm>
              <a:off x="6834401" y="3463450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2"/>
            <p:cNvSpPr/>
            <p:nvPr/>
          </p:nvSpPr>
          <p:spPr>
            <a:xfrm>
              <a:off x="6719699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2"/>
            <p:cNvSpPr/>
            <p:nvPr/>
          </p:nvSpPr>
          <p:spPr>
            <a:xfrm>
              <a:off x="6432729" y="3291313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2"/>
            <p:cNvSpPr/>
            <p:nvPr/>
          </p:nvSpPr>
          <p:spPr>
            <a:xfrm>
              <a:off x="6604847" y="3406166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2"/>
            <p:cNvSpPr/>
            <p:nvPr/>
          </p:nvSpPr>
          <p:spPr>
            <a:xfrm>
              <a:off x="6604847" y="334874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2"/>
            <p:cNvSpPr/>
            <p:nvPr/>
          </p:nvSpPr>
          <p:spPr>
            <a:xfrm>
              <a:off x="6547412" y="3406166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2"/>
            <p:cNvSpPr/>
            <p:nvPr/>
          </p:nvSpPr>
          <p:spPr>
            <a:xfrm>
              <a:off x="6547412" y="334874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2"/>
            <p:cNvSpPr/>
            <p:nvPr/>
          </p:nvSpPr>
          <p:spPr>
            <a:xfrm>
              <a:off x="6490146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2"/>
            <p:cNvSpPr/>
            <p:nvPr/>
          </p:nvSpPr>
          <p:spPr>
            <a:xfrm>
              <a:off x="6490146" y="3291313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2"/>
            <p:cNvSpPr/>
            <p:nvPr/>
          </p:nvSpPr>
          <p:spPr>
            <a:xfrm>
              <a:off x="7064106" y="3922709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2"/>
            <p:cNvSpPr/>
            <p:nvPr/>
          </p:nvSpPr>
          <p:spPr>
            <a:xfrm>
              <a:off x="7006689" y="4037561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2"/>
            <p:cNvSpPr/>
            <p:nvPr/>
          </p:nvSpPr>
          <p:spPr>
            <a:xfrm>
              <a:off x="7006689" y="3980125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2"/>
            <p:cNvSpPr/>
            <p:nvPr/>
          </p:nvSpPr>
          <p:spPr>
            <a:xfrm>
              <a:off x="6949404" y="4037561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2"/>
            <p:cNvSpPr/>
            <p:nvPr/>
          </p:nvSpPr>
          <p:spPr>
            <a:xfrm>
              <a:off x="6604847" y="4037561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2"/>
            <p:cNvSpPr/>
            <p:nvPr/>
          </p:nvSpPr>
          <p:spPr>
            <a:xfrm>
              <a:off x="6662283" y="3922709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2"/>
            <p:cNvSpPr/>
            <p:nvPr/>
          </p:nvSpPr>
          <p:spPr>
            <a:xfrm>
              <a:off x="6662283" y="3865424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2"/>
            <p:cNvSpPr/>
            <p:nvPr/>
          </p:nvSpPr>
          <p:spPr>
            <a:xfrm>
              <a:off x="6662283" y="3808007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2"/>
            <p:cNvSpPr/>
            <p:nvPr/>
          </p:nvSpPr>
          <p:spPr>
            <a:xfrm>
              <a:off x="6662283" y="375057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2"/>
            <p:cNvSpPr/>
            <p:nvPr/>
          </p:nvSpPr>
          <p:spPr>
            <a:xfrm>
              <a:off x="6662283" y="3693155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2"/>
            <p:cNvSpPr/>
            <p:nvPr/>
          </p:nvSpPr>
          <p:spPr>
            <a:xfrm>
              <a:off x="6662283" y="363587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2"/>
            <p:cNvSpPr/>
            <p:nvPr/>
          </p:nvSpPr>
          <p:spPr>
            <a:xfrm>
              <a:off x="6662283" y="3578303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2"/>
            <p:cNvSpPr/>
            <p:nvPr/>
          </p:nvSpPr>
          <p:spPr>
            <a:xfrm>
              <a:off x="6604847" y="3922709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2"/>
            <p:cNvSpPr/>
            <p:nvPr/>
          </p:nvSpPr>
          <p:spPr>
            <a:xfrm>
              <a:off x="6604847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2"/>
            <p:cNvSpPr/>
            <p:nvPr/>
          </p:nvSpPr>
          <p:spPr>
            <a:xfrm>
              <a:off x="6604847" y="352086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2"/>
            <p:cNvSpPr/>
            <p:nvPr/>
          </p:nvSpPr>
          <p:spPr>
            <a:xfrm>
              <a:off x="6547412" y="3922709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2"/>
            <p:cNvSpPr/>
            <p:nvPr/>
          </p:nvSpPr>
          <p:spPr>
            <a:xfrm>
              <a:off x="6547412" y="3865424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2"/>
            <p:cNvSpPr/>
            <p:nvPr/>
          </p:nvSpPr>
          <p:spPr>
            <a:xfrm>
              <a:off x="6547412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2"/>
            <p:cNvSpPr/>
            <p:nvPr/>
          </p:nvSpPr>
          <p:spPr>
            <a:xfrm>
              <a:off x="6547412" y="352086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2"/>
            <p:cNvSpPr/>
            <p:nvPr/>
          </p:nvSpPr>
          <p:spPr>
            <a:xfrm>
              <a:off x="6490146" y="3865424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2"/>
            <p:cNvSpPr/>
            <p:nvPr/>
          </p:nvSpPr>
          <p:spPr>
            <a:xfrm>
              <a:off x="6490146" y="3808007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2"/>
            <p:cNvSpPr/>
            <p:nvPr/>
          </p:nvSpPr>
          <p:spPr>
            <a:xfrm>
              <a:off x="6490146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2"/>
            <p:cNvSpPr/>
            <p:nvPr/>
          </p:nvSpPr>
          <p:spPr>
            <a:xfrm>
              <a:off x="6490146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2"/>
            <p:cNvSpPr/>
            <p:nvPr/>
          </p:nvSpPr>
          <p:spPr>
            <a:xfrm>
              <a:off x="6432729" y="3808007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2"/>
            <p:cNvSpPr/>
            <p:nvPr/>
          </p:nvSpPr>
          <p:spPr>
            <a:xfrm>
              <a:off x="6432729" y="352086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2"/>
            <p:cNvSpPr/>
            <p:nvPr/>
          </p:nvSpPr>
          <p:spPr>
            <a:xfrm>
              <a:off x="6432729" y="3463450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2"/>
            <p:cNvSpPr/>
            <p:nvPr/>
          </p:nvSpPr>
          <p:spPr>
            <a:xfrm>
              <a:off x="6375293" y="3808007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2"/>
            <p:cNvSpPr/>
            <p:nvPr/>
          </p:nvSpPr>
          <p:spPr>
            <a:xfrm>
              <a:off x="6375293" y="3463450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2"/>
            <p:cNvSpPr/>
            <p:nvPr/>
          </p:nvSpPr>
          <p:spPr>
            <a:xfrm>
              <a:off x="6317858" y="3808007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2"/>
            <p:cNvSpPr/>
            <p:nvPr/>
          </p:nvSpPr>
          <p:spPr>
            <a:xfrm>
              <a:off x="6317858" y="352086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2"/>
            <p:cNvSpPr/>
            <p:nvPr/>
          </p:nvSpPr>
          <p:spPr>
            <a:xfrm>
              <a:off x="6260441" y="3808007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2"/>
            <p:cNvSpPr/>
            <p:nvPr/>
          </p:nvSpPr>
          <p:spPr>
            <a:xfrm>
              <a:off x="6260441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2"/>
            <p:cNvSpPr/>
            <p:nvPr/>
          </p:nvSpPr>
          <p:spPr>
            <a:xfrm>
              <a:off x="6260441" y="352086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2"/>
            <p:cNvSpPr/>
            <p:nvPr/>
          </p:nvSpPr>
          <p:spPr>
            <a:xfrm>
              <a:off x="6203156" y="3808007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2"/>
            <p:cNvSpPr/>
            <p:nvPr/>
          </p:nvSpPr>
          <p:spPr>
            <a:xfrm>
              <a:off x="6203156" y="363587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6203156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6145740" y="3808007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6145740" y="375057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6145740" y="3693155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2"/>
            <p:cNvSpPr/>
            <p:nvPr/>
          </p:nvSpPr>
          <p:spPr>
            <a:xfrm>
              <a:off x="6145740" y="363587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2"/>
            <p:cNvSpPr/>
            <p:nvPr/>
          </p:nvSpPr>
          <p:spPr>
            <a:xfrm>
              <a:off x="5112522" y="363587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2"/>
            <p:cNvSpPr/>
            <p:nvPr/>
          </p:nvSpPr>
          <p:spPr>
            <a:xfrm>
              <a:off x="5112522" y="3578303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2"/>
            <p:cNvSpPr/>
            <p:nvPr/>
          </p:nvSpPr>
          <p:spPr>
            <a:xfrm>
              <a:off x="5112522" y="352086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2"/>
            <p:cNvSpPr/>
            <p:nvPr/>
          </p:nvSpPr>
          <p:spPr>
            <a:xfrm>
              <a:off x="5055086" y="3693155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2"/>
            <p:cNvSpPr/>
            <p:nvPr/>
          </p:nvSpPr>
          <p:spPr>
            <a:xfrm>
              <a:off x="5055086" y="3635870"/>
              <a:ext cx="46981" cy="40124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2"/>
            <p:cNvSpPr/>
            <p:nvPr/>
          </p:nvSpPr>
          <p:spPr>
            <a:xfrm>
              <a:off x="5055086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2"/>
            <p:cNvSpPr/>
            <p:nvPr/>
          </p:nvSpPr>
          <p:spPr>
            <a:xfrm>
              <a:off x="4997651" y="3119195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2"/>
            <p:cNvSpPr/>
            <p:nvPr/>
          </p:nvSpPr>
          <p:spPr>
            <a:xfrm>
              <a:off x="4997651" y="3176461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2"/>
            <p:cNvSpPr/>
            <p:nvPr/>
          </p:nvSpPr>
          <p:spPr>
            <a:xfrm>
              <a:off x="4710831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2"/>
            <p:cNvSpPr/>
            <p:nvPr/>
          </p:nvSpPr>
          <p:spPr>
            <a:xfrm>
              <a:off x="4710831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2"/>
            <p:cNvSpPr/>
            <p:nvPr/>
          </p:nvSpPr>
          <p:spPr>
            <a:xfrm>
              <a:off x="4710831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2"/>
            <p:cNvSpPr/>
            <p:nvPr/>
          </p:nvSpPr>
          <p:spPr>
            <a:xfrm>
              <a:off x="4710831" y="300434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2"/>
            <p:cNvSpPr/>
            <p:nvPr/>
          </p:nvSpPr>
          <p:spPr>
            <a:xfrm>
              <a:off x="4710831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2"/>
            <p:cNvSpPr/>
            <p:nvPr/>
          </p:nvSpPr>
          <p:spPr>
            <a:xfrm>
              <a:off x="4710831" y="311919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2"/>
            <p:cNvSpPr/>
            <p:nvPr/>
          </p:nvSpPr>
          <p:spPr>
            <a:xfrm>
              <a:off x="4710831" y="3176461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2"/>
            <p:cNvSpPr/>
            <p:nvPr/>
          </p:nvSpPr>
          <p:spPr>
            <a:xfrm>
              <a:off x="4710831" y="323389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2"/>
            <p:cNvSpPr/>
            <p:nvPr/>
          </p:nvSpPr>
          <p:spPr>
            <a:xfrm>
              <a:off x="4710831" y="3291313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2"/>
            <p:cNvSpPr/>
            <p:nvPr/>
          </p:nvSpPr>
          <p:spPr>
            <a:xfrm>
              <a:off x="4710831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2"/>
            <p:cNvSpPr/>
            <p:nvPr/>
          </p:nvSpPr>
          <p:spPr>
            <a:xfrm>
              <a:off x="4710831" y="3406166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2"/>
            <p:cNvSpPr/>
            <p:nvPr/>
          </p:nvSpPr>
          <p:spPr>
            <a:xfrm>
              <a:off x="4710831" y="3463450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2"/>
            <p:cNvSpPr/>
            <p:nvPr/>
          </p:nvSpPr>
          <p:spPr>
            <a:xfrm>
              <a:off x="4710831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2"/>
            <p:cNvSpPr/>
            <p:nvPr/>
          </p:nvSpPr>
          <p:spPr>
            <a:xfrm>
              <a:off x="4710831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2"/>
            <p:cNvSpPr/>
            <p:nvPr/>
          </p:nvSpPr>
          <p:spPr>
            <a:xfrm>
              <a:off x="4710831" y="363587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2"/>
            <p:cNvSpPr/>
            <p:nvPr/>
          </p:nvSpPr>
          <p:spPr>
            <a:xfrm>
              <a:off x="4710831" y="375057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2"/>
            <p:cNvSpPr/>
            <p:nvPr/>
          </p:nvSpPr>
          <p:spPr>
            <a:xfrm>
              <a:off x="4768097" y="2832206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2"/>
            <p:cNvSpPr/>
            <p:nvPr/>
          </p:nvSpPr>
          <p:spPr>
            <a:xfrm>
              <a:off x="4768097" y="2889641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2"/>
            <p:cNvSpPr/>
            <p:nvPr/>
          </p:nvSpPr>
          <p:spPr>
            <a:xfrm>
              <a:off x="4768097" y="294690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2"/>
            <p:cNvSpPr/>
            <p:nvPr/>
          </p:nvSpPr>
          <p:spPr>
            <a:xfrm>
              <a:off x="4768097" y="300434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2"/>
            <p:cNvSpPr/>
            <p:nvPr/>
          </p:nvSpPr>
          <p:spPr>
            <a:xfrm>
              <a:off x="4768097" y="3061760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2"/>
            <p:cNvSpPr/>
            <p:nvPr/>
          </p:nvSpPr>
          <p:spPr>
            <a:xfrm>
              <a:off x="4768097" y="3119195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2"/>
            <p:cNvSpPr/>
            <p:nvPr/>
          </p:nvSpPr>
          <p:spPr>
            <a:xfrm>
              <a:off x="4768097" y="3176461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2"/>
            <p:cNvSpPr/>
            <p:nvPr/>
          </p:nvSpPr>
          <p:spPr>
            <a:xfrm>
              <a:off x="4768097" y="323389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2"/>
            <p:cNvSpPr/>
            <p:nvPr/>
          </p:nvSpPr>
          <p:spPr>
            <a:xfrm>
              <a:off x="4768097" y="3291313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2"/>
            <p:cNvSpPr/>
            <p:nvPr/>
          </p:nvSpPr>
          <p:spPr>
            <a:xfrm>
              <a:off x="4768097" y="334874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2"/>
            <p:cNvSpPr/>
            <p:nvPr/>
          </p:nvSpPr>
          <p:spPr>
            <a:xfrm>
              <a:off x="4768097" y="3406166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2"/>
            <p:cNvSpPr/>
            <p:nvPr/>
          </p:nvSpPr>
          <p:spPr>
            <a:xfrm>
              <a:off x="4768097" y="3463450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2"/>
            <p:cNvSpPr/>
            <p:nvPr/>
          </p:nvSpPr>
          <p:spPr>
            <a:xfrm>
              <a:off x="4768097" y="352086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2"/>
            <p:cNvSpPr/>
            <p:nvPr/>
          </p:nvSpPr>
          <p:spPr>
            <a:xfrm>
              <a:off x="4825532" y="2832206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2"/>
            <p:cNvSpPr/>
            <p:nvPr/>
          </p:nvSpPr>
          <p:spPr>
            <a:xfrm>
              <a:off x="4825532" y="2889641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2"/>
            <p:cNvSpPr/>
            <p:nvPr/>
          </p:nvSpPr>
          <p:spPr>
            <a:xfrm>
              <a:off x="4825532" y="294690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2"/>
            <p:cNvSpPr/>
            <p:nvPr/>
          </p:nvSpPr>
          <p:spPr>
            <a:xfrm>
              <a:off x="4825532" y="300434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2"/>
            <p:cNvSpPr/>
            <p:nvPr/>
          </p:nvSpPr>
          <p:spPr>
            <a:xfrm>
              <a:off x="4825532" y="3061760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2"/>
            <p:cNvSpPr/>
            <p:nvPr/>
          </p:nvSpPr>
          <p:spPr>
            <a:xfrm>
              <a:off x="4825532" y="3119195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2"/>
            <p:cNvSpPr/>
            <p:nvPr/>
          </p:nvSpPr>
          <p:spPr>
            <a:xfrm>
              <a:off x="4825532" y="3176461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2"/>
            <p:cNvSpPr/>
            <p:nvPr/>
          </p:nvSpPr>
          <p:spPr>
            <a:xfrm>
              <a:off x="4825532" y="323389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2"/>
            <p:cNvSpPr/>
            <p:nvPr/>
          </p:nvSpPr>
          <p:spPr>
            <a:xfrm>
              <a:off x="4825532" y="3291313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2"/>
            <p:cNvSpPr/>
            <p:nvPr/>
          </p:nvSpPr>
          <p:spPr>
            <a:xfrm>
              <a:off x="4825532" y="334874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2"/>
            <p:cNvSpPr/>
            <p:nvPr/>
          </p:nvSpPr>
          <p:spPr>
            <a:xfrm>
              <a:off x="4825532" y="3406166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2"/>
            <p:cNvSpPr/>
            <p:nvPr/>
          </p:nvSpPr>
          <p:spPr>
            <a:xfrm>
              <a:off x="4825532" y="3463450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2"/>
            <p:cNvSpPr/>
            <p:nvPr/>
          </p:nvSpPr>
          <p:spPr>
            <a:xfrm>
              <a:off x="4882968" y="3004343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2"/>
            <p:cNvSpPr/>
            <p:nvPr/>
          </p:nvSpPr>
          <p:spPr>
            <a:xfrm>
              <a:off x="4882968" y="3061760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2"/>
            <p:cNvSpPr/>
            <p:nvPr/>
          </p:nvSpPr>
          <p:spPr>
            <a:xfrm>
              <a:off x="4882968" y="3119195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2"/>
            <p:cNvSpPr/>
            <p:nvPr/>
          </p:nvSpPr>
          <p:spPr>
            <a:xfrm>
              <a:off x="4882968" y="3176461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2"/>
            <p:cNvSpPr/>
            <p:nvPr/>
          </p:nvSpPr>
          <p:spPr>
            <a:xfrm>
              <a:off x="4940385" y="300434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2"/>
            <p:cNvSpPr/>
            <p:nvPr/>
          </p:nvSpPr>
          <p:spPr>
            <a:xfrm>
              <a:off x="4940385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2"/>
            <p:cNvSpPr/>
            <p:nvPr/>
          </p:nvSpPr>
          <p:spPr>
            <a:xfrm>
              <a:off x="4940385" y="3119195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2"/>
            <p:cNvSpPr/>
            <p:nvPr/>
          </p:nvSpPr>
          <p:spPr>
            <a:xfrm>
              <a:off x="4940385" y="3176461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2"/>
            <p:cNvSpPr/>
            <p:nvPr/>
          </p:nvSpPr>
          <p:spPr>
            <a:xfrm>
              <a:off x="4940290" y="3233897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2"/>
            <p:cNvSpPr/>
            <p:nvPr/>
          </p:nvSpPr>
          <p:spPr>
            <a:xfrm>
              <a:off x="4882968" y="3233897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2"/>
            <p:cNvSpPr/>
            <p:nvPr/>
          </p:nvSpPr>
          <p:spPr>
            <a:xfrm>
              <a:off x="4882968" y="3291313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2"/>
            <p:cNvSpPr/>
            <p:nvPr/>
          </p:nvSpPr>
          <p:spPr>
            <a:xfrm>
              <a:off x="4882968" y="3348749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2"/>
            <p:cNvSpPr/>
            <p:nvPr/>
          </p:nvSpPr>
          <p:spPr>
            <a:xfrm>
              <a:off x="4882968" y="3406166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2"/>
            <p:cNvSpPr/>
            <p:nvPr/>
          </p:nvSpPr>
          <p:spPr>
            <a:xfrm>
              <a:off x="4882968" y="3463450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2"/>
            <p:cNvSpPr/>
            <p:nvPr/>
          </p:nvSpPr>
          <p:spPr>
            <a:xfrm>
              <a:off x="4882968" y="352086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2"/>
            <p:cNvSpPr/>
            <p:nvPr/>
          </p:nvSpPr>
          <p:spPr>
            <a:xfrm>
              <a:off x="4825532" y="352086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2"/>
            <p:cNvSpPr/>
            <p:nvPr/>
          </p:nvSpPr>
          <p:spPr>
            <a:xfrm>
              <a:off x="4825532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2"/>
            <p:cNvSpPr/>
            <p:nvPr/>
          </p:nvSpPr>
          <p:spPr>
            <a:xfrm>
              <a:off x="4768097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2"/>
            <p:cNvSpPr/>
            <p:nvPr/>
          </p:nvSpPr>
          <p:spPr>
            <a:xfrm>
              <a:off x="4768097" y="363587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2"/>
            <p:cNvSpPr/>
            <p:nvPr/>
          </p:nvSpPr>
          <p:spPr>
            <a:xfrm>
              <a:off x="4768097" y="375057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2"/>
            <p:cNvSpPr/>
            <p:nvPr/>
          </p:nvSpPr>
          <p:spPr>
            <a:xfrm>
              <a:off x="4768097" y="3693155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2"/>
            <p:cNvSpPr/>
            <p:nvPr/>
          </p:nvSpPr>
          <p:spPr>
            <a:xfrm>
              <a:off x="4710831" y="3693155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2"/>
            <p:cNvSpPr/>
            <p:nvPr/>
          </p:nvSpPr>
          <p:spPr>
            <a:xfrm>
              <a:off x="4423691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2"/>
            <p:cNvSpPr/>
            <p:nvPr/>
          </p:nvSpPr>
          <p:spPr>
            <a:xfrm>
              <a:off x="4423691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2"/>
            <p:cNvSpPr/>
            <p:nvPr/>
          </p:nvSpPr>
          <p:spPr>
            <a:xfrm>
              <a:off x="4423691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2"/>
            <p:cNvSpPr/>
            <p:nvPr/>
          </p:nvSpPr>
          <p:spPr>
            <a:xfrm>
              <a:off x="4423691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2"/>
            <p:cNvSpPr/>
            <p:nvPr/>
          </p:nvSpPr>
          <p:spPr>
            <a:xfrm>
              <a:off x="4423691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2"/>
            <p:cNvSpPr/>
            <p:nvPr/>
          </p:nvSpPr>
          <p:spPr>
            <a:xfrm>
              <a:off x="4423691" y="300434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2"/>
            <p:cNvSpPr/>
            <p:nvPr/>
          </p:nvSpPr>
          <p:spPr>
            <a:xfrm>
              <a:off x="4423691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2"/>
            <p:cNvSpPr/>
            <p:nvPr/>
          </p:nvSpPr>
          <p:spPr>
            <a:xfrm>
              <a:off x="4194137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2"/>
            <p:cNvSpPr/>
            <p:nvPr/>
          </p:nvSpPr>
          <p:spPr>
            <a:xfrm>
              <a:off x="4194137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2"/>
            <p:cNvSpPr/>
            <p:nvPr/>
          </p:nvSpPr>
          <p:spPr>
            <a:xfrm>
              <a:off x="4194137" y="300434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2"/>
            <p:cNvSpPr/>
            <p:nvPr/>
          </p:nvSpPr>
          <p:spPr>
            <a:xfrm>
              <a:off x="4251573" y="2832206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2"/>
            <p:cNvSpPr/>
            <p:nvPr/>
          </p:nvSpPr>
          <p:spPr>
            <a:xfrm>
              <a:off x="4251573" y="2889641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2"/>
            <p:cNvSpPr/>
            <p:nvPr/>
          </p:nvSpPr>
          <p:spPr>
            <a:xfrm>
              <a:off x="4251573" y="294690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2"/>
            <p:cNvSpPr/>
            <p:nvPr/>
          </p:nvSpPr>
          <p:spPr>
            <a:xfrm>
              <a:off x="4251573" y="3004343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2"/>
            <p:cNvSpPr/>
            <p:nvPr/>
          </p:nvSpPr>
          <p:spPr>
            <a:xfrm>
              <a:off x="4251573" y="3061760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2"/>
            <p:cNvSpPr/>
            <p:nvPr/>
          </p:nvSpPr>
          <p:spPr>
            <a:xfrm>
              <a:off x="4308839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2"/>
            <p:cNvSpPr/>
            <p:nvPr/>
          </p:nvSpPr>
          <p:spPr>
            <a:xfrm>
              <a:off x="4308839" y="277478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2"/>
            <p:cNvSpPr/>
            <p:nvPr/>
          </p:nvSpPr>
          <p:spPr>
            <a:xfrm>
              <a:off x="4308839" y="2832206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2"/>
            <p:cNvSpPr/>
            <p:nvPr/>
          </p:nvSpPr>
          <p:spPr>
            <a:xfrm>
              <a:off x="4308839" y="2889641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2"/>
            <p:cNvSpPr/>
            <p:nvPr/>
          </p:nvSpPr>
          <p:spPr>
            <a:xfrm>
              <a:off x="4308839" y="294690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2"/>
            <p:cNvSpPr/>
            <p:nvPr/>
          </p:nvSpPr>
          <p:spPr>
            <a:xfrm>
              <a:off x="4308839" y="300434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2"/>
            <p:cNvSpPr/>
            <p:nvPr/>
          </p:nvSpPr>
          <p:spPr>
            <a:xfrm>
              <a:off x="4308839" y="3061760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2"/>
            <p:cNvSpPr/>
            <p:nvPr/>
          </p:nvSpPr>
          <p:spPr>
            <a:xfrm>
              <a:off x="4366274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2"/>
            <p:cNvSpPr/>
            <p:nvPr/>
          </p:nvSpPr>
          <p:spPr>
            <a:xfrm>
              <a:off x="4366274" y="277478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2"/>
            <p:cNvSpPr/>
            <p:nvPr/>
          </p:nvSpPr>
          <p:spPr>
            <a:xfrm>
              <a:off x="4366274" y="2832206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2"/>
            <p:cNvSpPr/>
            <p:nvPr/>
          </p:nvSpPr>
          <p:spPr>
            <a:xfrm>
              <a:off x="4366274" y="2889641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2"/>
            <p:cNvSpPr/>
            <p:nvPr/>
          </p:nvSpPr>
          <p:spPr>
            <a:xfrm>
              <a:off x="4366274" y="294690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2"/>
            <p:cNvSpPr/>
            <p:nvPr/>
          </p:nvSpPr>
          <p:spPr>
            <a:xfrm>
              <a:off x="4366274" y="300434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2"/>
            <p:cNvSpPr/>
            <p:nvPr/>
          </p:nvSpPr>
          <p:spPr>
            <a:xfrm>
              <a:off x="4366274" y="3061760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2"/>
            <p:cNvSpPr/>
            <p:nvPr/>
          </p:nvSpPr>
          <p:spPr>
            <a:xfrm>
              <a:off x="4366274" y="3119195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2"/>
            <p:cNvSpPr/>
            <p:nvPr/>
          </p:nvSpPr>
          <p:spPr>
            <a:xfrm>
              <a:off x="4423691" y="3119195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2"/>
            <p:cNvSpPr/>
            <p:nvPr/>
          </p:nvSpPr>
          <p:spPr>
            <a:xfrm>
              <a:off x="4481126" y="2717354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2"/>
            <p:cNvSpPr/>
            <p:nvPr/>
          </p:nvSpPr>
          <p:spPr>
            <a:xfrm>
              <a:off x="4481126" y="2774789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2"/>
            <p:cNvSpPr/>
            <p:nvPr/>
          </p:nvSpPr>
          <p:spPr>
            <a:xfrm>
              <a:off x="4481126" y="2832206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2"/>
            <p:cNvSpPr/>
            <p:nvPr/>
          </p:nvSpPr>
          <p:spPr>
            <a:xfrm>
              <a:off x="4481126" y="294690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2"/>
            <p:cNvSpPr/>
            <p:nvPr/>
          </p:nvSpPr>
          <p:spPr>
            <a:xfrm>
              <a:off x="4481126" y="3004343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2"/>
            <p:cNvSpPr/>
            <p:nvPr/>
          </p:nvSpPr>
          <p:spPr>
            <a:xfrm>
              <a:off x="4481126" y="3061760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2"/>
            <p:cNvSpPr/>
            <p:nvPr/>
          </p:nvSpPr>
          <p:spPr>
            <a:xfrm>
              <a:off x="4481126" y="3119195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2"/>
            <p:cNvSpPr/>
            <p:nvPr/>
          </p:nvSpPr>
          <p:spPr>
            <a:xfrm>
              <a:off x="4538543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2"/>
            <p:cNvSpPr/>
            <p:nvPr/>
          </p:nvSpPr>
          <p:spPr>
            <a:xfrm>
              <a:off x="4538543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2"/>
            <p:cNvSpPr/>
            <p:nvPr/>
          </p:nvSpPr>
          <p:spPr>
            <a:xfrm>
              <a:off x="4538543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2"/>
            <p:cNvSpPr/>
            <p:nvPr/>
          </p:nvSpPr>
          <p:spPr>
            <a:xfrm>
              <a:off x="4538543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2"/>
            <p:cNvSpPr/>
            <p:nvPr/>
          </p:nvSpPr>
          <p:spPr>
            <a:xfrm>
              <a:off x="4538543" y="3004343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2"/>
            <p:cNvSpPr/>
            <p:nvPr/>
          </p:nvSpPr>
          <p:spPr>
            <a:xfrm>
              <a:off x="4538543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2"/>
            <p:cNvSpPr/>
            <p:nvPr/>
          </p:nvSpPr>
          <p:spPr>
            <a:xfrm>
              <a:off x="4538543" y="3119195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2"/>
            <p:cNvSpPr/>
            <p:nvPr/>
          </p:nvSpPr>
          <p:spPr>
            <a:xfrm>
              <a:off x="4538543" y="3176461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2"/>
            <p:cNvSpPr/>
            <p:nvPr/>
          </p:nvSpPr>
          <p:spPr>
            <a:xfrm>
              <a:off x="4595979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2"/>
            <p:cNvSpPr/>
            <p:nvPr/>
          </p:nvSpPr>
          <p:spPr>
            <a:xfrm>
              <a:off x="4595979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2"/>
            <p:cNvSpPr/>
            <p:nvPr/>
          </p:nvSpPr>
          <p:spPr>
            <a:xfrm>
              <a:off x="4595979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2"/>
            <p:cNvSpPr/>
            <p:nvPr/>
          </p:nvSpPr>
          <p:spPr>
            <a:xfrm>
              <a:off x="4595979" y="300434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2"/>
            <p:cNvSpPr/>
            <p:nvPr/>
          </p:nvSpPr>
          <p:spPr>
            <a:xfrm>
              <a:off x="4595979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2"/>
            <p:cNvSpPr/>
            <p:nvPr/>
          </p:nvSpPr>
          <p:spPr>
            <a:xfrm>
              <a:off x="4595979" y="3119195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2"/>
            <p:cNvSpPr/>
            <p:nvPr/>
          </p:nvSpPr>
          <p:spPr>
            <a:xfrm>
              <a:off x="4595979" y="3176461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2"/>
            <p:cNvSpPr/>
            <p:nvPr/>
          </p:nvSpPr>
          <p:spPr>
            <a:xfrm>
              <a:off x="4595979" y="323389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2"/>
            <p:cNvSpPr/>
            <p:nvPr/>
          </p:nvSpPr>
          <p:spPr>
            <a:xfrm>
              <a:off x="4595979" y="3291313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2"/>
            <p:cNvSpPr/>
            <p:nvPr/>
          </p:nvSpPr>
          <p:spPr>
            <a:xfrm>
              <a:off x="4595979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4653395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2"/>
            <p:cNvSpPr/>
            <p:nvPr/>
          </p:nvSpPr>
          <p:spPr>
            <a:xfrm>
              <a:off x="4653395" y="3693155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2"/>
            <p:cNvSpPr/>
            <p:nvPr/>
          </p:nvSpPr>
          <p:spPr>
            <a:xfrm>
              <a:off x="4653395" y="3635870"/>
              <a:ext cx="46849" cy="40124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2"/>
            <p:cNvSpPr/>
            <p:nvPr/>
          </p:nvSpPr>
          <p:spPr>
            <a:xfrm>
              <a:off x="4653395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2"/>
            <p:cNvSpPr/>
            <p:nvPr/>
          </p:nvSpPr>
          <p:spPr>
            <a:xfrm>
              <a:off x="4653395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2"/>
            <p:cNvSpPr/>
            <p:nvPr/>
          </p:nvSpPr>
          <p:spPr>
            <a:xfrm>
              <a:off x="4653395" y="3463450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2"/>
            <p:cNvSpPr/>
            <p:nvPr/>
          </p:nvSpPr>
          <p:spPr>
            <a:xfrm>
              <a:off x="4653395" y="3406166"/>
              <a:ext cx="46849" cy="40124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2"/>
            <p:cNvSpPr/>
            <p:nvPr/>
          </p:nvSpPr>
          <p:spPr>
            <a:xfrm>
              <a:off x="4653395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2"/>
            <p:cNvSpPr/>
            <p:nvPr/>
          </p:nvSpPr>
          <p:spPr>
            <a:xfrm>
              <a:off x="4653395" y="3291313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2"/>
            <p:cNvSpPr/>
            <p:nvPr/>
          </p:nvSpPr>
          <p:spPr>
            <a:xfrm>
              <a:off x="4653301" y="3233897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2"/>
            <p:cNvSpPr/>
            <p:nvPr/>
          </p:nvSpPr>
          <p:spPr>
            <a:xfrm>
              <a:off x="4653395" y="3176461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2"/>
            <p:cNvSpPr/>
            <p:nvPr/>
          </p:nvSpPr>
          <p:spPr>
            <a:xfrm>
              <a:off x="4653395" y="3119195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2"/>
            <p:cNvSpPr/>
            <p:nvPr/>
          </p:nvSpPr>
          <p:spPr>
            <a:xfrm>
              <a:off x="4653395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2"/>
            <p:cNvSpPr/>
            <p:nvPr/>
          </p:nvSpPr>
          <p:spPr>
            <a:xfrm>
              <a:off x="4653395" y="300434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653395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2"/>
            <p:cNvSpPr/>
            <p:nvPr/>
          </p:nvSpPr>
          <p:spPr>
            <a:xfrm>
              <a:off x="4653395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2"/>
            <p:cNvSpPr/>
            <p:nvPr/>
          </p:nvSpPr>
          <p:spPr>
            <a:xfrm>
              <a:off x="4595979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2"/>
            <p:cNvSpPr/>
            <p:nvPr/>
          </p:nvSpPr>
          <p:spPr>
            <a:xfrm>
              <a:off x="4538543" y="2889641"/>
              <a:ext cx="46887" cy="4010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2"/>
            <p:cNvSpPr/>
            <p:nvPr/>
          </p:nvSpPr>
          <p:spPr>
            <a:xfrm>
              <a:off x="4481126" y="2889641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2"/>
            <p:cNvSpPr/>
            <p:nvPr/>
          </p:nvSpPr>
          <p:spPr>
            <a:xfrm>
              <a:off x="5112522" y="3176461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2"/>
            <p:cNvSpPr/>
            <p:nvPr/>
          </p:nvSpPr>
          <p:spPr>
            <a:xfrm>
              <a:off x="5112522" y="3119195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5112522" y="3061760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2"/>
            <p:cNvSpPr/>
            <p:nvPr/>
          </p:nvSpPr>
          <p:spPr>
            <a:xfrm>
              <a:off x="5055086" y="323389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2"/>
            <p:cNvSpPr/>
            <p:nvPr/>
          </p:nvSpPr>
          <p:spPr>
            <a:xfrm>
              <a:off x="5055086" y="3176461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2"/>
            <p:cNvSpPr/>
            <p:nvPr/>
          </p:nvSpPr>
          <p:spPr>
            <a:xfrm>
              <a:off x="5055086" y="3119195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2"/>
            <p:cNvSpPr/>
            <p:nvPr/>
          </p:nvSpPr>
          <p:spPr>
            <a:xfrm>
              <a:off x="5055086" y="3061760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2"/>
            <p:cNvSpPr/>
            <p:nvPr/>
          </p:nvSpPr>
          <p:spPr>
            <a:xfrm>
              <a:off x="5055086" y="300434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2"/>
            <p:cNvSpPr/>
            <p:nvPr/>
          </p:nvSpPr>
          <p:spPr>
            <a:xfrm>
              <a:off x="4997651" y="3291313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2"/>
            <p:cNvSpPr/>
            <p:nvPr/>
          </p:nvSpPr>
          <p:spPr>
            <a:xfrm>
              <a:off x="4997651" y="323389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2"/>
            <p:cNvSpPr/>
            <p:nvPr/>
          </p:nvSpPr>
          <p:spPr>
            <a:xfrm>
              <a:off x="4997651" y="3061760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2"/>
            <p:cNvSpPr/>
            <p:nvPr/>
          </p:nvSpPr>
          <p:spPr>
            <a:xfrm>
              <a:off x="4997651" y="300434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2"/>
            <p:cNvSpPr/>
            <p:nvPr/>
          </p:nvSpPr>
          <p:spPr>
            <a:xfrm>
              <a:off x="4997651" y="294690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2"/>
            <p:cNvSpPr/>
            <p:nvPr/>
          </p:nvSpPr>
          <p:spPr>
            <a:xfrm>
              <a:off x="4940385" y="357830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2"/>
            <p:cNvSpPr/>
            <p:nvPr/>
          </p:nvSpPr>
          <p:spPr>
            <a:xfrm>
              <a:off x="4940385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2"/>
            <p:cNvSpPr/>
            <p:nvPr/>
          </p:nvSpPr>
          <p:spPr>
            <a:xfrm>
              <a:off x="4940385" y="3463450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2"/>
            <p:cNvSpPr/>
            <p:nvPr/>
          </p:nvSpPr>
          <p:spPr>
            <a:xfrm>
              <a:off x="4940385" y="3406166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2"/>
            <p:cNvSpPr/>
            <p:nvPr/>
          </p:nvSpPr>
          <p:spPr>
            <a:xfrm>
              <a:off x="4940385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2"/>
            <p:cNvSpPr/>
            <p:nvPr/>
          </p:nvSpPr>
          <p:spPr>
            <a:xfrm>
              <a:off x="4940385" y="3291313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2"/>
            <p:cNvSpPr/>
            <p:nvPr/>
          </p:nvSpPr>
          <p:spPr>
            <a:xfrm>
              <a:off x="4940385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2"/>
            <p:cNvSpPr/>
            <p:nvPr/>
          </p:nvSpPr>
          <p:spPr>
            <a:xfrm>
              <a:off x="4940385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2"/>
            <p:cNvSpPr/>
            <p:nvPr/>
          </p:nvSpPr>
          <p:spPr>
            <a:xfrm>
              <a:off x="4882968" y="363587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2"/>
            <p:cNvSpPr/>
            <p:nvPr/>
          </p:nvSpPr>
          <p:spPr>
            <a:xfrm>
              <a:off x="4882968" y="3578303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2"/>
            <p:cNvSpPr/>
            <p:nvPr/>
          </p:nvSpPr>
          <p:spPr>
            <a:xfrm>
              <a:off x="4882968" y="2889641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2"/>
            <p:cNvSpPr/>
            <p:nvPr/>
          </p:nvSpPr>
          <p:spPr>
            <a:xfrm>
              <a:off x="4882968" y="2832206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2"/>
            <p:cNvSpPr/>
            <p:nvPr/>
          </p:nvSpPr>
          <p:spPr>
            <a:xfrm>
              <a:off x="4825532" y="3808007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2"/>
            <p:cNvSpPr/>
            <p:nvPr/>
          </p:nvSpPr>
          <p:spPr>
            <a:xfrm>
              <a:off x="4825532" y="375057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2"/>
            <p:cNvSpPr/>
            <p:nvPr/>
          </p:nvSpPr>
          <p:spPr>
            <a:xfrm>
              <a:off x="4825532" y="3693155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2"/>
            <p:cNvSpPr/>
            <p:nvPr/>
          </p:nvSpPr>
          <p:spPr>
            <a:xfrm>
              <a:off x="4825532" y="363587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2"/>
            <p:cNvSpPr/>
            <p:nvPr/>
          </p:nvSpPr>
          <p:spPr>
            <a:xfrm>
              <a:off x="4825532" y="277478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2"/>
            <p:cNvSpPr/>
            <p:nvPr/>
          </p:nvSpPr>
          <p:spPr>
            <a:xfrm>
              <a:off x="4768097" y="3808007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2"/>
            <p:cNvSpPr/>
            <p:nvPr/>
          </p:nvSpPr>
          <p:spPr>
            <a:xfrm>
              <a:off x="4768097" y="277478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2"/>
            <p:cNvSpPr/>
            <p:nvPr/>
          </p:nvSpPr>
          <p:spPr>
            <a:xfrm>
              <a:off x="4768097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2"/>
            <p:cNvSpPr/>
            <p:nvPr/>
          </p:nvSpPr>
          <p:spPr>
            <a:xfrm>
              <a:off x="4710831" y="3808007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2"/>
            <p:cNvSpPr/>
            <p:nvPr/>
          </p:nvSpPr>
          <p:spPr>
            <a:xfrm>
              <a:off x="4710831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2"/>
            <p:cNvSpPr/>
            <p:nvPr/>
          </p:nvSpPr>
          <p:spPr>
            <a:xfrm>
              <a:off x="4710831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2"/>
            <p:cNvSpPr/>
            <p:nvPr/>
          </p:nvSpPr>
          <p:spPr>
            <a:xfrm>
              <a:off x="4653395" y="3808007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2"/>
            <p:cNvSpPr/>
            <p:nvPr/>
          </p:nvSpPr>
          <p:spPr>
            <a:xfrm>
              <a:off x="4653395" y="375057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2"/>
            <p:cNvSpPr/>
            <p:nvPr/>
          </p:nvSpPr>
          <p:spPr>
            <a:xfrm>
              <a:off x="4653395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2"/>
            <p:cNvSpPr/>
            <p:nvPr/>
          </p:nvSpPr>
          <p:spPr>
            <a:xfrm>
              <a:off x="4653395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2"/>
            <p:cNvSpPr/>
            <p:nvPr/>
          </p:nvSpPr>
          <p:spPr>
            <a:xfrm>
              <a:off x="4595979" y="375057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2"/>
            <p:cNvSpPr/>
            <p:nvPr/>
          </p:nvSpPr>
          <p:spPr>
            <a:xfrm>
              <a:off x="4595979" y="3693155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2"/>
            <p:cNvSpPr/>
            <p:nvPr/>
          </p:nvSpPr>
          <p:spPr>
            <a:xfrm>
              <a:off x="4595979" y="363587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2"/>
            <p:cNvSpPr/>
            <p:nvPr/>
          </p:nvSpPr>
          <p:spPr>
            <a:xfrm>
              <a:off x="4595979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2"/>
            <p:cNvSpPr/>
            <p:nvPr/>
          </p:nvSpPr>
          <p:spPr>
            <a:xfrm>
              <a:off x="4595979" y="3463450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2"/>
            <p:cNvSpPr/>
            <p:nvPr/>
          </p:nvSpPr>
          <p:spPr>
            <a:xfrm>
              <a:off x="4595979" y="3406166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2"/>
            <p:cNvSpPr/>
            <p:nvPr/>
          </p:nvSpPr>
          <p:spPr>
            <a:xfrm>
              <a:off x="4595979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2"/>
            <p:cNvSpPr/>
            <p:nvPr/>
          </p:nvSpPr>
          <p:spPr>
            <a:xfrm>
              <a:off x="4595979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2"/>
            <p:cNvSpPr/>
            <p:nvPr/>
          </p:nvSpPr>
          <p:spPr>
            <a:xfrm>
              <a:off x="4538543" y="357830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2"/>
            <p:cNvSpPr/>
            <p:nvPr/>
          </p:nvSpPr>
          <p:spPr>
            <a:xfrm>
              <a:off x="4538543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2"/>
            <p:cNvSpPr/>
            <p:nvPr/>
          </p:nvSpPr>
          <p:spPr>
            <a:xfrm>
              <a:off x="4538543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2"/>
            <p:cNvSpPr/>
            <p:nvPr/>
          </p:nvSpPr>
          <p:spPr>
            <a:xfrm>
              <a:off x="4538543" y="3291313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2"/>
            <p:cNvSpPr/>
            <p:nvPr/>
          </p:nvSpPr>
          <p:spPr>
            <a:xfrm>
              <a:off x="4538449" y="3233897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2"/>
            <p:cNvSpPr/>
            <p:nvPr/>
          </p:nvSpPr>
          <p:spPr>
            <a:xfrm>
              <a:off x="4538543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2"/>
            <p:cNvSpPr/>
            <p:nvPr/>
          </p:nvSpPr>
          <p:spPr>
            <a:xfrm>
              <a:off x="4481013" y="3233897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2"/>
            <p:cNvSpPr/>
            <p:nvPr/>
          </p:nvSpPr>
          <p:spPr>
            <a:xfrm>
              <a:off x="4481126" y="3176461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2"/>
            <p:cNvSpPr/>
            <p:nvPr/>
          </p:nvSpPr>
          <p:spPr>
            <a:xfrm>
              <a:off x="4481126" y="2659937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2"/>
            <p:cNvSpPr/>
            <p:nvPr/>
          </p:nvSpPr>
          <p:spPr>
            <a:xfrm>
              <a:off x="4423691" y="3176461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2"/>
            <p:cNvSpPr/>
            <p:nvPr/>
          </p:nvSpPr>
          <p:spPr>
            <a:xfrm>
              <a:off x="4423691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2"/>
            <p:cNvSpPr/>
            <p:nvPr/>
          </p:nvSpPr>
          <p:spPr>
            <a:xfrm>
              <a:off x="4423691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2"/>
            <p:cNvSpPr/>
            <p:nvPr/>
          </p:nvSpPr>
          <p:spPr>
            <a:xfrm>
              <a:off x="4366274" y="3176461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2"/>
            <p:cNvSpPr/>
            <p:nvPr/>
          </p:nvSpPr>
          <p:spPr>
            <a:xfrm>
              <a:off x="4366274" y="265993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2"/>
            <p:cNvSpPr/>
            <p:nvPr/>
          </p:nvSpPr>
          <p:spPr>
            <a:xfrm>
              <a:off x="4366274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2"/>
            <p:cNvSpPr/>
            <p:nvPr/>
          </p:nvSpPr>
          <p:spPr>
            <a:xfrm>
              <a:off x="4308839" y="3176461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2"/>
            <p:cNvSpPr/>
            <p:nvPr/>
          </p:nvSpPr>
          <p:spPr>
            <a:xfrm>
              <a:off x="4308839" y="3119195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2"/>
            <p:cNvSpPr/>
            <p:nvPr/>
          </p:nvSpPr>
          <p:spPr>
            <a:xfrm>
              <a:off x="4308839" y="265993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2"/>
            <p:cNvSpPr/>
            <p:nvPr/>
          </p:nvSpPr>
          <p:spPr>
            <a:xfrm>
              <a:off x="4308839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2"/>
            <p:cNvSpPr/>
            <p:nvPr/>
          </p:nvSpPr>
          <p:spPr>
            <a:xfrm>
              <a:off x="4251573" y="3119195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2"/>
            <p:cNvSpPr/>
            <p:nvPr/>
          </p:nvSpPr>
          <p:spPr>
            <a:xfrm>
              <a:off x="4251573" y="2774789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2"/>
            <p:cNvSpPr/>
            <p:nvPr/>
          </p:nvSpPr>
          <p:spPr>
            <a:xfrm>
              <a:off x="4251573" y="2717354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2"/>
            <p:cNvSpPr/>
            <p:nvPr/>
          </p:nvSpPr>
          <p:spPr>
            <a:xfrm>
              <a:off x="4251573" y="2659937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2"/>
            <p:cNvSpPr/>
            <p:nvPr/>
          </p:nvSpPr>
          <p:spPr>
            <a:xfrm>
              <a:off x="4194137" y="3119195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2"/>
            <p:cNvSpPr/>
            <p:nvPr/>
          </p:nvSpPr>
          <p:spPr>
            <a:xfrm>
              <a:off x="4194137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2"/>
            <p:cNvSpPr/>
            <p:nvPr/>
          </p:nvSpPr>
          <p:spPr>
            <a:xfrm>
              <a:off x="4194137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2"/>
            <p:cNvSpPr/>
            <p:nvPr/>
          </p:nvSpPr>
          <p:spPr>
            <a:xfrm>
              <a:off x="4194137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2"/>
            <p:cNvSpPr/>
            <p:nvPr/>
          </p:nvSpPr>
          <p:spPr>
            <a:xfrm>
              <a:off x="4136720" y="3061760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2"/>
            <p:cNvSpPr/>
            <p:nvPr/>
          </p:nvSpPr>
          <p:spPr>
            <a:xfrm>
              <a:off x="4136720" y="3004343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2"/>
            <p:cNvSpPr/>
            <p:nvPr/>
          </p:nvSpPr>
          <p:spPr>
            <a:xfrm>
              <a:off x="4136720" y="294690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2"/>
            <p:cNvSpPr/>
            <p:nvPr/>
          </p:nvSpPr>
          <p:spPr>
            <a:xfrm>
              <a:off x="4136720" y="2889641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2"/>
            <p:cNvSpPr/>
            <p:nvPr/>
          </p:nvSpPr>
          <p:spPr>
            <a:xfrm>
              <a:off x="4136720" y="2832206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2"/>
            <p:cNvSpPr/>
            <p:nvPr/>
          </p:nvSpPr>
          <p:spPr>
            <a:xfrm>
              <a:off x="4882968" y="294690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2"/>
            <p:cNvSpPr/>
            <p:nvPr/>
          </p:nvSpPr>
          <p:spPr>
            <a:xfrm>
              <a:off x="4079285" y="1569434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2"/>
            <p:cNvSpPr/>
            <p:nvPr/>
          </p:nvSpPr>
          <p:spPr>
            <a:xfrm>
              <a:off x="4022019" y="1569434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2"/>
            <p:cNvSpPr/>
            <p:nvPr/>
          </p:nvSpPr>
          <p:spPr>
            <a:xfrm>
              <a:off x="4997651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2"/>
            <p:cNvSpPr/>
            <p:nvPr/>
          </p:nvSpPr>
          <p:spPr>
            <a:xfrm>
              <a:off x="4997651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2"/>
            <p:cNvSpPr/>
            <p:nvPr/>
          </p:nvSpPr>
          <p:spPr>
            <a:xfrm>
              <a:off x="4997651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2"/>
            <p:cNvSpPr/>
            <p:nvPr/>
          </p:nvSpPr>
          <p:spPr>
            <a:xfrm>
              <a:off x="4997651" y="2143394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2"/>
            <p:cNvSpPr/>
            <p:nvPr/>
          </p:nvSpPr>
          <p:spPr>
            <a:xfrm>
              <a:off x="4997651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2"/>
            <p:cNvSpPr/>
            <p:nvPr/>
          </p:nvSpPr>
          <p:spPr>
            <a:xfrm>
              <a:off x="4997651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2"/>
            <p:cNvSpPr/>
            <p:nvPr/>
          </p:nvSpPr>
          <p:spPr>
            <a:xfrm>
              <a:off x="4997651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2"/>
            <p:cNvSpPr/>
            <p:nvPr/>
          </p:nvSpPr>
          <p:spPr>
            <a:xfrm>
              <a:off x="4710831" y="214339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2"/>
            <p:cNvSpPr/>
            <p:nvPr/>
          </p:nvSpPr>
          <p:spPr>
            <a:xfrm>
              <a:off x="4710831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2"/>
            <p:cNvSpPr/>
            <p:nvPr/>
          </p:nvSpPr>
          <p:spPr>
            <a:xfrm>
              <a:off x="4481126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2"/>
            <p:cNvSpPr/>
            <p:nvPr/>
          </p:nvSpPr>
          <p:spPr>
            <a:xfrm>
              <a:off x="4538543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2"/>
            <p:cNvSpPr/>
            <p:nvPr/>
          </p:nvSpPr>
          <p:spPr>
            <a:xfrm>
              <a:off x="4538543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2"/>
            <p:cNvSpPr/>
            <p:nvPr/>
          </p:nvSpPr>
          <p:spPr>
            <a:xfrm>
              <a:off x="4595979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2"/>
            <p:cNvSpPr/>
            <p:nvPr/>
          </p:nvSpPr>
          <p:spPr>
            <a:xfrm>
              <a:off x="4653395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2"/>
            <p:cNvSpPr/>
            <p:nvPr/>
          </p:nvSpPr>
          <p:spPr>
            <a:xfrm>
              <a:off x="4653395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2"/>
            <p:cNvSpPr/>
            <p:nvPr/>
          </p:nvSpPr>
          <p:spPr>
            <a:xfrm>
              <a:off x="4710831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2"/>
            <p:cNvSpPr/>
            <p:nvPr/>
          </p:nvSpPr>
          <p:spPr>
            <a:xfrm>
              <a:off x="4710831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2"/>
            <p:cNvSpPr/>
            <p:nvPr/>
          </p:nvSpPr>
          <p:spPr>
            <a:xfrm>
              <a:off x="4768097" y="2143394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2"/>
            <p:cNvSpPr/>
            <p:nvPr/>
          </p:nvSpPr>
          <p:spPr>
            <a:xfrm>
              <a:off x="4768097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2"/>
            <p:cNvSpPr/>
            <p:nvPr/>
          </p:nvSpPr>
          <p:spPr>
            <a:xfrm>
              <a:off x="4768097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2"/>
            <p:cNvSpPr/>
            <p:nvPr/>
          </p:nvSpPr>
          <p:spPr>
            <a:xfrm>
              <a:off x="4768097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2"/>
            <p:cNvSpPr/>
            <p:nvPr/>
          </p:nvSpPr>
          <p:spPr>
            <a:xfrm>
              <a:off x="4825532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2"/>
            <p:cNvSpPr/>
            <p:nvPr/>
          </p:nvSpPr>
          <p:spPr>
            <a:xfrm>
              <a:off x="4825532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2"/>
            <p:cNvSpPr/>
            <p:nvPr/>
          </p:nvSpPr>
          <p:spPr>
            <a:xfrm>
              <a:off x="4825532" y="2143394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2"/>
            <p:cNvSpPr/>
            <p:nvPr/>
          </p:nvSpPr>
          <p:spPr>
            <a:xfrm>
              <a:off x="4825532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2"/>
            <p:cNvSpPr/>
            <p:nvPr/>
          </p:nvSpPr>
          <p:spPr>
            <a:xfrm>
              <a:off x="4825532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2"/>
            <p:cNvSpPr/>
            <p:nvPr/>
          </p:nvSpPr>
          <p:spPr>
            <a:xfrm>
              <a:off x="4825532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2"/>
            <p:cNvSpPr/>
            <p:nvPr/>
          </p:nvSpPr>
          <p:spPr>
            <a:xfrm>
              <a:off x="4882968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2"/>
            <p:cNvSpPr/>
            <p:nvPr/>
          </p:nvSpPr>
          <p:spPr>
            <a:xfrm>
              <a:off x="4882968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2"/>
            <p:cNvSpPr/>
            <p:nvPr/>
          </p:nvSpPr>
          <p:spPr>
            <a:xfrm>
              <a:off x="4882968" y="2143394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2"/>
            <p:cNvSpPr/>
            <p:nvPr/>
          </p:nvSpPr>
          <p:spPr>
            <a:xfrm>
              <a:off x="4882968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2"/>
            <p:cNvSpPr/>
            <p:nvPr/>
          </p:nvSpPr>
          <p:spPr>
            <a:xfrm>
              <a:off x="4882968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2"/>
            <p:cNvSpPr/>
            <p:nvPr/>
          </p:nvSpPr>
          <p:spPr>
            <a:xfrm>
              <a:off x="4882968" y="2315531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2"/>
            <p:cNvSpPr/>
            <p:nvPr/>
          </p:nvSpPr>
          <p:spPr>
            <a:xfrm>
              <a:off x="4882968" y="237294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2"/>
            <p:cNvSpPr/>
            <p:nvPr/>
          </p:nvSpPr>
          <p:spPr>
            <a:xfrm>
              <a:off x="4940385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2"/>
            <p:cNvSpPr/>
            <p:nvPr/>
          </p:nvSpPr>
          <p:spPr>
            <a:xfrm>
              <a:off x="4940385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2"/>
            <p:cNvSpPr/>
            <p:nvPr/>
          </p:nvSpPr>
          <p:spPr>
            <a:xfrm>
              <a:off x="4940385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2"/>
            <p:cNvSpPr/>
            <p:nvPr/>
          </p:nvSpPr>
          <p:spPr>
            <a:xfrm>
              <a:off x="4940385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2"/>
            <p:cNvSpPr/>
            <p:nvPr/>
          </p:nvSpPr>
          <p:spPr>
            <a:xfrm>
              <a:off x="4940385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2"/>
            <p:cNvSpPr/>
            <p:nvPr/>
          </p:nvSpPr>
          <p:spPr>
            <a:xfrm>
              <a:off x="4940385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2"/>
            <p:cNvSpPr/>
            <p:nvPr/>
          </p:nvSpPr>
          <p:spPr>
            <a:xfrm>
              <a:off x="4940385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2"/>
            <p:cNvSpPr/>
            <p:nvPr/>
          </p:nvSpPr>
          <p:spPr>
            <a:xfrm>
              <a:off x="4940385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2"/>
            <p:cNvSpPr/>
            <p:nvPr/>
          </p:nvSpPr>
          <p:spPr>
            <a:xfrm>
              <a:off x="4997651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2"/>
            <p:cNvSpPr/>
            <p:nvPr/>
          </p:nvSpPr>
          <p:spPr>
            <a:xfrm>
              <a:off x="5055086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2"/>
            <p:cNvSpPr/>
            <p:nvPr/>
          </p:nvSpPr>
          <p:spPr>
            <a:xfrm>
              <a:off x="5055086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2"/>
            <p:cNvSpPr/>
            <p:nvPr/>
          </p:nvSpPr>
          <p:spPr>
            <a:xfrm>
              <a:off x="5055086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2"/>
            <p:cNvSpPr/>
            <p:nvPr/>
          </p:nvSpPr>
          <p:spPr>
            <a:xfrm>
              <a:off x="5055086" y="2143394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2"/>
            <p:cNvSpPr/>
            <p:nvPr/>
          </p:nvSpPr>
          <p:spPr>
            <a:xfrm>
              <a:off x="5055086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2"/>
            <p:cNvSpPr/>
            <p:nvPr/>
          </p:nvSpPr>
          <p:spPr>
            <a:xfrm>
              <a:off x="5055086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2"/>
            <p:cNvSpPr/>
            <p:nvPr/>
          </p:nvSpPr>
          <p:spPr>
            <a:xfrm>
              <a:off x="5055086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2"/>
            <p:cNvSpPr/>
            <p:nvPr/>
          </p:nvSpPr>
          <p:spPr>
            <a:xfrm>
              <a:off x="5055086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2"/>
            <p:cNvSpPr/>
            <p:nvPr/>
          </p:nvSpPr>
          <p:spPr>
            <a:xfrm>
              <a:off x="5055086" y="1913840"/>
              <a:ext cx="46981" cy="40124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2"/>
            <p:cNvSpPr/>
            <p:nvPr/>
          </p:nvSpPr>
          <p:spPr>
            <a:xfrm>
              <a:off x="4997651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2"/>
            <p:cNvSpPr/>
            <p:nvPr/>
          </p:nvSpPr>
          <p:spPr>
            <a:xfrm>
              <a:off x="4940385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2"/>
            <p:cNvSpPr/>
            <p:nvPr/>
          </p:nvSpPr>
          <p:spPr>
            <a:xfrm>
              <a:off x="4940385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2"/>
            <p:cNvSpPr/>
            <p:nvPr/>
          </p:nvSpPr>
          <p:spPr>
            <a:xfrm>
              <a:off x="4882968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2"/>
            <p:cNvSpPr/>
            <p:nvPr/>
          </p:nvSpPr>
          <p:spPr>
            <a:xfrm>
              <a:off x="4882968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2"/>
            <p:cNvSpPr/>
            <p:nvPr/>
          </p:nvSpPr>
          <p:spPr>
            <a:xfrm>
              <a:off x="4882968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2"/>
            <p:cNvSpPr/>
            <p:nvPr/>
          </p:nvSpPr>
          <p:spPr>
            <a:xfrm>
              <a:off x="4882968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2"/>
            <p:cNvSpPr/>
            <p:nvPr/>
          </p:nvSpPr>
          <p:spPr>
            <a:xfrm>
              <a:off x="4825532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2"/>
            <p:cNvSpPr/>
            <p:nvPr/>
          </p:nvSpPr>
          <p:spPr>
            <a:xfrm>
              <a:off x="4825532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2"/>
            <p:cNvSpPr/>
            <p:nvPr/>
          </p:nvSpPr>
          <p:spPr>
            <a:xfrm>
              <a:off x="4825532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2"/>
            <p:cNvSpPr/>
            <p:nvPr/>
          </p:nvSpPr>
          <p:spPr>
            <a:xfrm>
              <a:off x="4825532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2"/>
            <p:cNvSpPr/>
            <p:nvPr/>
          </p:nvSpPr>
          <p:spPr>
            <a:xfrm>
              <a:off x="4825532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2"/>
            <p:cNvSpPr/>
            <p:nvPr/>
          </p:nvSpPr>
          <p:spPr>
            <a:xfrm>
              <a:off x="4825532" y="1741552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2"/>
            <p:cNvSpPr/>
            <p:nvPr/>
          </p:nvSpPr>
          <p:spPr>
            <a:xfrm>
              <a:off x="4768097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2"/>
            <p:cNvSpPr/>
            <p:nvPr/>
          </p:nvSpPr>
          <p:spPr>
            <a:xfrm>
              <a:off x="4768097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2"/>
            <p:cNvSpPr/>
            <p:nvPr/>
          </p:nvSpPr>
          <p:spPr>
            <a:xfrm>
              <a:off x="4768097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2"/>
            <p:cNvSpPr/>
            <p:nvPr/>
          </p:nvSpPr>
          <p:spPr>
            <a:xfrm>
              <a:off x="4768097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2"/>
            <p:cNvSpPr/>
            <p:nvPr/>
          </p:nvSpPr>
          <p:spPr>
            <a:xfrm>
              <a:off x="4768097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2"/>
            <p:cNvSpPr/>
            <p:nvPr/>
          </p:nvSpPr>
          <p:spPr>
            <a:xfrm>
              <a:off x="4768097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2"/>
            <p:cNvSpPr/>
            <p:nvPr/>
          </p:nvSpPr>
          <p:spPr>
            <a:xfrm>
              <a:off x="4768097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2"/>
            <p:cNvSpPr/>
            <p:nvPr/>
          </p:nvSpPr>
          <p:spPr>
            <a:xfrm>
              <a:off x="4768097" y="1741552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2"/>
            <p:cNvSpPr/>
            <p:nvPr/>
          </p:nvSpPr>
          <p:spPr>
            <a:xfrm>
              <a:off x="4710831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2"/>
            <p:cNvSpPr/>
            <p:nvPr/>
          </p:nvSpPr>
          <p:spPr>
            <a:xfrm>
              <a:off x="4710831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2"/>
            <p:cNvSpPr/>
            <p:nvPr/>
          </p:nvSpPr>
          <p:spPr>
            <a:xfrm>
              <a:off x="4710831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2"/>
            <p:cNvSpPr/>
            <p:nvPr/>
          </p:nvSpPr>
          <p:spPr>
            <a:xfrm>
              <a:off x="4710831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2"/>
            <p:cNvSpPr/>
            <p:nvPr/>
          </p:nvSpPr>
          <p:spPr>
            <a:xfrm>
              <a:off x="4710831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2"/>
            <p:cNvSpPr/>
            <p:nvPr/>
          </p:nvSpPr>
          <p:spPr>
            <a:xfrm>
              <a:off x="4710831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2"/>
            <p:cNvSpPr/>
            <p:nvPr/>
          </p:nvSpPr>
          <p:spPr>
            <a:xfrm>
              <a:off x="4710831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2"/>
            <p:cNvSpPr/>
            <p:nvPr/>
          </p:nvSpPr>
          <p:spPr>
            <a:xfrm>
              <a:off x="4710831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2"/>
            <p:cNvSpPr/>
            <p:nvPr/>
          </p:nvSpPr>
          <p:spPr>
            <a:xfrm>
              <a:off x="4710831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2"/>
            <p:cNvSpPr/>
            <p:nvPr/>
          </p:nvSpPr>
          <p:spPr>
            <a:xfrm>
              <a:off x="4653395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2"/>
            <p:cNvSpPr/>
            <p:nvPr/>
          </p:nvSpPr>
          <p:spPr>
            <a:xfrm>
              <a:off x="4653395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2"/>
            <p:cNvSpPr/>
            <p:nvPr/>
          </p:nvSpPr>
          <p:spPr>
            <a:xfrm>
              <a:off x="4653395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2"/>
            <p:cNvSpPr/>
            <p:nvPr/>
          </p:nvSpPr>
          <p:spPr>
            <a:xfrm>
              <a:off x="4653395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2"/>
            <p:cNvSpPr/>
            <p:nvPr/>
          </p:nvSpPr>
          <p:spPr>
            <a:xfrm>
              <a:off x="4653395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2"/>
            <p:cNvSpPr/>
            <p:nvPr/>
          </p:nvSpPr>
          <p:spPr>
            <a:xfrm>
              <a:off x="4653395" y="1913840"/>
              <a:ext cx="46849" cy="40124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2"/>
            <p:cNvSpPr/>
            <p:nvPr/>
          </p:nvSpPr>
          <p:spPr>
            <a:xfrm>
              <a:off x="4653395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2"/>
            <p:cNvSpPr/>
            <p:nvPr/>
          </p:nvSpPr>
          <p:spPr>
            <a:xfrm>
              <a:off x="4653395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2"/>
            <p:cNvSpPr/>
            <p:nvPr/>
          </p:nvSpPr>
          <p:spPr>
            <a:xfrm>
              <a:off x="4653395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2"/>
            <p:cNvSpPr/>
            <p:nvPr/>
          </p:nvSpPr>
          <p:spPr>
            <a:xfrm>
              <a:off x="4653395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2"/>
            <p:cNvSpPr/>
            <p:nvPr/>
          </p:nvSpPr>
          <p:spPr>
            <a:xfrm>
              <a:off x="4595979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2"/>
            <p:cNvSpPr/>
            <p:nvPr/>
          </p:nvSpPr>
          <p:spPr>
            <a:xfrm>
              <a:off x="4595979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2"/>
            <p:cNvSpPr/>
            <p:nvPr/>
          </p:nvSpPr>
          <p:spPr>
            <a:xfrm>
              <a:off x="4595979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2"/>
            <p:cNvSpPr/>
            <p:nvPr/>
          </p:nvSpPr>
          <p:spPr>
            <a:xfrm>
              <a:off x="4595979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2"/>
            <p:cNvSpPr/>
            <p:nvPr/>
          </p:nvSpPr>
          <p:spPr>
            <a:xfrm>
              <a:off x="4595979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2"/>
            <p:cNvSpPr/>
            <p:nvPr/>
          </p:nvSpPr>
          <p:spPr>
            <a:xfrm>
              <a:off x="4595979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2"/>
            <p:cNvSpPr/>
            <p:nvPr/>
          </p:nvSpPr>
          <p:spPr>
            <a:xfrm>
              <a:off x="4595979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2"/>
            <p:cNvSpPr/>
            <p:nvPr/>
          </p:nvSpPr>
          <p:spPr>
            <a:xfrm>
              <a:off x="4595979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2"/>
            <p:cNvSpPr/>
            <p:nvPr/>
          </p:nvSpPr>
          <p:spPr>
            <a:xfrm>
              <a:off x="4595979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2"/>
            <p:cNvSpPr/>
            <p:nvPr/>
          </p:nvSpPr>
          <p:spPr>
            <a:xfrm>
              <a:off x="4595979" y="1626870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2"/>
            <p:cNvSpPr/>
            <p:nvPr/>
          </p:nvSpPr>
          <p:spPr>
            <a:xfrm>
              <a:off x="4595979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2"/>
            <p:cNvSpPr/>
            <p:nvPr/>
          </p:nvSpPr>
          <p:spPr>
            <a:xfrm>
              <a:off x="4538543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2"/>
            <p:cNvSpPr/>
            <p:nvPr/>
          </p:nvSpPr>
          <p:spPr>
            <a:xfrm>
              <a:off x="4538543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2"/>
            <p:cNvSpPr/>
            <p:nvPr/>
          </p:nvSpPr>
          <p:spPr>
            <a:xfrm>
              <a:off x="4538543" y="2143394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2"/>
            <p:cNvSpPr/>
            <p:nvPr/>
          </p:nvSpPr>
          <p:spPr>
            <a:xfrm>
              <a:off x="4538543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2"/>
            <p:cNvSpPr/>
            <p:nvPr/>
          </p:nvSpPr>
          <p:spPr>
            <a:xfrm>
              <a:off x="4538543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2"/>
            <p:cNvSpPr/>
            <p:nvPr/>
          </p:nvSpPr>
          <p:spPr>
            <a:xfrm>
              <a:off x="4538543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2"/>
            <p:cNvSpPr/>
            <p:nvPr/>
          </p:nvSpPr>
          <p:spPr>
            <a:xfrm>
              <a:off x="4538543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2"/>
            <p:cNvSpPr/>
            <p:nvPr/>
          </p:nvSpPr>
          <p:spPr>
            <a:xfrm>
              <a:off x="4538543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2"/>
            <p:cNvSpPr/>
            <p:nvPr/>
          </p:nvSpPr>
          <p:spPr>
            <a:xfrm>
              <a:off x="4538543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2"/>
            <p:cNvSpPr/>
            <p:nvPr/>
          </p:nvSpPr>
          <p:spPr>
            <a:xfrm>
              <a:off x="4481126" y="2315531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2"/>
            <p:cNvSpPr/>
            <p:nvPr/>
          </p:nvSpPr>
          <p:spPr>
            <a:xfrm>
              <a:off x="4481126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2"/>
            <p:cNvSpPr/>
            <p:nvPr/>
          </p:nvSpPr>
          <p:spPr>
            <a:xfrm>
              <a:off x="4481126" y="2143394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2"/>
            <p:cNvSpPr/>
            <p:nvPr/>
          </p:nvSpPr>
          <p:spPr>
            <a:xfrm>
              <a:off x="4481126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2"/>
            <p:cNvSpPr/>
            <p:nvPr/>
          </p:nvSpPr>
          <p:spPr>
            <a:xfrm>
              <a:off x="4481126" y="1913840"/>
              <a:ext cx="46830" cy="40124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2"/>
            <p:cNvSpPr/>
            <p:nvPr/>
          </p:nvSpPr>
          <p:spPr>
            <a:xfrm>
              <a:off x="4423691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2"/>
            <p:cNvSpPr/>
            <p:nvPr/>
          </p:nvSpPr>
          <p:spPr>
            <a:xfrm>
              <a:off x="4423691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2"/>
            <p:cNvSpPr/>
            <p:nvPr/>
          </p:nvSpPr>
          <p:spPr>
            <a:xfrm>
              <a:off x="4423691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2"/>
            <p:cNvSpPr/>
            <p:nvPr/>
          </p:nvSpPr>
          <p:spPr>
            <a:xfrm>
              <a:off x="4423691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2"/>
            <p:cNvSpPr/>
            <p:nvPr/>
          </p:nvSpPr>
          <p:spPr>
            <a:xfrm>
              <a:off x="4423691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2"/>
            <p:cNvSpPr/>
            <p:nvPr/>
          </p:nvSpPr>
          <p:spPr>
            <a:xfrm>
              <a:off x="4366274" y="2430383"/>
              <a:ext cx="47131" cy="4025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2"/>
            <p:cNvSpPr/>
            <p:nvPr/>
          </p:nvSpPr>
          <p:spPr>
            <a:xfrm>
              <a:off x="4366274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2"/>
            <p:cNvSpPr/>
            <p:nvPr/>
          </p:nvSpPr>
          <p:spPr>
            <a:xfrm>
              <a:off x="4366274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2"/>
            <p:cNvSpPr/>
            <p:nvPr/>
          </p:nvSpPr>
          <p:spPr>
            <a:xfrm>
              <a:off x="4366274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2"/>
            <p:cNvSpPr/>
            <p:nvPr/>
          </p:nvSpPr>
          <p:spPr>
            <a:xfrm>
              <a:off x="4366274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2"/>
            <p:cNvSpPr/>
            <p:nvPr/>
          </p:nvSpPr>
          <p:spPr>
            <a:xfrm>
              <a:off x="4366274" y="2143394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2"/>
            <p:cNvSpPr/>
            <p:nvPr/>
          </p:nvSpPr>
          <p:spPr>
            <a:xfrm>
              <a:off x="4366274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2"/>
            <p:cNvSpPr/>
            <p:nvPr/>
          </p:nvSpPr>
          <p:spPr>
            <a:xfrm>
              <a:off x="4308839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2"/>
            <p:cNvSpPr/>
            <p:nvPr/>
          </p:nvSpPr>
          <p:spPr>
            <a:xfrm>
              <a:off x="4308839" y="2430383"/>
              <a:ext cx="47150" cy="4025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2"/>
            <p:cNvSpPr/>
            <p:nvPr/>
          </p:nvSpPr>
          <p:spPr>
            <a:xfrm>
              <a:off x="4308839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2"/>
            <p:cNvSpPr/>
            <p:nvPr/>
          </p:nvSpPr>
          <p:spPr>
            <a:xfrm>
              <a:off x="4308839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2"/>
            <p:cNvSpPr/>
            <p:nvPr/>
          </p:nvSpPr>
          <p:spPr>
            <a:xfrm>
              <a:off x="4308839" y="2143394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2"/>
            <p:cNvSpPr/>
            <p:nvPr/>
          </p:nvSpPr>
          <p:spPr>
            <a:xfrm>
              <a:off x="4308839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2"/>
            <p:cNvSpPr/>
            <p:nvPr/>
          </p:nvSpPr>
          <p:spPr>
            <a:xfrm>
              <a:off x="4308839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2"/>
            <p:cNvSpPr/>
            <p:nvPr/>
          </p:nvSpPr>
          <p:spPr>
            <a:xfrm>
              <a:off x="4251573" y="248780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2"/>
            <p:cNvSpPr/>
            <p:nvPr/>
          </p:nvSpPr>
          <p:spPr>
            <a:xfrm>
              <a:off x="4251573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2"/>
            <p:cNvSpPr/>
            <p:nvPr/>
          </p:nvSpPr>
          <p:spPr>
            <a:xfrm>
              <a:off x="4251573" y="237294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2"/>
            <p:cNvSpPr/>
            <p:nvPr/>
          </p:nvSpPr>
          <p:spPr>
            <a:xfrm>
              <a:off x="4251573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2"/>
            <p:cNvSpPr/>
            <p:nvPr/>
          </p:nvSpPr>
          <p:spPr>
            <a:xfrm>
              <a:off x="4194137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2"/>
            <p:cNvSpPr/>
            <p:nvPr/>
          </p:nvSpPr>
          <p:spPr>
            <a:xfrm>
              <a:off x="4079285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2"/>
            <p:cNvSpPr/>
            <p:nvPr/>
          </p:nvSpPr>
          <p:spPr>
            <a:xfrm>
              <a:off x="4022019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2"/>
            <p:cNvSpPr/>
            <p:nvPr/>
          </p:nvSpPr>
          <p:spPr>
            <a:xfrm>
              <a:off x="4022019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2"/>
            <p:cNvSpPr/>
            <p:nvPr/>
          </p:nvSpPr>
          <p:spPr>
            <a:xfrm>
              <a:off x="3964583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2"/>
            <p:cNvSpPr/>
            <p:nvPr/>
          </p:nvSpPr>
          <p:spPr>
            <a:xfrm>
              <a:off x="3964583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2"/>
            <p:cNvSpPr/>
            <p:nvPr/>
          </p:nvSpPr>
          <p:spPr>
            <a:xfrm>
              <a:off x="3964583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2"/>
            <p:cNvSpPr/>
            <p:nvPr/>
          </p:nvSpPr>
          <p:spPr>
            <a:xfrm>
              <a:off x="3964583" y="168413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2"/>
            <p:cNvSpPr/>
            <p:nvPr/>
          </p:nvSpPr>
          <p:spPr>
            <a:xfrm>
              <a:off x="3964583" y="1626870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2"/>
            <p:cNvSpPr/>
            <p:nvPr/>
          </p:nvSpPr>
          <p:spPr>
            <a:xfrm>
              <a:off x="3964583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2"/>
            <p:cNvSpPr/>
            <p:nvPr/>
          </p:nvSpPr>
          <p:spPr>
            <a:xfrm>
              <a:off x="3907167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2"/>
            <p:cNvSpPr/>
            <p:nvPr/>
          </p:nvSpPr>
          <p:spPr>
            <a:xfrm>
              <a:off x="3907167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2"/>
            <p:cNvSpPr/>
            <p:nvPr/>
          </p:nvSpPr>
          <p:spPr>
            <a:xfrm>
              <a:off x="3907167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2"/>
            <p:cNvSpPr/>
            <p:nvPr/>
          </p:nvSpPr>
          <p:spPr>
            <a:xfrm>
              <a:off x="3907167" y="168413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2"/>
            <p:cNvSpPr/>
            <p:nvPr/>
          </p:nvSpPr>
          <p:spPr>
            <a:xfrm>
              <a:off x="3907167" y="1626870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2"/>
            <p:cNvSpPr/>
            <p:nvPr/>
          </p:nvSpPr>
          <p:spPr>
            <a:xfrm>
              <a:off x="3907167" y="1569434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2"/>
            <p:cNvSpPr/>
            <p:nvPr/>
          </p:nvSpPr>
          <p:spPr>
            <a:xfrm>
              <a:off x="3907167" y="151201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2"/>
            <p:cNvSpPr/>
            <p:nvPr/>
          </p:nvSpPr>
          <p:spPr>
            <a:xfrm>
              <a:off x="3849731" y="1913840"/>
              <a:ext cx="46830" cy="40124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2"/>
            <p:cNvSpPr/>
            <p:nvPr/>
          </p:nvSpPr>
          <p:spPr>
            <a:xfrm>
              <a:off x="3849731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2"/>
            <p:cNvSpPr/>
            <p:nvPr/>
          </p:nvSpPr>
          <p:spPr>
            <a:xfrm>
              <a:off x="3849731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2"/>
            <p:cNvSpPr/>
            <p:nvPr/>
          </p:nvSpPr>
          <p:spPr>
            <a:xfrm>
              <a:off x="3849731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2"/>
            <p:cNvSpPr/>
            <p:nvPr/>
          </p:nvSpPr>
          <p:spPr>
            <a:xfrm>
              <a:off x="3849731" y="168413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2"/>
            <p:cNvSpPr/>
            <p:nvPr/>
          </p:nvSpPr>
          <p:spPr>
            <a:xfrm>
              <a:off x="3849731" y="1626870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2"/>
            <p:cNvSpPr/>
            <p:nvPr/>
          </p:nvSpPr>
          <p:spPr>
            <a:xfrm>
              <a:off x="3849731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2"/>
            <p:cNvSpPr/>
            <p:nvPr/>
          </p:nvSpPr>
          <p:spPr>
            <a:xfrm>
              <a:off x="3849731" y="151201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2"/>
            <p:cNvSpPr/>
            <p:nvPr/>
          </p:nvSpPr>
          <p:spPr>
            <a:xfrm>
              <a:off x="3792314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2"/>
            <p:cNvSpPr/>
            <p:nvPr/>
          </p:nvSpPr>
          <p:spPr>
            <a:xfrm>
              <a:off x="3792314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2"/>
            <p:cNvSpPr/>
            <p:nvPr/>
          </p:nvSpPr>
          <p:spPr>
            <a:xfrm>
              <a:off x="3792314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2"/>
            <p:cNvSpPr/>
            <p:nvPr/>
          </p:nvSpPr>
          <p:spPr>
            <a:xfrm>
              <a:off x="3792314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2"/>
            <p:cNvSpPr/>
            <p:nvPr/>
          </p:nvSpPr>
          <p:spPr>
            <a:xfrm>
              <a:off x="3792314" y="168413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2"/>
            <p:cNvSpPr/>
            <p:nvPr/>
          </p:nvSpPr>
          <p:spPr>
            <a:xfrm>
              <a:off x="3792314" y="1626870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2"/>
            <p:cNvSpPr/>
            <p:nvPr/>
          </p:nvSpPr>
          <p:spPr>
            <a:xfrm>
              <a:off x="3792314" y="1569434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2"/>
            <p:cNvSpPr/>
            <p:nvPr/>
          </p:nvSpPr>
          <p:spPr>
            <a:xfrm>
              <a:off x="3792314" y="151201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2"/>
            <p:cNvSpPr/>
            <p:nvPr/>
          </p:nvSpPr>
          <p:spPr>
            <a:xfrm>
              <a:off x="3735029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2"/>
            <p:cNvSpPr/>
            <p:nvPr/>
          </p:nvSpPr>
          <p:spPr>
            <a:xfrm>
              <a:off x="3735029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2"/>
            <p:cNvSpPr/>
            <p:nvPr/>
          </p:nvSpPr>
          <p:spPr>
            <a:xfrm>
              <a:off x="3735029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2"/>
            <p:cNvSpPr/>
            <p:nvPr/>
          </p:nvSpPr>
          <p:spPr>
            <a:xfrm>
              <a:off x="3735029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2"/>
            <p:cNvSpPr/>
            <p:nvPr/>
          </p:nvSpPr>
          <p:spPr>
            <a:xfrm>
              <a:off x="3735029" y="168413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2"/>
            <p:cNvSpPr/>
            <p:nvPr/>
          </p:nvSpPr>
          <p:spPr>
            <a:xfrm>
              <a:off x="3735029" y="1626870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2"/>
            <p:cNvSpPr/>
            <p:nvPr/>
          </p:nvSpPr>
          <p:spPr>
            <a:xfrm>
              <a:off x="3735029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2"/>
            <p:cNvSpPr/>
            <p:nvPr/>
          </p:nvSpPr>
          <p:spPr>
            <a:xfrm>
              <a:off x="3735029" y="151201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2"/>
            <p:cNvSpPr/>
            <p:nvPr/>
          </p:nvSpPr>
          <p:spPr>
            <a:xfrm>
              <a:off x="3677613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2"/>
            <p:cNvSpPr/>
            <p:nvPr/>
          </p:nvSpPr>
          <p:spPr>
            <a:xfrm>
              <a:off x="3677613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2"/>
            <p:cNvSpPr/>
            <p:nvPr/>
          </p:nvSpPr>
          <p:spPr>
            <a:xfrm>
              <a:off x="3677613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2"/>
            <p:cNvSpPr/>
            <p:nvPr/>
          </p:nvSpPr>
          <p:spPr>
            <a:xfrm>
              <a:off x="3677613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2"/>
            <p:cNvSpPr/>
            <p:nvPr/>
          </p:nvSpPr>
          <p:spPr>
            <a:xfrm>
              <a:off x="3677613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2"/>
            <p:cNvSpPr/>
            <p:nvPr/>
          </p:nvSpPr>
          <p:spPr>
            <a:xfrm>
              <a:off x="3677613" y="168413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2"/>
            <p:cNvSpPr/>
            <p:nvPr/>
          </p:nvSpPr>
          <p:spPr>
            <a:xfrm>
              <a:off x="3677613" y="1626870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2"/>
            <p:cNvSpPr/>
            <p:nvPr/>
          </p:nvSpPr>
          <p:spPr>
            <a:xfrm>
              <a:off x="3677613" y="1569434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2"/>
            <p:cNvSpPr/>
            <p:nvPr/>
          </p:nvSpPr>
          <p:spPr>
            <a:xfrm>
              <a:off x="3677613" y="151201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2"/>
            <p:cNvSpPr/>
            <p:nvPr/>
          </p:nvSpPr>
          <p:spPr>
            <a:xfrm>
              <a:off x="3620177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2"/>
            <p:cNvSpPr/>
            <p:nvPr/>
          </p:nvSpPr>
          <p:spPr>
            <a:xfrm>
              <a:off x="3620177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2"/>
            <p:cNvSpPr/>
            <p:nvPr/>
          </p:nvSpPr>
          <p:spPr>
            <a:xfrm>
              <a:off x="3620177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2"/>
            <p:cNvSpPr/>
            <p:nvPr/>
          </p:nvSpPr>
          <p:spPr>
            <a:xfrm>
              <a:off x="3620177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2"/>
            <p:cNvSpPr/>
            <p:nvPr/>
          </p:nvSpPr>
          <p:spPr>
            <a:xfrm>
              <a:off x="3620177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2"/>
            <p:cNvSpPr/>
            <p:nvPr/>
          </p:nvSpPr>
          <p:spPr>
            <a:xfrm>
              <a:off x="3620177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2"/>
            <p:cNvSpPr/>
            <p:nvPr/>
          </p:nvSpPr>
          <p:spPr>
            <a:xfrm>
              <a:off x="3620177" y="168413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2"/>
            <p:cNvSpPr/>
            <p:nvPr/>
          </p:nvSpPr>
          <p:spPr>
            <a:xfrm>
              <a:off x="3620177" y="1626870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2"/>
            <p:cNvSpPr/>
            <p:nvPr/>
          </p:nvSpPr>
          <p:spPr>
            <a:xfrm>
              <a:off x="3620177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2"/>
            <p:cNvSpPr/>
            <p:nvPr/>
          </p:nvSpPr>
          <p:spPr>
            <a:xfrm>
              <a:off x="3620177" y="151201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2"/>
            <p:cNvSpPr/>
            <p:nvPr/>
          </p:nvSpPr>
          <p:spPr>
            <a:xfrm>
              <a:off x="3562761" y="2028542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2"/>
            <p:cNvSpPr/>
            <p:nvPr/>
          </p:nvSpPr>
          <p:spPr>
            <a:xfrm>
              <a:off x="3562761" y="1971106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2"/>
            <p:cNvSpPr/>
            <p:nvPr/>
          </p:nvSpPr>
          <p:spPr>
            <a:xfrm>
              <a:off x="3562761" y="1913840"/>
              <a:ext cx="47018" cy="40124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2"/>
            <p:cNvSpPr/>
            <p:nvPr/>
          </p:nvSpPr>
          <p:spPr>
            <a:xfrm>
              <a:off x="3562761" y="1856423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2"/>
            <p:cNvSpPr/>
            <p:nvPr/>
          </p:nvSpPr>
          <p:spPr>
            <a:xfrm>
              <a:off x="3562761" y="1798988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2"/>
            <p:cNvSpPr/>
            <p:nvPr/>
          </p:nvSpPr>
          <p:spPr>
            <a:xfrm>
              <a:off x="3562761" y="1741552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2"/>
            <p:cNvSpPr/>
            <p:nvPr/>
          </p:nvSpPr>
          <p:spPr>
            <a:xfrm>
              <a:off x="3562761" y="1684136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2"/>
            <p:cNvSpPr/>
            <p:nvPr/>
          </p:nvSpPr>
          <p:spPr>
            <a:xfrm>
              <a:off x="3562761" y="1626870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2"/>
            <p:cNvSpPr/>
            <p:nvPr/>
          </p:nvSpPr>
          <p:spPr>
            <a:xfrm>
              <a:off x="3562761" y="1569434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2"/>
            <p:cNvSpPr/>
            <p:nvPr/>
          </p:nvSpPr>
          <p:spPr>
            <a:xfrm>
              <a:off x="3562761" y="1512017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2"/>
            <p:cNvSpPr/>
            <p:nvPr/>
          </p:nvSpPr>
          <p:spPr>
            <a:xfrm>
              <a:off x="3505476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2"/>
            <p:cNvSpPr/>
            <p:nvPr/>
          </p:nvSpPr>
          <p:spPr>
            <a:xfrm>
              <a:off x="3505476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2"/>
            <p:cNvSpPr/>
            <p:nvPr/>
          </p:nvSpPr>
          <p:spPr>
            <a:xfrm>
              <a:off x="3505476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2"/>
            <p:cNvSpPr/>
            <p:nvPr/>
          </p:nvSpPr>
          <p:spPr>
            <a:xfrm>
              <a:off x="3505476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2"/>
            <p:cNvSpPr/>
            <p:nvPr/>
          </p:nvSpPr>
          <p:spPr>
            <a:xfrm>
              <a:off x="3505476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2"/>
            <p:cNvSpPr/>
            <p:nvPr/>
          </p:nvSpPr>
          <p:spPr>
            <a:xfrm>
              <a:off x="3505476" y="168413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2"/>
            <p:cNvSpPr/>
            <p:nvPr/>
          </p:nvSpPr>
          <p:spPr>
            <a:xfrm>
              <a:off x="3505476" y="1626870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2"/>
            <p:cNvSpPr/>
            <p:nvPr/>
          </p:nvSpPr>
          <p:spPr>
            <a:xfrm>
              <a:off x="3505476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2"/>
            <p:cNvSpPr/>
            <p:nvPr/>
          </p:nvSpPr>
          <p:spPr>
            <a:xfrm>
              <a:off x="3505476" y="151201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2"/>
            <p:cNvSpPr/>
            <p:nvPr/>
          </p:nvSpPr>
          <p:spPr>
            <a:xfrm>
              <a:off x="3448059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2"/>
            <p:cNvSpPr/>
            <p:nvPr/>
          </p:nvSpPr>
          <p:spPr>
            <a:xfrm>
              <a:off x="3448059" y="168413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2"/>
            <p:cNvSpPr/>
            <p:nvPr/>
          </p:nvSpPr>
          <p:spPr>
            <a:xfrm>
              <a:off x="3448059" y="1626870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2"/>
            <p:cNvSpPr/>
            <p:nvPr/>
          </p:nvSpPr>
          <p:spPr>
            <a:xfrm>
              <a:off x="3448059" y="1569434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2"/>
            <p:cNvSpPr/>
            <p:nvPr/>
          </p:nvSpPr>
          <p:spPr>
            <a:xfrm>
              <a:off x="3390473" y="168413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2"/>
            <p:cNvSpPr/>
            <p:nvPr/>
          </p:nvSpPr>
          <p:spPr>
            <a:xfrm>
              <a:off x="3390473" y="1626870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2"/>
            <p:cNvSpPr/>
            <p:nvPr/>
          </p:nvSpPr>
          <p:spPr>
            <a:xfrm>
              <a:off x="3390473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2"/>
            <p:cNvSpPr/>
            <p:nvPr/>
          </p:nvSpPr>
          <p:spPr>
            <a:xfrm>
              <a:off x="3333037" y="168413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2"/>
            <p:cNvSpPr/>
            <p:nvPr/>
          </p:nvSpPr>
          <p:spPr>
            <a:xfrm>
              <a:off x="3333037" y="1626870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2"/>
            <p:cNvSpPr/>
            <p:nvPr/>
          </p:nvSpPr>
          <p:spPr>
            <a:xfrm>
              <a:off x="3792314" y="3463450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2"/>
            <p:cNvSpPr/>
            <p:nvPr/>
          </p:nvSpPr>
          <p:spPr>
            <a:xfrm>
              <a:off x="3792314" y="3406166"/>
              <a:ext cx="46981" cy="40162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2"/>
            <p:cNvSpPr/>
            <p:nvPr/>
          </p:nvSpPr>
          <p:spPr>
            <a:xfrm>
              <a:off x="3792314" y="3348749"/>
              <a:ext cx="46981" cy="40143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2"/>
            <p:cNvSpPr/>
            <p:nvPr/>
          </p:nvSpPr>
          <p:spPr>
            <a:xfrm>
              <a:off x="3735029" y="3635870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2"/>
            <p:cNvSpPr/>
            <p:nvPr/>
          </p:nvSpPr>
          <p:spPr>
            <a:xfrm>
              <a:off x="3734879" y="3578303"/>
              <a:ext cx="47037" cy="4029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2"/>
            <p:cNvSpPr/>
            <p:nvPr/>
          </p:nvSpPr>
          <p:spPr>
            <a:xfrm>
              <a:off x="3735029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2"/>
            <p:cNvSpPr/>
            <p:nvPr/>
          </p:nvSpPr>
          <p:spPr>
            <a:xfrm>
              <a:off x="3735029" y="3463450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2"/>
            <p:cNvSpPr/>
            <p:nvPr/>
          </p:nvSpPr>
          <p:spPr>
            <a:xfrm>
              <a:off x="3735029" y="3406166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2"/>
            <p:cNvSpPr/>
            <p:nvPr/>
          </p:nvSpPr>
          <p:spPr>
            <a:xfrm>
              <a:off x="3735029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2"/>
            <p:cNvSpPr/>
            <p:nvPr/>
          </p:nvSpPr>
          <p:spPr>
            <a:xfrm>
              <a:off x="3677613" y="3635870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2"/>
            <p:cNvSpPr/>
            <p:nvPr/>
          </p:nvSpPr>
          <p:spPr>
            <a:xfrm>
              <a:off x="3677613" y="3578303"/>
              <a:ext cx="47018" cy="40293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2"/>
            <p:cNvSpPr/>
            <p:nvPr/>
          </p:nvSpPr>
          <p:spPr>
            <a:xfrm>
              <a:off x="3677613" y="352086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2"/>
            <p:cNvSpPr/>
            <p:nvPr/>
          </p:nvSpPr>
          <p:spPr>
            <a:xfrm>
              <a:off x="3677613" y="3463450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2"/>
            <p:cNvSpPr/>
            <p:nvPr/>
          </p:nvSpPr>
          <p:spPr>
            <a:xfrm>
              <a:off x="3677613" y="3406166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2"/>
            <p:cNvSpPr/>
            <p:nvPr/>
          </p:nvSpPr>
          <p:spPr>
            <a:xfrm>
              <a:off x="3677613" y="3348749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2"/>
            <p:cNvSpPr/>
            <p:nvPr/>
          </p:nvSpPr>
          <p:spPr>
            <a:xfrm>
              <a:off x="3620177" y="3693155"/>
              <a:ext cx="46887" cy="4029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2"/>
            <p:cNvSpPr/>
            <p:nvPr/>
          </p:nvSpPr>
          <p:spPr>
            <a:xfrm>
              <a:off x="3620177" y="3635870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2"/>
            <p:cNvSpPr/>
            <p:nvPr/>
          </p:nvSpPr>
          <p:spPr>
            <a:xfrm>
              <a:off x="3620177" y="3578303"/>
              <a:ext cx="47037" cy="4029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2"/>
            <p:cNvSpPr/>
            <p:nvPr/>
          </p:nvSpPr>
          <p:spPr>
            <a:xfrm>
              <a:off x="3620177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2"/>
            <p:cNvSpPr/>
            <p:nvPr/>
          </p:nvSpPr>
          <p:spPr>
            <a:xfrm>
              <a:off x="3620177" y="3463450"/>
              <a:ext cx="46887" cy="4029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2"/>
            <p:cNvSpPr/>
            <p:nvPr/>
          </p:nvSpPr>
          <p:spPr>
            <a:xfrm>
              <a:off x="3620177" y="3406166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2"/>
            <p:cNvSpPr/>
            <p:nvPr/>
          </p:nvSpPr>
          <p:spPr>
            <a:xfrm>
              <a:off x="3620177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2"/>
            <p:cNvSpPr/>
            <p:nvPr/>
          </p:nvSpPr>
          <p:spPr>
            <a:xfrm>
              <a:off x="3620177" y="3291313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2"/>
            <p:cNvSpPr/>
            <p:nvPr/>
          </p:nvSpPr>
          <p:spPr>
            <a:xfrm>
              <a:off x="3562761" y="3808007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2"/>
            <p:cNvSpPr/>
            <p:nvPr/>
          </p:nvSpPr>
          <p:spPr>
            <a:xfrm>
              <a:off x="3562761" y="3750572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2"/>
            <p:cNvSpPr/>
            <p:nvPr/>
          </p:nvSpPr>
          <p:spPr>
            <a:xfrm>
              <a:off x="3562761" y="3693155"/>
              <a:ext cx="46868" cy="40293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2"/>
            <p:cNvSpPr/>
            <p:nvPr/>
          </p:nvSpPr>
          <p:spPr>
            <a:xfrm>
              <a:off x="3562761" y="3635870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2"/>
            <p:cNvSpPr/>
            <p:nvPr/>
          </p:nvSpPr>
          <p:spPr>
            <a:xfrm>
              <a:off x="3562761" y="3578303"/>
              <a:ext cx="47018" cy="40293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2"/>
            <p:cNvSpPr/>
            <p:nvPr/>
          </p:nvSpPr>
          <p:spPr>
            <a:xfrm>
              <a:off x="3562761" y="3520867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2"/>
            <p:cNvSpPr/>
            <p:nvPr/>
          </p:nvSpPr>
          <p:spPr>
            <a:xfrm>
              <a:off x="3562761" y="3463450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2"/>
            <p:cNvSpPr/>
            <p:nvPr/>
          </p:nvSpPr>
          <p:spPr>
            <a:xfrm>
              <a:off x="3562761" y="3406166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2"/>
            <p:cNvSpPr/>
            <p:nvPr/>
          </p:nvSpPr>
          <p:spPr>
            <a:xfrm>
              <a:off x="3562761" y="3348749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2"/>
            <p:cNvSpPr/>
            <p:nvPr/>
          </p:nvSpPr>
          <p:spPr>
            <a:xfrm>
              <a:off x="3562761" y="3291313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2"/>
            <p:cNvSpPr/>
            <p:nvPr/>
          </p:nvSpPr>
          <p:spPr>
            <a:xfrm>
              <a:off x="3562761" y="3233897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2"/>
            <p:cNvSpPr/>
            <p:nvPr/>
          </p:nvSpPr>
          <p:spPr>
            <a:xfrm>
              <a:off x="3505476" y="3922709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2"/>
            <p:cNvSpPr/>
            <p:nvPr/>
          </p:nvSpPr>
          <p:spPr>
            <a:xfrm>
              <a:off x="3505476" y="3865424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2"/>
            <p:cNvSpPr/>
            <p:nvPr/>
          </p:nvSpPr>
          <p:spPr>
            <a:xfrm>
              <a:off x="3505476" y="3808007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2"/>
            <p:cNvSpPr/>
            <p:nvPr/>
          </p:nvSpPr>
          <p:spPr>
            <a:xfrm>
              <a:off x="3505476" y="375057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2"/>
            <p:cNvSpPr/>
            <p:nvPr/>
          </p:nvSpPr>
          <p:spPr>
            <a:xfrm>
              <a:off x="3505325" y="3693155"/>
              <a:ext cx="47037" cy="4029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2"/>
            <p:cNvSpPr/>
            <p:nvPr/>
          </p:nvSpPr>
          <p:spPr>
            <a:xfrm>
              <a:off x="3505325" y="3635870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2"/>
            <p:cNvSpPr/>
            <p:nvPr/>
          </p:nvSpPr>
          <p:spPr>
            <a:xfrm>
              <a:off x="3505325" y="3578303"/>
              <a:ext cx="47037" cy="4029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2"/>
            <p:cNvSpPr/>
            <p:nvPr/>
          </p:nvSpPr>
          <p:spPr>
            <a:xfrm>
              <a:off x="3505476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2"/>
            <p:cNvSpPr/>
            <p:nvPr/>
          </p:nvSpPr>
          <p:spPr>
            <a:xfrm>
              <a:off x="3505476" y="3463450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2"/>
            <p:cNvSpPr/>
            <p:nvPr/>
          </p:nvSpPr>
          <p:spPr>
            <a:xfrm>
              <a:off x="3505325" y="3406166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2"/>
            <p:cNvSpPr/>
            <p:nvPr/>
          </p:nvSpPr>
          <p:spPr>
            <a:xfrm>
              <a:off x="3505325" y="334874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2"/>
            <p:cNvSpPr/>
            <p:nvPr/>
          </p:nvSpPr>
          <p:spPr>
            <a:xfrm>
              <a:off x="3505325" y="3291313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2"/>
            <p:cNvSpPr/>
            <p:nvPr/>
          </p:nvSpPr>
          <p:spPr>
            <a:xfrm>
              <a:off x="3505325" y="323389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2"/>
            <p:cNvSpPr/>
            <p:nvPr/>
          </p:nvSpPr>
          <p:spPr>
            <a:xfrm>
              <a:off x="3505325" y="3176461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2"/>
            <p:cNvSpPr/>
            <p:nvPr/>
          </p:nvSpPr>
          <p:spPr>
            <a:xfrm>
              <a:off x="3448059" y="398012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2"/>
            <p:cNvSpPr/>
            <p:nvPr/>
          </p:nvSpPr>
          <p:spPr>
            <a:xfrm>
              <a:off x="3448059" y="3922709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2"/>
            <p:cNvSpPr/>
            <p:nvPr/>
          </p:nvSpPr>
          <p:spPr>
            <a:xfrm>
              <a:off x="3448059" y="3865424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2"/>
            <p:cNvSpPr/>
            <p:nvPr/>
          </p:nvSpPr>
          <p:spPr>
            <a:xfrm>
              <a:off x="3448059" y="3808007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2"/>
            <p:cNvSpPr/>
            <p:nvPr/>
          </p:nvSpPr>
          <p:spPr>
            <a:xfrm>
              <a:off x="3448059" y="375057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3447889" y="3693155"/>
              <a:ext cx="47037" cy="4029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3448059" y="3635870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3447889" y="3578303"/>
              <a:ext cx="47188" cy="40293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3448059" y="352086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448059" y="3463450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3448059" y="3406166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3448059" y="3348749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3448059" y="3291313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3447946" y="3233897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3447946" y="3176461"/>
              <a:ext cx="46981" cy="4027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3448059" y="3119195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3448059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3390473" y="4037561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3390473" y="398012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3390473" y="3922709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3390473" y="3865424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3390473" y="3808007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3390473" y="375057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3390473" y="3693155"/>
              <a:ext cx="46887" cy="40293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3390473" y="3635870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3390473" y="3578303"/>
              <a:ext cx="47037" cy="4029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3390473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3390473" y="3463450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3390473" y="3406166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3390473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3390473" y="3291313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3390473" y="323389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3390473" y="3176461"/>
              <a:ext cx="47037" cy="40312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3390473" y="3119195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3390473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3390473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3390473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3333037" y="4209679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2"/>
            <p:cNvSpPr/>
            <p:nvPr/>
          </p:nvSpPr>
          <p:spPr>
            <a:xfrm>
              <a:off x="3333037" y="4037561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2"/>
            <p:cNvSpPr/>
            <p:nvPr/>
          </p:nvSpPr>
          <p:spPr>
            <a:xfrm>
              <a:off x="3333037" y="398012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2"/>
            <p:cNvSpPr/>
            <p:nvPr/>
          </p:nvSpPr>
          <p:spPr>
            <a:xfrm>
              <a:off x="3333037" y="3922709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2"/>
            <p:cNvSpPr/>
            <p:nvPr/>
          </p:nvSpPr>
          <p:spPr>
            <a:xfrm>
              <a:off x="3333037" y="3865424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2"/>
            <p:cNvSpPr/>
            <p:nvPr/>
          </p:nvSpPr>
          <p:spPr>
            <a:xfrm>
              <a:off x="3333037" y="3808007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2"/>
            <p:cNvSpPr/>
            <p:nvPr/>
          </p:nvSpPr>
          <p:spPr>
            <a:xfrm>
              <a:off x="3333037" y="375057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2"/>
            <p:cNvSpPr/>
            <p:nvPr/>
          </p:nvSpPr>
          <p:spPr>
            <a:xfrm>
              <a:off x="3333037" y="3693155"/>
              <a:ext cx="47037" cy="4029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2"/>
            <p:cNvSpPr/>
            <p:nvPr/>
          </p:nvSpPr>
          <p:spPr>
            <a:xfrm>
              <a:off x="3333037" y="3635870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2"/>
            <p:cNvSpPr/>
            <p:nvPr/>
          </p:nvSpPr>
          <p:spPr>
            <a:xfrm>
              <a:off x="3333037" y="3578303"/>
              <a:ext cx="47037" cy="40293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2"/>
            <p:cNvSpPr/>
            <p:nvPr/>
          </p:nvSpPr>
          <p:spPr>
            <a:xfrm>
              <a:off x="3333037" y="352086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2"/>
            <p:cNvSpPr/>
            <p:nvPr/>
          </p:nvSpPr>
          <p:spPr>
            <a:xfrm>
              <a:off x="3333037" y="3463450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2"/>
            <p:cNvSpPr/>
            <p:nvPr/>
          </p:nvSpPr>
          <p:spPr>
            <a:xfrm>
              <a:off x="3333037" y="3406166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2"/>
            <p:cNvSpPr/>
            <p:nvPr/>
          </p:nvSpPr>
          <p:spPr>
            <a:xfrm>
              <a:off x="3333037" y="334874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2"/>
            <p:cNvSpPr/>
            <p:nvPr/>
          </p:nvSpPr>
          <p:spPr>
            <a:xfrm>
              <a:off x="3333037" y="3291313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2"/>
            <p:cNvSpPr/>
            <p:nvPr/>
          </p:nvSpPr>
          <p:spPr>
            <a:xfrm>
              <a:off x="3333037" y="323389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2"/>
            <p:cNvSpPr/>
            <p:nvPr/>
          </p:nvSpPr>
          <p:spPr>
            <a:xfrm>
              <a:off x="3333037" y="3176461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2"/>
            <p:cNvSpPr/>
            <p:nvPr/>
          </p:nvSpPr>
          <p:spPr>
            <a:xfrm>
              <a:off x="3333037" y="3119195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2"/>
            <p:cNvSpPr/>
            <p:nvPr/>
          </p:nvSpPr>
          <p:spPr>
            <a:xfrm>
              <a:off x="3333037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2"/>
            <p:cNvSpPr/>
            <p:nvPr/>
          </p:nvSpPr>
          <p:spPr>
            <a:xfrm>
              <a:off x="3333037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2"/>
            <p:cNvSpPr/>
            <p:nvPr/>
          </p:nvSpPr>
          <p:spPr>
            <a:xfrm>
              <a:off x="3333037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2"/>
            <p:cNvSpPr/>
            <p:nvPr/>
          </p:nvSpPr>
          <p:spPr>
            <a:xfrm>
              <a:off x="3333037" y="2143394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2"/>
            <p:cNvSpPr/>
            <p:nvPr/>
          </p:nvSpPr>
          <p:spPr>
            <a:xfrm>
              <a:off x="3333037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2"/>
            <p:cNvSpPr/>
            <p:nvPr/>
          </p:nvSpPr>
          <p:spPr>
            <a:xfrm>
              <a:off x="3333037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2"/>
            <p:cNvSpPr/>
            <p:nvPr/>
          </p:nvSpPr>
          <p:spPr>
            <a:xfrm>
              <a:off x="3333037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2"/>
            <p:cNvSpPr/>
            <p:nvPr/>
          </p:nvSpPr>
          <p:spPr>
            <a:xfrm>
              <a:off x="3333037" y="151201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2"/>
            <p:cNvSpPr/>
            <p:nvPr/>
          </p:nvSpPr>
          <p:spPr>
            <a:xfrm>
              <a:off x="3275771" y="4209679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2"/>
            <p:cNvSpPr/>
            <p:nvPr/>
          </p:nvSpPr>
          <p:spPr>
            <a:xfrm>
              <a:off x="3275771" y="4152413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2"/>
            <p:cNvSpPr/>
            <p:nvPr/>
          </p:nvSpPr>
          <p:spPr>
            <a:xfrm>
              <a:off x="3275771" y="4094978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2"/>
            <p:cNvSpPr/>
            <p:nvPr/>
          </p:nvSpPr>
          <p:spPr>
            <a:xfrm>
              <a:off x="3275771" y="4037561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2"/>
            <p:cNvSpPr/>
            <p:nvPr/>
          </p:nvSpPr>
          <p:spPr>
            <a:xfrm>
              <a:off x="3275771" y="398012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2"/>
            <p:cNvSpPr/>
            <p:nvPr/>
          </p:nvSpPr>
          <p:spPr>
            <a:xfrm>
              <a:off x="3275771" y="3922709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2"/>
            <p:cNvSpPr/>
            <p:nvPr/>
          </p:nvSpPr>
          <p:spPr>
            <a:xfrm>
              <a:off x="3275771" y="3865424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2"/>
            <p:cNvSpPr/>
            <p:nvPr/>
          </p:nvSpPr>
          <p:spPr>
            <a:xfrm>
              <a:off x="3275771" y="352086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2"/>
            <p:cNvSpPr/>
            <p:nvPr/>
          </p:nvSpPr>
          <p:spPr>
            <a:xfrm>
              <a:off x="3275771" y="3463450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2"/>
            <p:cNvSpPr/>
            <p:nvPr/>
          </p:nvSpPr>
          <p:spPr>
            <a:xfrm>
              <a:off x="3275771" y="3406166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2"/>
            <p:cNvSpPr/>
            <p:nvPr/>
          </p:nvSpPr>
          <p:spPr>
            <a:xfrm>
              <a:off x="3275771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2"/>
            <p:cNvSpPr/>
            <p:nvPr/>
          </p:nvSpPr>
          <p:spPr>
            <a:xfrm>
              <a:off x="3275658" y="3291313"/>
              <a:ext cx="47000" cy="40199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2"/>
            <p:cNvSpPr/>
            <p:nvPr/>
          </p:nvSpPr>
          <p:spPr>
            <a:xfrm>
              <a:off x="3275658" y="3233897"/>
              <a:ext cx="47000" cy="4025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2"/>
            <p:cNvSpPr/>
            <p:nvPr/>
          </p:nvSpPr>
          <p:spPr>
            <a:xfrm>
              <a:off x="3275658" y="3176461"/>
              <a:ext cx="47000" cy="40275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2"/>
            <p:cNvSpPr/>
            <p:nvPr/>
          </p:nvSpPr>
          <p:spPr>
            <a:xfrm>
              <a:off x="3275771" y="3119195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2"/>
            <p:cNvSpPr/>
            <p:nvPr/>
          </p:nvSpPr>
          <p:spPr>
            <a:xfrm>
              <a:off x="3275771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2"/>
            <p:cNvSpPr/>
            <p:nvPr/>
          </p:nvSpPr>
          <p:spPr>
            <a:xfrm>
              <a:off x="3275771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2"/>
            <p:cNvSpPr/>
            <p:nvPr/>
          </p:nvSpPr>
          <p:spPr>
            <a:xfrm>
              <a:off x="3275771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2"/>
            <p:cNvSpPr/>
            <p:nvPr/>
          </p:nvSpPr>
          <p:spPr>
            <a:xfrm>
              <a:off x="3275771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2"/>
            <p:cNvSpPr/>
            <p:nvPr/>
          </p:nvSpPr>
          <p:spPr>
            <a:xfrm>
              <a:off x="3275771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2"/>
            <p:cNvSpPr/>
            <p:nvPr/>
          </p:nvSpPr>
          <p:spPr>
            <a:xfrm>
              <a:off x="3275771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2"/>
            <p:cNvSpPr/>
            <p:nvPr/>
          </p:nvSpPr>
          <p:spPr>
            <a:xfrm>
              <a:off x="3275771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2"/>
            <p:cNvSpPr/>
            <p:nvPr/>
          </p:nvSpPr>
          <p:spPr>
            <a:xfrm>
              <a:off x="3275771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2"/>
            <p:cNvSpPr/>
            <p:nvPr/>
          </p:nvSpPr>
          <p:spPr>
            <a:xfrm>
              <a:off x="3275771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2"/>
            <p:cNvSpPr/>
            <p:nvPr/>
          </p:nvSpPr>
          <p:spPr>
            <a:xfrm>
              <a:off x="3275771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2"/>
            <p:cNvSpPr/>
            <p:nvPr/>
          </p:nvSpPr>
          <p:spPr>
            <a:xfrm>
              <a:off x="3275771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2"/>
            <p:cNvSpPr/>
            <p:nvPr/>
          </p:nvSpPr>
          <p:spPr>
            <a:xfrm>
              <a:off x="3275771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2"/>
            <p:cNvSpPr/>
            <p:nvPr/>
          </p:nvSpPr>
          <p:spPr>
            <a:xfrm>
              <a:off x="3275771" y="151201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2"/>
            <p:cNvSpPr/>
            <p:nvPr/>
          </p:nvSpPr>
          <p:spPr>
            <a:xfrm>
              <a:off x="3218336" y="4152413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3218336" y="4094978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2"/>
            <p:cNvSpPr/>
            <p:nvPr/>
          </p:nvSpPr>
          <p:spPr>
            <a:xfrm>
              <a:off x="3218336" y="4037561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2"/>
            <p:cNvSpPr/>
            <p:nvPr/>
          </p:nvSpPr>
          <p:spPr>
            <a:xfrm>
              <a:off x="3218336" y="3463450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2"/>
            <p:cNvSpPr/>
            <p:nvPr/>
          </p:nvSpPr>
          <p:spPr>
            <a:xfrm>
              <a:off x="3218336" y="3406166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2"/>
            <p:cNvSpPr/>
            <p:nvPr/>
          </p:nvSpPr>
          <p:spPr>
            <a:xfrm>
              <a:off x="3218336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2"/>
            <p:cNvSpPr/>
            <p:nvPr/>
          </p:nvSpPr>
          <p:spPr>
            <a:xfrm>
              <a:off x="3218336" y="3291313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2"/>
            <p:cNvSpPr/>
            <p:nvPr/>
          </p:nvSpPr>
          <p:spPr>
            <a:xfrm>
              <a:off x="3218242" y="3233897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2"/>
            <p:cNvSpPr/>
            <p:nvPr/>
          </p:nvSpPr>
          <p:spPr>
            <a:xfrm>
              <a:off x="3218242" y="3176461"/>
              <a:ext cx="46981" cy="4027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2"/>
            <p:cNvSpPr/>
            <p:nvPr/>
          </p:nvSpPr>
          <p:spPr>
            <a:xfrm>
              <a:off x="3218336" y="3119195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2"/>
            <p:cNvSpPr/>
            <p:nvPr/>
          </p:nvSpPr>
          <p:spPr>
            <a:xfrm>
              <a:off x="3218336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2"/>
            <p:cNvSpPr/>
            <p:nvPr/>
          </p:nvSpPr>
          <p:spPr>
            <a:xfrm>
              <a:off x="3218336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2"/>
            <p:cNvSpPr/>
            <p:nvPr/>
          </p:nvSpPr>
          <p:spPr>
            <a:xfrm>
              <a:off x="3218336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2"/>
            <p:cNvSpPr/>
            <p:nvPr/>
          </p:nvSpPr>
          <p:spPr>
            <a:xfrm>
              <a:off x="3218336" y="2430383"/>
              <a:ext cx="47000" cy="4025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2"/>
            <p:cNvSpPr/>
            <p:nvPr/>
          </p:nvSpPr>
          <p:spPr>
            <a:xfrm>
              <a:off x="3218336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2"/>
            <p:cNvSpPr/>
            <p:nvPr/>
          </p:nvSpPr>
          <p:spPr>
            <a:xfrm>
              <a:off x="3218336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2"/>
            <p:cNvSpPr/>
            <p:nvPr/>
          </p:nvSpPr>
          <p:spPr>
            <a:xfrm>
              <a:off x="3218336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2"/>
            <p:cNvSpPr/>
            <p:nvPr/>
          </p:nvSpPr>
          <p:spPr>
            <a:xfrm>
              <a:off x="3218336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2"/>
            <p:cNvSpPr/>
            <p:nvPr/>
          </p:nvSpPr>
          <p:spPr>
            <a:xfrm>
              <a:off x="3218336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2"/>
            <p:cNvSpPr/>
            <p:nvPr/>
          </p:nvSpPr>
          <p:spPr>
            <a:xfrm>
              <a:off x="3218336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2"/>
            <p:cNvSpPr/>
            <p:nvPr/>
          </p:nvSpPr>
          <p:spPr>
            <a:xfrm>
              <a:off x="3218336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2"/>
            <p:cNvSpPr/>
            <p:nvPr/>
          </p:nvSpPr>
          <p:spPr>
            <a:xfrm>
              <a:off x="3218336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2"/>
            <p:cNvSpPr/>
            <p:nvPr/>
          </p:nvSpPr>
          <p:spPr>
            <a:xfrm>
              <a:off x="3218336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2"/>
            <p:cNvSpPr/>
            <p:nvPr/>
          </p:nvSpPr>
          <p:spPr>
            <a:xfrm>
              <a:off x="3218336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2"/>
            <p:cNvSpPr/>
            <p:nvPr/>
          </p:nvSpPr>
          <p:spPr>
            <a:xfrm>
              <a:off x="3218336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2"/>
            <p:cNvSpPr/>
            <p:nvPr/>
          </p:nvSpPr>
          <p:spPr>
            <a:xfrm>
              <a:off x="3218336" y="151201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2"/>
            <p:cNvSpPr/>
            <p:nvPr/>
          </p:nvSpPr>
          <p:spPr>
            <a:xfrm>
              <a:off x="3160919" y="3406166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2"/>
            <p:cNvSpPr/>
            <p:nvPr/>
          </p:nvSpPr>
          <p:spPr>
            <a:xfrm>
              <a:off x="3160919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2"/>
            <p:cNvSpPr/>
            <p:nvPr/>
          </p:nvSpPr>
          <p:spPr>
            <a:xfrm>
              <a:off x="3160919" y="3291313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2"/>
            <p:cNvSpPr/>
            <p:nvPr/>
          </p:nvSpPr>
          <p:spPr>
            <a:xfrm>
              <a:off x="3160919" y="323389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2"/>
            <p:cNvSpPr/>
            <p:nvPr/>
          </p:nvSpPr>
          <p:spPr>
            <a:xfrm>
              <a:off x="3160919" y="3176461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2"/>
            <p:cNvSpPr/>
            <p:nvPr/>
          </p:nvSpPr>
          <p:spPr>
            <a:xfrm>
              <a:off x="3160919" y="3119195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2"/>
            <p:cNvSpPr/>
            <p:nvPr/>
          </p:nvSpPr>
          <p:spPr>
            <a:xfrm>
              <a:off x="3160919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2"/>
            <p:cNvSpPr/>
            <p:nvPr/>
          </p:nvSpPr>
          <p:spPr>
            <a:xfrm>
              <a:off x="3160919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2"/>
            <p:cNvSpPr/>
            <p:nvPr/>
          </p:nvSpPr>
          <p:spPr>
            <a:xfrm>
              <a:off x="3160919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2"/>
            <p:cNvSpPr/>
            <p:nvPr/>
          </p:nvSpPr>
          <p:spPr>
            <a:xfrm>
              <a:off x="3160919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2"/>
            <p:cNvSpPr/>
            <p:nvPr/>
          </p:nvSpPr>
          <p:spPr>
            <a:xfrm>
              <a:off x="3160919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2"/>
            <p:cNvSpPr/>
            <p:nvPr/>
          </p:nvSpPr>
          <p:spPr>
            <a:xfrm>
              <a:off x="3160919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2"/>
            <p:cNvSpPr/>
            <p:nvPr/>
          </p:nvSpPr>
          <p:spPr>
            <a:xfrm>
              <a:off x="3160919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2"/>
            <p:cNvSpPr/>
            <p:nvPr/>
          </p:nvSpPr>
          <p:spPr>
            <a:xfrm>
              <a:off x="3160919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2"/>
            <p:cNvSpPr/>
            <p:nvPr/>
          </p:nvSpPr>
          <p:spPr>
            <a:xfrm>
              <a:off x="3160919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2"/>
            <p:cNvSpPr/>
            <p:nvPr/>
          </p:nvSpPr>
          <p:spPr>
            <a:xfrm>
              <a:off x="3160919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3160919" y="1626870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3160919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3103483" y="3119195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3103483" y="2889641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3103483" y="277478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3103483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3103483" y="265993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3103483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3103483" y="2545235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3103483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3103483" y="2430383"/>
              <a:ext cx="47150" cy="4025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3103483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3103483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3103483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3103483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3103483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3103483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3103483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3103483" y="1626870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3103483" y="1569434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3046217" y="3119195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3046217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3046217" y="300434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3046217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3046217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3046217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3046217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3046217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2"/>
            <p:cNvSpPr/>
            <p:nvPr/>
          </p:nvSpPr>
          <p:spPr>
            <a:xfrm>
              <a:off x="3046217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2"/>
            <p:cNvSpPr/>
            <p:nvPr/>
          </p:nvSpPr>
          <p:spPr>
            <a:xfrm>
              <a:off x="3046217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2"/>
            <p:cNvSpPr/>
            <p:nvPr/>
          </p:nvSpPr>
          <p:spPr>
            <a:xfrm>
              <a:off x="3046217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2"/>
            <p:cNvSpPr/>
            <p:nvPr/>
          </p:nvSpPr>
          <p:spPr>
            <a:xfrm>
              <a:off x="3046217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3046217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3046217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3046217" y="1626870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3046217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2"/>
            <p:cNvSpPr/>
            <p:nvPr/>
          </p:nvSpPr>
          <p:spPr>
            <a:xfrm>
              <a:off x="2988782" y="300434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2"/>
            <p:cNvSpPr/>
            <p:nvPr/>
          </p:nvSpPr>
          <p:spPr>
            <a:xfrm>
              <a:off x="2988782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2"/>
            <p:cNvSpPr/>
            <p:nvPr/>
          </p:nvSpPr>
          <p:spPr>
            <a:xfrm>
              <a:off x="2988782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2988782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2"/>
            <p:cNvSpPr/>
            <p:nvPr/>
          </p:nvSpPr>
          <p:spPr>
            <a:xfrm>
              <a:off x="2988782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2"/>
            <p:cNvSpPr/>
            <p:nvPr/>
          </p:nvSpPr>
          <p:spPr>
            <a:xfrm>
              <a:off x="2988782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2"/>
            <p:cNvSpPr/>
            <p:nvPr/>
          </p:nvSpPr>
          <p:spPr>
            <a:xfrm>
              <a:off x="2988782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2"/>
            <p:cNvSpPr/>
            <p:nvPr/>
          </p:nvSpPr>
          <p:spPr>
            <a:xfrm>
              <a:off x="2988782" y="2430383"/>
              <a:ext cx="47000" cy="4025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2"/>
            <p:cNvSpPr/>
            <p:nvPr/>
          </p:nvSpPr>
          <p:spPr>
            <a:xfrm>
              <a:off x="2988782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2"/>
            <p:cNvSpPr/>
            <p:nvPr/>
          </p:nvSpPr>
          <p:spPr>
            <a:xfrm>
              <a:off x="2988782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2988782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2"/>
            <p:cNvSpPr/>
            <p:nvPr/>
          </p:nvSpPr>
          <p:spPr>
            <a:xfrm>
              <a:off x="2988782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2"/>
            <p:cNvSpPr/>
            <p:nvPr/>
          </p:nvSpPr>
          <p:spPr>
            <a:xfrm>
              <a:off x="2988782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2"/>
            <p:cNvSpPr/>
            <p:nvPr/>
          </p:nvSpPr>
          <p:spPr>
            <a:xfrm>
              <a:off x="2988782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2"/>
            <p:cNvSpPr/>
            <p:nvPr/>
          </p:nvSpPr>
          <p:spPr>
            <a:xfrm>
              <a:off x="2988782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2"/>
            <p:cNvSpPr/>
            <p:nvPr/>
          </p:nvSpPr>
          <p:spPr>
            <a:xfrm>
              <a:off x="2988782" y="156943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2"/>
            <p:cNvSpPr/>
            <p:nvPr/>
          </p:nvSpPr>
          <p:spPr>
            <a:xfrm>
              <a:off x="2931365" y="294690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2"/>
            <p:cNvSpPr/>
            <p:nvPr/>
          </p:nvSpPr>
          <p:spPr>
            <a:xfrm>
              <a:off x="2931365" y="2889641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2"/>
            <p:cNvSpPr/>
            <p:nvPr/>
          </p:nvSpPr>
          <p:spPr>
            <a:xfrm>
              <a:off x="2931365" y="2659937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2"/>
            <p:cNvSpPr/>
            <p:nvPr/>
          </p:nvSpPr>
          <p:spPr>
            <a:xfrm>
              <a:off x="2931365" y="2602652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2"/>
            <p:cNvSpPr/>
            <p:nvPr/>
          </p:nvSpPr>
          <p:spPr>
            <a:xfrm>
              <a:off x="2931365" y="2545235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2"/>
            <p:cNvSpPr/>
            <p:nvPr/>
          </p:nvSpPr>
          <p:spPr>
            <a:xfrm>
              <a:off x="2931365" y="248780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2"/>
            <p:cNvSpPr/>
            <p:nvPr/>
          </p:nvSpPr>
          <p:spPr>
            <a:xfrm>
              <a:off x="2931365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2"/>
            <p:cNvSpPr/>
            <p:nvPr/>
          </p:nvSpPr>
          <p:spPr>
            <a:xfrm>
              <a:off x="2931365" y="237294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2"/>
            <p:cNvSpPr/>
            <p:nvPr/>
          </p:nvSpPr>
          <p:spPr>
            <a:xfrm>
              <a:off x="2931365" y="2315531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2"/>
            <p:cNvSpPr/>
            <p:nvPr/>
          </p:nvSpPr>
          <p:spPr>
            <a:xfrm>
              <a:off x="2931365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2"/>
            <p:cNvSpPr/>
            <p:nvPr/>
          </p:nvSpPr>
          <p:spPr>
            <a:xfrm>
              <a:off x="2931365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2"/>
            <p:cNvSpPr/>
            <p:nvPr/>
          </p:nvSpPr>
          <p:spPr>
            <a:xfrm>
              <a:off x="2931365" y="2143394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2"/>
            <p:cNvSpPr/>
            <p:nvPr/>
          </p:nvSpPr>
          <p:spPr>
            <a:xfrm>
              <a:off x="2931365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2"/>
            <p:cNvSpPr/>
            <p:nvPr/>
          </p:nvSpPr>
          <p:spPr>
            <a:xfrm>
              <a:off x="2931365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2"/>
            <p:cNvSpPr/>
            <p:nvPr/>
          </p:nvSpPr>
          <p:spPr>
            <a:xfrm>
              <a:off x="2931365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2"/>
            <p:cNvSpPr/>
            <p:nvPr/>
          </p:nvSpPr>
          <p:spPr>
            <a:xfrm>
              <a:off x="2931365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2"/>
            <p:cNvSpPr/>
            <p:nvPr/>
          </p:nvSpPr>
          <p:spPr>
            <a:xfrm>
              <a:off x="2931365" y="168413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2"/>
            <p:cNvSpPr/>
            <p:nvPr/>
          </p:nvSpPr>
          <p:spPr>
            <a:xfrm>
              <a:off x="2931365" y="1569434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2"/>
            <p:cNvSpPr/>
            <p:nvPr/>
          </p:nvSpPr>
          <p:spPr>
            <a:xfrm>
              <a:off x="2873930" y="294690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2"/>
            <p:cNvSpPr/>
            <p:nvPr/>
          </p:nvSpPr>
          <p:spPr>
            <a:xfrm>
              <a:off x="2873930" y="2889641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2"/>
            <p:cNvSpPr/>
            <p:nvPr/>
          </p:nvSpPr>
          <p:spPr>
            <a:xfrm>
              <a:off x="2873930" y="265993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2"/>
            <p:cNvSpPr/>
            <p:nvPr/>
          </p:nvSpPr>
          <p:spPr>
            <a:xfrm>
              <a:off x="2873930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2"/>
            <p:cNvSpPr/>
            <p:nvPr/>
          </p:nvSpPr>
          <p:spPr>
            <a:xfrm>
              <a:off x="2873930" y="2545235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2"/>
            <p:cNvSpPr/>
            <p:nvPr/>
          </p:nvSpPr>
          <p:spPr>
            <a:xfrm>
              <a:off x="2873930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2"/>
            <p:cNvSpPr/>
            <p:nvPr/>
          </p:nvSpPr>
          <p:spPr>
            <a:xfrm>
              <a:off x="2873930" y="2430383"/>
              <a:ext cx="47150" cy="4025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2"/>
            <p:cNvSpPr/>
            <p:nvPr/>
          </p:nvSpPr>
          <p:spPr>
            <a:xfrm>
              <a:off x="2873930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2"/>
            <p:cNvSpPr/>
            <p:nvPr/>
          </p:nvSpPr>
          <p:spPr>
            <a:xfrm>
              <a:off x="2873930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2"/>
            <p:cNvSpPr/>
            <p:nvPr/>
          </p:nvSpPr>
          <p:spPr>
            <a:xfrm>
              <a:off x="2873930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2"/>
            <p:cNvSpPr/>
            <p:nvPr/>
          </p:nvSpPr>
          <p:spPr>
            <a:xfrm>
              <a:off x="2873930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2"/>
            <p:cNvSpPr/>
            <p:nvPr/>
          </p:nvSpPr>
          <p:spPr>
            <a:xfrm>
              <a:off x="2873930" y="2143394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2"/>
            <p:cNvSpPr/>
            <p:nvPr/>
          </p:nvSpPr>
          <p:spPr>
            <a:xfrm>
              <a:off x="2873930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2"/>
            <p:cNvSpPr/>
            <p:nvPr/>
          </p:nvSpPr>
          <p:spPr>
            <a:xfrm>
              <a:off x="2873930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2"/>
            <p:cNvSpPr/>
            <p:nvPr/>
          </p:nvSpPr>
          <p:spPr>
            <a:xfrm>
              <a:off x="2873930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2"/>
            <p:cNvSpPr/>
            <p:nvPr/>
          </p:nvSpPr>
          <p:spPr>
            <a:xfrm>
              <a:off x="2873930" y="1741552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2"/>
            <p:cNvSpPr/>
            <p:nvPr/>
          </p:nvSpPr>
          <p:spPr>
            <a:xfrm>
              <a:off x="2816513" y="2889641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2"/>
            <p:cNvSpPr/>
            <p:nvPr/>
          </p:nvSpPr>
          <p:spPr>
            <a:xfrm>
              <a:off x="2816513" y="2832206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2"/>
            <p:cNvSpPr/>
            <p:nvPr/>
          </p:nvSpPr>
          <p:spPr>
            <a:xfrm>
              <a:off x="2816513" y="277478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2"/>
            <p:cNvSpPr/>
            <p:nvPr/>
          </p:nvSpPr>
          <p:spPr>
            <a:xfrm>
              <a:off x="2816513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2"/>
            <p:cNvSpPr/>
            <p:nvPr/>
          </p:nvSpPr>
          <p:spPr>
            <a:xfrm>
              <a:off x="2816513" y="265993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2"/>
            <p:cNvSpPr/>
            <p:nvPr/>
          </p:nvSpPr>
          <p:spPr>
            <a:xfrm>
              <a:off x="2816513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2"/>
            <p:cNvSpPr/>
            <p:nvPr/>
          </p:nvSpPr>
          <p:spPr>
            <a:xfrm>
              <a:off x="2816513" y="2545235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2"/>
            <p:cNvSpPr/>
            <p:nvPr/>
          </p:nvSpPr>
          <p:spPr>
            <a:xfrm>
              <a:off x="2816513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2"/>
            <p:cNvSpPr/>
            <p:nvPr/>
          </p:nvSpPr>
          <p:spPr>
            <a:xfrm>
              <a:off x="2816513" y="2430383"/>
              <a:ext cx="47131" cy="4025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2"/>
            <p:cNvSpPr/>
            <p:nvPr/>
          </p:nvSpPr>
          <p:spPr>
            <a:xfrm>
              <a:off x="2816513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2"/>
            <p:cNvSpPr/>
            <p:nvPr/>
          </p:nvSpPr>
          <p:spPr>
            <a:xfrm>
              <a:off x="2816513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2"/>
            <p:cNvSpPr/>
            <p:nvPr/>
          </p:nvSpPr>
          <p:spPr>
            <a:xfrm>
              <a:off x="2816513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2"/>
            <p:cNvSpPr/>
            <p:nvPr/>
          </p:nvSpPr>
          <p:spPr>
            <a:xfrm>
              <a:off x="2816513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2"/>
            <p:cNvSpPr/>
            <p:nvPr/>
          </p:nvSpPr>
          <p:spPr>
            <a:xfrm>
              <a:off x="2816513" y="2143394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2"/>
            <p:cNvSpPr/>
            <p:nvPr/>
          </p:nvSpPr>
          <p:spPr>
            <a:xfrm>
              <a:off x="2816513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2"/>
            <p:cNvSpPr/>
            <p:nvPr/>
          </p:nvSpPr>
          <p:spPr>
            <a:xfrm>
              <a:off x="2816513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2"/>
            <p:cNvSpPr/>
            <p:nvPr/>
          </p:nvSpPr>
          <p:spPr>
            <a:xfrm>
              <a:off x="2816513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2"/>
            <p:cNvSpPr/>
            <p:nvPr/>
          </p:nvSpPr>
          <p:spPr>
            <a:xfrm>
              <a:off x="2816513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2"/>
            <p:cNvSpPr/>
            <p:nvPr/>
          </p:nvSpPr>
          <p:spPr>
            <a:xfrm>
              <a:off x="2816513" y="168413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2"/>
            <p:cNvSpPr/>
            <p:nvPr/>
          </p:nvSpPr>
          <p:spPr>
            <a:xfrm>
              <a:off x="2759228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2"/>
            <p:cNvSpPr/>
            <p:nvPr/>
          </p:nvSpPr>
          <p:spPr>
            <a:xfrm>
              <a:off x="2759228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2"/>
            <p:cNvSpPr/>
            <p:nvPr/>
          </p:nvSpPr>
          <p:spPr>
            <a:xfrm>
              <a:off x="2759228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2"/>
            <p:cNvSpPr/>
            <p:nvPr/>
          </p:nvSpPr>
          <p:spPr>
            <a:xfrm>
              <a:off x="2759228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2"/>
            <p:cNvSpPr/>
            <p:nvPr/>
          </p:nvSpPr>
          <p:spPr>
            <a:xfrm>
              <a:off x="2759228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2"/>
            <p:cNvSpPr/>
            <p:nvPr/>
          </p:nvSpPr>
          <p:spPr>
            <a:xfrm>
              <a:off x="2759228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2"/>
            <p:cNvSpPr/>
            <p:nvPr/>
          </p:nvSpPr>
          <p:spPr>
            <a:xfrm>
              <a:off x="2759228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2"/>
            <p:cNvSpPr/>
            <p:nvPr/>
          </p:nvSpPr>
          <p:spPr>
            <a:xfrm>
              <a:off x="2759228" y="2430383"/>
              <a:ext cx="47000" cy="4025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2"/>
            <p:cNvSpPr/>
            <p:nvPr/>
          </p:nvSpPr>
          <p:spPr>
            <a:xfrm>
              <a:off x="2759228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2"/>
            <p:cNvSpPr/>
            <p:nvPr/>
          </p:nvSpPr>
          <p:spPr>
            <a:xfrm>
              <a:off x="2759228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2"/>
            <p:cNvSpPr/>
            <p:nvPr/>
          </p:nvSpPr>
          <p:spPr>
            <a:xfrm>
              <a:off x="2759228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2"/>
            <p:cNvSpPr/>
            <p:nvPr/>
          </p:nvSpPr>
          <p:spPr>
            <a:xfrm>
              <a:off x="2759228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2"/>
            <p:cNvSpPr/>
            <p:nvPr/>
          </p:nvSpPr>
          <p:spPr>
            <a:xfrm>
              <a:off x="2759228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2"/>
            <p:cNvSpPr/>
            <p:nvPr/>
          </p:nvSpPr>
          <p:spPr>
            <a:xfrm>
              <a:off x="2759228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2"/>
            <p:cNvSpPr/>
            <p:nvPr/>
          </p:nvSpPr>
          <p:spPr>
            <a:xfrm>
              <a:off x="2759228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2"/>
            <p:cNvSpPr/>
            <p:nvPr/>
          </p:nvSpPr>
          <p:spPr>
            <a:xfrm>
              <a:off x="2759228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2"/>
            <p:cNvSpPr/>
            <p:nvPr/>
          </p:nvSpPr>
          <p:spPr>
            <a:xfrm>
              <a:off x="2759228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2"/>
            <p:cNvSpPr/>
            <p:nvPr/>
          </p:nvSpPr>
          <p:spPr>
            <a:xfrm>
              <a:off x="2759228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2"/>
            <p:cNvSpPr/>
            <p:nvPr/>
          </p:nvSpPr>
          <p:spPr>
            <a:xfrm>
              <a:off x="2701811" y="2659937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2"/>
            <p:cNvSpPr/>
            <p:nvPr/>
          </p:nvSpPr>
          <p:spPr>
            <a:xfrm>
              <a:off x="2701811" y="2602652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2"/>
            <p:cNvSpPr/>
            <p:nvPr/>
          </p:nvSpPr>
          <p:spPr>
            <a:xfrm>
              <a:off x="2701811" y="2545235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2"/>
            <p:cNvSpPr/>
            <p:nvPr/>
          </p:nvSpPr>
          <p:spPr>
            <a:xfrm>
              <a:off x="2701811" y="248780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2"/>
            <p:cNvSpPr/>
            <p:nvPr/>
          </p:nvSpPr>
          <p:spPr>
            <a:xfrm>
              <a:off x="2701811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2"/>
            <p:cNvSpPr/>
            <p:nvPr/>
          </p:nvSpPr>
          <p:spPr>
            <a:xfrm>
              <a:off x="2701811" y="237294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2"/>
            <p:cNvSpPr/>
            <p:nvPr/>
          </p:nvSpPr>
          <p:spPr>
            <a:xfrm>
              <a:off x="2701811" y="2315531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2"/>
            <p:cNvSpPr/>
            <p:nvPr/>
          </p:nvSpPr>
          <p:spPr>
            <a:xfrm>
              <a:off x="2701811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2"/>
            <p:cNvSpPr/>
            <p:nvPr/>
          </p:nvSpPr>
          <p:spPr>
            <a:xfrm>
              <a:off x="2701811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2"/>
            <p:cNvSpPr/>
            <p:nvPr/>
          </p:nvSpPr>
          <p:spPr>
            <a:xfrm>
              <a:off x="2701811" y="2143394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2"/>
            <p:cNvSpPr/>
            <p:nvPr/>
          </p:nvSpPr>
          <p:spPr>
            <a:xfrm>
              <a:off x="2701811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2"/>
            <p:cNvSpPr/>
            <p:nvPr/>
          </p:nvSpPr>
          <p:spPr>
            <a:xfrm>
              <a:off x="2701811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2"/>
            <p:cNvSpPr/>
            <p:nvPr/>
          </p:nvSpPr>
          <p:spPr>
            <a:xfrm>
              <a:off x="2701811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2"/>
            <p:cNvSpPr/>
            <p:nvPr/>
          </p:nvSpPr>
          <p:spPr>
            <a:xfrm>
              <a:off x="2701811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2"/>
            <p:cNvSpPr/>
            <p:nvPr/>
          </p:nvSpPr>
          <p:spPr>
            <a:xfrm>
              <a:off x="2701811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2"/>
            <p:cNvSpPr/>
            <p:nvPr/>
          </p:nvSpPr>
          <p:spPr>
            <a:xfrm>
              <a:off x="2701811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2"/>
            <p:cNvSpPr/>
            <p:nvPr/>
          </p:nvSpPr>
          <p:spPr>
            <a:xfrm>
              <a:off x="2701811" y="1626870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2"/>
            <p:cNvSpPr/>
            <p:nvPr/>
          </p:nvSpPr>
          <p:spPr>
            <a:xfrm>
              <a:off x="2644376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2"/>
            <p:cNvSpPr/>
            <p:nvPr/>
          </p:nvSpPr>
          <p:spPr>
            <a:xfrm>
              <a:off x="2644376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2"/>
            <p:cNvSpPr/>
            <p:nvPr/>
          </p:nvSpPr>
          <p:spPr>
            <a:xfrm>
              <a:off x="2644376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2"/>
            <p:cNvSpPr/>
            <p:nvPr/>
          </p:nvSpPr>
          <p:spPr>
            <a:xfrm>
              <a:off x="2644376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2"/>
            <p:cNvSpPr/>
            <p:nvPr/>
          </p:nvSpPr>
          <p:spPr>
            <a:xfrm>
              <a:off x="2644376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2"/>
            <p:cNvSpPr/>
            <p:nvPr/>
          </p:nvSpPr>
          <p:spPr>
            <a:xfrm>
              <a:off x="2644376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2"/>
            <p:cNvSpPr/>
            <p:nvPr/>
          </p:nvSpPr>
          <p:spPr>
            <a:xfrm>
              <a:off x="2644376" y="2430383"/>
              <a:ext cx="47000" cy="4025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2"/>
            <p:cNvSpPr/>
            <p:nvPr/>
          </p:nvSpPr>
          <p:spPr>
            <a:xfrm>
              <a:off x="2644376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2"/>
            <p:cNvSpPr/>
            <p:nvPr/>
          </p:nvSpPr>
          <p:spPr>
            <a:xfrm>
              <a:off x="2644376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2"/>
            <p:cNvSpPr/>
            <p:nvPr/>
          </p:nvSpPr>
          <p:spPr>
            <a:xfrm>
              <a:off x="2644376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2"/>
            <p:cNvSpPr/>
            <p:nvPr/>
          </p:nvSpPr>
          <p:spPr>
            <a:xfrm>
              <a:off x="2644376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2"/>
            <p:cNvSpPr/>
            <p:nvPr/>
          </p:nvSpPr>
          <p:spPr>
            <a:xfrm>
              <a:off x="2644376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2"/>
            <p:cNvSpPr/>
            <p:nvPr/>
          </p:nvSpPr>
          <p:spPr>
            <a:xfrm>
              <a:off x="2644376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2"/>
            <p:cNvSpPr/>
            <p:nvPr/>
          </p:nvSpPr>
          <p:spPr>
            <a:xfrm>
              <a:off x="2644376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2"/>
            <p:cNvSpPr/>
            <p:nvPr/>
          </p:nvSpPr>
          <p:spPr>
            <a:xfrm>
              <a:off x="2644376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2"/>
            <p:cNvSpPr/>
            <p:nvPr/>
          </p:nvSpPr>
          <p:spPr>
            <a:xfrm>
              <a:off x="2644376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2"/>
            <p:cNvSpPr/>
            <p:nvPr/>
          </p:nvSpPr>
          <p:spPr>
            <a:xfrm>
              <a:off x="2644376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2"/>
            <p:cNvSpPr/>
            <p:nvPr/>
          </p:nvSpPr>
          <p:spPr>
            <a:xfrm>
              <a:off x="2644376" y="168413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2"/>
            <p:cNvSpPr/>
            <p:nvPr/>
          </p:nvSpPr>
          <p:spPr>
            <a:xfrm>
              <a:off x="2586959" y="2659937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2"/>
            <p:cNvSpPr/>
            <p:nvPr/>
          </p:nvSpPr>
          <p:spPr>
            <a:xfrm>
              <a:off x="2586959" y="2602652"/>
              <a:ext cx="47018" cy="40162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2"/>
            <p:cNvSpPr/>
            <p:nvPr/>
          </p:nvSpPr>
          <p:spPr>
            <a:xfrm>
              <a:off x="2586959" y="2545235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2"/>
            <p:cNvSpPr/>
            <p:nvPr/>
          </p:nvSpPr>
          <p:spPr>
            <a:xfrm>
              <a:off x="2586959" y="2487800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2"/>
            <p:cNvSpPr/>
            <p:nvPr/>
          </p:nvSpPr>
          <p:spPr>
            <a:xfrm>
              <a:off x="2586959" y="2430383"/>
              <a:ext cx="47131" cy="4025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2"/>
            <p:cNvSpPr/>
            <p:nvPr/>
          </p:nvSpPr>
          <p:spPr>
            <a:xfrm>
              <a:off x="2586959" y="2372948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2"/>
            <p:cNvSpPr/>
            <p:nvPr/>
          </p:nvSpPr>
          <p:spPr>
            <a:xfrm>
              <a:off x="2586959" y="2315531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2"/>
            <p:cNvSpPr/>
            <p:nvPr/>
          </p:nvSpPr>
          <p:spPr>
            <a:xfrm>
              <a:off x="2586959" y="2258095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2"/>
            <p:cNvSpPr/>
            <p:nvPr/>
          </p:nvSpPr>
          <p:spPr>
            <a:xfrm>
              <a:off x="2586959" y="2200660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2"/>
            <p:cNvSpPr/>
            <p:nvPr/>
          </p:nvSpPr>
          <p:spPr>
            <a:xfrm>
              <a:off x="2586959" y="2143394"/>
              <a:ext cx="47018" cy="40143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2"/>
            <p:cNvSpPr/>
            <p:nvPr/>
          </p:nvSpPr>
          <p:spPr>
            <a:xfrm>
              <a:off x="2586959" y="2085977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2"/>
            <p:cNvSpPr/>
            <p:nvPr/>
          </p:nvSpPr>
          <p:spPr>
            <a:xfrm>
              <a:off x="2586959" y="2028542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2"/>
            <p:cNvSpPr/>
            <p:nvPr/>
          </p:nvSpPr>
          <p:spPr>
            <a:xfrm>
              <a:off x="2586959" y="1971106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2"/>
            <p:cNvSpPr/>
            <p:nvPr/>
          </p:nvSpPr>
          <p:spPr>
            <a:xfrm>
              <a:off x="2586959" y="1913840"/>
              <a:ext cx="47018" cy="40124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2"/>
            <p:cNvSpPr/>
            <p:nvPr/>
          </p:nvSpPr>
          <p:spPr>
            <a:xfrm>
              <a:off x="2586959" y="1741552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2"/>
            <p:cNvSpPr/>
            <p:nvPr/>
          </p:nvSpPr>
          <p:spPr>
            <a:xfrm>
              <a:off x="2529524" y="2545235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2"/>
            <p:cNvSpPr/>
            <p:nvPr/>
          </p:nvSpPr>
          <p:spPr>
            <a:xfrm>
              <a:off x="2529524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2"/>
            <p:cNvSpPr/>
            <p:nvPr/>
          </p:nvSpPr>
          <p:spPr>
            <a:xfrm>
              <a:off x="2529524" y="2430383"/>
              <a:ext cx="47150" cy="4025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2"/>
            <p:cNvSpPr/>
            <p:nvPr/>
          </p:nvSpPr>
          <p:spPr>
            <a:xfrm>
              <a:off x="2529524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2"/>
            <p:cNvSpPr/>
            <p:nvPr/>
          </p:nvSpPr>
          <p:spPr>
            <a:xfrm>
              <a:off x="2529524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2"/>
            <p:cNvSpPr/>
            <p:nvPr/>
          </p:nvSpPr>
          <p:spPr>
            <a:xfrm>
              <a:off x="2529524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2"/>
            <p:cNvSpPr/>
            <p:nvPr/>
          </p:nvSpPr>
          <p:spPr>
            <a:xfrm>
              <a:off x="2529524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2"/>
            <p:cNvSpPr/>
            <p:nvPr/>
          </p:nvSpPr>
          <p:spPr>
            <a:xfrm>
              <a:off x="2529524" y="2143394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2"/>
            <p:cNvSpPr/>
            <p:nvPr/>
          </p:nvSpPr>
          <p:spPr>
            <a:xfrm>
              <a:off x="2529524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2"/>
            <p:cNvSpPr/>
            <p:nvPr/>
          </p:nvSpPr>
          <p:spPr>
            <a:xfrm>
              <a:off x="2529524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2"/>
            <p:cNvSpPr/>
            <p:nvPr/>
          </p:nvSpPr>
          <p:spPr>
            <a:xfrm>
              <a:off x="2529524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2"/>
            <p:cNvSpPr/>
            <p:nvPr/>
          </p:nvSpPr>
          <p:spPr>
            <a:xfrm>
              <a:off x="2529524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2"/>
            <p:cNvSpPr/>
            <p:nvPr/>
          </p:nvSpPr>
          <p:spPr>
            <a:xfrm>
              <a:off x="2529524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2"/>
            <p:cNvSpPr/>
            <p:nvPr/>
          </p:nvSpPr>
          <p:spPr>
            <a:xfrm>
              <a:off x="2529524" y="1741552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2"/>
            <p:cNvSpPr/>
            <p:nvPr/>
          </p:nvSpPr>
          <p:spPr>
            <a:xfrm>
              <a:off x="2529524" y="168413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2"/>
            <p:cNvSpPr/>
            <p:nvPr/>
          </p:nvSpPr>
          <p:spPr>
            <a:xfrm>
              <a:off x="2472258" y="2315531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2"/>
            <p:cNvSpPr/>
            <p:nvPr/>
          </p:nvSpPr>
          <p:spPr>
            <a:xfrm>
              <a:off x="2472258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2"/>
            <p:cNvSpPr/>
            <p:nvPr/>
          </p:nvSpPr>
          <p:spPr>
            <a:xfrm>
              <a:off x="2472258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2"/>
            <p:cNvSpPr/>
            <p:nvPr/>
          </p:nvSpPr>
          <p:spPr>
            <a:xfrm>
              <a:off x="2472258" y="2143394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2"/>
            <p:cNvSpPr/>
            <p:nvPr/>
          </p:nvSpPr>
          <p:spPr>
            <a:xfrm>
              <a:off x="2472258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2"/>
            <p:cNvSpPr/>
            <p:nvPr/>
          </p:nvSpPr>
          <p:spPr>
            <a:xfrm>
              <a:off x="2472258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2"/>
            <p:cNvSpPr/>
            <p:nvPr/>
          </p:nvSpPr>
          <p:spPr>
            <a:xfrm>
              <a:off x="2472258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2"/>
            <p:cNvSpPr/>
            <p:nvPr/>
          </p:nvSpPr>
          <p:spPr>
            <a:xfrm>
              <a:off x="2472258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2"/>
            <p:cNvSpPr/>
            <p:nvPr/>
          </p:nvSpPr>
          <p:spPr>
            <a:xfrm>
              <a:off x="2472258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2"/>
            <p:cNvSpPr/>
            <p:nvPr/>
          </p:nvSpPr>
          <p:spPr>
            <a:xfrm>
              <a:off x="2414822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2"/>
            <p:cNvSpPr/>
            <p:nvPr/>
          </p:nvSpPr>
          <p:spPr>
            <a:xfrm>
              <a:off x="2414822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2"/>
            <p:cNvSpPr/>
            <p:nvPr/>
          </p:nvSpPr>
          <p:spPr>
            <a:xfrm>
              <a:off x="2414822" y="214339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2"/>
            <p:cNvSpPr/>
            <p:nvPr/>
          </p:nvSpPr>
          <p:spPr>
            <a:xfrm>
              <a:off x="2414822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2"/>
            <p:cNvSpPr/>
            <p:nvPr/>
          </p:nvSpPr>
          <p:spPr>
            <a:xfrm>
              <a:off x="2414822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2"/>
            <p:cNvSpPr/>
            <p:nvPr/>
          </p:nvSpPr>
          <p:spPr>
            <a:xfrm>
              <a:off x="2414822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2"/>
            <p:cNvSpPr/>
            <p:nvPr/>
          </p:nvSpPr>
          <p:spPr>
            <a:xfrm>
              <a:off x="2414822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2"/>
            <p:cNvSpPr/>
            <p:nvPr/>
          </p:nvSpPr>
          <p:spPr>
            <a:xfrm>
              <a:off x="2357405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2"/>
            <p:cNvSpPr/>
            <p:nvPr/>
          </p:nvSpPr>
          <p:spPr>
            <a:xfrm>
              <a:off x="2357405" y="2143394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2"/>
            <p:cNvSpPr/>
            <p:nvPr/>
          </p:nvSpPr>
          <p:spPr>
            <a:xfrm>
              <a:off x="2357405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2"/>
            <p:cNvSpPr/>
            <p:nvPr/>
          </p:nvSpPr>
          <p:spPr>
            <a:xfrm>
              <a:off x="2357405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2"/>
            <p:cNvSpPr/>
            <p:nvPr/>
          </p:nvSpPr>
          <p:spPr>
            <a:xfrm>
              <a:off x="2357405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2"/>
            <p:cNvSpPr/>
            <p:nvPr/>
          </p:nvSpPr>
          <p:spPr>
            <a:xfrm>
              <a:off x="2357405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2"/>
            <p:cNvSpPr/>
            <p:nvPr/>
          </p:nvSpPr>
          <p:spPr>
            <a:xfrm>
              <a:off x="2299970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2"/>
            <p:cNvSpPr/>
            <p:nvPr/>
          </p:nvSpPr>
          <p:spPr>
            <a:xfrm>
              <a:off x="2299970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2"/>
            <p:cNvSpPr/>
            <p:nvPr/>
          </p:nvSpPr>
          <p:spPr>
            <a:xfrm>
              <a:off x="2299970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2"/>
            <p:cNvSpPr/>
            <p:nvPr/>
          </p:nvSpPr>
          <p:spPr>
            <a:xfrm>
              <a:off x="2299970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2"/>
            <p:cNvSpPr/>
            <p:nvPr/>
          </p:nvSpPr>
          <p:spPr>
            <a:xfrm>
              <a:off x="2242553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2"/>
            <p:cNvSpPr/>
            <p:nvPr/>
          </p:nvSpPr>
          <p:spPr>
            <a:xfrm>
              <a:off x="2242553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2"/>
            <p:cNvSpPr/>
            <p:nvPr/>
          </p:nvSpPr>
          <p:spPr>
            <a:xfrm>
              <a:off x="2242553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2"/>
            <p:cNvSpPr/>
            <p:nvPr/>
          </p:nvSpPr>
          <p:spPr>
            <a:xfrm>
              <a:off x="2242553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2"/>
            <p:cNvSpPr/>
            <p:nvPr/>
          </p:nvSpPr>
          <p:spPr>
            <a:xfrm>
              <a:off x="2185118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2"/>
            <p:cNvSpPr/>
            <p:nvPr/>
          </p:nvSpPr>
          <p:spPr>
            <a:xfrm>
              <a:off x="2185118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2"/>
            <p:cNvSpPr/>
            <p:nvPr/>
          </p:nvSpPr>
          <p:spPr>
            <a:xfrm>
              <a:off x="2185118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2"/>
            <p:cNvSpPr/>
            <p:nvPr/>
          </p:nvSpPr>
          <p:spPr>
            <a:xfrm>
              <a:off x="2185118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2"/>
            <p:cNvSpPr/>
            <p:nvPr/>
          </p:nvSpPr>
          <p:spPr>
            <a:xfrm>
              <a:off x="2127701" y="2085977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2"/>
            <p:cNvSpPr/>
            <p:nvPr/>
          </p:nvSpPr>
          <p:spPr>
            <a:xfrm>
              <a:off x="2127701" y="2028542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2"/>
            <p:cNvSpPr/>
            <p:nvPr/>
          </p:nvSpPr>
          <p:spPr>
            <a:xfrm>
              <a:off x="2127701" y="1971106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2"/>
            <p:cNvSpPr/>
            <p:nvPr/>
          </p:nvSpPr>
          <p:spPr>
            <a:xfrm>
              <a:off x="2127701" y="1913840"/>
              <a:ext cx="47018" cy="40124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2"/>
            <p:cNvSpPr/>
            <p:nvPr/>
          </p:nvSpPr>
          <p:spPr>
            <a:xfrm>
              <a:off x="2070265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2"/>
            <p:cNvSpPr/>
            <p:nvPr/>
          </p:nvSpPr>
          <p:spPr>
            <a:xfrm>
              <a:off x="2070265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2"/>
            <p:cNvSpPr/>
            <p:nvPr/>
          </p:nvSpPr>
          <p:spPr>
            <a:xfrm>
              <a:off x="2070265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2"/>
            <p:cNvSpPr/>
            <p:nvPr/>
          </p:nvSpPr>
          <p:spPr>
            <a:xfrm>
              <a:off x="2070265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2"/>
            <p:cNvSpPr/>
            <p:nvPr/>
          </p:nvSpPr>
          <p:spPr>
            <a:xfrm>
              <a:off x="2012999" y="2143394"/>
              <a:ext cx="46981" cy="40143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2"/>
            <p:cNvSpPr/>
            <p:nvPr/>
          </p:nvSpPr>
          <p:spPr>
            <a:xfrm>
              <a:off x="2012999" y="2085958"/>
              <a:ext cx="46981" cy="40162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2"/>
            <p:cNvSpPr/>
            <p:nvPr/>
          </p:nvSpPr>
          <p:spPr>
            <a:xfrm>
              <a:off x="2012999" y="2028542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2"/>
            <p:cNvSpPr/>
            <p:nvPr/>
          </p:nvSpPr>
          <p:spPr>
            <a:xfrm>
              <a:off x="2012999" y="1971106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2"/>
            <p:cNvSpPr/>
            <p:nvPr/>
          </p:nvSpPr>
          <p:spPr>
            <a:xfrm>
              <a:off x="2012999" y="1913840"/>
              <a:ext cx="46981" cy="40143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2"/>
            <p:cNvSpPr/>
            <p:nvPr/>
          </p:nvSpPr>
          <p:spPr>
            <a:xfrm>
              <a:off x="1955564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2"/>
            <p:cNvSpPr/>
            <p:nvPr/>
          </p:nvSpPr>
          <p:spPr>
            <a:xfrm>
              <a:off x="1955564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2"/>
            <p:cNvSpPr/>
            <p:nvPr/>
          </p:nvSpPr>
          <p:spPr>
            <a:xfrm>
              <a:off x="1955564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2"/>
            <p:cNvSpPr/>
            <p:nvPr/>
          </p:nvSpPr>
          <p:spPr>
            <a:xfrm>
              <a:off x="1955564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2"/>
            <p:cNvSpPr/>
            <p:nvPr/>
          </p:nvSpPr>
          <p:spPr>
            <a:xfrm>
              <a:off x="1955564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2"/>
            <p:cNvSpPr/>
            <p:nvPr/>
          </p:nvSpPr>
          <p:spPr>
            <a:xfrm>
              <a:off x="1955564" y="1913840"/>
              <a:ext cx="46830" cy="40124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2"/>
            <p:cNvSpPr/>
            <p:nvPr/>
          </p:nvSpPr>
          <p:spPr>
            <a:xfrm>
              <a:off x="1898147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2"/>
            <p:cNvSpPr/>
            <p:nvPr/>
          </p:nvSpPr>
          <p:spPr>
            <a:xfrm>
              <a:off x="1898147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2"/>
            <p:cNvSpPr/>
            <p:nvPr/>
          </p:nvSpPr>
          <p:spPr>
            <a:xfrm>
              <a:off x="1898147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2"/>
            <p:cNvSpPr/>
            <p:nvPr/>
          </p:nvSpPr>
          <p:spPr>
            <a:xfrm>
              <a:off x="1898147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2"/>
            <p:cNvSpPr/>
            <p:nvPr/>
          </p:nvSpPr>
          <p:spPr>
            <a:xfrm>
              <a:off x="5055086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2"/>
            <p:cNvSpPr/>
            <p:nvPr/>
          </p:nvSpPr>
          <p:spPr>
            <a:xfrm>
              <a:off x="5055086" y="277478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2"/>
            <p:cNvSpPr/>
            <p:nvPr/>
          </p:nvSpPr>
          <p:spPr>
            <a:xfrm>
              <a:off x="5112522" y="2774789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2"/>
            <p:cNvSpPr/>
            <p:nvPr/>
          </p:nvSpPr>
          <p:spPr>
            <a:xfrm>
              <a:off x="5112522" y="2889641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2"/>
            <p:cNvSpPr/>
            <p:nvPr/>
          </p:nvSpPr>
          <p:spPr>
            <a:xfrm>
              <a:off x="5169938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2"/>
            <p:cNvSpPr/>
            <p:nvPr/>
          </p:nvSpPr>
          <p:spPr>
            <a:xfrm>
              <a:off x="5112522" y="2832206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2"/>
            <p:cNvSpPr/>
            <p:nvPr/>
          </p:nvSpPr>
          <p:spPr>
            <a:xfrm>
              <a:off x="5571629" y="1856423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2"/>
            <p:cNvSpPr/>
            <p:nvPr/>
          </p:nvSpPr>
          <p:spPr>
            <a:xfrm>
              <a:off x="5571629" y="1913840"/>
              <a:ext cx="47018" cy="40124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2"/>
            <p:cNvSpPr/>
            <p:nvPr/>
          </p:nvSpPr>
          <p:spPr>
            <a:xfrm>
              <a:off x="5571629" y="1971106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2"/>
            <p:cNvSpPr/>
            <p:nvPr/>
          </p:nvSpPr>
          <p:spPr>
            <a:xfrm>
              <a:off x="5571629" y="2028542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2"/>
            <p:cNvSpPr/>
            <p:nvPr/>
          </p:nvSpPr>
          <p:spPr>
            <a:xfrm>
              <a:off x="5571629" y="2085977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2"/>
            <p:cNvSpPr/>
            <p:nvPr/>
          </p:nvSpPr>
          <p:spPr>
            <a:xfrm>
              <a:off x="5571629" y="2143394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2"/>
            <p:cNvSpPr/>
            <p:nvPr/>
          </p:nvSpPr>
          <p:spPr>
            <a:xfrm>
              <a:off x="5571629" y="2200660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2"/>
            <p:cNvSpPr/>
            <p:nvPr/>
          </p:nvSpPr>
          <p:spPr>
            <a:xfrm>
              <a:off x="5571629" y="2258095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2"/>
            <p:cNvSpPr/>
            <p:nvPr/>
          </p:nvSpPr>
          <p:spPr>
            <a:xfrm>
              <a:off x="5571629" y="2315531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2"/>
            <p:cNvSpPr/>
            <p:nvPr/>
          </p:nvSpPr>
          <p:spPr>
            <a:xfrm>
              <a:off x="5571629" y="2372948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2"/>
            <p:cNvSpPr/>
            <p:nvPr/>
          </p:nvSpPr>
          <p:spPr>
            <a:xfrm>
              <a:off x="5571629" y="2430383"/>
              <a:ext cx="47131" cy="4025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2"/>
            <p:cNvSpPr/>
            <p:nvPr/>
          </p:nvSpPr>
          <p:spPr>
            <a:xfrm>
              <a:off x="5571629" y="2487800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2"/>
            <p:cNvSpPr/>
            <p:nvPr/>
          </p:nvSpPr>
          <p:spPr>
            <a:xfrm>
              <a:off x="5571629" y="2545235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2"/>
            <p:cNvSpPr/>
            <p:nvPr/>
          </p:nvSpPr>
          <p:spPr>
            <a:xfrm>
              <a:off x="5571629" y="2602652"/>
              <a:ext cx="47018" cy="40162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2"/>
            <p:cNvSpPr/>
            <p:nvPr/>
          </p:nvSpPr>
          <p:spPr>
            <a:xfrm>
              <a:off x="5284640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2"/>
            <p:cNvSpPr/>
            <p:nvPr/>
          </p:nvSpPr>
          <p:spPr>
            <a:xfrm>
              <a:off x="5284640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2"/>
            <p:cNvSpPr/>
            <p:nvPr/>
          </p:nvSpPr>
          <p:spPr>
            <a:xfrm>
              <a:off x="5284640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2"/>
            <p:cNvSpPr/>
            <p:nvPr/>
          </p:nvSpPr>
          <p:spPr>
            <a:xfrm>
              <a:off x="5284640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2"/>
            <p:cNvSpPr/>
            <p:nvPr/>
          </p:nvSpPr>
          <p:spPr>
            <a:xfrm>
              <a:off x="5284640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2"/>
            <p:cNvSpPr/>
            <p:nvPr/>
          </p:nvSpPr>
          <p:spPr>
            <a:xfrm>
              <a:off x="5284640" y="2143394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2"/>
            <p:cNvSpPr/>
            <p:nvPr/>
          </p:nvSpPr>
          <p:spPr>
            <a:xfrm>
              <a:off x="5284640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2"/>
            <p:cNvSpPr/>
            <p:nvPr/>
          </p:nvSpPr>
          <p:spPr>
            <a:xfrm>
              <a:off x="5284640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2"/>
            <p:cNvSpPr/>
            <p:nvPr/>
          </p:nvSpPr>
          <p:spPr>
            <a:xfrm>
              <a:off x="5284640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2"/>
            <p:cNvSpPr/>
            <p:nvPr/>
          </p:nvSpPr>
          <p:spPr>
            <a:xfrm>
              <a:off x="5284640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2"/>
            <p:cNvSpPr/>
            <p:nvPr/>
          </p:nvSpPr>
          <p:spPr>
            <a:xfrm>
              <a:off x="5284640" y="2430383"/>
              <a:ext cx="47150" cy="4025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2"/>
            <p:cNvSpPr/>
            <p:nvPr/>
          </p:nvSpPr>
          <p:spPr>
            <a:xfrm>
              <a:off x="5284640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2"/>
            <p:cNvSpPr/>
            <p:nvPr/>
          </p:nvSpPr>
          <p:spPr>
            <a:xfrm>
              <a:off x="4997651" y="2430383"/>
              <a:ext cx="47150" cy="4025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2"/>
            <p:cNvSpPr/>
            <p:nvPr/>
          </p:nvSpPr>
          <p:spPr>
            <a:xfrm>
              <a:off x="4997651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2"/>
            <p:cNvSpPr/>
            <p:nvPr/>
          </p:nvSpPr>
          <p:spPr>
            <a:xfrm>
              <a:off x="4997651" y="2545235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2"/>
            <p:cNvSpPr/>
            <p:nvPr/>
          </p:nvSpPr>
          <p:spPr>
            <a:xfrm>
              <a:off x="4997651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2"/>
            <p:cNvSpPr/>
            <p:nvPr/>
          </p:nvSpPr>
          <p:spPr>
            <a:xfrm>
              <a:off x="5055086" y="2430383"/>
              <a:ext cx="47150" cy="4025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2"/>
            <p:cNvSpPr/>
            <p:nvPr/>
          </p:nvSpPr>
          <p:spPr>
            <a:xfrm>
              <a:off x="5055086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2"/>
            <p:cNvSpPr/>
            <p:nvPr/>
          </p:nvSpPr>
          <p:spPr>
            <a:xfrm>
              <a:off x="5112522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2"/>
            <p:cNvSpPr/>
            <p:nvPr/>
          </p:nvSpPr>
          <p:spPr>
            <a:xfrm>
              <a:off x="5112522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5112522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5112522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5112522" y="2143394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5112522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/>
            <p:cNvSpPr/>
            <p:nvPr/>
          </p:nvSpPr>
          <p:spPr>
            <a:xfrm>
              <a:off x="5112522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/>
            <p:cNvSpPr/>
            <p:nvPr/>
          </p:nvSpPr>
          <p:spPr>
            <a:xfrm>
              <a:off x="5112522" y="2315531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/>
            <p:cNvSpPr/>
            <p:nvPr/>
          </p:nvSpPr>
          <p:spPr>
            <a:xfrm>
              <a:off x="5112522" y="237294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/>
            <p:cNvSpPr/>
            <p:nvPr/>
          </p:nvSpPr>
          <p:spPr>
            <a:xfrm>
              <a:off x="5112522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2"/>
            <p:cNvSpPr/>
            <p:nvPr/>
          </p:nvSpPr>
          <p:spPr>
            <a:xfrm>
              <a:off x="5112522" y="248780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2"/>
            <p:cNvSpPr/>
            <p:nvPr/>
          </p:nvSpPr>
          <p:spPr>
            <a:xfrm>
              <a:off x="5112522" y="2545235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2"/>
            <p:cNvSpPr/>
            <p:nvPr/>
          </p:nvSpPr>
          <p:spPr>
            <a:xfrm>
              <a:off x="5169938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2"/>
            <p:cNvSpPr/>
            <p:nvPr/>
          </p:nvSpPr>
          <p:spPr>
            <a:xfrm>
              <a:off x="5169938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2"/>
            <p:cNvSpPr/>
            <p:nvPr/>
          </p:nvSpPr>
          <p:spPr>
            <a:xfrm>
              <a:off x="5169938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2"/>
            <p:cNvSpPr/>
            <p:nvPr/>
          </p:nvSpPr>
          <p:spPr>
            <a:xfrm>
              <a:off x="5169938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2"/>
            <p:cNvSpPr/>
            <p:nvPr/>
          </p:nvSpPr>
          <p:spPr>
            <a:xfrm>
              <a:off x="5169938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2"/>
            <p:cNvSpPr/>
            <p:nvPr/>
          </p:nvSpPr>
          <p:spPr>
            <a:xfrm>
              <a:off x="5169938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2"/>
            <p:cNvSpPr/>
            <p:nvPr/>
          </p:nvSpPr>
          <p:spPr>
            <a:xfrm>
              <a:off x="5169938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2"/>
            <p:cNvSpPr/>
            <p:nvPr/>
          </p:nvSpPr>
          <p:spPr>
            <a:xfrm>
              <a:off x="5169938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2"/>
            <p:cNvSpPr/>
            <p:nvPr/>
          </p:nvSpPr>
          <p:spPr>
            <a:xfrm>
              <a:off x="5169938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2"/>
            <p:cNvSpPr/>
            <p:nvPr/>
          </p:nvSpPr>
          <p:spPr>
            <a:xfrm>
              <a:off x="5169938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2"/>
            <p:cNvSpPr/>
            <p:nvPr/>
          </p:nvSpPr>
          <p:spPr>
            <a:xfrm>
              <a:off x="5169938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2"/>
            <p:cNvSpPr/>
            <p:nvPr/>
          </p:nvSpPr>
          <p:spPr>
            <a:xfrm>
              <a:off x="5169938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2"/>
            <p:cNvSpPr/>
            <p:nvPr/>
          </p:nvSpPr>
          <p:spPr>
            <a:xfrm>
              <a:off x="5227374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2"/>
            <p:cNvSpPr/>
            <p:nvPr/>
          </p:nvSpPr>
          <p:spPr>
            <a:xfrm>
              <a:off x="5227374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2"/>
            <p:cNvSpPr/>
            <p:nvPr/>
          </p:nvSpPr>
          <p:spPr>
            <a:xfrm>
              <a:off x="5227374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2"/>
            <p:cNvSpPr/>
            <p:nvPr/>
          </p:nvSpPr>
          <p:spPr>
            <a:xfrm>
              <a:off x="5227374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2"/>
            <p:cNvSpPr/>
            <p:nvPr/>
          </p:nvSpPr>
          <p:spPr>
            <a:xfrm>
              <a:off x="5227374" y="2143394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2"/>
            <p:cNvSpPr/>
            <p:nvPr/>
          </p:nvSpPr>
          <p:spPr>
            <a:xfrm>
              <a:off x="5227374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2"/>
            <p:cNvSpPr/>
            <p:nvPr/>
          </p:nvSpPr>
          <p:spPr>
            <a:xfrm>
              <a:off x="5227374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2"/>
            <p:cNvSpPr/>
            <p:nvPr/>
          </p:nvSpPr>
          <p:spPr>
            <a:xfrm>
              <a:off x="5227374" y="2315531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2"/>
            <p:cNvSpPr/>
            <p:nvPr/>
          </p:nvSpPr>
          <p:spPr>
            <a:xfrm>
              <a:off x="5227374" y="237294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2"/>
            <p:cNvSpPr/>
            <p:nvPr/>
          </p:nvSpPr>
          <p:spPr>
            <a:xfrm>
              <a:off x="5227374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2"/>
            <p:cNvSpPr/>
            <p:nvPr/>
          </p:nvSpPr>
          <p:spPr>
            <a:xfrm>
              <a:off x="5227374" y="248780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2"/>
            <p:cNvSpPr/>
            <p:nvPr/>
          </p:nvSpPr>
          <p:spPr>
            <a:xfrm>
              <a:off x="5227374" y="2545235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2"/>
            <p:cNvSpPr/>
            <p:nvPr/>
          </p:nvSpPr>
          <p:spPr>
            <a:xfrm>
              <a:off x="5284640" y="2545235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2"/>
            <p:cNvSpPr/>
            <p:nvPr/>
          </p:nvSpPr>
          <p:spPr>
            <a:xfrm>
              <a:off x="5284640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2"/>
            <p:cNvSpPr/>
            <p:nvPr/>
          </p:nvSpPr>
          <p:spPr>
            <a:xfrm>
              <a:off x="5342075" y="1856423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2"/>
            <p:cNvSpPr/>
            <p:nvPr/>
          </p:nvSpPr>
          <p:spPr>
            <a:xfrm>
              <a:off x="5342075" y="1913840"/>
              <a:ext cx="47018" cy="40124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2"/>
            <p:cNvSpPr/>
            <p:nvPr/>
          </p:nvSpPr>
          <p:spPr>
            <a:xfrm>
              <a:off x="5342075" y="1971106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2"/>
            <p:cNvSpPr/>
            <p:nvPr/>
          </p:nvSpPr>
          <p:spPr>
            <a:xfrm>
              <a:off x="5342075" y="2028542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2"/>
            <p:cNvSpPr/>
            <p:nvPr/>
          </p:nvSpPr>
          <p:spPr>
            <a:xfrm>
              <a:off x="5342075" y="2085977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2"/>
            <p:cNvSpPr/>
            <p:nvPr/>
          </p:nvSpPr>
          <p:spPr>
            <a:xfrm>
              <a:off x="5342075" y="2143394"/>
              <a:ext cx="47018" cy="40143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2"/>
            <p:cNvSpPr/>
            <p:nvPr/>
          </p:nvSpPr>
          <p:spPr>
            <a:xfrm>
              <a:off x="5342075" y="2200660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2"/>
            <p:cNvSpPr/>
            <p:nvPr/>
          </p:nvSpPr>
          <p:spPr>
            <a:xfrm>
              <a:off x="5342075" y="2258095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2"/>
            <p:cNvSpPr/>
            <p:nvPr/>
          </p:nvSpPr>
          <p:spPr>
            <a:xfrm>
              <a:off x="5342075" y="2315531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2"/>
            <p:cNvSpPr/>
            <p:nvPr/>
          </p:nvSpPr>
          <p:spPr>
            <a:xfrm>
              <a:off x="5342075" y="2372948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2"/>
            <p:cNvSpPr/>
            <p:nvPr/>
          </p:nvSpPr>
          <p:spPr>
            <a:xfrm>
              <a:off x="5342075" y="2430383"/>
              <a:ext cx="47131" cy="4025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2"/>
            <p:cNvSpPr/>
            <p:nvPr/>
          </p:nvSpPr>
          <p:spPr>
            <a:xfrm>
              <a:off x="5342075" y="2487800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2"/>
            <p:cNvSpPr/>
            <p:nvPr/>
          </p:nvSpPr>
          <p:spPr>
            <a:xfrm>
              <a:off x="5342075" y="2545235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2"/>
            <p:cNvSpPr/>
            <p:nvPr/>
          </p:nvSpPr>
          <p:spPr>
            <a:xfrm>
              <a:off x="5342075" y="2602652"/>
              <a:ext cx="47018" cy="40162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2"/>
            <p:cNvSpPr/>
            <p:nvPr/>
          </p:nvSpPr>
          <p:spPr>
            <a:xfrm>
              <a:off x="5399492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2"/>
            <p:cNvSpPr/>
            <p:nvPr/>
          </p:nvSpPr>
          <p:spPr>
            <a:xfrm>
              <a:off x="5399492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2"/>
            <p:cNvSpPr/>
            <p:nvPr/>
          </p:nvSpPr>
          <p:spPr>
            <a:xfrm>
              <a:off x="5399492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2"/>
            <p:cNvSpPr/>
            <p:nvPr/>
          </p:nvSpPr>
          <p:spPr>
            <a:xfrm>
              <a:off x="5399492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2"/>
            <p:cNvSpPr/>
            <p:nvPr/>
          </p:nvSpPr>
          <p:spPr>
            <a:xfrm>
              <a:off x="5399492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2"/>
            <p:cNvSpPr/>
            <p:nvPr/>
          </p:nvSpPr>
          <p:spPr>
            <a:xfrm>
              <a:off x="5399492" y="214339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2"/>
            <p:cNvSpPr/>
            <p:nvPr/>
          </p:nvSpPr>
          <p:spPr>
            <a:xfrm>
              <a:off x="5399492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2"/>
            <p:cNvSpPr/>
            <p:nvPr/>
          </p:nvSpPr>
          <p:spPr>
            <a:xfrm>
              <a:off x="5399492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2"/>
            <p:cNvSpPr/>
            <p:nvPr/>
          </p:nvSpPr>
          <p:spPr>
            <a:xfrm>
              <a:off x="5399492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2"/>
            <p:cNvSpPr/>
            <p:nvPr/>
          </p:nvSpPr>
          <p:spPr>
            <a:xfrm>
              <a:off x="5399492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2"/>
            <p:cNvSpPr/>
            <p:nvPr/>
          </p:nvSpPr>
          <p:spPr>
            <a:xfrm>
              <a:off x="5399492" y="2430383"/>
              <a:ext cx="47000" cy="4025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2"/>
            <p:cNvSpPr/>
            <p:nvPr/>
          </p:nvSpPr>
          <p:spPr>
            <a:xfrm>
              <a:off x="5399492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2"/>
            <p:cNvSpPr/>
            <p:nvPr/>
          </p:nvSpPr>
          <p:spPr>
            <a:xfrm>
              <a:off x="5399492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2"/>
            <p:cNvSpPr/>
            <p:nvPr/>
          </p:nvSpPr>
          <p:spPr>
            <a:xfrm>
              <a:off x="5399492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2"/>
            <p:cNvSpPr/>
            <p:nvPr/>
          </p:nvSpPr>
          <p:spPr>
            <a:xfrm>
              <a:off x="5399492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2"/>
            <p:cNvSpPr/>
            <p:nvPr/>
          </p:nvSpPr>
          <p:spPr>
            <a:xfrm>
              <a:off x="5456928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2"/>
            <p:cNvSpPr/>
            <p:nvPr/>
          </p:nvSpPr>
          <p:spPr>
            <a:xfrm>
              <a:off x="5456928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2"/>
            <p:cNvSpPr/>
            <p:nvPr/>
          </p:nvSpPr>
          <p:spPr>
            <a:xfrm>
              <a:off x="5456928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2"/>
            <p:cNvSpPr/>
            <p:nvPr/>
          </p:nvSpPr>
          <p:spPr>
            <a:xfrm>
              <a:off x="5456928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2"/>
            <p:cNvSpPr/>
            <p:nvPr/>
          </p:nvSpPr>
          <p:spPr>
            <a:xfrm>
              <a:off x="5456928" y="2143394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2"/>
            <p:cNvSpPr/>
            <p:nvPr/>
          </p:nvSpPr>
          <p:spPr>
            <a:xfrm>
              <a:off x="5456928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2"/>
            <p:cNvSpPr/>
            <p:nvPr/>
          </p:nvSpPr>
          <p:spPr>
            <a:xfrm>
              <a:off x="5456928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2"/>
            <p:cNvSpPr/>
            <p:nvPr/>
          </p:nvSpPr>
          <p:spPr>
            <a:xfrm>
              <a:off x="5456928" y="2315531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2"/>
            <p:cNvSpPr/>
            <p:nvPr/>
          </p:nvSpPr>
          <p:spPr>
            <a:xfrm>
              <a:off x="5456928" y="237294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2"/>
            <p:cNvSpPr/>
            <p:nvPr/>
          </p:nvSpPr>
          <p:spPr>
            <a:xfrm>
              <a:off x="5456928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2"/>
            <p:cNvSpPr/>
            <p:nvPr/>
          </p:nvSpPr>
          <p:spPr>
            <a:xfrm>
              <a:off x="5456928" y="248780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2"/>
            <p:cNvSpPr/>
            <p:nvPr/>
          </p:nvSpPr>
          <p:spPr>
            <a:xfrm>
              <a:off x="5456928" y="2545235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2"/>
            <p:cNvSpPr/>
            <p:nvPr/>
          </p:nvSpPr>
          <p:spPr>
            <a:xfrm>
              <a:off x="5456928" y="2602652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2"/>
            <p:cNvSpPr/>
            <p:nvPr/>
          </p:nvSpPr>
          <p:spPr>
            <a:xfrm>
              <a:off x="5456928" y="2659937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2"/>
            <p:cNvSpPr/>
            <p:nvPr/>
          </p:nvSpPr>
          <p:spPr>
            <a:xfrm>
              <a:off x="5514344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2"/>
            <p:cNvSpPr/>
            <p:nvPr/>
          </p:nvSpPr>
          <p:spPr>
            <a:xfrm>
              <a:off x="5514344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2"/>
            <p:cNvSpPr/>
            <p:nvPr/>
          </p:nvSpPr>
          <p:spPr>
            <a:xfrm>
              <a:off x="5514344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2"/>
            <p:cNvSpPr/>
            <p:nvPr/>
          </p:nvSpPr>
          <p:spPr>
            <a:xfrm>
              <a:off x="5514344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2"/>
            <p:cNvSpPr/>
            <p:nvPr/>
          </p:nvSpPr>
          <p:spPr>
            <a:xfrm>
              <a:off x="5514344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2"/>
            <p:cNvSpPr/>
            <p:nvPr/>
          </p:nvSpPr>
          <p:spPr>
            <a:xfrm>
              <a:off x="5514344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2"/>
            <p:cNvSpPr/>
            <p:nvPr/>
          </p:nvSpPr>
          <p:spPr>
            <a:xfrm>
              <a:off x="5514344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2"/>
            <p:cNvSpPr/>
            <p:nvPr/>
          </p:nvSpPr>
          <p:spPr>
            <a:xfrm>
              <a:off x="5514344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2"/>
            <p:cNvSpPr/>
            <p:nvPr/>
          </p:nvSpPr>
          <p:spPr>
            <a:xfrm>
              <a:off x="5514344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2"/>
            <p:cNvSpPr/>
            <p:nvPr/>
          </p:nvSpPr>
          <p:spPr>
            <a:xfrm>
              <a:off x="5514344" y="2430383"/>
              <a:ext cx="47000" cy="4025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2"/>
            <p:cNvSpPr/>
            <p:nvPr/>
          </p:nvSpPr>
          <p:spPr>
            <a:xfrm>
              <a:off x="5514344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2"/>
            <p:cNvSpPr/>
            <p:nvPr/>
          </p:nvSpPr>
          <p:spPr>
            <a:xfrm>
              <a:off x="5514344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2"/>
            <p:cNvSpPr/>
            <p:nvPr/>
          </p:nvSpPr>
          <p:spPr>
            <a:xfrm>
              <a:off x="5514344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2"/>
            <p:cNvSpPr/>
            <p:nvPr/>
          </p:nvSpPr>
          <p:spPr>
            <a:xfrm>
              <a:off x="5514344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2"/>
            <p:cNvSpPr/>
            <p:nvPr/>
          </p:nvSpPr>
          <p:spPr>
            <a:xfrm>
              <a:off x="5571629" y="2659937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2"/>
            <p:cNvSpPr/>
            <p:nvPr/>
          </p:nvSpPr>
          <p:spPr>
            <a:xfrm>
              <a:off x="5571629" y="2717354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2"/>
            <p:cNvSpPr/>
            <p:nvPr/>
          </p:nvSpPr>
          <p:spPr>
            <a:xfrm>
              <a:off x="5629046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2"/>
            <p:cNvSpPr/>
            <p:nvPr/>
          </p:nvSpPr>
          <p:spPr>
            <a:xfrm>
              <a:off x="5629046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2"/>
            <p:cNvSpPr/>
            <p:nvPr/>
          </p:nvSpPr>
          <p:spPr>
            <a:xfrm>
              <a:off x="5629046" y="1913840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2"/>
            <p:cNvSpPr/>
            <p:nvPr/>
          </p:nvSpPr>
          <p:spPr>
            <a:xfrm>
              <a:off x="5629046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2"/>
            <p:cNvSpPr/>
            <p:nvPr/>
          </p:nvSpPr>
          <p:spPr>
            <a:xfrm>
              <a:off x="5629046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2"/>
            <p:cNvSpPr/>
            <p:nvPr/>
          </p:nvSpPr>
          <p:spPr>
            <a:xfrm>
              <a:off x="5629046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2"/>
            <p:cNvSpPr/>
            <p:nvPr/>
          </p:nvSpPr>
          <p:spPr>
            <a:xfrm>
              <a:off x="5629046" y="2143394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2"/>
            <p:cNvSpPr/>
            <p:nvPr/>
          </p:nvSpPr>
          <p:spPr>
            <a:xfrm>
              <a:off x="5629046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2"/>
            <p:cNvSpPr/>
            <p:nvPr/>
          </p:nvSpPr>
          <p:spPr>
            <a:xfrm>
              <a:off x="5629046" y="225809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2"/>
            <p:cNvSpPr/>
            <p:nvPr/>
          </p:nvSpPr>
          <p:spPr>
            <a:xfrm>
              <a:off x="5629046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2"/>
            <p:cNvSpPr/>
            <p:nvPr/>
          </p:nvSpPr>
          <p:spPr>
            <a:xfrm>
              <a:off x="5629046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2"/>
            <p:cNvSpPr/>
            <p:nvPr/>
          </p:nvSpPr>
          <p:spPr>
            <a:xfrm>
              <a:off x="5629046" y="243038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2"/>
            <p:cNvSpPr/>
            <p:nvPr/>
          </p:nvSpPr>
          <p:spPr>
            <a:xfrm>
              <a:off x="5629046" y="248780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2"/>
            <p:cNvSpPr/>
            <p:nvPr/>
          </p:nvSpPr>
          <p:spPr>
            <a:xfrm>
              <a:off x="5629046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2"/>
            <p:cNvSpPr/>
            <p:nvPr/>
          </p:nvSpPr>
          <p:spPr>
            <a:xfrm>
              <a:off x="5629046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2"/>
            <p:cNvSpPr/>
            <p:nvPr/>
          </p:nvSpPr>
          <p:spPr>
            <a:xfrm>
              <a:off x="5629046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2"/>
            <p:cNvSpPr/>
            <p:nvPr/>
          </p:nvSpPr>
          <p:spPr>
            <a:xfrm>
              <a:off x="5629046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2"/>
            <p:cNvSpPr/>
            <p:nvPr/>
          </p:nvSpPr>
          <p:spPr>
            <a:xfrm>
              <a:off x="5629046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2"/>
            <p:cNvSpPr/>
            <p:nvPr/>
          </p:nvSpPr>
          <p:spPr>
            <a:xfrm>
              <a:off x="5686481" y="174155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2"/>
            <p:cNvSpPr/>
            <p:nvPr/>
          </p:nvSpPr>
          <p:spPr>
            <a:xfrm>
              <a:off x="5686481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2"/>
            <p:cNvSpPr/>
            <p:nvPr/>
          </p:nvSpPr>
          <p:spPr>
            <a:xfrm>
              <a:off x="5686481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2"/>
            <p:cNvSpPr/>
            <p:nvPr/>
          </p:nvSpPr>
          <p:spPr>
            <a:xfrm>
              <a:off x="5686481" y="1913840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2"/>
            <p:cNvSpPr/>
            <p:nvPr/>
          </p:nvSpPr>
          <p:spPr>
            <a:xfrm>
              <a:off x="5686481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2"/>
            <p:cNvSpPr/>
            <p:nvPr/>
          </p:nvSpPr>
          <p:spPr>
            <a:xfrm>
              <a:off x="5686481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2"/>
            <p:cNvSpPr/>
            <p:nvPr/>
          </p:nvSpPr>
          <p:spPr>
            <a:xfrm>
              <a:off x="5686481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2"/>
            <p:cNvSpPr/>
            <p:nvPr/>
          </p:nvSpPr>
          <p:spPr>
            <a:xfrm>
              <a:off x="5686481" y="2143394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2"/>
            <p:cNvSpPr/>
            <p:nvPr/>
          </p:nvSpPr>
          <p:spPr>
            <a:xfrm>
              <a:off x="5686481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2"/>
            <p:cNvSpPr/>
            <p:nvPr/>
          </p:nvSpPr>
          <p:spPr>
            <a:xfrm>
              <a:off x="5686481" y="2258095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2"/>
            <p:cNvSpPr/>
            <p:nvPr/>
          </p:nvSpPr>
          <p:spPr>
            <a:xfrm>
              <a:off x="5686481" y="2315531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2"/>
            <p:cNvSpPr/>
            <p:nvPr/>
          </p:nvSpPr>
          <p:spPr>
            <a:xfrm>
              <a:off x="5686481" y="237294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2"/>
            <p:cNvSpPr/>
            <p:nvPr/>
          </p:nvSpPr>
          <p:spPr>
            <a:xfrm>
              <a:off x="5686481" y="2430383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2"/>
            <p:cNvSpPr/>
            <p:nvPr/>
          </p:nvSpPr>
          <p:spPr>
            <a:xfrm>
              <a:off x="5686481" y="2487800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2"/>
            <p:cNvSpPr/>
            <p:nvPr/>
          </p:nvSpPr>
          <p:spPr>
            <a:xfrm>
              <a:off x="5686481" y="2545235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2"/>
            <p:cNvSpPr/>
            <p:nvPr/>
          </p:nvSpPr>
          <p:spPr>
            <a:xfrm>
              <a:off x="5686481" y="260265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2"/>
            <p:cNvSpPr/>
            <p:nvPr/>
          </p:nvSpPr>
          <p:spPr>
            <a:xfrm>
              <a:off x="5686481" y="2659937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2"/>
            <p:cNvSpPr/>
            <p:nvPr/>
          </p:nvSpPr>
          <p:spPr>
            <a:xfrm>
              <a:off x="5686481" y="2717354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2"/>
            <p:cNvSpPr/>
            <p:nvPr/>
          </p:nvSpPr>
          <p:spPr>
            <a:xfrm>
              <a:off x="5743898" y="1741552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2"/>
            <p:cNvSpPr/>
            <p:nvPr/>
          </p:nvSpPr>
          <p:spPr>
            <a:xfrm>
              <a:off x="5743898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>
              <a:off x="5743898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>
              <a:off x="5743898" y="1913840"/>
              <a:ext cx="47000" cy="40124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>
              <a:off x="5743898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2"/>
            <p:cNvSpPr/>
            <p:nvPr/>
          </p:nvSpPr>
          <p:spPr>
            <a:xfrm>
              <a:off x="5743898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2"/>
            <p:cNvSpPr/>
            <p:nvPr/>
          </p:nvSpPr>
          <p:spPr>
            <a:xfrm>
              <a:off x="5743898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5743898" y="2143394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5743898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>
              <a:off x="5743898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>
              <a:off x="5743898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2"/>
            <p:cNvSpPr/>
            <p:nvPr/>
          </p:nvSpPr>
          <p:spPr>
            <a:xfrm>
              <a:off x="5743898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2"/>
            <p:cNvSpPr/>
            <p:nvPr/>
          </p:nvSpPr>
          <p:spPr>
            <a:xfrm>
              <a:off x="5743898" y="2430383"/>
              <a:ext cx="47150" cy="4025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2"/>
            <p:cNvSpPr/>
            <p:nvPr/>
          </p:nvSpPr>
          <p:spPr>
            <a:xfrm>
              <a:off x="5743898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2"/>
            <p:cNvSpPr/>
            <p:nvPr/>
          </p:nvSpPr>
          <p:spPr>
            <a:xfrm>
              <a:off x="5743898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2"/>
            <p:cNvSpPr/>
            <p:nvPr/>
          </p:nvSpPr>
          <p:spPr>
            <a:xfrm>
              <a:off x="5743898" y="265993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2"/>
            <p:cNvSpPr/>
            <p:nvPr/>
          </p:nvSpPr>
          <p:spPr>
            <a:xfrm>
              <a:off x="5743898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2"/>
            <p:cNvSpPr/>
            <p:nvPr/>
          </p:nvSpPr>
          <p:spPr>
            <a:xfrm>
              <a:off x="5801334" y="1741552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2"/>
            <p:cNvSpPr/>
            <p:nvPr/>
          </p:nvSpPr>
          <p:spPr>
            <a:xfrm>
              <a:off x="5801334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2"/>
            <p:cNvSpPr/>
            <p:nvPr/>
          </p:nvSpPr>
          <p:spPr>
            <a:xfrm>
              <a:off x="5801334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2"/>
            <p:cNvSpPr/>
            <p:nvPr/>
          </p:nvSpPr>
          <p:spPr>
            <a:xfrm>
              <a:off x="5801334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2"/>
            <p:cNvSpPr/>
            <p:nvPr/>
          </p:nvSpPr>
          <p:spPr>
            <a:xfrm>
              <a:off x="5801334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2"/>
            <p:cNvSpPr/>
            <p:nvPr/>
          </p:nvSpPr>
          <p:spPr>
            <a:xfrm>
              <a:off x="5801334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2"/>
            <p:cNvSpPr/>
            <p:nvPr/>
          </p:nvSpPr>
          <p:spPr>
            <a:xfrm>
              <a:off x="5801334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2"/>
            <p:cNvSpPr/>
            <p:nvPr/>
          </p:nvSpPr>
          <p:spPr>
            <a:xfrm>
              <a:off x="5801334" y="2143394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2"/>
            <p:cNvSpPr/>
            <p:nvPr/>
          </p:nvSpPr>
          <p:spPr>
            <a:xfrm>
              <a:off x="5801334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2"/>
            <p:cNvSpPr/>
            <p:nvPr/>
          </p:nvSpPr>
          <p:spPr>
            <a:xfrm>
              <a:off x="5801334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2"/>
            <p:cNvSpPr/>
            <p:nvPr/>
          </p:nvSpPr>
          <p:spPr>
            <a:xfrm>
              <a:off x="5801334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2"/>
            <p:cNvSpPr/>
            <p:nvPr/>
          </p:nvSpPr>
          <p:spPr>
            <a:xfrm>
              <a:off x="5801334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2"/>
            <p:cNvSpPr/>
            <p:nvPr/>
          </p:nvSpPr>
          <p:spPr>
            <a:xfrm>
              <a:off x="5801334" y="2430383"/>
              <a:ext cx="47131" cy="4025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2"/>
            <p:cNvSpPr/>
            <p:nvPr/>
          </p:nvSpPr>
          <p:spPr>
            <a:xfrm>
              <a:off x="5801334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2"/>
            <p:cNvSpPr/>
            <p:nvPr/>
          </p:nvSpPr>
          <p:spPr>
            <a:xfrm>
              <a:off x="5801334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2"/>
            <p:cNvSpPr/>
            <p:nvPr/>
          </p:nvSpPr>
          <p:spPr>
            <a:xfrm>
              <a:off x="5801334" y="265993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2"/>
            <p:cNvSpPr/>
            <p:nvPr/>
          </p:nvSpPr>
          <p:spPr>
            <a:xfrm>
              <a:off x="5801334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2"/>
            <p:cNvSpPr/>
            <p:nvPr/>
          </p:nvSpPr>
          <p:spPr>
            <a:xfrm>
              <a:off x="5801334" y="277478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2"/>
            <p:cNvSpPr/>
            <p:nvPr/>
          </p:nvSpPr>
          <p:spPr>
            <a:xfrm>
              <a:off x="5858750" y="168413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2"/>
            <p:cNvSpPr/>
            <p:nvPr/>
          </p:nvSpPr>
          <p:spPr>
            <a:xfrm>
              <a:off x="5858750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2"/>
            <p:cNvSpPr/>
            <p:nvPr/>
          </p:nvSpPr>
          <p:spPr>
            <a:xfrm>
              <a:off x="5858750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2"/>
            <p:cNvSpPr/>
            <p:nvPr/>
          </p:nvSpPr>
          <p:spPr>
            <a:xfrm>
              <a:off x="5858750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2"/>
            <p:cNvSpPr/>
            <p:nvPr/>
          </p:nvSpPr>
          <p:spPr>
            <a:xfrm>
              <a:off x="5858750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2"/>
            <p:cNvSpPr/>
            <p:nvPr/>
          </p:nvSpPr>
          <p:spPr>
            <a:xfrm>
              <a:off x="6490146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2"/>
            <p:cNvSpPr/>
            <p:nvPr/>
          </p:nvSpPr>
          <p:spPr>
            <a:xfrm>
              <a:off x="6490146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2"/>
            <p:cNvSpPr/>
            <p:nvPr/>
          </p:nvSpPr>
          <p:spPr>
            <a:xfrm>
              <a:off x="6547412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2"/>
            <p:cNvSpPr/>
            <p:nvPr/>
          </p:nvSpPr>
          <p:spPr>
            <a:xfrm>
              <a:off x="6547412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2"/>
            <p:cNvSpPr/>
            <p:nvPr/>
          </p:nvSpPr>
          <p:spPr>
            <a:xfrm>
              <a:off x="6604847" y="1741552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2"/>
            <p:cNvSpPr/>
            <p:nvPr/>
          </p:nvSpPr>
          <p:spPr>
            <a:xfrm>
              <a:off x="6604847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2"/>
            <p:cNvSpPr/>
            <p:nvPr/>
          </p:nvSpPr>
          <p:spPr>
            <a:xfrm>
              <a:off x="6604847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2"/>
            <p:cNvSpPr/>
            <p:nvPr/>
          </p:nvSpPr>
          <p:spPr>
            <a:xfrm>
              <a:off x="6662283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2"/>
            <p:cNvSpPr/>
            <p:nvPr/>
          </p:nvSpPr>
          <p:spPr>
            <a:xfrm>
              <a:off x="6662283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2"/>
            <p:cNvSpPr/>
            <p:nvPr/>
          </p:nvSpPr>
          <p:spPr>
            <a:xfrm>
              <a:off x="6719699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2"/>
            <p:cNvSpPr/>
            <p:nvPr/>
          </p:nvSpPr>
          <p:spPr>
            <a:xfrm>
              <a:off x="7064106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2"/>
            <p:cNvSpPr/>
            <p:nvPr/>
          </p:nvSpPr>
          <p:spPr>
            <a:xfrm>
              <a:off x="6777135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2"/>
            <p:cNvSpPr/>
            <p:nvPr/>
          </p:nvSpPr>
          <p:spPr>
            <a:xfrm>
              <a:off x="6834401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2"/>
            <p:cNvSpPr/>
            <p:nvPr/>
          </p:nvSpPr>
          <p:spPr>
            <a:xfrm>
              <a:off x="6891987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2"/>
            <p:cNvSpPr/>
            <p:nvPr/>
          </p:nvSpPr>
          <p:spPr>
            <a:xfrm>
              <a:off x="7006689" y="1856423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2"/>
            <p:cNvSpPr/>
            <p:nvPr/>
          </p:nvSpPr>
          <p:spPr>
            <a:xfrm>
              <a:off x="6949404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2"/>
            <p:cNvSpPr/>
            <p:nvPr/>
          </p:nvSpPr>
          <p:spPr>
            <a:xfrm>
              <a:off x="6891987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2"/>
            <p:cNvSpPr/>
            <p:nvPr/>
          </p:nvSpPr>
          <p:spPr>
            <a:xfrm>
              <a:off x="6834401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2"/>
            <p:cNvSpPr/>
            <p:nvPr/>
          </p:nvSpPr>
          <p:spPr>
            <a:xfrm>
              <a:off x="6777135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2"/>
            <p:cNvSpPr/>
            <p:nvPr/>
          </p:nvSpPr>
          <p:spPr>
            <a:xfrm>
              <a:off x="6719699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2"/>
            <p:cNvSpPr/>
            <p:nvPr/>
          </p:nvSpPr>
          <p:spPr>
            <a:xfrm>
              <a:off x="6719699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2"/>
            <p:cNvSpPr/>
            <p:nvPr/>
          </p:nvSpPr>
          <p:spPr>
            <a:xfrm>
              <a:off x="6662283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2"/>
            <p:cNvSpPr/>
            <p:nvPr/>
          </p:nvSpPr>
          <p:spPr>
            <a:xfrm>
              <a:off x="6604847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2"/>
            <p:cNvSpPr/>
            <p:nvPr/>
          </p:nvSpPr>
          <p:spPr>
            <a:xfrm>
              <a:off x="6547412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2"/>
            <p:cNvSpPr/>
            <p:nvPr/>
          </p:nvSpPr>
          <p:spPr>
            <a:xfrm>
              <a:off x="6490146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2"/>
            <p:cNvSpPr/>
            <p:nvPr/>
          </p:nvSpPr>
          <p:spPr>
            <a:xfrm>
              <a:off x="6145740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2"/>
            <p:cNvSpPr/>
            <p:nvPr/>
          </p:nvSpPr>
          <p:spPr>
            <a:xfrm>
              <a:off x="6145740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2"/>
            <p:cNvSpPr/>
            <p:nvPr/>
          </p:nvSpPr>
          <p:spPr>
            <a:xfrm>
              <a:off x="6203156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2"/>
            <p:cNvSpPr/>
            <p:nvPr/>
          </p:nvSpPr>
          <p:spPr>
            <a:xfrm>
              <a:off x="6203156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2"/>
            <p:cNvSpPr/>
            <p:nvPr/>
          </p:nvSpPr>
          <p:spPr>
            <a:xfrm>
              <a:off x="6203156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2"/>
            <p:cNvSpPr/>
            <p:nvPr/>
          </p:nvSpPr>
          <p:spPr>
            <a:xfrm>
              <a:off x="6203156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2"/>
            <p:cNvSpPr/>
            <p:nvPr/>
          </p:nvSpPr>
          <p:spPr>
            <a:xfrm>
              <a:off x="6203156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2"/>
            <p:cNvSpPr/>
            <p:nvPr/>
          </p:nvSpPr>
          <p:spPr>
            <a:xfrm>
              <a:off x="6203156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2"/>
            <p:cNvSpPr/>
            <p:nvPr/>
          </p:nvSpPr>
          <p:spPr>
            <a:xfrm>
              <a:off x="6203156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2"/>
            <p:cNvSpPr/>
            <p:nvPr/>
          </p:nvSpPr>
          <p:spPr>
            <a:xfrm>
              <a:off x="6203156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2"/>
            <p:cNvSpPr/>
            <p:nvPr/>
          </p:nvSpPr>
          <p:spPr>
            <a:xfrm>
              <a:off x="6203156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2"/>
            <p:cNvSpPr/>
            <p:nvPr/>
          </p:nvSpPr>
          <p:spPr>
            <a:xfrm>
              <a:off x="6260441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2"/>
            <p:cNvSpPr/>
            <p:nvPr/>
          </p:nvSpPr>
          <p:spPr>
            <a:xfrm>
              <a:off x="6260441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2"/>
            <p:cNvSpPr/>
            <p:nvPr/>
          </p:nvSpPr>
          <p:spPr>
            <a:xfrm>
              <a:off x="6260441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2"/>
            <p:cNvSpPr/>
            <p:nvPr/>
          </p:nvSpPr>
          <p:spPr>
            <a:xfrm>
              <a:off x="6260441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2"/>
            <p:cNvSpPr/>
            <p:nvPr/>
          </p:nvSpPr>
          <p:spPr>
            <a:xfrm>
              <a:off x="6260441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2"/>
            <p:cNvSpPr/>
            <p:nvPr/>
          </p:nvSpPr>
          <p:spPr>
            <a:xfrm>
              <a:off x="6260441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2"/>
            <p:cNvSpPr/>
            <p:nvPr/>
          </p:nvSpPr>
          <p:spPr>
            <a:xfrm>
              <a:off x="6260441" y="2143394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2"/>
            <p:cNvSpPr/>
            <p:nvPr/>
          </p:nvSpPr>
          <p:spPr>
            <a:xfrm>
              <a:off x="6260441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2"/>
            <p:cNvSpPr/>
            <p:nvPr/>
          </p:nvSpPr>
          <p:spPr>
            <a:xfrm>
              <a:off x="6317858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2"/>
            <p:cNvSpPr/>
            <p:nvPr/>
          </p:nvSpPr>
          <p:spPr>
            <a:xfrm>
              <a:off x="6317858" y="1856423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2"/>
            <p:cNvSpPr/>
            <p:nvPr/>
          </p:nvSpPr>
          <p:spPr>
            <a:xfrm>
              <a:off x="6317858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2"/>
            <p:cNvSpPr/>
            <p:nvPr/>
          </p:nvSpPr>
          <p:spPr>
            <a:xfrm>
              <a:off x="6317858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2"/>
            <p:cNvSpPr/>
            <p:nvPr/>
          </p:nvSpPr>
          <p:spPr>
            <a:xfrm>
              <a:off x="6317858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2"/>
            <p:cNvSpPr/>
            <p:nvPr/>
          </p:nvSpPr>
          <p:spPr>
            <a:xfrm>
              <a:off x="6317858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2"/>
            <p:cNvSpPr/>
            <p:nvPr/>
          </p:nvSpPr>
          <p:spPr>
            <a:xfrm>
              <a:off x="6317858" y="2143394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2"/>
            <p:cNvSpPr/>
            <p:nvPr/>
          </p:nvSpPr>
          <p:spPr>
            <a:xfrm>
              <a:off x="6317858" y="220066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2"/>
            <p:cNvSpPr/>
            <p:nvPr/>
          </p:nvSpPr>
          <p:spPr>
            <a:xfrm>
              <a:off x="6375293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2"/>
            <p:cNvSpPr/>
            <p:nvPr/>
          </p:nvSpPr>
          <p:spPr>
            <a:xfrm>
              <a:off x="6375293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2"/>
            <p:cNvSpPr/>
            <p:nvPr/>
          </p:nvSpPr>
          <p:spPr>
            <a:xfrm>
              <a:off x="6375293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2"/>
            <p:cNvSpPr/>
            <p:nvPr/>
          </p:nvSpPr>
          <p:spPr>
            <a:xfrm>
              <a:off x="6432729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2"/>
            <p:cNvSpPr/>
            <p:nvPr/>
          </p:nvSpPr>
          <p:spPr>
            <a:xfrm>
              <a:off x="6432729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2"/>
            <p:cNvSpPr/>
            <p:nvPr/>
          </p:nvSpPr>
          <p:spPr>
            <a:xfrm>
              <a:off x="6432729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2"/>
            <p:cNvSpPr/>
            <p:nvPr/>
          </p:nvSpPr>
          <p:spPr>
            <a:xfrm>
              <a:off x="6432729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2"/>
            <p:cNvSpPr/>
            <p:nvPr/>
          </p:nvSpPr>
          <p:spPr>
            <a:xfrm>
              <a:off x="6375293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2"/>
            <p:cNvSpPr/>
            <p:nvPr/>
          </p:nvSpPr>
          <p:spPr>
            <a:xfrm>
              <a:off x="6375293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2"/>
            <p:cNvSpPr/>
            <p:nvPr/>
          </p:nvSpPr>
          <p:spPr>
            <a:xfrm>
              <a:off x="6375293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2"/>
            <p:cNvSpPr/>
            <p:nvPr/>
          </p:nvSpPr>
          <p:spPr>
            <a:xfrm>
              <a:off x="6375293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2"/>
            <p:cNvSpPr/>
            <p:nvPr/>
          </p:nvSpPr>
          <p:spPr>
            <a:xfrm>
              <a:off x="6375293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2"/>
            <p:cNvSpPr/>
            <p:nvPr/>
          </p:nvSpPr>
          <p:spPr>
            <a:xfrm>
              <a:off x="6375293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2"/>
            <p:cNvSpPr/>
            <p:nvPr/>
          </p:nvSpPr>
          <p:spPr>
            <a:xfrm>
              <a:off x="6317858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2"/>
            <p:cNvSpPr/>
            <p:nvPr/>
          </p:nvSpPr>
          <p:spPr>
            <a:xfrm>
              <a:off x="6260441" y="2258095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2"/>
            <p:cNvSpPr/>
            <p:nvPr/>
          </p:nvSpPr>
          <p:spPr>
            <a:xfrm>
              <a:off x="6260441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2"/>
            <p:cNvSpPr/>
            <p:nvPr/>
          </p:nvSpPr>
          <p:spPr>
            <a:xfrm>
              <a:off x="6203156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2"/>
            <p:cNvSpPr/>
            <p:nvPr/>
          </p:nvSpPr>
          <p:spPr>
            <a:xfrm>
              <a:off x="5858750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2"/>
            <p:cNvSpPr/>
            <p:nvPr/>
          </p:nvSpPr>
          <p:spPr>
            <a:xfrm>
              <a:off x="5858750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2"/>
            <p:cNvSpPr/>
            <p:nvPr/>
          </p:nvSpPr>
          <p:spPr>
            <a:xfrm>
              <a:off x="5858750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2"/>
            <p:cNvSpPr/>
            <p:nvPr/>
          </p:nvSpPr>
          <p:spPr>
            <a:xfrm>
              <a:off x="5858750" y="2143394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2"/>
            <p:cNvSpPr/>
            <p:nvPr/>
          </p:nvSpPr>
          <p:spPr>
            <a:xfrm>
              <a:off x="5858750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2"/>
            <p:cNvSpPr/>
            <p:nvPr/>
          </p:nvSpPr>
          <p:spPr>
            <a:xfrm>
              <a:off x="5858750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2"/>
            <p:cNvSpPr/>
            <p:nvPr/>
          </p:nvSpPr>
          <p:spPr>
            <a:xfrm>
              <a:off x="5858750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2"/>
            <p:cNvSpPr/>
            <p:nvPr/>
          </p:nvSpPr>
          <p:spPr>
            <a:xfrm>
              <a:off x="5858750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2"/>
            <p:cNvSpPr/>
            <p:nvPr/>
          </p:nvSpPr>
          <p:spPr>
            <a:xfrm>
              <a:off x="5858750" y="2430383"/>
              <a:ext cx="47000" cy="4025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2"/>
            <p:cNvSpPr/>
            <p:nvPr/>
          </p:nvSpPr>
          <p:spPr>
            <a:xfrm>
              <a:off x="5858750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2"/>
            <p:cNvSpPr/>
            <p:nvPr/>
          </p:nvSpPr>
          <p:spPr>
            <a:xfrm>
              <a:off x="5858750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2"/>
            <p:cNvSpPr/>
            <p:nvPr/>
          </p:nvSpPr>
          <p:spPr>
            <a:xfrm>
              <a:off x="5858750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2"/>
            <p:cNvSpPr/>
            <p:nvPr/>
          </p:nvSpPr>
          <p:spPr>
            <a:xfrm>
              <a:off x="5858750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2"/>
            <p:cNvSpPr/>
            <p:nvPr/>
          </p:nvSpPr>
          <p:spPr>
            <a:xfrm>
              <a:off x="5858750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2"/>
            <p:cNvSpPr/>
            <p:nvPr/>
          </p:nvSpPr>
          <p:spPr>
            <a:xfrm>
              <a:off x="5858750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2"/>
            <p:cNvSpPr/>
            <p:nvPr/>
          </p:nvSpPr>
          <p:spPr>
            <a:xfrm>
              <a:off x="5916186" y="168413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2"/>
            <p:cNvSpPr/>
            <p:nvPr/>
          </p:nvSpPr>
          <p:spPr>
            <a:xfrm>
              <a:off x="5916186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2"/>
            <p:cNvSpPr/>
            <p:nvPr/>
          </p:nvSpPr>
          <p:spPr>
            <a:xfrm>
              <a:off x="5916186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2"/>
            <p:cNvSpPr/>
            <p:nvPr/>
          </p:nvSpPr>
          <p:spPr>
            <a:xfrm>
              <a:off x="5916186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2"/>
            <p:cNvSpPr/>
            <p:nvPr/>
          </p:nvSpPr>
          <p:spPr>
            <a:xfrm>
              <a:off x="5916186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2"/>
            <p:cNvSpPr/>
            <p:nvPr/>
          </p:nvSpPr>
          <p:spPr>
            <a:xfrm>
              <a:off x="5916186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2"/>
            <p:cNvSpPr/>
            <p:nvPr/>
          </p:nvSpPr>
          <p:spPr>
            <a:xfrm>
              <a:off x="5916186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2"/>
            <p:cNvSpPr/>
            <p:nvPr/>
          </p:nvSpPr>
          <p:spPr>
            <a:xfrm>
              <a:off x="5916186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2"/>
            <p:cNvSpPr/>
            <p:nvPr/>
          </p:nvSpPr>
          <p:spPr>
            <a:xfrm>
              <a:off x="5916186" y="2143394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2"/>
            <p:cNvSpPr/>
            <p:nvPr/>
          </p:nvSpPr>
          <p:spPr>
            <a:xfrm>
              <a:off x="5916186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2"/>
            <p:cNvSpPr/>
            <p:nvPr/>
          </p:nvSpPr>
          <p:spPr>
            <a:xfrm>
              <a:off x="5916186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2"/>
            <p:cNvSpPr/>
            <p:nvPr/>
          </p:nvSpPr>
          <p:spPr>
            <a:xfrm>
              <a:off x="5916186" y="2315531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2"/>
            <p:cNvSpPr/>
            <p:nvPr/>
          </p:nvSpPr>
          <p:spPr>
            <a:xfrm>
              <a:off x="5916186" y="237294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2"/>
            <p:cNvSpPr/>
            <p:nvPr/>
          </p:nvSpPr>
          <p:spPr>
            <a:xfrm>
              <a:off x="5916186" y="2430383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2"/>
            <p:cNvSpPr/>
            <p:nvPr/>
          </p:nvSpPr>
          <p:spPr>
            <a:xfrm>
              <a:off x="5916186" y="248780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2"/>
            <p:cNvSpPr/>
            <p:nvPr/>
          </p:nvSpPr>
          <p:spPr>
            <a:xfrm>
              <a:off x="5916186" y="2602652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2"/>
            <p:cNvSpPr/>
            <p:nvPr/>
          </p:nvSpPr>
          <p:spPr>
            <a:xfrm>
              <a:off x="5916186" y="2659937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2"/>
            <p:cNvSpPr/>
            <p:nvPr/>
          </p:nvSpPr>
          <p:spPr>
            <a:xfrm>
              <a:off x="5916186" y="2717354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2"/>
            <p:cNvSpPr/>
            <p:nvPr/>
          </p:nvSpPr>
          <p:spPr>
            <a:xfrm>
              <a:off x="5916186" y="2889641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2"/>
            <p:cNvSpPr/>
            <p:nvPr/>
          </p:nvSpPr>
          <p:spPr>
            <a:xfrm>
              <a:off x="5916186" y="2832206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2"/>
            <p:cNvSpPr/>
            <p:nvPr/>
          </p:nvSpPr>
          <p:spPr>
            <a:xfrm>
              <a:off x="5916186" y="2774789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2"/>
            <p:cNvSpPr/>
            <p:nvPr/>
          </p:nvSpPr>
          <p:spPr>
            <a:xfrm>
              <a:off x="5973603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2"/>
            <p:cNvSpPr/>
            <p:nvPr/>
          </p:nvSpPr>
          <p:spPr>
            <a:xfrm>
              <a:off x="5973603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2"/>
            <p:cNvSpPr/>
            <p:nvPr/>
          </p:nvSpPr>
          <p:spPr>
            <a:xfrm>
              <a:off x="5973603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2"/>
            <p:cNvSpPr/>
            <p:nvPr/>
          </p:nvSpPr>
          <p:spPr>
            <a:xfrm>
              <a:off x="5973603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2"/>
            <p:cNvSpPr/>
            <p:nvPr/>
          </p:nvSpPr>
          <p:spPr>
            <a:xfrm>
              <a:off x="5973603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2"/>
            <p:cNvSpPr/>
            <p:nvPr/>
          </p:nvSpPr>
          <p:spPr>
            <a:xfrm>
              <a:off x="5973603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2"/>
            <p:cNvSpPr/>
            <p:nvPr/>
          </p:nvSpPr>
          <p:spPr>
            <a:xfrm>
              <a:off x="5973603" y="214339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2"/>
            <p:cNvSpPr/>
            <p:nvPr/>
          </p:nvSpPr>
          <p:spPr>
            <a:xfrm>
              <a:off x="5973603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2"/>
            <p:cNvSpPr/>
            <p:nvPr/>
          </p:nvSpPr>
          <p:spPr>
            <a:xfrm>
              <a:off x="5973603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2"/>
            <p:cNvSpPr/>
            <p:nvPr/>
          </p:nvSpPr>
          <p:spPr>
            <a:xfrm>
              <a:off x="5973603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2"/>
            <p:cNvSpPr/>
            <p:nvPr/>
          </p:nvSpPr>
          <p:spPr>
            <a:xfrm>
              <a:off x="5973603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2"/>
            <p:cNvSpPr/>
            <p:nvPr/>
          </p:nvSpPr>
          <p:spPr>
            <a:xfrm>
              <a:off x="5973603" y="2430383"/>
              <a:ext cx="47000" cy="4025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2"/>
            <p:cNvSpPr/>
            <p:nvPr/>
          </p:nvSpPr>
          <p:spPr>
            <a:xfrm>
              <a:off x="5973603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2"/>
            <p:cNvSpPr/>
            <p:nvPr/>
          </p:nvSpPr>
          <p:spPr>
            <a:xfrm>
              <a:off x="5973603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2"/>
            <p:cNvSpPr/>
            <p:nvPr/>
          </p:nvSpPr>
          <p:spPr>
            <a:xfrm>
              <a:off x="5973603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2"/>
            <p:cNvSpPr/>
            <p:nvPr/>
          </p:nvSpPr>
          <p:spPr>
            <a:xfrm>
              <a:off x="5973603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2"/>
            <p:cNvSpPr/>
            <p:nvPr/>
          </p:nvSpPr>
          <p:spPr>
            <a:xfrm>
              <a:off x="5973603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2"/>
            <p:cNvSpPr/>
            <p:nvPr/>
          </p:nvSpPr>
          <p:spPr>
            <a:xfrm>
              <a:off x="6031038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2"/>
            <p:cNvSpPr/>
            <p:nvPr/>
          </p:nvSpPr>
          <p:spPr>
            <a:xfrm>
              <a:off x="6031038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2"/>
            <p:cNvSpPr/>
            <p:nvPr/>
          </p:nvSpPr>
          <p:spPr>
            <a:xfrm>
              <a:off x="6031038" y="1913840"/>
              <a:ext cx="46830" cy="40124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2"/>
            <p:cNvSpPr/>
            <p:nvPr/>
          </p:nvSpPr>
          <p:spPr>
            <a:xfrm>
              <a:off x="6031038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2"/>
            <p:cNvSpPr/>
            <p:nvPr/>
          </p:nvSpPr>
          <p:spPr>
            <a:xfrm>
              <a:off x="6031038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2"/>
            <p:cNvSpPr/>
            <p:nvPr/>
          </p:nvSpPr>
          <p:spPr>
            <a:xfrm>
              <a:off x="6031038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2"/>
            <p:cNvSpPr/>
            <p:nvPr/>
          </p:nvSpPr>
          <p:spPr>
            <a:xfrm>
              <a:off x="6031038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2"/>
            <p:cNvSpPr/>
            <p:nvPr/>
          </p:nvSpPr>
          <p:spPr>
            <a:xfrm>
              <a:off x="6031038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2"/>
            <p:cNvSpPr/>
            <p:nvPr/>
          </p:nvSpPr>
          <p:spPr>
            <a:xfrm>
              <a:off x="6031038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2"/>
            <p:cNvSpPr/>
            <p:nvPr/>
          </p:nvSpPr>
          <p:spPr>
            <a:xfrm>
              <a:off x="6031038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2"/>
            <p:cNvSpPr/>
            <p:nvPr/>
          </p:nvSpPr>
          <p:spPr>
            <a:xfrm>
              <a:off x="6031038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2"/>
            <p:cNvSpPr/>
            <p:nvPr/>
          </p:nvSpPr>
          <p:spPr>
            <a:xfrm>
              <a:off x="6031038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2"/>
            <p:cNvSpPr/>
            <p:nvPr/>
          </p:nvSpPr>
          <p:spPr>
            <a:xfrm>
              <a:off x="6031038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2"/>
            <p:cNvSpPr/>
            <p:nvPr/>
          </p:nvSpPr>
          <p:spPr>
            <a:xfrm>
              <a:off x="6030887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2"/>
            <p:cNvSpPr/>
            <p:nvPr/>
          </p:nvSpPr>
          <p:spPr>
            <a:xfrm>
              <a:off x="6031038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2"/>
            <p:cNvSpPr/>
            <p:nvPr/>
          </p:nvSpPr>
          <p:spPr>
            <a:xfrm>
              <a:off x="6030887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2"/>
            <p:cNvSpPr/>
            <p:nvPr/>
          </p:nvSpPr>
          <p:spPr>
            <a:xfrm>
              <a:off x="6088474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2"/>
            <p:cNvSpPr/>
            <p:nvPr/>
          </p:nvSpPr>
          <p:spPr>
            <a:xfrm>
              <a:off x="6088474" y="1856423"/>
              <a:ext cx="46830" cy="40143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2"/>
            <p:cNvSpPr/>
            <p:nvPr/>
          </p:nvSpPr>
          <p:spPr>
            <a:xfrm>
              <a:off x="6088474" y="1913840"/>
              <a:ext cx="46830" cy="40143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2"/>
            <p:cNvSpPr/>
            <p:nvPr/>
          </p:nvSpPr>
          <p:spPr>
            <a:xfrm>
              <a:off x="6088474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2"/>
            <p:cNvSpPr/>
            <p:nvPr/>
          </p:nvSpPr>
          <p:spPr>
            <a:xfrm>
              <a:off x="6088474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2"/>
            <p:cNvSpPr/>
            <p:nvPr/>
          </p:nvSpPr>
          <p:spPr>
            <a:xfrm>
              <a:off x="6088474" y="2085958"/>
              <a:ext cx="46830" cy="40162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2"/>
            <p:cNvSpPr/>
            <p:nvPr/>
          </p:nvSpPr>
          <p:spPr>
            <a:xfrm>
              <a:off x="6088474" y="2143394"/>
              <a:ext cx="46830" cy="40143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2"/>
            <p:cNvSpPr/>
            <p:nvPr/>
          </p:nvSpPr>
          <p:spPr>
            <a:xfrm>
              <a:off x="6088474" y="2200660"/>
              <a:ext cx="46868" cy="40312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2"/>
            <p:cNvSpPr/>
            <p:nvPr/>
          </p:nvSpPr>
          <p:spPr>
            <a:xfrm>
              <a:off x="6088474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2"/>
            <p:cNvSpPr/>
            <p:nvPr/>
          </p:nvSpPr>
          <p:spPr>
            <a:xfrm>
              <a:off x="6145740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2"/>
            <p:cNvSpPr/>
            <p:nvPr/>
          </p:nvSpPr>
          <p:spPr>
            <a:xfrm>
              <a:off x="6145740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2"/>
            <p:cNvSpPr/>
            <p:nvPr/>
          </p:nvSpPr>
          <p:spPr>
            <a:xfrm>
              <a:off x="6145740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2"/>
            <p:cNvSpPr/>
            <p:nvPr/>
          </p:nvSpPr>
          <p:spPr>
            <a:xfrm>
              <a:off x="6145740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2"/>
            <p:cNvSpPr/>
            <p:nvPr/>
          </p:nvSpPr>
          <p:spPr>
            <a:xfrm>
              <a:off x="6145740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2"/>
            <p:cNvSpPr/>
            <p:nvPr/>
          </p:nvSpPr>
          <p:spPr>
            <a:xfrm>
              <a:off x="6145740" y="2085977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2"/>
            <p:cNvSpPr/>
            <p:nvPr/>
          </p:nvSpPr>
          <p:spPr>
            <a:xfrm>
              <a:off x="6145740" y="2143394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2"/>
            <p:cNvSpPr/>
            <p:nvPr/>
          </p:nvSpPr>
          <p:spPr>
            <a:xfrm>
              <a:off x="6145740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2"/>
            <p:cNvSpPr/>
            <p:nvPr/>
          </p:nvSpPr>
          <p:spPr>
            <a:xfrm>
              <a:off x="6145740" y="2258095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2"/>
            <p:cNvSpPr/>
            <p:nvPr/>
          </p:nvSpPr>
          <p:spPr>
            <a:xfrm>
              <a:off x="6145740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2"/>
            <p:cNvSpPr/>
            <p:nvPr/>
          </p:nvSpPr>
          <p:spPr>
            <a:xfrm>
              <a:off x="6088474" y="2315531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2"/>
            <p:cNvSpPr/>
            <p:nvPr/>
          </p:nvSpPr>
          <p:spPr>
            <a:xfrm>
              <a:off x="6088474" y="2372948"/>
              <a:ext cx="46830" cy="40143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2"/>
            <p:cNvSpPr/>
            <p:nvPr/>
          </p:nvSpPr>
          <p:spPr>
            <a:xfrm>
              <a:off x="6088474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2"/>
            <p:cNvSpPr/>
            <p:nvPr/>
          </p:nvSpPr>
          <p:spPr>
            <a:xfrm>
              <a:off x="6088474" y="248780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2"/>
            <p:cNvSpPr/>
            <p:nvPr/>
          </p:nvSpPr>
          <p:spPr>
            <a:xfrm>
              <a:off x="6088304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2"/>
            <p:cNvSpPr/>
            <p:nvPr/>
          </p:nvSpPr>
          <p:spPr>
            <a:xfrm>
              <a:off x="6088474" y="2659937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2"/>
            <p:cNvSpPr/>
            <p:nvPr/>
          </p:nvSpPr>
          <p:spPr>
            <a:xfrm>
              <a:off x="6088304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2"/>
            <p:cNvSpPr/>
            <p:nvPr/>
          </p:nvSpPr>
          <p:spPr>
            <a:xfrm>
              <a:off x="6088474" y="2545235"/>
              <a:ext cx="46830" cy="40143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2"/>
            <p:cNvSpPr/>
            <p:nvPr/>
          </p:nvSpPr>
          <p:spPr>
            <a:xfrm>
              <a:off x="6031038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2"/>
            <p:cNvSpPr/>
            <p:nvPr/>
          </p:nvSpPr>
          <p:spPr>
            <a:xfrm>
              <a:off x="5973603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2"/>
            <p:cNvSpPr/>
            <p:nvPr/>
          </p:nvSpPr>
          <p:spPr>
            <a:xfrm>
              <a:off x="5916186" y="2545235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2"/>
            <p:cNvSpPr/>
            <p:nvPr/>
          </p:nvSpPr>
          <p:spPr>
            <a:xfrm>
              <a:off x="5858750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2"/>
            <p:cNvSpPr/>
            <p:nvPr/>
          </p:nvSpPr>
          <p:spPr>
            <a:xfrm>
              <a:off x="5801334" y="2545235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2"/>
            <p:cNvSpPr/>
            <p:nvPr/>
          </p:nvSpPr>
          <p:spPr>
            <a:xfrm>
              <a:off x="5743898" y="2545235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2"/>
            <p:cNvSpPr/>
            <p:nvPr/>
          </p:nvSpPr>
          <p:spPr>
            <a:xfrm>
              <a:off x="6260441" y="3291313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2"/>
            <p:cNvSpPr/>
            <p:nvPr/>
          </p:nvSpPr>
          <p:spPr>
            <a:xfrm>
              <a:off x="6260441" y="323389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2"/>
            <p:cNvSpPr/>
            <p:nvPr/>
          </p:nvSpPr>
          <p:spPr>
            <a:xfrm>
              <a:off x="6317858" y="3119195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2"/>
            <p:cNvSpPr/>
            <p:nvPr/>
          </p:nvSpPr>
          <p:spPr>
            <a:xfrm>
              <a:off x="6317858" y="3061760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2"/>
            <p:cNvSpPr/>
            <p:nvPr/>
          </p:nvSpPr>
          <p:spPr>
            <a:xfrm>
              <a:off x="6203156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2"/>
            <p:cNvSpPr/>
            <p:nvPr/>
          </p:nvSpPr>
          <p:spPr>
            <a:xfrm>
              <a:off x="6203156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2"/>
            <p:cNvSpPr/>
            <p:nvPr/>
          </p:nvSpPr>
          <p:spPr>
            <a:xfrm>
              <a:off x="6145740" y="3291313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2"/>
            <p:cNvSpPr/>
            <p:nvPr/>
          </p:nvSpPr>
          <p:spPr>
            <a:xfrm>
              <a:off x="6145740" y="323389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2"/>
            <p:cNvSpPr/>
            <p:nvPr/>
          </p:nvSpPr>
          <p:spPr>
            <a:xfrm>
              <a:off x="6145740" y="3176461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2"/>
            <p:cNvSpPr/>
            <p:nvPr/>
          </p:nvSpPr>
          <p:spPr>
            <a:xfrm>
              <a:off x="6088361" y="3291313"/>
              <a:ext cx="46981" cy="4027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2"/>
            <p:cNvSpPr/>
            <p:nvPr/>
          </p:nvSpPr>
          <p:spPr>
            <a:xfrm>
              <a:off x="6088361" y="3233897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2"/>
            <p:cNvSpPr/>
            <p:nvPr/>
          </p:nvSpPr>
          <p:spPr>
            <a:xfrm>
              <a:off x="6260441" y="3406166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2"/>
            <p:cNvSpPr/>
            <p:nvPr/>
          </p:nvSpPr>
          <p:spPr>
            <a:xfrm>
              <a:off x="6203156" y="3406166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2"/>
            <p:cNvSpPr/>
            <p:nvPr/>
          </p:nvSpPr>
          <p:spPr>
            <a:xfrm>
              <a:off x="6145740" y="3406166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2"/>
            <p:cNvSpPr/>
            <p:nvPr/>
          </p:nvSpPr>
          <p:spPr>
            <a:xfrm>
              <a:off x="6088304" y="3406166"/>
              <a:ext cx="47000" cy="40162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2"/>
            <p:cNvSpPr/>
            <p:nvPr/>
          </p:nvSpPr>
          <p:spPr>
            <a:xfrm>
              <a:off x="6031038" y="3406166"/>
              <a:ext cx="46830" cy="40162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2"/>
            <p:cNvSpPr/>
            <p:nvPr/>
          </p:nvSpPr>
          <p:spPr>
            <a:xfrm>
              <a:off x="6031038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2"/>
            <p:cNvSpPr/>
            <p:nvPr/>
          </p:nvSpPr>
          <p:spPr>
            <a:xfrm>
              <a:off x="5973603" y="334874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2"/>
            <p:cNvSpPr/>
            <p:nvPr/>
          </p:nvSpPr>
          <p:spPr>
            <a:xfrm>
              <a:off x="5973508" y="3291313"/>
              <a:ext cx="46981" cy="40199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2"/>
            <p:cNvSpPr/>
            <p:nvPr/>
          </p:nvSpPr>
          <p:spPr>
            <a:xfrm>
              <a:off x="5916073" y="3291313"/>
              <a:ext cx="46981" cy="40199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2"/>
            <p:cNvSpPr/>
            <p:nvPr/>
          </p:nvSpPr>
          <p:spPr>
            <a:xfrm>
              <a:off x="5916073" y="3233897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2"/>
            <p:cNvSpPr/>
            <p:nvPr/>
          </p:nvSpPr>
          <p:spPr>
            <a:xfrm>
              <a:off x="5858656" y="3233897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2"/>
            <p:cNvSpPr/>
            <p:nvPr/>
          </p:nvSpPr>
          <p:spPr>
            <a:xfrm>
              <a:off x="5858656" y="3176461"/>
              <a:ext cx="46981" cy="40312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2"/>
            <p:cNvSpPr/>
            <p:nvPr/>
          </p:nvSpPr>
          <p:spPr>
            <a:xfrm>
              <a:off x="5973508" y="3176461"/>
              <a:ext cx="46981" cy="4027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2"/>
            <p:cNvSpPr/>
            <p:nvPr/>
          </p:nvSpPr>
          <p:spPr>
            <a:xfrm>
              <a:off x="5916186" y="3119195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2"/>
            <p:cNvSpPr/>
            <p:nvPr/>
          </p:nvSpPr>
          <p:spPr>
            <a:xfrm>
              <a:off x="5858750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2"/>
            <p:cNvSpPr/>
            <p:nvPr/>
          </p:nvSpPr>
          <p:spPr>
            <a:xfrm>
              <a:off x="7236243" y="1856423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2"/>
            <p:cNvSpPr/>
            <p:nvPr/>
          </p:nvSpPr>
          <p:spPr>
            <a:xfrm>
              <a:off x="7178958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2"/>
            <p:cNvSpPr/>
            <p:nvPr/>
          </p:nvSpPr>
          <p:spPr>
            <a:xfrm>
              <a:off x="7178958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2"/>
            <p:cNvSpPr/>
            <p:nvPr/>
          </p:nvSpPr>
          <p:spPr>
            <a:xfrm>
              <a:off x="7121541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2"/>
            <p:cNvSpPr/>
            <p:nvPr/>
          </p:nvSpPr>
          <p:spPr>
            <a:xfrm>
              <a:off x="7121541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2"/>
            <p:cNvSpPr/>
            <p:nvPr/>
          </p:nvSpPr>
          <p:spPr>
            <a:xfrm>
              <a:off x="7064106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2"/>
            <p:cNvSpPr/>
            <p:nvPr/>
          </p:nvSpPr>
          <p:spPr>
            <a:xfrm>
              <a:off x="7064106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2"/>
            <p:cNvSpPr/>
            <p:nvPr/>
          </p:nvSpPr>
          <p:spPr>
            <a:xfrm>
              <a:off x="7006689" y="1913840"/>
              <a:ext cx="47018" cy="40124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2"/>
            <p:cNvSpPr/>
            <p:nvPr/>
          </p:nvSpPr>
          <p:spPr>
            <a:xfrm>
              <a:off x="7006689" y="1798988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2"/>
            <p:cNvSpPr/>
            <p:nvPr/>
          </p:nvSpPr>
          <p:spPr>
            <a:xfrm>
              <a:off x="6949404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2"/>
            <p:cNvSpPr/>
            <p:nvPr/>
          </p:nvSpPr>
          <p:spPr>
            <a:xfrm>
              <a:off x="6949404" y="1913840"/>
              <a:ext cx="46887" cy="40124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2"/>
            <p:cNvSpPr/>
            <p:nvPr/>
          </p:nvSpPr>
          <p:spPr>
            <a:xfrm>
              <a:off x="6949404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2"/>
            <p:cNvSpPr/>
            <p:nvPr/>
          </p:nvSpPr>
          <p:spPr>
            <a:xfrm>
              <a:off x="6949404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2"/>
            <p:cNvSpPr/>
            <p:nvPr/>
          </p:nvSpPr>
          <p:spPr>
            <a:xfrm>
              <a:off x="6891987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2"/>
            <p:cNvSpPr/>
            <p:nvPr/>
          </p:nvSpPr>
          <p:spPr>
            <a:xfrm>
              <a:off x="6891987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2"/>
            <p:cNvSpPr/>
            <p:nvPr/>
          </p:nvSpPr>
          <p:spPr>
            <a:xfrm>
              <a:off x="6891987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2"/>
            <p:cNvSpPr/>
            <p:nvPr/>
          </p:nvSpPr>
          <p:spPr>
            <a:xfrm>
              <a:off x="6891987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2"/>
            <p:cNvSpPr/>
            <p:nvPr/>
          </p:nvSpPr>
          <p:spPr>
            <a:xfrm>
              <a:off x="6834401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2"/>
            <p:cNvSpPr/>
            <p:nvPr/>
          </p:nvSpPr>
          <p:spPr>
            <a:xfrm>
              <a:off x="6834401" y="2028542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2"/>
            <p:cNvSpPr/>
            <p:nvPr/>
          </p:nvSpPr>
          <p:spPr>
            <a:xfrm>
              <a:off x="6834401" y="1913840"/>
              <a:ext cx="47037" cy="40124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2"/>
            <p:cNvSpPr/>
            <p:nvPr/>
          </p:nvSpPr>
          <p:spPr>
            <a:xfrm>
              <a:off x="6834401" y="1741552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2"/>
            <p:cNvSpPr/>
            <p:nvPr/>
          </p:nvSpPr>
          <p:spPr>
            <a:xfrm>
              <a:off x="6777135" y="2143394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2"/>
            <p:cNvSpPr/>
            <p:nvPr/>
          </p:nvSpPr>
          <p:spPr>
            <a:xfrm>
              <a:off x="6777135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2"/>
            <p:cNvSpPr/>
            <p:nvPr/>
          </p:nvSpPr>
          <p:spPr>
            <a:xfrm>
              <a:off x="6777135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2"/>
            <p:cNvSpPr/>
            <p:nvPr/>
          </p:nvSpPr>
          <p:spPr>
            <a:xfrm>
              <a:off x="6777135" y="1913840"/>
              <a:ext cx="46868" cy="40124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2"/>
            <p:cNvSpPr/>
            <p:nvPr/>
          </p:nvSpPr>
          <p:spPr>
            <a:xfrm>
              <a:off x="6777135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2"/>
            <p:cNvSpPr/>
            <p:nvPr/>
          </p:nvSpPr>
          <p:spPr>
            <a:xfrm>
              <a:off x="6719699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2"/>
            <p:cNvSpPr/>
            <p:nvPr/>
          </p:nvSpPr>
          <p:spPr>
            <a:xfrm>
              <a:off x="6719699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2"/>
            <p:cNvSpPr/>
            <p:nvPr/>
          </p:nvSpPr>
          <p:spPr>
            <a:xfrm>
              <a:off x="6662283" y="197110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2"/>
            <p:cNvSpPr/>
            <p:nvPr/>
          </p:nvSpPr>
          <p:spPr>
            <a:xfrm>
              <a:off x="6662283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2"/>
            <p:cNvSpPr/>
            <p:nvPr/>
          </p:nvSpPr>
          <p:spPr>
            <a:xfrm>
              <a:off x="6662283" y="168413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6604847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6604847" y="168413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6547412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6547412" y="2430383"/>
              <a:ext cx="47150" cy="4025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6547412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6547412" y="2085977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6547412" y="197110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2"/>
            <p:cNvSpPr/>
            <p:nvPr/>
          </p:nvSpPr>
          <p:spPr>
            <a:xfrm>
              <a:off x="6547412" y="1741552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2"/>
            <p:cNvSpPr/>
            <p:nvPr/>
          </p:nvSpPr>
          <p:spPr>
            <a:xfrm>
              <a:off x="6547412" y="168413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2"/>
            <p:cNvSpPr/>
            <p:nvPr/>
          </p:nvSpPr>
          <p:spPr>
            <a:xfrm>
              <a:off x="6490146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2"/>
            <p:cNvSpPr/>
            <p:nvPr/>
          </p:nvSpPr>
          <p:spPr>
            <a:xfrm>
              <a:off x="6490146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2"/>
            <p:cNvSpPr/>
            <p:nvPr/>
          </p:nvSpPr>
          <p:spPr>
            <a:xfrm>
              <a:off x="6490146" y="220066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2"/>
            <p:cNvSpPr/>
            <p:nvPr/>
          </p:nvSpPr>
          <p:spPr>
            <a:xfrm>
              <a:off x="6490146" y="2143394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2"/>
            <p:cNvSpPr/>
            <p:nvPr/>
          </p:nvSpPr>
          <p:spPr>
            <a:xfrm>
              <a:off x="6490146" y="202854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2"/>
            <p:cNvSpPr/>
            <p:nvPr/>
          </p:nvSpPr>
          <p:spPr>
            <a:xfrm>
              <a:off x="6490146" y="197110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2"/>
            <p:cNvSpPr/>
            <p:nvPr/>
          </p:nvSpPr>
          <p:spPr>
            <a:xfrm>
              <a:off x="6490146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2"/>
            <p:cNvSpPr/>
            <p:nvPr/>
          </p:nvSpPr>
          <p:spPr>
            <a:xfrm>
              <a:off x="6432729" y="2602652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2"/>
            <p:cNvSpPr/>
            <p:nvPr/>
          </p:nvSpPr>
          <p:spPr>
            <a:xfrm>
              <a:off x="6432729" y="2545235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2"/>
            <p:cNvSpPr/>
            <p:nvPr/>
          </p:nvSpPr>
          <p:spPr>
            <a:xfrm>
              <a:off x="6432729" y="2258095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2"/>
            <p:cNvSpPr/>
            <p:nvPr/>
          </p:nvSpPr>
          <p:spPr>
            <a:xfrm>
              <a:off x="6432729" y="220066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2"/>
            <p:cNvSpPr/>
            <p:nvPr/>
          </p:nvSpPr>
          <p:spPr>
            <a:xfrm>
              <a:off x="6432729" y="2143394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2"/>
            <p:cNvSpPr/>
            <p:nvPr/>
          </p:nvSpPr>
          <p:spPr>
            <a:xfrm>
              <a:off x="6432729" y="208597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2"/>
            <p:cNvSpPr/>
            <p:nvPr/>
          </p:nvSpPr>
          <p:spPr>
            <a:xfrm>
              <a:off x="6432729" y="2028542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2"/>
            <p:cNvSpPr/>
            <p:nvPr/>
          </p:nvSpPr>
          <p:spPr>
            <a:xfrm>
              <a:off x="6432729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2"/>
            <p:cNvSpPr/>
            <p:nvPr/>
          </p:nvSpPr>
          <p:spPr>
            <a:xfrm>
              <a:off x="6375293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2"/>
            <p:cNvSpPr/>
            <p:nvPr/>
          </p:nvSpPr>
          <p:spPr>
            <a:xfrm>
              <a:off x="6375293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2"/>
            <p:cNvSpPr/>
            <p:nvPr/>
          </p:nvSpPr>
          <p:spPr>
            <a:xfrm>
              <a:off x="6375293" y="2315531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2"/>
            <p:cNvSpPr/>
            <p:nvPr/>
          </p:nvSpPr>
          <p:spPr>
            <a:xfrm>
              <a:off x="6375293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2"/>
            <p:cNvSpPr/>
            <p:nvPr/>
          </p:nvSpPr>
          <p:spPr>
            <a:xfrm>
              <a:off x="6317858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2"/>
            <p:cNvSpPr/>
            <p:nvPr/>
          </p:nvSpPr>
          <p:spPr>
            <a:xfrm>
              <a:off x="6317858" y="2430383"/>
              <a:ext cx="47150" cy="4025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2"/>
            <p:cNvSpPr/>
            <p:nvPr/>
          </p:nvSpPr>
          <p:spPr>
            <a:xfrm>
              <a:off x="6317858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2"/>
            <p:cNvSpPr/>
            <p:nvPr/>
          </p:nvSpPr>
          <p:spPr>
            <a:xfrm>
              <a:off x="6317858" y="2315531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2"/>
            <p:cNvSpPr/>
            <p:nvPr/>
          </p:nvSpPr>
          <p:spPr>
            <a:xfrm>
              <a:off x="6317858" y="1741552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2"/>
            <p:cNvSpPr/>
            <p:nvPr/>
          </p:nvSpPr>
          <p:spPr>
            <a:xfrm>
              <a:off x="6260441" y="237294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2"/>
            <p:cNvSpPr/>
            <p:nvPr/>
          </p:nvSpPr>
          <p:spPr>
            <a:xfrm>
              <a:off x="6260441" y="1741552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2"/>
            <p:cNvSpPr/>
            <p:nvPr/>
          </p:nvSpPr>
          <p:spPr>
            <a:xfrm>
              <a:off x="6203156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2"/>
            <p:cNvSpPr/>
            <p:nvPr/>
          </p:nvSpPr>
          <p:spPr>
            <a:xfrm>
              <a:off x="6203156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2"/>
            <p:cNvSpPr/>
            <p:nvPr/>
          </p:nvSpPr>
          <p:spPr>
            <a:xfrm>
              <a:off x="6203156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2"/>
            <p:cNvSpPr/>
            <p:nvPr/>
          </p:nvSpPr>
          <p:spPr>
            <a:xfrm>
              <a:off x="6203156" y="237294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2"/>
            <p:cNvSpPr/>
            <p:nvPr/>
          </p:nvSpPr>
          <p:spPr>
            <a:xfrm>
              <a:off x="6203156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2"/>
            <p:cNvSpPr/>
            <p:nvPr/>
          </p:nvSpPr>
          <p:spPr>
            <a:xfrm>
              <a:off x="6145740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2"/>
            <p:cNvSpPr/>
            <p:nvPr/>
          </p:nvSpPr>
          <p:spPr>
            <a:xfrm>
              <a:off x="6145740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2"/>
            <p:cNvSpPr/>
            <p:nvPr/>
          </p:nvSpPr>
          <p:spPr>
            <a:xfrm>
              <a:off x="6145740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2"/>
            <p:cNvSpPr/>
            <p:nvPr/>
          </p:nvSpPr>
          <p:spPr>
            <a:xfrm>
              <a:off x="6145740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2"/>
            <p:cNvSpPr/>
            <p:nvPr/>
          </p:nvSpPr>
          <p:spPr>
            <a:xfrm>
              <a:off x="6145740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2"/>
            <p:cNvSpPr/>
            <p:nvPr/>
          </p:nvSpPr>
          <p:spPr>
            <a:xfrm>
              <a:off x="6145740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2"/>
            <p:cNvSpPr/>
            <p:nvPr/>
          </p:nvSpPr>
          <p:spPr>
            <a:xfrm>
              <a:off x="6145740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2"/>
            <p:cNvSpPr/>
            <p:nvPr/>
          </p:nvSpPr>
          <p:spPr>
            <a:xfrm>
              <a:off x="6088474" y="2774789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2"/>
            <p:cNvSpPr/>
            <p:nvPr/>
          </p:nvSpPr>
          <p:spPr>
            <a:xfrm>
              <a:off x="6088474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2"/>
            <p:cNvSpPr/>
            <p:nvPr/>
          </p:nvSpPr>
          <p:spPr>
            <a:xfrm>
              <a:off x="6088361" y="1626870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2"/>
            <p:cNvSpPr/>
            <p:nvPr/>
          </p:nvSpPr>
          <p:spPr>
            <a:xfrm>
              <a:off x="6031038" y="3061760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2"/>
            <p:cNvSpPr/>
            <p:nvPr/>
          </p:nvSpPr>
          <p:spPr>
            <a:xfrm>
              <a:off x="6031038" y="300434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2"/>
            <p:cNvSpPr/>
            <p:nvPr/>
          </p:nvSpPr>
          <p:spPr>
            <a:xfrm>
              <a:off x="6031038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2"/>
            <p:cNvSpPr/>
            <p:nvPr/>
          </p:nvSpPr>
          <p:spPr>
            <a:xfrm>
              <a:off x="6031038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2"/>
            <p:cNvSpPr/>
            <p:nvPr/>
          </p:nvSpPr>
          <p:spPr>
            <a:xfrm>
              <a:off x="6031038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2"/>
            <p:cNvSpPr/>
            <p:nvPr/>
          </p:nvSpPr>
          <p:spPr>
            <a:xfrm>
              <a:off x="6030925" y="1626870"/>
              <a:ext cx="47000" cy="4025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2"/>
            <p:cNvSpPr/>
            <p:nvPr/>
          </p:nvSpPr>
          <p:spPr>
            <a:xfrm>
              <a:off x="5973603" y="300434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2"/>
            <p:cNvSpPr/>
            <p:nvPr/>
          </p:nvSpPr>
          <p:spPr>
            <a:xfrm>
              <a:off x="5973603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2"/>
            <p:cNvSpPr/>
            <p:nvPr/>
          </p:nvSpPr>
          <p:spPr>
            <a:xfrm>
              <a:off x="5973603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2"/>
            <p:cNvSpPr/>
            <p:nvPr/>
          </p:nvSpPr>
          <p:spPr>
            <a:xfrm>
              <a:off x="5973603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2"/>
            <p:cNvSpPr/>
            <p:nvPr/>
          </p:nvSpPr>
          <p:spPr>
            <a:xfrm>
              <a:off x="5973603" y="168413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2"/>
            <p:cNvSpPr/>
            <p:nvPr/>
          </p:nvSpPr>
          <p:spPr>
            <a:xfrm>
              <a:off x="5973508" y="1626870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2"/>
            <p:cNvSpPr/>
            <p:nvPr/>
          </p:nvSpPr>
          <p:spPr>
            <a:xfrm>
              <a:off x="5916186" y="3004343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2"/>
            <p:cNvSpPr/>
            <p:nvPr/>
          </p:nvSpPr>
          <p:spPr>
            <a:xfrm>
              <a:off x="5916186" y="294690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2"/>
            <p:cNvSpPr/>
            <p:nvPr/>
          </p:nvSpPr>
          <p:spPr>
            <a:xfrm>
              <a:off x="5916073" y="1626870"/>
              <a:ext cx="46981" cy="40180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2"/>
            <p:cNvSpPr/>
            <p:nvPr/>
          </p:nvSpPr>
          <p:spPr>
            <a:xfrm>
              <a:off x="5858750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2"/>
            <p:cNvSpPr/>
            <p:nvPr/>
          </p:nvSpPr>
          <p:spPr>
            <a:xfrm>
              <a:off x="5858750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2"/>
            <p:cNvSpPr/>
            <p:nvPr/>
          </p:nvSpPr>
          <p:spPr>
            <a:xfrm>
              <a:off x="5858656" y="1626870"/>
              <a:ext cx="46981" cy="40180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2"/>
            <p:cNvSpPr/>
            <p:nvPr/>
          </p:nvSpPr>
          <p:spPr>
            <a:xfrm>
              <a:off x="5801334" y="2889641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2"/>
            <p:cNvSpPr/>
            <p:nvPr/>
          </p:nvSpPr>
          <p:spPr>
            <a:xfrm>
              <a:off x="5801334" y="2832206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2"/>
            <p:cNvSpPr/>
            <p:nvPr/>
          </p:nvSpPr>
          <p:spPr>
            <a:xfrm>
              <a:off x="5801334" y="168413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2"/>
            <p:cNvSpPr/>
            <p:nvPr/>
          </p:nvSpPr>
          <p:spPr>
            <a:xfrm>
              <a:off x="5801334" y="1626870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2"/>
            <p:cNvSpPr/>
            <p:nvPr/>
          </p:nvSpPr>
          <p:spPr>
            <a:xfrm>
              <a:off x="5743898" y="277478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2"/>
            <p:cNvSpPr/>
            <p:nvPr/>
          </p:nvSpPr>
          <p:spPr>
            <a:xfrm>
              <a:off x="5743898" y="1684136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2"/>
            <p:cNvSpPr/>
            <p:nvPr/>
          </p:nvSpPr>
          <p:spPr>
            <a:xfrm>
              <a:off x="5686481" y="2832206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2"/>
            <p:cNvSpPr/>
            <p:nvPr/>
          </p:nvSpPr>
          <p:spPr>
            <a:xfrm>
              <a:off x="5686481" y="2774789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2"/>
            <p:cNvSpPr/>
            <p:nvPr/>
          </p:nvSpPr>
          <p:spPr>
            <a:xfrm>
              <a:off x="5686481" y="168413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2"/>
            <p:cNvSpPr/>
            <p:nvPr/>
          </p:nvSpPr>
          <p:spPr>
            <a:xfrm>
              <a:off x="5629046" y="2889641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2"/>
            <p:cNvSpPr/>
            <p:nvPr/>
          </p:nvSpPr>
          <p:spPr>
            <a:xfrm>
              <a:off x="5629046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2"/>
            <p:cNvSpPr/>
            <p:nvPr/>
          </p:nvSpPr>
          <p:spPr>
            <a:xfrm>
              <a:off x="5629046" y="1741552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2"/>
            <p:cNvSpPr/>
            <p:nvPr/>
          </p:nvSpPr>
          <p:spPr>
            <a:xfrm>
              <a:off x="5571629" y="3061760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2"/>
            <p:cNvSpPr/>
            <p:nvPr/>
          </p:nvSpPr>
          <p:spPr>
            <a:xfrm>
              <a:off x="5571629" y="3004343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2"/>
            <p:cNvSpPr/>
            <p:nvPr/>
          </p:nvSpPr>
          <p:spPr>
            <a:xfrm>
              <a:off x="5571629" y="2946907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2"/>
            <p:cNvSpPr/>
            <p:nvPr/>
          </p:nvSpPr>
          <p:spPr>
            <a:xfrm>
              <a:off x="5571629" y="2889641"/>
              <a:ext cx="47018" cy="40143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2"/>
            <p:cNvSpPr/>
            <p:nvPr/>
          </p:nvSpPr>
          <p:spPr>
            <a:xfrm>
              <a:off x="5571629" y="2832206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2"/>
            <p:cNvSpPr/>
            <p:nvPr/>
          </p:nvSpPr>
          <p:spPr>
            <a:xfrm>
              <a:off x="5571629" y="2774789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2"/>
            <p:cNvSpPr/>
            <p:nvPr/>
          </p:nvSpPr>
          <p:spPr>
            <a:xfrm>
              <a:off x="5571629" y="1798988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2"/>
            <p:cNvSpPr/>
            <p:nvPr/>
          </p:nvSpPr>
          <p:spPr>
            <a:xfrm>
              <a:off x="5571629" y="1741552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2"/>
            <p:cNvSpPr/>
            <p:nvPr/>
          </p:nvSpPr>
          <p:spPr>
            <a:xfrm>
              <a:off x="5514344" y="3004343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2"/>
            <p:cNvSpPr/>
            <p:nvPr/>
          </p:nvSpPr>
          <p:spPr>
            <a:xfrm>
              <a:off x="5514344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2"/>
            <p:cNvSpPr/>
            <p:nvPr/>
          </p:nvSpPr>
          <p:spPr>
            <a:xfrm>
              <a:off x="5514344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2"/>
            <p:cNvSpPr/>
            <p:nvPr/>
          </p:nvSpPr>
          <p:spPr>
            <a:xfrm>
              <a:off x="5514344" y="2832206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2"/>
            <p:cNvSpPr/>
            <p:nvPr/>
          </p:nvSpPr>
          <p:spPr>
            <a:xfrm>
              <a:off x="5514344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2"/>
            <p:cNvSpPr/>
            <p:nvPr/>
          </p:nvSpPr>
          <p:spPr>
            <a:xfrm>
              <a:off x="5514344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2"/>
            <p:cNvSpPr/>
            <p:nvPr/>
          </p:nvSpPr>
          <p:spPr>
            <a:xfrm>
              <a:off x="5514344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2"/>
            <p:cNvSpPr/>
            <p:nvPr/>
          </p:nvSpPr>
          <p:spPr>
            <a:xfrm>
              <a:off x="5456928" y="2774789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2"/>
            <p:cNvSpPr/>
            <p:nvPr/>
          </p:nvSpPr>
          <p:spPr>
            <a:xfrm>
              <a:off x="5456928" y="2717354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2"/>
            <p:cNvSpPr/>
            <p:nvPr/>
          </p:nvSpPr>
          <p:spPr>
            <a:xfrm>
              <a:off x="5456928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2"/>
            <p:cNvSpPr/>
            <p:nvPr/>
          </p:nvSpPr>
          <p:spPr>
            <a:xfrm>
              <a:off x="5456928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2"/>
            <p:cNvSpPr/>
            <p:nvPr/>
          </p:nvSpPr>
          <p:spPr>
            <a:xfrm>
              <a:off x="5456928" y="1741552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2"/>
            <p:cNvSpPr/>
            <p:nvPr/>
          </p:nvSpPr>
          <p:spPr>
            <a:xfrm>
              <a:off x="5456928" y="168413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2"/>
            <p:cNvSpPr/>
            <p:nvPr/>
          </p:nvSpPr>
          <p:spPr>
            <a:xfrm>
              <a:off x="5399492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2"/>
            <p:cNvSpPr/>
            <p:nvPr/>
          </p:nvSpPr>
          <p:spPr>
            <a:xfrm>
              <a:off x="5399492" y="1798988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2"/>
            <p:cNvSpPr/>
            <p:nvPr/>
          </p:nvSpPr>
          <p:spPr>
            <a:xfrm>
              <a:off x="5399492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2"/>
            <p:cNvSpPr/>
            <p:nvPr/>
          </p:nvSpPr>
          <p:spPr>
            <a:xfrm>
              <a:off x="5399492" y="1626870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2"/>
            <p:cNvSpPr/>
            <p:nvPr/>
          </p:nvSpPr>
          <p:spPr>
            <a:xfrm>
              <a:off x="5342075" y="2717354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2"/>
            <p:cNvSpPr/>
            <p:nvPr/>
          </p:nvSpPr>
          <p:spPr>
            <a:xfrm>
              <a:off x="5342075" y="2659937"/>
              <a:ext cx="47018" cy="4025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2"/>
            <p:cNvSpPr/>
            <p:nvPr/>
          </p:nvSpPr>
          <p:spPr>
            <a:xfrm>
              <a:off x="5342075" y="1798988"/>
              <a:ext cx="47018" cy="4019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2"/>
            <p:cNvSpPr/>
            <p:nvPr/>
          </p:nvSpPr>
          <p:spPr>
            <a:xfrm>
              <a:off x="5342075" y="1741552"/>
              <a:ext cx="47018" cy="4027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2"/>
            <p:cNvSpPr/>
            <p:nvPr/>
          </p:nvSpPr>
          <p:spPr>
            <a:xfrm>
              <a:off x="5342075" y="1626870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2"/>
            <p:cNvSpPr/>
            <p:nvPr/>
          </p:nvSpPr>
          <p:spPr>
            <a:xfrm>
              <a:off x="5342075" y="1512017"/>
              <a:ext cx="47018" cy="40180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2"/>
            <p:cNvSpPr/>
            <p:nvPr/>
          </p:nvSpPr>
          <p:spPr>
            <a:xfrm>
              <a:off x="5284640" y="2832206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2"/>
            <p:cNvSpPr/>
            <p:nvPr/>
          </p:nvSpPr>
          <p:spPr>
            <a:xfrm>
              <a:off x="5284640" y="277478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2"/>
            <p:cNvSpPr/>
            <p:nvPr/>
          </p:nvSpPr>
          <p:spPr>
            <a:xfrm>
              <a:off x="5284640" y="265993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2"/>
            <p:cNvSpPr/>
            <p:nvPr/>
          </p:nvSpPr>
          <p:spPr>
            <a:xfrm>
              <a:off x="5284640" y="1798988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2"/>
            <p:cNvSpPr/>
            <p:nvPr/>
          </p:nvSpPr>
          <p:spPr>
            <a:xfrm>
              <a:off x="5284640" y="1626870"/>
              <a:ext cx="47037" cy="40180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2"/>
            <p:cNvSpPr/>
            <p:nvPr/>
          </p:nvSpPr>
          <p:spPr>
            <a:xfrm>
              <a:off x="5227374" y="2889641"/>
              <a:ext cx="46868" cy="40143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2"/>
            <p:cNvSpPr/>
            <p:nvPr/>
          </p:nvSpPr>
          <p:spPr>
            <a:xfrm>
              <a:off x="5227374" y="2832206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2"/>
            <p:cNvSpPr/>
            <p:nvPr/>
          </p:nvSpPr>
          <p:spPr>
            <a:xfrm>
              <a:off x="5227374" y="2774789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2"/>
            <p:cNvSpPr/>
            <p:nvPr/>
          </p:nvSpPr>
          <p:spPr>
            <a:xfrm>
              <a:off x="5227374" y="2602652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2"/>
            <p:cNvSpPr/>
            <p:nvPr/>
          </p:nvSpPr>
          <p:spPr>
            <a:xfrm>
              <a:off x="5227374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2"/>
            <p:cNvSpPr/>
            <p:nvPr/>
          </p:nvSpPr>
          <p:spPr>
            <a:xfrm>
              <a:off x="5227374" y="1798988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2"/>
            <p:cNvSpPr/>
            <p:nvPr/>
          </p:nvSpPr>
          <p:spPr>
            <a:xfrm>
              <a:off x="5227374" y="1684136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2"/>
            <p:cNvSpPr/>
            <p:nvPr/>
          </p:nvSpPr>
          <p:spPr>
            <a:xfrm>
              <a:off x="5227374" y="1512017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2"/>
            <p:cNvSpPr/>
            <p:nvPr/>
          </p:nvSpPr>
          <p:spPr>
            <a:xfrm>
              <a:off x="5169938" y="2946907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2"/>
            <p:cNvSpPr/>
            <p:nvPr/>
          </p:nvSpPr>
          <p:spPr>
            <a:xfrm>
              <a:off x="5169938" y="2889641"/>
              <a:ext cx="46887" cy="40143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2"/>
            <p:cNvSpPr/>
            <p:nvPr/>
          </p:nvSpPr>
          <p:spPr>
            <a:xfrm>
              <a:off x="5169938" y="2774789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2"/>
            <p:cNvSpPr/>
            <p:nvPr/>
          </p:nvSpPr>
          <p:spPr>
            <a:xfrm>
              <a:off x="5169938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2"/>
            <p:cNvSpPr/>
            <p:nvPr/>
          </p:nvSpPr>
          <p:spPr>
            <a:xfrm>
              <a:off x="5169938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2"/>
            <p:cNvSpPr/>
            <p:nvPr/>
          </p:nvSpPr>
          <p:spPr>
            <a:xfrm>
              <a:off x="5169938" y="1856423"/>
              <a:ext cx="46887" cy="40180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2"/>
            <p:cNvSpPr/>
            <p:nvPr/>
          </p:nvSpPr>
          <p:spPr>
            <a:xfrm>
              <a:off x="5169938" y="1741552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2"/>
            <p:cNvSpPr/>
            <p:nvPr/>
          </p:nvSpPr>
          <p:spPr>
            <a:xfrm>
              <a:off x="5169938" y="1684136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2"/>
            <p:cNvSpPr/>
            <p:nvPr/>
          </p:nvSpPr>
          <p:spPr>
            <a:xfrm>
              <a:off x="5112522" y="2946907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2"/>
            <p:cNvSpPr/>
            <p:nvPr/>
          </p:nvSpPr>
          <p:spPr>
            <a:xfrm>
              <a:off x="5112522" y="2717354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2"/>
            <p:cNvSpPr/>
            <p:nvPr/>
          </p:nvSpPr>
          <p:spPr>
            <a:xfrm>
              <a:off x="5112522" y="2659937"/>
              <a:ext cx="46868" cy="4025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2"/>
            <p:cNvSpPr/>
            <p:nvPr/>
          </p:nvSpPr>
          <p:spPr>
            <a:xfrm>
              <a:off x="5112522" y="2602652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2"/>
            <p:cNvSpPr/>
            <p:nvPr/>
          </p:nvSpPr>
          <p:spPr>
            <a:xfrm>
              <a:off x="5112522" y="1856423"/>
              <a:ext cx="46868" cy="40180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2"/>
            <p:cNvSpPr/>
            <p:nvPr/>
          </p:nvSpPr>
          <p:spPr>
            <a:xfrm>
              <a:off x="5112522" y="1569434"/>
              <a:ext cx="46868" cy="4019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2"/>
            <p:cNvSpPr/>
            <p:nvPr/>
          </p:nvSpPr>
          <p:spPr>
            <a:xfrm>
              <a:off x="5055086" y="2946907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2"/>
            <p:cNvSpPr/>
            <p:nvPr/>
          </p:nvSpPr>
          <p:spPr>
            <a:xfrm>
              <a:off x="5055086" y="2889641"/>
              <a:ext cx="47037" cy="40143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2"/>
            <p:cNvSpPr/>
            <p:nvPr/>
          </p:nvSpPr>
          <p:spPr>
            <a:xfrm>
              <a:off x="5055086" y="2832206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2"/>
            <p:cNvSpPr/>
            <p:nvPr/>
          </p:nvSpPr>
          <p:spPr>
            <a:xfrm>
              <a:off x="5055086" y="265993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2"/>
            <p:cNvSpPr/>
            <p:nvPr/>
          </p:nvSpPr>
          <p:spPr>
            <a:xfrm>
              <a:off x="5055086" y="2602652"/>
              <a:ext cx="47037" cy="40162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2"/>
            <p:cNvSpPr/>
            <p:nvPr/>
          </p:nvSpPr>
          <p:spPr>
            <a:xfrm>
              <a:off x="5055086" y="2545235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2"/>
            <p:cNvSpPr/>
            <p:nvPr/>
          </p:nvSpPr>
          <p:spPr>
            <a:xfrm>
              <a:off x="4997651" y="2832206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2"/>
            <p:cNvSpPr/>
            <p:nvPr/>
          </p:nvSpPr>
          <p:spPr>
            <a:xfrm>
              <a:off x="4997651" y="2774789"/>
              <a:ext cx="47037" cy="4019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2"/>
            <p:cNvSpPr/>
            <p:nvPr/>
          </p:nvSpPr>
          <p:spPr>
            <a:xfrm>
              <a:off x="4997651" y="2717354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2"/>
            <p:cNvSpPr/>
            <p:nvPr/>
          </p:nvSpPr>
          <p:spPr>
            <a:xfrm>
              <a:off x="4997651" y="2659937"/>
              <a:ext cx="47037" cy="4025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2"/>
            <p:cNvSpPr/>
            <p:nvPr/>
          </p:nvSpPr>
          <p:spPr>
            <a:xfrm>
              <a:off x="4940385" y="2717354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2"/>
            <p:cNvSpPr/>
            <p:nvPr/>
          </p:nvSpPr>
          <p:spPr>
            <a:xfrm>
              <a:off x="4940385" y="2659937"/>
              <a:ext cx="46887" cy="4025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2"/>
            <p:cNvSpPr/>
            <p:nvPr/>
          </p:nvSpPr>
          <p:spPr>
            <a:xfrm>
              <a:off x="4940385" y="2602652"/>
              <a:ext cx="46887" cy="40162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2"/>
            <p:cNvSpPr/>
            <p:nvPr/>
          </p:nvSpPr>
          <p:spPr>
            <a:xfrm>
              <a:off x="4940385" y="2545235"/>
              <a:ext cx="46887" cy="4019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2"/>
            <p:cNvSpPr/>
            <p:nvPr/>
          </p:nvSpPr>
          <p:spPr>
            <a:xfrm>
              <a:off x="4940385" y="2487800"/>
              <a:ext cx="46887" cy="4027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2"/>
            <p:cNvSpPr/>
            <p:nvPr/>
          </p:nvSpPr>
          <p:spPr>
            <a:xfrm>
              <a:off x="4940385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2"/>
            <p:cNvSpPr/>
            <p:nvPr/>
          </p:nvSpPr>
          <p:spPr>
            <a:xfrm>
              <a:off x="4882968" y="2602652"/>
              <a:ext cx="46868" cy="40162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2"/>
            <p:cNvSpPr/>
            <p:nvPr/>
          </p:nvSpPr>
          <p:spPr>
            <a:xfrm>
              <a:off x="4882968" y="2487800"/>
              <a:ext cx="46868" cy="4027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2"/>
            <p:cNvSpPr/>
            <p:nvPr/>
          </p:nvSpPr>
          <p:spPr>
            <a:xfrm>
              <a:off x="4882968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2"/>
            <p:cNvSpPr/>
            <p:nvPr/>
          </p:nvSpPr>
          <p:spPr>
            <a:xfrm>
              <a:off x="4825532" y="2487800"/>
              <a:ext cx="47037" cy="4027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2"/>
            <p:cNvSpPr/>
            <p:nvPr/>
          </p:nvSpPr>
          <p:spPr>
            <a:xfrm>
              <a:off x="4825532" y="2430383"/>
              <a:ext cx="46981" cy="4025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5" name="Google Shape;2485;p62"/>
          <p:cNvSpPr txBox="1">
            <a:spLocks noGrp="1"/>
          </p:cNvSpPr>
          <p:nvPr>
            <p:ph type="subTitle" idx="4294967295"/>
          </p:nvPr>
        </p:nvSpPr>
        <p:spPr>
          <a:xfrm>
            <a:off x="1365474" y="3983100"/>
            <a:ext cx="14220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Reported cases</a:t>
            </a:r>
            <a:endParaRPr sz="1200" dirty="0"/>
          </a:p>
        </p:txBody>
      </p:sp>
      <p:sp>
        <p:nvSpPr>
          <p:cNvPr id="2486" name="Google Shape;2486;p62"/>
          <p:cNvSpPr txBox="1">
            <a:spLocks noGrp="1"/>
          </p:cNvSpPr>
          <p:nvPr>
            <p:ph type="subTitle" idx="4294967295"/>
          </p:nvPr>
        </p:nvSpPr>
        <p:spPr>
          <a:xfrm>
            <a:off x="1365587" y="4253525"/>
            <a:ext cx="14220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No cases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2487" name="Google Shape;2487;p62"/>
          <p:cNvSpPr/>
          <p:nvPr/>
        </p:nvSpPr>
        <p:spPr>
          <a:xfrm>
            <a:off x="1242303" y="4107950"/>
            <a:ext cx="137385" cy="117601"/>
          </a:xfrm>
          <a:custGeom>
            <a:avLst/>
            <a:gdLst/>
            <a:ahLst/>
            <a:cxnLst/>
            <a:rect l="l" t="t" r="r" b="b"/>
            <a:pathLst>
              <a:path w="2497" h="2138" extrusionOk="0">
                <a:moveTo>
                  <a:pt x="1074" y="1"/>
                </a:moveTo>
                <a:cubicBezTo>
                  <a:pt x="481" y="9"/>
                  <a:pt x="9" y="480"/>
                  <a:pt x="1" y="1066"/>
                </a:cubicBezTo>
                <a:cubicBezTo>
                  <a:pt x="1" y="1709"/>
                  <a:pt x="530" y="2137"/>
                  <a:pt x="1078" y="2137"/>
                </a:cubicBezTo>
                <a:cubicBezTo>
                  <a:pt x="1340" y="2137"/>
                  <a:pt x="1606" y="2040"/>
                  <a:pt x="1822" y="1822"/>
                </a:cubicBezTo>
                <a:cubicBezTo>
                  <a:pt x="2497" y="1147"/>
                  <a:pt x="2017" y="1"/>
                  <a:pt x="10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62"/>
          <p:cNvSpPr/>
          <p:nvPr/>
        </p:nvSpPr>
        <p:spPr>
          <a:xfrm>
            <a:off x="1242303" y="4379275"/>
            <a:ext cx="137385" cy="117601"/>
          </a:xfrm>
          <a:custGeom>
            <a:avLst/>
            <a:gdLst/>
            <a:ahLst/>
            <a:cxnLst/>
            <a:rect l="l" t="t" r="r" b="b"/>
            <a:pathLst>
              <a:path w="2497" h="2138" extrusionOk="0">
                <a:moveTo>
                  <a:pt x="1074" y="1"/>
                </a:moveTo>
                <a:cubicBezTo>
                  <a:pt x="481" y="9"/>
                  <a:pt x="9" y="480"/>
                  <a:pt x="1" y="1066"/>
                </a:cubicBezTo>
                <a:cubicBezTo>
                  <a:pt x="1" y="1709"/>
                  <a:pt x="530" y="2137"/>
                  <a:pt x="1078" y="2137"/>
                </a:cubicBezTo>
                <a:cubicBezTo>
                  <a:pt x="1340" y="2137"/>
                  <a:pt x="1606" y="2040"/>
                  <a:pt x="1822" y="1822"/>
                </a:cubicBezTo>
                <a:cubicBezTo>
                  <a:pt x="2497" y="1147"/>
                  <a:pt x="2017" y="1"/>
                  <a:pt x="1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TextBox 2488">
            <a:extLst>
              <a:ext uri="{FF2B5EF4-FFF2-40B4-BE49-F238E27FC236}">
                <a16:creationId xmlns:a16="http://schemas.microsoft.com/office/drawing/2014/main" id="{C95E97A0-1C51-4F19-9097-56B7D5E7845C}"/>
              </a:ext>
            </a:extLst>
          </p:cNvPr>
          <p:cNvSpPr txBox="1"/>
          <p:nvPr/>
        </p:nvSpPr>
        <p:spPr>
          <a:xfrm>
            <a:off x="839045" y="810897"/>
            <a:ext cx="74659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accent1"/>
                </a:solidFill>
                <a:latin typeface="Fjalla One" panose="020B0604020202020204" charset="0"/>
                <a:ea typeface="+mn-ea"/>
                <a:cs typeface="+mn-cs"/>
                <a:sym typeface="Oxygen"/>
              </a:rPr>
              <a:t>About our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Our dataset contains the following information for 887 different viruses: </a:t>
            </a:r>
          </a:p>
          <a:p>
            <a:pPr marL="0" indent="0">
              <a:buNone/>
            </a:pPr>
            <a:r>
              <a:rPr lang="en-GB" dirty="0">
                <a:solidFill>
                  <a:schemeClr val="dk2"/>
                </a:solidFill>
                <a:latin typeface="Fjalla One" panose="020B0604020202020204" charset="0"/>
                <a:sym typeface="Fjalla One"/>
              </a:rPr>
              <a:t>Name, species, genus, family, risk score, and 31 different risk factors each with different </a:t>
            </a:r>
          </a:p>
          <a:p>
            <a:pPr marL="0" indent="0">
              <a:buNone/>
            </a:pPr>
            <a:r>
              <a:rPr lang="en-GB" dirty="0">
                <a:solidFill>
                  <a:schemeClr val="dk2"/>
                </a:solidFill>
                <a:latin typeface="Fjalla One" panose="020B0604020202020204" charset="0"/>
                <a:sym typeface="Fjalla One"/>
              </a:rPr>
              <a:t>impact on the risk score(risk factors are </a:t>
            </a:r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Fjalla One"/>
              </a:rPr>
              <a:t>d</a:t>
            </a:r>
            <a:r>
              <a:rPr lang="en-GB" dirty="0">
                <a:solidFill>
                  <a:schemeClr val="dk2"/>
                </a:solidFill>
                <a:latin typeface="Fjalla One" panose="020B0604020202020204" charset="0"/>
                <a:sym typeface="Fjalla One"/>
              </a:rPr>
              <a:t>ivied into 3 main groups: HOST, ENVIRONMENT and VIRUS).</a:t>
            </a:r>
          </a:p>
          <a:p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An explicit detail of each risk factor (And its impact on the total score) could be found in our Jupiter </a:t>
            </a:r>
          </a:p>
          <a:p>
            <a:r>
              <a:rPr lang="en-US" dirty="0">
                <a:solidFill>
                  <a:schemeClr val="dk2"/>
                </a:solidFill>
                <a:latin typeface="Fjalla One" panose="020B0604020202020204" charset="0"/>
                <a:sym typeface="Oxygen"/>
              </a:rPr>
              <a:t>Notebook or in the Spillover website.</a:t>
            </a:r>
          </a:p>
          <a:p>
            <a:pPr marL="0" indent="0">
              <a:buNone/>
            </a:pPr>
            <a:endParaRPr lang="en-US" dirty="0">
              <a:solidFill>
                <a:schemeClr val="dk2"/>
              </a:solidFill>
              <a:latin typeface="Fjalla One" panose="020B0604020202020204" charset="0"/>
              <a:sym typeface="Oxyg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0"/>
          <p:cNvSpPr txBox="1">
            <a:spLocks noGrp="1"/>
          </p:cNvSpPr>
          <p:nvPr>
            <p:ph type="title"/>
          </p:nvPr>
        </p:nvSpPr>
        <p:spPr>
          <a:xfrm>
            <a:off x="591950" y="548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motivation </a:t>
            </a:r>
          </a:p>
        </p:txBody>
      </p:sp>
      <p:sp>
        <p:nvSpPr>
          <p:cNvPr id="897" name="Google Shape;897;p60"/>
          <p:cNvSpPr txBox="1">
            <a:spLocks noGrp="1"/>
          </p:cNvSpPr>
          <p:nvPr>
            <p:ph type="subTitle" idx="1"/>
          </p:nvPr>
        </p:nvSpPr>
        <p:spPr>
          <a:xfrm>
            <a:off x="614000" y="1432560"/>
            <a:ext cx="4244857" cy="1424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rtl="0">
              <a:buNone/>
            </a:pPr>
            <a:r>
              <a:rPr lang="en-US" dirty="0"/>
              <a:t>In the last year and a half,  the whole world was, and still is, facing with an old-new challenge – </a:t>
            </a:r>
          </a:p>
          <a:p>
            <a:pPr marL="0" indent="0" algn="l" rtl="0">
              <a:buNone/>
            </a:pPr>
            <a:r>
              <a:rPr lang="en-US" dirty="0"/>
              <a:t>a worldwide pandemic.</a:t>
            </a:r>
          </a:p>
          <a:p>
            <a:pPr marL="0" indent="0" algn="l" rtl="0">
              <a:buNone/>
            </a:pP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lang="he-IL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out</a:t>
            </a:r>
            <a:r>
              <a:rPr lang="en-US" dirty="0"/>
              <a:t> history, pandemics caused enormous damage ,so its important to predict the next ones, and be </a:t>
            </a:r>
            <a:r>
              <a:rPr lang="en-US" dirty="0">
                <a:solidFill>
                  <a:schemeClr val="accent1"/>
                </a:solidFill>
              </a:rPr>
              <a:t>prepared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98" name="Google Shape;8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675" y="916250"/>
            <a:ext cx="3321900" cy="3309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99" name="Google Shape;899;p60"/>
          <p:cNvSpPr/>
          <p:nvPr/>
        </p:nvSpPr>
        <p:spPr>
          <a:xfrm>
            <a:off x="4863357" y="921892"/>
            <a:ext cx="3317400" cy="3305400"/>
          </a:xfrm>
          <a:prstGeom prst="ellipse">
            <a:avLst/>
          </a:prstGeom>
          <a:solidFill>
            <a:schemeClr val="lt2">
              <a:alpha val="20540"/>
            </a:scheme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F64582-CEB8-4B76-8CE0-806E9A77B9D0}"/>
              </a:ext>
            </a:extLst>
          </p:cNvPr>
          <p:cNvSpPr txBox="1"/>
          <p:nvPr/>
        </p:nvSpPr>
        <p:spPr>
          <a:xfrm>
            <a:off x="3101886" y="120182"/>
            <a:ext cx="2940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kern="1200" dirty="0">
                <a:solidFill>
                  <a:schemeClr val="accent1"/>
                </a:solidFill>
                <a:latin typeface="Fjalla One" panose="020B0604020202020204" charset="0"/>
                <a:ea typeface="+mn-ea"/>
                <a:cs typeface="+mn-cs"/>
              </a:rPr>
              <a:t>Risk Scores Distribution Bar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9A629-9CBF-41FC-B76A-A18089F51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67" y="981956"/>
            <a:ext cx="7722666" cy="4041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C84324-5A0D-4917-AB0E-52CF0F230965}"/>
              </a:ext>
            </a:extLst>
          </p:cNvPr>
          <p:cNvSpPr txBox="1"/>
          <p:nvPr/>
        </p:nvSpPr>
        <p:spPr>
          <a:xfrm>
            <a:off x="825909" y="458736"/>
            <a:ext cx="741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Fjalla One" panose="020B0604020202020204" charset="0"/>
              </a:rPr>
              <a:t>We can see that risk scores varies between 41~91, and that most of viruses are ranked below risk factor of 65 and are concentrated on the left side of the scale.</a:t>
            </a:r>
            <a:endParaRPr lang="en-GB" dirty="0">
              <a:solidFill>
                <a:schemeClr val="dk2"/>
              </a:solidFill>
              <a:latin typeface="Fjall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697D8E-BB08-4F7B-AB89-65BE98785148}"/>
              </a:ext>
            </a:extLst>
          </p:cNvPr>
          <p:cNvSpPr txBox="1"/>
          <p:nvPr/>
        </p:nvSpPr>
        <p:spPr>
          <a:xfrm>
            <a:off x="332300" y="291281"/>
            <a:ext cx="70757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kern="1200" dirty="0">
                <a:solidFill>
                  <a:schemeClr val="accent1"/>
                </a:solidFill>
                <a:latin typeface="Fjalla One" panose="020B0604020202020204" charset="0"/>
                <a:ea typeface="+mn-ea"/>
                <a:cs typeface="+mn-cs"/>
              </a:rPr>
              <a:t>Risk factors VS Risk Scores - Line Graphs</a:t>
            </a:r>
          </a:p>
          <a:p>
            <a:r>
              <a:rPr lang="en-US" dirty="0">
                <a:solidFill>
                  <a:schemeClr val="dk2"/>
                </a:solidFill>
                <a:latin typeface="Fjalla One" panose="020B0604020202020204" charset="0"/>
              </a:rPr>
              <a:t>In this section we would like to see the impact of different risk factors on the virus's risk score.</a:t>
            </a:r>
          </a:p>
          <a:p>
            <a:r>
              <a:rPr lang="en-US" dirty="0">
                <a:solidFill>
                  <a:schemeClr val="dk2"/>
                </a:solidFill>
                <a:latin typeface="Fjalla One" panose="020B0604020202020204" charset="0"/>
              </a:rPr>
              <a:t>For every given risk factor, we grouped by its possible values and calculated a mean values data frame, from this data frame we took the 'Risk Score' column series and displayed it on a graph</a:t>
            </a:r>
            <a:r>
              <a:rPr lang="en-US" dirty="0"/>
              <a:t>. 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D117DA-840A-4A14-A627-5E8D1927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36" y="1377223"/>
            <a:ext cx="5951923" cy="3288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30C94-3C24-44EA-9073-32E6624F18E8}"/>
              </a:ext>
            </a:extLst>
          </p:cNvPr>
          <p:cNvSpPr txBox="1"/>
          <p:nvPr/>
        </p:nvSpPr>
        <p:spPr>
          <a:xfrm>
            <a:off x="1596036" y="4766970"/>
            <a:ext cx="4087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Fjalla One" panose="020B0604020202020204" charset="0"/>
              </a:rPr>
              <a:t>More graphs can be found in our Jupiter notebook..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257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407BAD-59F9-4EAA-93E6-D95E20E22F56}"/>
              </a:ext>
            </a:extLst>
          </p:cNvPr>
          <p:cNvSpPr txBox="1"/>
          <p:nvPr/>
        </p:nvSpPr>
        <p:spPr>
          <a:xfrm>
            <a:off x="376084" y="482917"/>
            <a:ext cx="7031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kern="1200" dirty="0">
                <a:solidFill>
                  <a:schemeClr val="accent1"/>
                </a:solidFill>
                <a:latin typeface="Fjalla One" panose="020B0604020202020204" charset="0"/>
                <a:ea typeface="+mn-ea"/>
                <a:cs typeface="+mn-cs"/>
              </a:rPr>
              <a:t>Risk Factors Distribution - Box Plots</a:t>
            </a:r>
          </a:p>
          <a:p>
            <a:r>
              <a:rPr lang="en-GB" dirty="0">
                <a:solidFill>
                  <a:schemeClr val="dk2"/>
                </a:solidFill>
                <a:latin typeface="Fjalla One" panose="020B0604020202020204" charset="0"/>
              </a:rPr>
              <a:t>In this section we will see the data risk distribution of all viruses per risk factor using box plots.</a:t>
            </a:r>
          </a:p>
          <a:p>
            <a:r>
              <a:rPr lang="en-GB" dirty="0">
                <a:solidFill>
                  <a:schemeClr val="dk2"/>
                </a:solidFill>
                <a:latin typeface="Fjalla One" panose="020B0604020202020204" charset="0"/>
              </a:rPr>
              <a:t>The risk factors are </a:t>
            </a:r>
            <a:r>
              <a:rPr lang="en-US" dirty="0">
                <a:solidFill>
                  <a:schemeClr val="dk2"/>
                </a:solidFill>
                <a:latin typeface="Fjalla One" panose="020B0604020202020204" charset="0"/>
              </a:rPr>
              <a:t>d</a:t>
            </a:r>
            <a:r>
              <a:rPr lang="en-GB" dirty="0">
                <a:solidFill>
                  <a:schemeClr val="dk2"/>
                </a:solidFill>
                <a:latin typeface="Fjalla One" panose="020B0604020202020204" charset="0"/>
              </a:rPr>
              <a:t>ivied into 3 main groups: HOST, ENVIRONMENT and VIRUS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26FA2-7B19-438E-91CC-2B409426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2" y="1367774"/>
            <a:ext cx="8083035" cy="3205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990D99-1AD8-477A-9FAC-50E3EDDFBAD2}"/>
              </a:ext>
            </a:extLst>
          </p:cNvPr>
          <p:cNvSpPr txBox="1"/>
          <p:nvPr/>
        </p:nvSpPr>
        <p:spPr>
          <a:xfrm>
            <a:off x="3739161" y="4688532"/>
            <a:ext cx="4087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Fjalla One" panose="020B0604020202020204" charset="0"/>
              </a:rPr>
              <a:t>More graphs can be found in our Jupiter notebook..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86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2BF8B9-E6F4-400E-915E-E61A4C675AA9}"/>
              </a:ext>
            </a:extLst>
          </p:cNvPr>
          <p:cNvSpPr txBox="1"/>
          <p:nvPr/>
        </p:nvSpPr>
        <p:spPr>
          <a:xfrm>
            <a:off x="881676" y="53925"/>
            <a:ext cx="717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kern="1200" dirty="0">
                <a:solidFill>
                  <a:schemeClr val="accent1"/>
                </a:solidFill>
                <a:latin typeface="Fjalla One" panose="020B0604020202020204" charset="0"/>
                <a:ea typeface="+mn-ea"/>
                <a:cs typeface="+mn-cs"/>
              </a:rPr>
              <a:t>Risk factors distribution - Bar graphs</a:t>
            </a:r>
          </a:p>
          <a:p>
            <a:r>
              <a:rPr lang="en-US" dirty="0">
                <a:solidFill>
                  <a:schemeClr val="dk2"/>
                </a:solidFill>
                <a:latin typeface="Fjalla One" panose="020B0604020202020204" charset="0"/>
              </a:rPr>
              <a:t>In the next few bar graphs, we will go trough groups of risk factors, and see how our virus's data base divides.</a:t>
            </a:r>
          </a:p>
          <a:p>
            <a:r>
              <a:rPr lang="en-US" dirty="0">
                <a:solidFill>
                  <a:schemeClr val="dk2"/>
                </a:solidFill>
                <a:latin typeface="Fjalla One" panose="020B0604020202020204" charset="0"/>
              </a:rPr>
              <a:t>We will see the count of viruses which are rated: 'LOW', 'LOW-MEDIUM', 'MEDIUM', 'MEDIUM-HIGH', 'HIGH' per risk factor.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7979B56-83E2-4267-BEC7-CE20D6BD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7" y="1431875"/>
            <a:ext cx="8517865" cy="29410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DFAEE8-539F-4886-A95E-BD122498A04E}"/>
              </a:ext>
            </a:extLst>
          </p:cNvPr>
          <p:cNvSpPr txBox="1"/>
          <p:nvPr/>
        </p:nvSpPr>
        <p:spPr>
          <a:xfrm>
            <a:off x="313067" y="4550518"/>
            <a:ext cx="4087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Fjalla One" panose="020B0604020202020204" charset="0"/>
              </a:rPr>
              <a:t>More graphs can be found in our Jupiter notebook..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576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93"/>
          <p:cNvSpPr txBox="1">
            <a:spLocks noGrp="1"/>
          </p:cNvSpPr>
          <p:nvPr>
            <p:ph type="title" idx="2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788" name="Google Shape;2788;p93"/>
          <p:cNvSpPr txBox="1">
            <a:spLocks noGrp="1"/>
          </p:cNvSpPr>
          <p:nvPr>
            <p:ph type="title"/>
          </p:nvPr>
        </p:nvSpPr>
        <p:spPr>
          <a:xfrm>
            <a:off x="2681234" y="2572974"/>
            <a:ext cx="3941757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69474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86"/>
          <p:cNvSpPr txBox="1">
            <a:spLocks noGrp="1"/>
          </p:cNvSpPr>
          <p:nvPr>
            <p:ph type="title" idx="15"/>
          </p:nvPr>
        </p:nvSpPr>
        <p:spPr>
          <a:xfrm>
            <a:off x="559350" y="547054"/>
            <a:ext cx="8025300" cy="4535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0" i="0" kern="1200" dirty="0">
                <a:solidFill>
                  <a:schemeClr val="accent1"/>
                </a:solidFill>
                <a:effectLst/>
                <a:latin typeface="Fjalla One" panose="020B0604020202020204" charset="0"/>
                <a:ea typeface="+mn-ea"/>
                <a:cs typeface="+mn-cs"/>
              </a:rPr>
              <a:t>In this part we will try to solve a regression problem:</a:t>
            </a:r>
            <a:br>
              <a:rPr lang="en-IL" sz="2800" dirty="0">
                <a:solidFill>
                  <a:schemeClr val="accent1"/>
                </a:solidFill>
                <a:effectLst/>
                <a:latin typeface="Fjalla One" panose="020B0604020202020204" charset="0"/>
              </a:rPr>
            </a:br>
            <a:r>
              <a:rPr lang="en-US" sz="2800" b="0" i="0" kern="1200" dirty="0">
                <a:solidFill>
                  <a:schemeClr val="accent1"/>
                </a:solidFill>
                <a:effectLst/>
                <a:latin typeface="Fjalla One" panose="020B0604020202020204" charset="0"/>
                <a:ea typeface="+mn-ea"/>
                <a:cs typeface="+mn-cs"/>
              </a:rPr>
              <a:t>Predict virus's risk score based on his </a:t>
            </a:r>
            <a:r>
              <a:rPr lang="en-US" sz="2800" b="0" i="0" kern="1200" dirty="0">
                <a:solidFill>
                  <a:schemeClr val="accent3"/>
                </a:solidFill>
                <a:effectLst/>
                <a:latin typeface="Fjalla One" panose="020B0604020202020204" charset="0"/>
                <a:ea typeface="+mn-ea"/>
                <a:cs typeface="+mn-cs"/>
              </a:rPr>
              <a:t>risk factor parameters</a:t>
            </a:r>
            <a:r>
              <a:rPr lang="en-US" sz="2800" b="0" i="0" kern="1200" dirty="0">
                <a:solidFill>
                  <a:schemeClr val="accent1"/>
                </a:solidFill>
                <a:effectLst/>
                <a:latin typeface="Fjalla One" panose="020B0604020202020204" charset="0"/>
                <a:ea typeface="+mn-ea"/>
                <a:cs typeface="+mn-cs"/>
              </a:rPr>
              <a:t>.</a:t>
            </a:r>
            <a:br>
              <a:rPr lang="en-IL" sz="2800" dirty="0">
                <a:solidFill>
                  <a:schemeClr val="accent1"/>
                </a:solidFill>
                <a:effectLst/>
                <a:latin typeface="Fjalla One" panose="020B0604020202020204" charset="0"/>
              </a:rPr>
            </a:br>
            <a:r>
              <a:rPr lang="en-US" sz="2800" b="0" i="0" kern="1200" dirty="0">
                <a:solidFill>
                  <a:schemeClr val="accent1"/>
                </a:solidFill>
                <a:effectLst/>
                <a:latin typeface="Fjalla One" panose="020B0604020202020204" charset="0"/>
                <a:ea typeface="+mn-ea"/>
                <a:cs typeface="+mn-cs"/>
              </a:rPr>
              <a:t>We will use supervised machine learning algorithm, train and test it on our dataset, finally we will evaluate the results.</a:t>
            </a:r>
            <a:endParaRPr lang="en-IL" sz="2800" dirty="0">
              <a:solidFill>
                <a:schemeClr val="accent1"/>
              </a:solidFill>
              <a:effectLst/>
              <a:latin typeface="Fjall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56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5"/>
          <p:cNvSpPr txBox="1">
            <a:spLocks noGrp="1"/>
          </p:cNvSpPr>
          <p:nvPr>
            <p:ph type="title"/>
          </p:nvPr>
        </p:nvSpPr>
        <p:spPr>
          <a:xfrm>
            <a:off x="578263" y="271631"/>
            <a:ext cx="4931734" cy="672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First ,we will remove the unnecessary columns  ('virus name', 'species', 'genus' and 'family’)</a:t>
            </a:r>
            <a:br>
              <a:rPr lang="en-US" dirty="0"/>
            </a:br>
            <a:endParaRPr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F7FC0F04-8CA1-4C72-95D8-DDCA08B660FA}"/>
              </a:ext>
            </a:extLst>
          </p:cNvPr>
          <p:cNvGrpSpPr/>
          <p:nvPr/>
        </p:nvGrpSpPr>
        <p:grpSpPr>
          <a:xfrm>
            <a:off x="668653" y="943897"/>
            <a:ext cx="4154069" cy="1850922"/>
            <a:chOff x="838199" y="2711197"/>
            <a:chExt cx="5686426" cy="1670303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B15C78EA-3353-4E34-87A7-66DE0CD49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2711197"/>
              <a:ext cx="5686425" cy="1435606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82804295-25F0-4F5B-9E12-1609CA2D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4146803"/>
              <a:ext cx="5686425" cy="234697"/>
            </a:xfrm>
            <a:prstGeom prst="rect">
              <a:avLst/>
            </a:prstGeom>
          </p:spPr>
        </p:pic>
      </p:grpSp>
      <p:pic>
        <p:nvPicPr>
          <p:cNvPr id="8" name="מציין מיקום תוכן 4">
            <a:extLst>
              <a:ext uri="{FF2B5EF4-FFF2-40B4-BE49-F238E27FC236}">
                <a16:creationId xmlns:a16="http://schemas.microsoft.com/office/drawing/2014/main" id="{F626DBC8-4CC9-4AD3-A755-BD934EC9F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813" y="2916987"/>
            <a:ext cx="3947523" cy="21747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F88A05-C52D-43BB-91E1-992C0BE820EE}"/>
              </a:ext>
            </a:extLst>
          </p:cNvPr>
          <p:cNvSpPr txBox="1"/>
          <p:nvPr/>
        </p:nvSpPr>
        <p:spPr>
          <a:xfrm>
            <a:off x="578263" y="2916987"/>
            <a:ext cx="34185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lt1"/>
                </a:solidFill>
                <a:latin typeface="Fjalla One"/>
                <a:sym typeface="Fjalla One"/>
              </a:rPr>
              <a:t>Leaving us with a numerical data frame:</a:t>
            </a:r>
            <a:endParaRPr lang="en-GB" sz="2300" dirty="0">
              <a:solidFill>
                <a:schemeClr val="lt1"/>
              </a:solidFill>
              <a:latin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47508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76"/>
          <p:cNvSpPr txBox="1">
            <a:spLocks noGrp="1"/>
          </p:cNvSpPr>
          <p:nvPr>
            <p:ph type="title"/>
          </p:nvPr>
        </p:nvSpPr>
        <p:spPr>
          <a:xfrm>
            <a:off x="713250" y="376395"/>
            <a:ext cx="7717500" cy="4390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Next, we will Define 2 new functions:</a:t>
            </a:r>
            <a:br>
              <a:rPr lang="en-US" dirty="0"/>
            </a:br>
            <a:r>
              <a:rPr lang="en-US" dirty="0"/>
              <a:t> </a:t>
            </a:r>
            <a:r>
              <a:rPr lang="en-US" sz="2300" dirty="0"/>
              <a:t>1) split the dataset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2300" dirty="0"/>
              <a:t> 2) Create a trained model</a:t>
            </a:r>
            <a:endParaRPr sz="2300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682E3010-EC1E-4D4F-B023-A9B77AEE1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52" y="1540748"/>
            <a:ext cx="3419475" cy="80010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539E2EFE-73C2-43FF-A8F0-CDE8E7EA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52" y="2861707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79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70"/>
          <p:cNvSpPr txBox="1">
            <a:spLocks noGrp="1"/>
          </p:cNvSpPr>
          <p:nvPr>
            <p:ph type="title"/>
          </p:nvPr>
        </p:nvSpPr>
        <p:spPr>
          <a:xfrm>
            <a:off x="2606339" y="256318"/>
            <a:ext cx="3931321" cy="672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</a:t>
            </a:r>
            <a:r>
              <a:rPr lang="en" dirty="0"/>
              <a:t>ext-time</a:t>
            </a:r>
            <a:r>
              <a:rPr lang="en" dirty="0">
                <a:solidFill>
                  <a:schemeClr val="lt1"/>
                </a:solidFill>
              </a:rPr>
              <a:t> for training  </a:t>
            </a:r>
            <a:endParaRPr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D1FA2AD-5D8A-4630-95BC-360320F8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93" y="3385091"/>
            <a:ext cx="4524375" cy="847725"/>
          </a:xfrm>
          <a:prstGeom prst="rect">
            <a:avLst/>
          </a:prstGeom>
        </p:spPr>
      </p:pic>
      <p:grpSp>
        <p:nvGrpSpPr>
          <p:cNvPr id="32" name="Google Shape;8375;p131">
            <a:extLst>
              <a:ext uri="{FF2B5EF4-FFF2-40B4-BE49-F238E27FC236}">
                <a16:creationId xmlns:a16="http://schemas.microsoft.com/office/drawing/2014/main" id="{21D0B22E-4AE0-4393-B6F6-49505649DB95}"/>
              </a:ext>
            </a:extLst>
          </p:cNvPr>
          <p:cNvGrpSpPr/>
          <p:nvPr/>
        </p:nvGrpSpPr>
        <p:grpSpPr>
          <a:xfrm>
            <a:off x="7004148" y="1772842"/>
            <a:ext cx="2066855" cy="1931563"/>
            <a:chOff x="2834338" y="1606500"/>
            <a:chExt cx="1182076" cy="1120038"/>
          </a:xfrm>
        </p:grpSpPr>
        <p:grpSp>
          <p:nvGrpSpPr>
            <p:cNvPr id="33" name="Google Shape;8376;p131">
              <a:extLst>
                <a:ext uri="{FF2B5EF4-FFF2-40B4-BE49-F238E27FC236}">
                  <a16:creationId xmlns:a16="http://schemas.microsoft.com/office/drawing/2014/main" id="{72D20C36-587D-42FF-BCB8-2902C20635E0}"/>
                </a:ext>
              </a:extLst>
            </p:cNvPr>
            <p:cNvGrpSpPr/>
            <p:nvPr/>
          </p:nvGrpSpPr>
          <p:grpSpPr>
            <a:xfrm>
              <a:off x="3260010" y="1885839"/>
              <a:ext cx="756404" cy="756404"/>
              <a:chOff x="5681300" y="2527788"/>
              <a:chExt cx="805800" cy="805800"/>
            </a:xfrm>
          </p:grpSpPr>
          <p:sp>
            <p:nvSpPr>
              <p:cNvPr id="43" name="Google Shape;8377;p131">
                <a:extLst>
                  <a:ext uri="{FF2B5EF4-FFF2-40B4-BE49-F238E27FC236}">
                    <a16:creationId xmlns:a16="http://schemas.microsoft.com/office/drawing/2014/main" id="{46C73C0E-B95D-4C21-B520-FB742CE535CB}"/>
                  </a:ext>
                </a:extLst>
              </p:cNvPr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378;p131">
                <a:extLst>
                  <a:ext uri="{FF2B5EF4-FFF2-40B4-BE49-F238E27FC236}">
                    <a16:creationId xmlns:a16="http://schemas.microsoft.com/office/drawing/2014/main" id="{B0F16CA6-C862-4F67-A310-8C6ADC8600B0}"/>
                  </a:ext>
                </a:extLst>
              </p:cNvPr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0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8379;p131">
              <a:extLst>
                <a:ext uri="{FF2B5EF4-FFF2-40B4-BE49-F238E27FC236}">
                  <a16:creationId xmlns:a16="http://schemas.microsoft.com/office/drawing/2014/main" id="{9C552C80-BEA5-4B97-9A92-928ECB672DE7}"/>
                </a:ext>
              </a:extLst>
            </p:cNvPr>
            <p:cNvGrpSpPr/>
            <p:nvPr/>
          </p:nvGrpSpPr>
          <p:grpSpPr>
            <a:xfrm>
              <a:off x="2834338" y="1606500"/>
              <a:ext cx="904525" cy="1120038"/>
              <a:chOff x="2834338" y="1606500"/>
              <a:chExt cx="904525" cy="1120038"/>
            </a:xfrm>
          </p:grpSpPr>
          <p:sp>
            <p:nvSpPr>
              <p:cNvPr id="35" name="Google Shape;8380;p131">
                <a:extLst>
                  <a:ext uri="{FF2B5EF4-FFF2-40B4-BE49-F238E27FC236}">
                    <a16:creationId xmlns:a16="http://schemas.microsoft.com/office/drawing/2014/main" id="{11F69532-6B36-4C6A-8737-D522B5001150}"/>
                  </a:ext>
                </a:extLst>
              </p:cNvPr>
              <p:cNvSpPr/>
              <p:nvPr/>
            </p:nvSpPr>
            <p:spPr>
              <a:xfrm>
                <a:off x="2834338" y="1617250"/>
                <a:ext cx="456425" cy="436900"/>
              </a:xfrm>
              <a:custGeom>
                <a:avLst/>
                <a:gdLst/>
                <a:ahLst/>
                <a:cxnLst/>
                <a:rect l="l" t="t" r="r" b="b"/>
                <a:pathLst>
                  <a:path w="18257" h="17476" extrusionOk="0">
                    <a:moveTo>
                      <a:pt x="2822" y="0"/>
                    </a:moveTo>
                    <a:cubicBezTo>
                      <a:pt x="1267" y="6"/>
                      <a:pt x="6" y="1267"/>
                      <a:pt x="0" y="2822"/>
                    </a:cubicBezTo>
                    <a:lnTo>
                      <a:pt x="0" y="14654"/>
                    </a:lnTo>
                    <a:cubicBezTo>
                      <a:pt x="6" y="16209"/>
                      <a:pt x="1267" y="17469"/>
                      <a:pt x="2822" y="17475"/>
                    </a:cubicBezTo>
                    <a:lnTo>
                      <a:pt x="15441" y="17475"/>
                    </a:lnTo>
                    <a:cubicBezTo>
                      <a:pt x="16996" y="17469"/>
                      <a:pt x="18250" y="16209"/>
                      <a:pt x="18256" y="14660"/>
                    </a:cubicBezTo>
                    <a:lnTo>
                      <a:pt x="18256" y="2828"/>
                    </a:lnTo>
                    <a:cubicBezTo>
                      <a:pt x="18256" y="1273"/>
                      <a:pt x="16996" y="13"/>
                      <a:pt x="15441" y="6"/>
                    </a:cubicBezTo>
                    <a:lnTo>
                      <a:pt x="15441" y="1150"/>
                    </a:lnTo>
                    <a:cubicBezTo>
                      <a:pt x="16363" y="1156"/>
                      <a:pt x="17113" y="1900"/>
                      <a:pt x="17113" y="2828"/>
                    </a:cubicBezTo>
                    <a:lnTo>
                      <a:pt x="17113" y="14660"/>
                    </a:lnTo>
                    <a:cubicBezTo>
                      <a:pt x="17113" y="15582"/>
                      <a:pt x="16363" y="16326"/>
                      <a:pt x="15441" y="16332"/>
                    </a:cubicBezTo>
                    <a:lnTo>
                      <a:pt x="2822" y="16332"/>
                    </a:lnTo>
                    <a:cubicBezTo>
                      <a:pt x="1900" y="16326"/>
                      <a:pt x="1150" y="15582"/>
                      <a:pt x="1150" y="14660"/>
                    </a:cubicBezTo>
                    <a:lnTo>
                      <a:pt x="1150" y="2828"/>
                    </a:lnTo>
                    <a:cubicBezTo>
                      <a:pt x="1150" y="1900"/>
                      <a:pt x="1900" y="1156"/>
                      <a:pt x="2822" y="1150"/>
                    </a:cubicBez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381;p131">
                <a:extLst>
                  <a:ext uri="{FF2B5EF4-FFF2-40B4-BE49-F238E27FC236}">
                    <a16:creationId xmlns:a16="http://schemas.microsoft.com/office/drawing/2014/main" id="{9FEE2118-1C1E-40EF-B1C2-5C8AAAA54C9A}"/>
                  </a:ext>
                </a:extLst>
              </p:cNvPr>
              <p:cNvSpPr/>
              <p:nvPr/>
            </p:nvSpPr>
            <p:spPr>
              <a:xfrm>
                <a:off x="3525238" y="2159375"/>
                <a:ext cx="213625" cy="20557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8223" extrusionOk="0">
                    <a:moveTo>
                      <a:pt x="4438" y="1"/>
                    </a:moveTo>
                    <a:cubicBezTo>
                      <a:pt x="2772" y="1"/>
                      <a:pt x="1273" y="1003"/>
                      <a:pt x="639" y="2540"/>
                    </a:cubicBezTo>
                    <a:cubicBezTo>
                      <a:pt x="0" y="4076"/>
                      <a:pt x="350" y="5840"/>
                      <a:pt x="1531" y="7020"/>
                    </a:cubicBezTo>
                    <a:cubicBezTo>
                      <a:pt x="2316" y="7806"/>
                      <a:pt x="3369" y="8223"/>
                      <a:pt x="4438" y="8223"/>
                    </a:cubicBezTo>
                    <a:cubicBezTo>
                      <a:pt x="4967" y="8223"/>
                      <a:pt x="5499" y="8121"/>
                      <a:pt x="6005" y="7912"/>
                    </a:cubicBezTo>
                    <a:cubicBezTo>
                      <a:pt x="7542" y="7272"/>
                      <a:pt x="8544" y="5773"/>
                      <a:pt x="8544" y="4113"/>
                    </a:cubicBezTo>
                    <a:cubicBezTo>
                      <a:pt x="8544" y="1839"/>
                      <a:pt x="6706" y="1"/>
                      <a:pt x="44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382;p131">
                <a:extLst>
                  <a:ext uri="{FF2B5EF4-FFF2-40B4-BE49-F238E27FC236}">
                    <a16:creationId xmlns:a16="http://schemas.microsoft.com/office/drawing/2014/main" id="{98376F49-78B8-4DF2-BE3B-560F766797B1}"/>
                  </a:ext>
                </a:extLst>
              </p:cNvPr>
              <p:cNvSpPr/>
              <p:nvPr/>
            </p:nvSpPr>
            <p:spPr>
              <a:xfrm>
                <a:off x="3062550" y="2039763"/>
                <a:ext cx="602250" cy="686775"/>
              </a:xfrm>
              <a:custGeom>
                <a:avLst/>
                <a:gdLst/>
                <a:ahLst/>
                <a:cxnLst/>
                <a:rect l="l" t="t" r="r" b="b"/>
                <a:pathLst>
                  <a:path w="24090" h="27471" extrusionOk="0">
                    <a:moveTo>
                      <a:pt x="1" y="1"/>
                    </a:moveTo>
                    <a:lnTo>
                      <a:pt x="1" y="24655"/>
                    </a:lnTo>
                    <a:cubicBezTo>
                      <a:pt x="7" y="26210"/>
                      <a:pt x="1267" y="27470"/>
                      <a:pt x="2822" y="27470"/>
                    </a:cubicBezTo>
                    <a:lnTo>
                      <a:pt x="21268" y="27470"/>
                    </a:lnTo>
                    <a:cubicBezTo>
                      <a:pt x="22823" y="27470"/>
                      <a:pt x="24084" y="26210"/>
                      <a:pt x="24090" y="24655"/>
                    </a:cubicBezTo>
                    <a:lnTo>
                      <a:pt x="24090" y="8895"/>
                    </a:lnTo>
                    <a:lnTo>
                      <a:pt x="22940" y="8895"/>
                    </a:lnTo>
                    <a:lnTo>
                      <a:pt x="22940" y="24655"/>
                    </a:lnTo>
                    <a:cubicBezTo>
                      <a:pt x="22940" y="25577"/>
                      <a:pt x="22190" y="26327"/>
                      <a:pt x="21268" y="26327"/>
                    </a:cubicBezTo>
                    <a:lnTo>
                      <a:pt x="2822" y="26327"/>
                    </a:lnTo>
                    <a:cubicBezTo>
                      <a:pt x="1900" y="26327"/>
                      <a:pt x="1150" y="25577"/>
                      <a:pt x="1150" y="24655"/>
                    </a:cubicBez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383;p131">
                <a:extLst>
                  <a:ext uri="{FF2B5EF4-FFF2-40B4-BE49-F238E27FC236}">
                    <a16:creationId xmlns:a16="http://schemas.microsoft.com/office/drawing/2014/main" id="{8A282AEE-AC23-4742-8FF9-A4266AFDE49B}"/>
                  </a:ext>
                </a:extLst>
              </p:cNvPr>
              <p:cNvSpPr/>
              <p:nvPr/>
            </p:nvSpPr>
            <p:spPr>
              <a:xfrm>
                <a:off x="3559813" y="2191500"/>
                <a:ext cx="1469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5656" extrusionOk="0">
                    <a:moveTo>
                      <a:pt x="3055" y="1"/>
                    </a:moveTo>
                    <a:cubicBezTo>
                      <a:pt x="1906" y="1"/>
                      <a:pt x="879" y="689"/>
                      <a:pt x="443" y="1746"/>
                    </a:cubicBezTo>
                    <a:cubicBezTo>
                      <a:pt x="0" y="2803"/>
                      <a:pt x="246" y="4021"/>
                      <a:pt x="1051" y="4826"/>
                    </a:cubicBezTo>
                    <a:cubicBezTo>
                      <a:pt x="1594" y="5368"/>
                      <a:pt x="2318" y="5655"/>
                      <a:pt x="3054" y="5655"/>
                    </a:cubicBezTo>
                    <a:cubicBezTo>
                      <a:pt x="3419" y="5655"/>
                      <a:pt x="3787" y="5585"/>
                      <a:pt x="4137" y="5440"/>
                    </a:cubicBezTo>
                    <a:cubicBezTo>
                      <a:pt x="5188" y="4998"/>
                      <a:pt x="5876" y="3971"/>
                      <a:pt x="5876" y="2828"/>
                    </a:cubicBezTo>
                    <a:cubicBezTo>
                      <a:pt x="5876" y="1267"/>
                      <a:pt x="4610" y="1"/>
                      <a:pt x="305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384;p131">
                <a:extLst>
                  <a:ext uri="{FF2B5EF4-FFF2-40B4-BE49-F238E27FC236}">
                    <a16:creationId xmlns:a16="http://schemas.microsoft.com/office/drawing/2014/main" id="{C4EF3D6A-046E-410C-A872-402F0E1A45D3}"/>
                  </a:ext>
                </a:extLst>
              </p:cNvPr>
              <p:cNvSpPr/>
              <p:nvPr/>
            </p:nvSpPr>
            <p:spPr>
              <a:xfrm>
                <a:off x="3589613" y="2228525"/>
                <a:ext cx="811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783" extrusionOk="0">
                    <a:moveTo>
                      <a:pt x="1863" y="1"/>
                    </a:moveTo>
                    <a:cubicBezTo>
                      <a:pt x="621" y="1"/>
                      <a:pt x="1" y="1501"/>
                      <a:pt x="880" y="2374"/>
                    </a:cubicBezTo>
                    <a:cubicBezTo>
                      <a:pt x="1162" y="2656"/>
                      <a:pt x="1510" y="2783"/>
                      <a:pt x="1851" y="2783"/>
                    </a:cubicBezTo>
                    <a:cubicBezTo>
                      <a:pt x="2563" y="2783"/>
                      <a:pt x="3246" y="2230"/>
                      <a:pt x="3246" y="1390"/>
                    </a:cubicBezTo>
                    <a:cubicBezTo>
                      <a:pt x="3246" y="622"/>
                      <a:pt x="2625" y="1"/>
                      <a:pt x="1863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385;p131">
                <a:extLst>
                  <a:ext uri="{FF2B5EF4-FFF2-40B4-BE49-F238E27FC236}">
                    <a16:creationId xmlns:a16="http://schemas.microsoft.com/office/drawing/2014/main" id="{23707C3A-E36B-472B-92AF-C8973543E8E1}"/>
                  </a:ext>
                </a:extLst>
              </p:cNvPr>
              <p:cNvSpPr/>
              <p:nvPr/>
            </p:nvSpPr>
            <p:spPr>
              <a:xfrm>
                <a:off x="3019663" y="2014625"/>
                <a:ext cx="85775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1" extrusionOk="0">
                    <a:moveTo>
                      <a:pt x="1008" y="1"/>
                    </a:moveTo>
                    <a:cubicBezTo>
                      <a:pt x="455" y="1"/>
                      <a:pt x="0" y="449"/>
                      <a:pt x="0" y="1009"/>
                    </a:cubicBezTo>
                    <a:cubicBezTo>
                      <a:pt x="0" y="1562"/>
                      <a:pt x="455" y="2011"/>
                      <a:pt x="1008" y="2011"/>
                    </a:cubicBezTo>
                    <a:lnTo>
                      <a:pt x="2428" y="2011"/>
                    </a:lnTo>
                    <a:cubicBezTo>
                      <a:pt x="2981" y="2011"/>
                      <a:pt x="3430" y="1562"/>
                      <a:pt x="3430" y="1009"/>
                    </a:cubicBezTo>
                    <a:cubicBezTo>
                      <a:pt x="3430" y="449"/>
                      <a:pt x="2981" y="1"/>
                      <a:pt x="2422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386;p131">
                <a:extLst>
                  <a:ext uri="{FF2B5EF4-FFF2-40B4-BE49-F238E27FC236}">
                    <a16:creationId xmlns:a16="http://schemas.microsoft.com/office/drawing/2014/main" id="{F6D27965-9CBE-4352-84BA-D3DBDE8632E2}"/>
                  </a:ext>
                </a:extLst>
              </p:cNvPr>
              <p:cNvSpPr/>
              <p:nvPr/>
            </p:nvSpPr>
            <p:spPr>
              <a:xfrm>
                <a:off x="2891963" y="1606500"/>
                <a:ext cx="857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7" extrusionOk="0">
                    <a:moveTo>
                      <a:pt x="1008" y="0"/>
                    </a:moveTo>
                    <a:cubicBezTo>
                      <a:pt x="449" y="0"/>
                      <a:pt x="0" y="455"/>
                      <a:pt x="0" y="1008"/>
                    </a:cubicBezTo>
                    <a:cubicBezTo>
                      <a:pt x="0" y="1567"/>
                      <a:pt x="449" y="2016"/>
                      <a:pt x="1008" y="2016"/>
                    </a:cubicBezTo>
                    <a:lnTo>
                      <a:pt x="2422" y="2016"/>
                    </a:lnTo>
                    <a:cubicBezTo>
                      <a:pt x="2975" y="2016"/>
                      <a:pt x="3424" y="1567"/>
                      <a:pt x="3430" y="1008"/>
                    </a:cubicBezTo>
                    <a:cubicBezTo>
                      <a:pt x="3430" y="449"/>
                      <a:pt x="2975" y="0"/>
                      <a:pt x="2422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387;p131">
                <a:extLst>
                  <a:ext uri="{FF2B5EF4-FFF2-40B4-BE49-F238E27FC236}">
                    <a16:creationId xmlns:a16="http://schemas.microsoft.com/office/drawing/2014/main" id="{5A7C8A4C-B950-42D7-8673-003427F9D525}"/>
                  </a:ext>
                </a:extLst>
              </p:cNvPr>
              <p:cNvSpPr/>
              <p:nvPr/>
            </p:nvSpPr>
            <p:spPr>
              <a:xfrm>
                <a:off x="3147513" y="1606500"/>
                <a:ext cx="857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7" extrusionOk="0">
                    <a:moveTo>
                      <a:pt x="1008" y="0"/>
                    </a:moveTo>
                    <a:cubicBezTo>
                      <a:pt x="455" y="0"/>
                      <a:pt x="0" y="455"/>
                      <a:pt x="7" y="1008"/>
                    </a:cubicBezTo>
                    <a:cubicBezTo>
                      <a:pt x="7" y="1567"/>
                      <a:pt x="455" y="2016"/>
                      <a:pt x="1008" y="2016"/>
                    </a:cubicBezTo>
                    <a:lnTo>
                      <a:pt x="2428" y="2016"/>
                    </a:lnTo>
                    <a:cubicBezTo>
                      <a:pt x="2982" y="2016"/>
                      <a:pt x="3430" y="1561"/>
                      <a:pt x="3430" y="1008"/>
                    </a:cubicBezTo>
                    <a:cubicBezTo>
                      <a:pt x="3430" y="449"/>
                      <a:pt x="2982" y="0"/>
                      <a:pt x="2428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FFAFB4-0302-402E-9A07-6D7E032BD5CA}"/>
              </a:ext>
            </a:extLst>
          </p:cNvPr>
          <p:cNvSpPr txBox="1"/>
          <p:nvPr/>
        </p:nvSpPr>
        <p:spPr>
          <a:xfrm>
            <a:off x="713250" y="1015232"/>
            <a:ext cx="3860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Fjalla One"/>
                <a:sym typeface="Fjalla One"/>
              </a:rPr>
              <a:t>Split the data – 80% train set &amp; 20% test set</a:t>
            </a:r>
            <a:endParaRPr lang="en-GB" sz="1600" dirty="0">
              <a:solidFill>
                <a:schemeClr val="lt1"/>
              </a:solidFill>
              <a:latin typeface="Fjalla One"/>
              <a:sym typeface="Fjalla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C8ABB-E061-41B8-A897-45A062A8F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15" y="1327661"/>
            <a:ext cx="5889432" cy="15178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2CE35-4C2A-40D3-B298-EBC4019F9181}"/>
              </a:ext>
            </a:extLst>
          </p:cNvPr>
          <p:cNvSpPr/>
          <p:nvPr/>
        </p:nvSpPr>
        <p:spPr>
          <a:xfrm>
            <a:off x="793079" y="3004096"/>
            <a:ext cx="4219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lt1"/>
                </a:solidFill>
                <a:latin typeface="Fjalla One"/>
                <a:sym typeface="Fjalla One"/>
              </a:rPr>
              <a:t>Training a model and craeting predictions for the test set </a:t>
            </a:r>
            <a:endParaRPr lang="en-GB" dirty="0">
              <a:solidFill>
                <a:schemeClr val="lt1"/>
              </a:solidFill>
              <a:latin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551271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78"/>
          <p:cNvSpPr txBox="1">
            <a:spLocks noGrp="1"/>
          </p:cNvSpPr>
          <p:nvPr>
            <p:ph type="title"/>
          </p:nvPr>
        </p:nvSpPr>
        <p:spPr>
          <a:xfrm>
            <a:off x="400951" y="452178"/>
            <a:ext cx="1512608" cy="575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esults </a:t>
            </a:r>
            <a:endParaRPr dirty="0"/>
          </a:p>
        </p:txBody>
      </p:sp>
      <p:grpSp>
        <p:nvGrpSpPr>
          <p:cNvPr id="2626" name="Google Shape;2626;p78"/>
          <p:cNvGrpSpPr/>
          <p:nvPr/>
        </p:nvGrpSpPr>
        <p:grpSpPr>
          <a:xfrm>
            <a:off x="2278488" y="384203"/>
            <a:ext cx="571728" cy="643593"/>
            <a:chOff x="1450775" y="1395150"/>
            <a:chExt cx="308675" cy="347475"/>
          </a:xfrm>
        </p:grpSpPr>
        <p:sp>
          <p:nvSpPr>
            <p:cNvPr id="2627" name="Google Shape;2627;p78"/>
            <p:cNvSpPr/>
            <p:nvPr/>
          </p:nvSpPr>
          <p:spPr>
            <a:xfrm>
              <a:off x="1450775" y="1431850"/>
              <a:ext cx="59550" cy="152425"/>
            </a:xfrm>
            <a:custGeom>
              <a:avLst/>
              <a:gdLst/>
              <a:ahLst/>
              <a:cxnLst/>
              <a:rect l="l" t="t" r="r" b="b"/>
              <a:pathLst>
                <a:path w="2382" h="6097" extrusionOk="0">
                  <a:moveTo>
                    <a:pt x="1191" y="405"/>
                  </a:moveTo>
                  <a:cubicBezTo>
                    <a:pt x="1405" y="405"/>
                    <a:pt x="1584" y="584"/>
                    <a:pt x="1584" y="798"/>
                  </a:cubicBezTo>
                  <a:lnTo>
                    <a:pt x="1584" y="1513"/>
                  </a:lnTo>
                  <a:lnTo>
                    <a:pt x="798" y="1513"/>
                  </a:lnTo>
                  <a:lnTo>
                    <a:pt x="798" y="798"/>
                  </a:lnTo>
                  <a:cubicBezTo>
                    <a:pt x="798" y="584"/>
                    <a:pt x="976" y="405"/>
                    <a:pt x="1191" y="405"/>
                  </a:cubicBezTo>
                  <a:close/>
                  <a:moveTo>
                    <a:pt x="1584" y="1929"/>
                  </a:moveTo>
                  <a:lnTo>
                    <a:pt x="1584" y="4120"/>
                  </a:lnTo>
                  <a:cubicBezTo>
                    <a:pt x="1584" y="4180"/>
                    <a:pt x="1607" y="4239"/>
                    <a:pt x="1655" y="4275"/>
                  </a:cubicBezTo>
                  <a:cubicBezTo>
                    <a:pt x="1857" y="4430"/>
                    <a:pt x="1965" y="4656"/>
                    <a:pt x="1965" y="4906"/>
                  </a:cubicBezTo>
                  <a:cubicBezTo>
                    <a:pt x="1965" y="5335"/>
                    <a:pt x="1619" y="5692"/>
                    <a:pt x="1191" y="5692"/>
                  </a:cubicBezTo>
                  <a:cubicBezTo>
                    <a:pt x="750" y="5692"/>
                    <a:pt x="405" y="5335"/>
                    <a:pt x="405" y="4906"/>
                  </a:cubicBezTo>
                  <a:cubicBezTo>
                    <a:pt x="405" y="4656"/>
                    <a:pt x="512" y="4430"/>
                    <a:pt x="714" y="4275"/>
                  </a:cubicBezTo>
                  <a:cubicBezTo>
                    <a:pt x="762" y="4239"/>
                    <a:pt x="798" y="4180"/>
                    <a:pt x="798" y="4120"/>
                  </a:cubicBezTo>
                  <a:lnTo>
                    <a:pt x="798" y="1929"/>
                  </a:lnTo>
                  <a:close/>
                  <a:moveTo>
                    <a:pt x="1191" y="1"/>
                  </a:moveTo>
                  <a:cubicBezTo>
                    <a:pt x="750" y="1"/>
                    <a:pt x="393" y="358"/>
                    <a:pt x="393" y="798"/>
                  </a:cubicBezTo>
                  <a:lnTo>
                    <a:pt x="393" y="4025"/>
                  </a:lnTo>
                  <a:cubicBezTo>
                    <a:pt x="143" y="4251"/>
                    <a:pt x="0" y="4561"/>
                    <a:pt x="0" y="4906"/>
                  </a:cubicBezTo>
                  <a:cubicBezTo>
                    <a:pt x="0" y="5561"/>
                    <a:pt x="536" y="6097"/>
                    <a:pt x="1191" y="6097"/>
                  </a:cubicBezTo>
                  <a:cubicBezTo>
                    <a:pt x="1846" y="6097"/>
                    <a:pt x="2381" y="5561"/>
                    <a:pt x="2381" y="4906"/>
                  </a:cubicBezTo>
                  <a:cubicBezTo>
                    <a:pt x="2381" y="4561"/>
                    <a:pt x="2238" y="4251"/>
                    <a:pt x="1988" y="4025"/>
                  </a:cubicBezTo>
                  <a:lnTo>
                    <a:pt x="1988" y="798"/>
                  </a:lnTo>
                  <a:cubicBezTo>
                    <a:pt x="1988" y="358"/>
                    <a:pt x="1631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8"/>
            <p:cNvSpPr/>
            <p:nvPr/>
          </p:nvSpPr>
          <p:spPr>
            <a:xfrm>
              <a:off x="1525775" y="1395150"/>
              <a:ext cx="218200" cy="347475"/>
            </a:xfrm>
            <a:custGeom>
              <a:avLst/>
              <a:gdLst/>
              <a:ahLst/>
              <a:cxnLst/>
              <a:rect l="l" t="t" r="r" b="b"/>
              <a:pathLst>
                <a:path w="8728" h="13899" extrusionOk="0">
                  <a:moveTo>
                    <a:pt x="5680" y="2290"/>
                  </a:moveTo>
                  <a:cubicBezTo>
                    <a:pt x="5787" y="2290"/>
                    <a:pt x="5882" y="2385"/>
                    <a:pt x="5882" y="2493"/>
                  </a:cubicBezTo>
                  <a:lnTo>
                    <a:pt x="5882" y="3421"/>
                  </a:lnTo>
                  <a:cubicBezTo>
                    <a:pt x="5882" y="3528"/>
                    <a:pt x="5787" y="3624"/>
                    <a:pt x="5680" y="3624"/>
                  </a:cubicBezTo>
                  <a:lnTo>
                    <a:pt x="3203" y="3624"/>
                  </a:lnTo>
                  <a:cubicBezTo>
                    <a:pt x="3096" y="3624"/>
                    <a:pt x="3001" y="3528"/>
                    <a:pt x="3001" y="3421"/>
                  </a:cubicBezTo>
                  <a:lnTo>
                    <a:pt x="3001" y="2493"/>
                  </a:lnTo>
                  <a:cubicBezTo>
                    <a:pt x="3001" y="2385"/>
                    <a:pt x="3096" y="2290"/>
                    <a:pt x="3203" y="2290"/>
                  </a:cubicBezTo>
                  <a:close/>
                  <a:moveTo>
                    <a:pt x="7406" y="4695"/>
                  </a:moveTo>
                  <a:cubicBezTo>
                    <a:pt x="7728" y="4695"/>
                    <a:pt x="8001" y="4969"/>
                    <a:pt x="8001" y="5291"/>
                  </a:cubicBezTo>
                  <a:cubicBezTo>
                    <a:pt x="8001" y="5624"/>
                    <a:pt x="7728" y="5886"/>
                    <a:pt x="7406" y="5886"/>
                  </a:cubicBezTo>
                  <a:cubicBezTo>
                    <a:pt x="7335" y="5886"/>
                    <a:pt x="7263" y="5874"/>
                    <a:pt x="7192" y="5850"/>
                  </a:cubicBezTo>
                  <a:cubicBezTo>
                    <a:pt x="7216" y="5743"/>
                    <a:pt x="7216" y="5624"/>
                    <a:pt x="7216" y="5505"/>
                  </a:cubicBezTo>
                  <a:lnTo>
                    <a:pt x="7216" y="4731"/>
                  </a:lnTo>
                  <a:cubicBezTo>
                    <a:pt x="7275" y="4707"/>
                    <a:pt x="7335" y="4695"/>
                    <a:pt x="7406" y="4695"/>
                  </a:cubicBezTo>
                  <a:close/>
                  <a:moveTo>
                    <a:pt x="1489" y="4695"/>
                  </a:moveTo>
                  <a:cubicBezTo>
                    <a:pt x="1548" y="4695"/>
                    <a:pt x="1608" y="4707"/>
                    <a:pt x="1667" y="4731"/>
                  </a:cubicBezTo>
                  <a:lnTo>
                    <a:pt x="1667" y="5505"/>
                  </a:lnTo>
                  <a:cubicBezTo>
                    <a:pt x="1667" y="5624"/>
                    <a:pt x="1679" y="5743"/>
                    <a:pt x="1691" y="5862"/>
                  </a:cubicBezTo>
                  <a:cubicBezTo>
                    <a:pt x="1620" y="5886"/>
                    <a:pt x="1560" y="5898"/>
                    <a:pt x="1489" y="5898"/>
                  </a:cubicBezTo>
                  <a:cubicBezTo>
                    <a:pt x="1155" y="5898"/>
                    <a:pt x="893" y="5624"/>
                    <a:pt x="893" y="5291"/>
                  </a:cubicBezTo>
                  <a:cubicBezTo>
                    <a:pt x="893" y="4969"/>
                    <a:pt x="1155" y="4695"/>
                    <a:pt x="1489" y="4695"/>
                  </a:cubicBezTo>
                  <a:close/>
                  <a:moveTo>
                    <a:pt x="6287" y="3481"/>
                  </a:moveTo>
                  <a:cubicBezTo>
                    <a:pt x="6406" y="3624"/>
                    <a:pt x="6513" y="3731"/>
                    <a:pt x="6620" y="3826"/>
                  </a:cubicBezTo>
                  <a:cubicBezTo>
                    <a:pt x="6739" y="3945"/>
                    <a:pt x="6811" y="4100"/>
                    <a:pt x="6811" y="4279"/>
                  </a:cubicBezTo>
                  <a:lnTo>
                    <a:pt x="6811" y="5505"/>
                  </a:lnTo>
                  <a:cubicBezTo>
                    <a:pt x="6811" y="6803"/>
                    <a:pt x="5751" y="7874"/>
                    <a:pt x="4441" y="7874"/>
                  </a:cubicBezTo>
                  <a:cubicBezTo>
                    <a:pt x="3132" y="7874"/>
                    <a:pt x="2072" y="6803"/>
                    <a:pt x="2072" y="5505"/>
                  </a:cubicBezTo>
                  <a:lnTo>
                    <a:pt x="2072" y="4231"/>
                  </a:lnTo>
                  <a:cubicBezTo>
                    <a:pt x="2072" y="4136"/>
                    <a:pt x="2144" y="4052"/>
                    <a:pt x="2239" y="4040"/>
                  </a:cubicBezTo>
                  <a:cubicBezTo>
                    <a:pt x="2429" y="3993"/>
                    <a:pt x="2620" y="3945"/>
                    <a:pt x="2822" y="3886"/>
                  </a:cubicBezTo>
                  <a:cubicBezTo>
                    <a:pt x="2929" y="3981"/>
                    <a:pt x="3060" y="4028"/>
                    <a:pt x="3203" y="4028"/>
                  </a:cubicBezTo>
                  <a:lnTo>
                    <a:pt x="5680" y="4028"/>
                  </a:lnTo>
                  <a:cubicBezTo>
                    <a:pt x="5989" y="4028"/>
                    <a:pt x="6251" y="3790"/>
                    <a:pt x="6287" y="3481"/>
                  </a:cubicBezTo>
                  <a:close/>
                  <a:moveTo>
                    <a:pt x="3453" y="8100"/>
                  </a:moveTo>
                  <a:lnTo>
                    <a:pt x="3453" y="8100"/>
                  </a:lnTo>
                  <a:cubicBezTo>
                    <a:pt x="3763" y="8219"/>
                    <a:pt x="4096" y="8279"/>
                    <a:pt x="4441" y="8279"/>
                  </a:cubicBezTo>
                  <a:cubicBezTo>
                    <a:pt x="4787" y="8279"/>
                    <a:pt x="5120" y="8219"/>
                    <a:pt x="5430" y="8100"/>
                  </a:cubicBezTo>
                  <a:lnTo>
                    <a:pt x="5430" y="8100"/>
                  </a:lnTo>
                  <a:cubicBezTo>
                    <a:pt x="5323" y="8541"/>
                    <a:pt x="4918" y="8874"/>
                    <a:pt x="4441" y="8874"/>
                  </a:cubicBezTo>
                  <a:cubicBezTo>
                    <a:pt x="3965" y="8874"/>
                    <a:pt x="3560" y="8541"/>
                    <a:pt x="3453" y="8100"/>
                  </a:cubicBezTo>
                  <a:close/>
                  <a:moveTo>
                    <a:pt x="1941" y="12660"/>
                  </a:moveTo>
                  <a:lnTo>
                    <a:pt x="1941" y="13494"/>
                  </a:lnTo>
                  <a:lnTo>
                    <a:pt x="405" y="13494"/>
                  </a:lnTo>
                  <a:lnTo>
                    <a:pt x="405" y="12660"/>
                  </a:lnTo>
                  <a:close/>
                  <a:moveTo>
                    <a:pt x="4209" y="1"/>
                  </a:moveTo>
                  <a:cubicBezTo>
                    <a:pt x="4156" y="1"/>
                    <a:pt x="4103" y="2"/>
                    <a:pt x="4049" y="4"/>
                  </a:cubicBezTo>
                  <a:cubicBezTo>
                    <a:pt x="3549" y="16"/>
                    <a:pt x="3084" y="207"/>
                    <a:pt x="2584" y="611"/>
                  </a:cubicBezTo>
                  <a:cubicBezTo>
                    <a:pt x="2489" y="683"/>
                    <a:pt x="2477" y="814"/>
                    <a:pt x="2548" y="897"/>
                  </a:cubicBezTo>
                  <a:cubicBezTo>
                    <a:pt x="2589" y="952"/>
                    <a:pt x="2646" y="979"/>
                    <a:pt x="2704" y="979"/>
                  </a:cubicBezTo>
                  <a:cubicBezTo>
                    <a:pt x="2748" y="979"/>
                    <a:pt x="2793" y="963"/>
                    <a:pt x="2834" y="933"/>
                  </a:cubicBezTo>
                  <a:cubicBezTo>
                    <a:pt x="3263" y="588"/>
                    <a:pt x="3656" y="421"/>
                    <a:pt x="4060" y="409"/>
                  </a:cubicBezTo>
                  <a:cubicBezTo>
                    <a:pt x="4102" y="408"/>
                    <a:pt x="4142" y="407"/>
                    <a:pt x="4181" y="407"/>
                  </a:cubicBezTo>
                  <a:cubicBezTo>
                    <a:pt x="5200" y="407"/>
                    <a:pt x="5454" y="839"/>
                    <a:pt x="5477" y="873"/>
                  </a:cubicBezTo>
                  <a:cubicBezTo>
                    <a:pt x="5502" y="949"/>
                    <a:pt x="5580" y="995"/>
                    <a:pt x="5662" y="995"/>
                  </a:cubicBezTo>
                  <a:cubicBezTo>
                    <a:pt x="5696" y="995"/>
                    <a:pt x="5731" y="986"/>
                    <a:pt x="5763" y="969"/>
                  </a:cubicBezTo>
                  <a:cubicBezTo>
                    <a:pt x="5763" y="958"/>
                    <a:pt x="6096" y="773"/>
                    <a:pt x="6604" y="773"/>
                  </a:cubicBezTo>
                  <a:cubicBezTo>
                    <a:pt x="6688" y="773"/>
                    <a:pt x="6777" y="778"/>
                    <a:pt x="6870" y="790"/>
                  </a:cubicBezTo>
                  <a:cubicBezTo>
                    <a:pt x="7251" y="850"/>
                    <a:pt x="7620" y="1123"/>
                    <a:pt x="7870" y="1564"/>
                  </a:cubicBezTo>
                  <a:cubicBezTo>
                    <a:pt x="8073" y="1921"/>
                    <a:pt x="8466" y="2897"/>
                    <a:pt x="7894" y="4421"/>
                  </a:cubicBezTo>
                  <a:cubicBezTo>
                    <a:pt x="7751" y="4338"/>
                    <a:pt x="7585" y="4290"/>
                    <a:pt x="7406" y="4290"/>
                  </a:cubicBezTo>
                  <a:cubicBezTo>
                    <a:pt x="7335" y="4290"/>
                    <a:pt x="7275" y="4290"/>
                    <a:pt x="7216" y="4302"/>
                  </a:cubicBezTo>
                  <a:lnTo>
                    <a:pt x="7216" y="4267"/>
                  </a:lnTo>
                  <a:cubicBezTo>
                    <a:pt x="7216" y="3981"/>
                    <a:pt x="7097" y="3719"/>
                    <a:pt x="6894" y="3528"/>
                  </a:cubicBezTo>
                  <a:cubicBezTo>
                    <a:pt x="6716" y="3362"/>
                    <a:pt x="6513" y="3136"/>
                    <a:pt x="6287" y="2850"/>
                  </a:cubicBezTo>
                  <a:lnTo>
                    <a:pt x="6287" y="2493"/>
                  </a:lnTo>
                  <a:cubicBezTo>
                    <a:pt x="6287" y="2159"/>
                    <a:pt x="6013" y="1885"/>
                    <a:pt x="5680" y="1885"/>
                  </a:cubicBezTo>
                  <a:lnTo>
                    <a:pt x="3203" y="1885"/>
                  </a:lnTo>
                  <a:cubicBezTo>
                    <a:pt x="2870" y="1885"/>
                    <a:pt x="2596" y="2159"/>
                    <a:pt x="2596" y="2493"/>
                  </a:cubicBezTo>
                  <a:lnTo>
                    <a:pt x="2596" y="3409"/>
                  </a:lnTo>
                  <a:cubicBezTo>
                    <a:pt x="2596" y="3457"/>
                    <a:pt x="2596" y="3493"/>
                    <a:pt x="2608" y="3528"/>
                  </a:cubicBezTo>
                  <a:cubicBezTo>
                    <a:pt x="2453" y="3564"/>
                    <a:pt x="2310" y="3600"/>
                    <a:pt x="2155" y="3636"/>
                  </a:cubicBezTo>
                  <a:cubicBezTo>
                    <a:pt x="1870" y="3683"/>
                    <a:pt x="1667" y="3933"/>
                    <a:pt x="1667" y="4231"/>
                  </a:cubicBezTo>
                  <a:lnTo>
                    <a:pt x="1667" y="4302"/>
                  </a:lnTo>
                  <a:cubicBezTo>
                    <a:pt x="1608" y="4290"/>
                    <a:pt x="1548" y="4290"/>
                    <a:pt x="1489" y="4290"/>
                  </a:cubicBezTo>
                  <a:cubicBezTo>
                    <a:pt x="1370" y="4290"/>
                    <a:pt x="1274" y="4302"/>
                    <a:pt x="1167" y="4338"/>
                  </a:cubicBezTo>
                  <a:cubicBezTo>
                    <a:pt x="989" y="4040"/>
                    <a:pt x="572" y="3255"/>
                    <a:pt x="524" y="2243"/>
                  </a:cubicBezTo>
                  <a:lnTo>
                    <a:pt x="524" y="2243"/>
                  </a:lnTo>
                  <a:cubicBezTo>
                    <a:pt x="596" y="2247"/>
                    <a:pt x="679" y="2252"/>
                    <a:pt x="766" y="2252"/>
                  </a:cubicBezTo>
                  <a:cubicBezTo>
                    <a:pt x="909" y="2252"/>
                    <a:pt x="1067" y="2239"/>
                    <a:pt x="1215" y="2195"/>
                  </a:cubicBezTo>
                  <a:cubicBezTo>
                    <a:pt x="1572" y="2100"/>
                    <a:pt x="1894" y="1790"/>
                    <a:pt x="2239" y="1469"/>
                  </a:cubicBezTo>
                  <a:cubicBezTo>
                    <a:pt x="2322" y="1385"/>
                    <a:pt x="2322" y="1266"/>
                    <a:pt x="2251" y="1183"/>
                  </a:cubicBezTo>
                  <a:cubicBezTo>
                    <a:pt x="2207" y="1140"/>
                    <a:pt x="2151" y="1119"/>
                    <a:pt x="2096" y="1119"/>
                  </a:cubicBezTo>
                  <a:cubicBezTo>
                    <a:pt x="2044" y="1119"/>
                    <a:pt x="1993" y="1137"/>
                    <a:pt x="1953" y="1171"/>
                  </a:cubicBezTo>
                  <a:cubicBezTo>
                    <a:pt x="1667" y="1445"/>
                    <a:pt x="1370" y="1731"/>
                    <a:pt x="1120" y="1802"/>
                  </a:cubicBezTo>
                  <a:cubicBezTo>
                    <a:pt x="1005" y="1834"/>
                    <a:pt x="883" y="1844"/>
                    <a:pt x="772" y="1844"/>
                  </a:cubicBezTo>
                  <a:cubicBezTo>
                    <a:pt x="549" y="1844"/>
                    <a:pt x="370" y="1802"/>
                    <a:pt x="370" y="1802"/>
                  </a:cubicBezTo>
                  <a:cubicBezTo>
                    <a:pt x="354" y="1797"/>
                    <a:pt x="338" y="1795"/>
                    <a:pt x="322" y="1795"/>
                  </a:cubicBezTo>
                  <a:cubicBezTo>
                    <a:pt x="218" y="1795"/>
                    <a:pt x="120" y="1889"/>
                    <a:pt x="120" y="1993"/>
                  </a:cubicBezTo>
                  <a:cubicBezTo>
                    <a:pt x="96" y="3231"/>
                    <a:pt x="584" y="4171"/>
                    <a:pt x="822" y="4540"/>
                  </a:cubicBezTo>
                  <a:cubicBezTo>
                    <a:pt x="608" y="4731"/>
                    <a:pt x="477" y="4993"/>
                    <a:pt x="477" y="5291"/>
                  </a:cubicBezTo>
                  <a:cubicBezTo>
                    <a:pt x="477" y="5850"/>
                    <a:pt x="929" y="6291"/>
                    <a:pt x="1489" y="6291"/>
                  </a:cubicBezTo>
                  <a:cubicBezTo>
                    <a:pt x="1584" y="6291"/>
                    <a:pt x="1679" y="6279"/>
                    <a:pt x="1774" y="6255"/>
                  </a:cubicBezTo>
                  <a:cubicBezTo>
                    <a:pt x="1941" y="6826"/>
                    <a:pt x="2286" y="7338"/>
                    <a:pt x="2751" y="7696"/>
                  </a:cubicBezTo>
                  <a:cubicBezTo>
                    <a:pt x="2036" y="7934"/>
                    <a:pt x="1393" y="8374"/>
                    <a:pt x="905" y="8958"/>
                  </a:cubicBezTo>
                  <a:cubicBezTo>
                    <a:pt x="322" y="9672"/>
                    <a:pt x="0" y="10589"/>
                    <a:pt x="0" y="11517"/>
                  </a:cubicBezTo>
                  <a:lnTo>
                    <a:pt x="0" y="13684"/>
                  </a:lnTo>
                  <a:cubicBezTo>
                    <a:pt x="0" y="13803"/>
                    <a:pt x="84" y="13899"/>
                    <a:pt x="203" y="13899"/>
                  </a:cubicBezTo>
                  <a:lnTo>
                    <a:pt x="3465" y="13899"/>
                  </a:lnTo>
                  <a:cubicBezTo>
                    <a:pt x="3584" y="13899"/>
                    <a:pt x="3679" y="13803"/>
                    <a:pt x="3679" y="13684"/>
                  </a:cubicBezTo>
                  <a:cubicBezTo>
                    <a:pt x="3679" y="13577"/>
                    <a:pt x="3584" y="13494"/>
                    <a:pt x="3465" y="13494"/>
                  </a:cubicBezTo>
                  <a:lnTo>
                    <a:pt x="2358" y="13494"/>
                  </a:lnTo>
                  <a:lnTo>
                    <a:pt x="2358" y="11279"/>
                  </a:lnTo>
                  <a:cubicBezTo>
                    <a:pt x="2358" y="11172"/>
                    <a:pt x="2263" y="11077"/>
                    <a:pt x="2144" y="11077"/>
                  </a:cubicBezTo>
                  <a:cubicBezTo>
                    <a:pt x="2036" y="11077"/>
                    <a:pt x="1941" y="11172"/>
                    <a:pt x="1941" y="11279"/>
                  </a:cubicBezTo>
                  <a:lnTo>
                    <a:pt x="1941" y="12244"/>
                  </a:lnTo>
                  <a:lnTo>
                    <a:pt x="405" y="12244"/>
                  </a:lnTo>
                  <a:lnTo>
                    <a:pt x="405" y="11517"/>
                  </a:lnTo>
                  <a:cubicBezTo>
                    <a:pt x="405" y="10684"/>
                    <a:pt x="691" y="9863"/>
                    <a:pt x="1227" y="9220"/>
                  </a:cubicBezTo>
                  <a:cubicBezTo>
                    <a:pt x="1691" y="8648"/>
                    <a:pt x="2334" y="8231"/>
                    <a:pt x="3037" y="8029"/>
                  </a:cubicBezTo>
                  <a:cubicBezTo>
                    <a:pt x="3120" y="8743"/>
                    <a:pt x="3715" y="9291"/>
                    <a:pt x="4441" y="9291"/>
                  </a:cubicBezTo>
                  <a:cubicBezTo>
                    <a:pt x="5168" y="9291"/>
                    <a:pt x="5775" y="8743"/>
                    <a:pt x="5858" y="8029"/>
                  </a:cubicBezTo>
                  <a:cubicBezTo>
                    <a:pt x="6394" y="8184"/>
                    <a:pt x="6882" y="8469"/>
                    <a:pt x="7311" y="8839"/>
                  </a:cubicBezTo>
                  <a:cubicBezTo>
                    <a:pt x="7350" y="8877"/>
                    <a:pt x="7396" y="8895"/>
                    <a:pt x="7443" y="8895"/>
                  </a:cubicBezTo>
                  <a:cubicBezTo>
                    <a:pt x="7497" y="8895"/>
                    <a:pt x="7552" y="8871"/>
                    <a:pt x="7597" y="8827"/>
                  </a:cubicBezTo>
                  <a:cubicBezTo>
                    <a:pt x="7668" y="8743"/>
                    <a:pt x="7668" y="8612"/>
                    <a:pt x="7585" y="8541"/>
                  </a:cubicBezTo>
                  <a:cubicBezTo>
                    <a:pt x="7168" y="8160"/>
                    <a:pt x="6668" y="7874"/>
                    <a:pt x="6144" y="7696"/>
                  </a:cubicBezTo>
                  <a:cubicBezTo>
                    <a:pt x="6608" y="7338"/>
                    <a:pt x="6954" y="6838"/>
                    <a:pt x="7120" y="6255"/>
                  </a:cubicBezTo>
                  <a:cubicBezTo>
                    <a:pt x="7204" y="6279"/>
                    <a:pt x="7311" y="6303"/>
                    <a:pt x="7406" y="6303"/>
                  </a:cubicBezTo>
                  <a:cubicBezTo>
                    <a:pt x="7954" y="6303"/>
                    <a:pt x="8406" y="5850"/>
                    <a:pt x="8406" y="5291"/>
                  </a:cubicBezTo>
                  <a:cubicBezTo>
                    <a:pt x="8406" y="5076"/>
                    <a:pt x="8335" y="4874"/>
                    <a:pt x="8216" y="4707"/>
                  </a:cubicBezTo>
                  <a:cubicBezTo>
                    <a:pt x="8728" y="3457"/>
                    <a:pt x="8728" y="2243"/>
                    <a:pt x="8228" y="1361"/>
                  </a:cubicBezTo>
                  <a:cubicBezTo>
                    <a:pt x="7918" y="814"/>
                    <a:pt x="7442" y="457"/>
                    <a:pt x="6918" y="397"/>
                  </a:cubicBezTo>
                  <a:cubicBezTo>
                    <a:pt x="6797" y="378"/>
                    <a:pt x="6682" y="370"/>
                    <a:pt x="6573" y="370"/>
                  </a:cubicBezTo>
                  <a:cubicBezTo>
                    <a:pt x="6199" y="370"/>
                    <a:pt x="5903" y="464"/>
                    <a:pt x="5727" y="528"/>
                  </a:cubicBezTo>
                  <a:cubicBezTo>
                    <a:pt x="5668" y="469"/>
                    <a:pt x="5584" y="385"/>
                    <a:pt x="5477" y="314"/>
                  </a:cubicBezTo>
                  <a:cubicBezTo>
                    <a:pt x="5164" y="108"/>
                    <a:pt x="4732" y="1"/>
                    <a:pt x="4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8"/>
            <p:cNvSpPr/>
            <p:nvPr/>
          </p:nvSpPr>
          <p:spPr>
            <a:xfrm>
              <a:off x="1627875" y="1622725"/>
              <a:ext cx="120275" cy="119900"/>
            </a:xfrm>
            <a:custGeom>
              <a:avLst/>
              <a:gdLst/>
              <a:ahLst/>
              <a:cxnLst/>
              <a:rect l="l" t="t" r="r" b="b"/>
              <a:pathLst>
                <a:path w="4811" h="4796" extrusionOk="0">
                  <a:moveTo>
                    <a:pt x="4394" y="3557"/>
                  </a:moveTo>
                  <a:lnTo>
                    <a:pt x="4394" y="4391"/>
                  </a:lnTo>
                  <a:lnTo>
                    <a:pt x="2858" y="4391"/>
                  </a:lnTo>
                  <a:lnTo>
                    <a:pt x="2858" y="3557"/>
                  </a:lnTo>
                  <a:close/>
                  <a:moveTo>
                    <a:pt x="3892" y="0"/>
                  </a:moveTo>
                  <a:cubicBezTo>
                    <a:pt x="3852" y="0"/>
                    <a:pt x="3811" y="11"/>
                    <a:pt x="3775" y="33"/>
                  </a:cubicBezTo>
                  <a:cubicBezTo>
                    <a:pt x="3691" y="105"/>
                    <a:pt x="3667" y="224"/>
                    <a:pt x="3727" y="319"/>
                  </a:cubicBezTo>
                  <a:cubicBezTo>
                    <a:pt x="4167" y="938"/>
                    <a:pt x="4394" y="1664"/>
                    <a:pt x="4394" y="2414"/>
                  </a:cubicBezTo>
                  <a:lnTo>
                    <a:pt x="4394" y="3141"/>
                  </a:lnTo>
                  <a:lnTo>
                    <a:pt x="2858" y="3141"/>
                  </a:lnTo>
                  <a:lnTo>
                    <a:pt x="2858" y="2176"/>
                  </a:lnTo>
                  <a:cubicBezTo>
                    <a:pt x="2858" y="2069"/>
                    <a:pt x="2763" y="1974"/>
                    <a:pt x="2655" y="1974"/>
                  </a:cubicBezTo>
                  <a:cubicBezTo>
                    <a:pt x="2536" y="1974"/>
                    <a:pt x="2453" y="2069"/>
                    <a:pt x="2453" y="2176"/>
                  </a:cubicBezTo>
                  <a:lnTo>
                    <a:pt x="2453" y="4391"/>
                  </a:lnTo>
                  <a:lnTo>
                    <a:pt x="203" y="4391"/>
                  </a:lnTo>
                  <a:cubicBezTo>
                    <a:pt x="96" y="4391"/>
                    <a:pt x="0" y="4474"/>
                    <a:pt x="0" y="4593"/>
                  </a:cubicBezTo>
                  <a:cubicBezTo>
                    <a:pt x="0" y="4700"/>
                    <a:pt x="96" y="4796"/>
                    <a:pt x="203" y="4796"/>
                  </a:cubicBezTo>
                  <a:lnTo>
                    <a:pt x="4608" y="4796"/>
                  </a:lnTo>
                  <a:cubicBezTo>
                    <a:pt x="4715" y="4796"/>
                    <a:pt x="4810" y="4700"/>
                    <a:pt x="4810" y="4593"/>
                  </a:cubicBezTo>
                  <a:lnTo>
                    <a:pt x="4810" y="2414"/>
                  </a:lnTo>
                  <a:cubicBezTo>
                    <a:pt x="4810" y="1569"/>
                    <a:pt x="4548" y="771"/>
                    <a:pt x="4060" y="81"/>
                  </a:cubicBezTo>
                  <a:cubicBezTo>
                    <a:pt x="4023" y="29"/>
                    <a:pt x="3959" y="0"/>
                    <a:pt x="3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8"/>
            <p:cNvSpPr/>
            <p:nvPr/>
          </p:nvSpPr>
          <p:spPr>
            <a:xfrm>
              <a:off x="1593050" y="1510150"/>
              <a:ext cx="25625" cy="14000"/>
            </a:xfrm>
            <a:custGeom>
              <a:avLst/>
              <a:gdLst/>
              <a:ahLst/>
              <a:cxnLst/>
              <a:rect l="l" t="t" r="r" b="b"/>
              <a:pathLst>
                <a:path w="1025" h="560" extrusionOk="0">
                  <a:moveTo>
                    <a:pt x="781" y="0"/>
                  </a:moveTo>
                  <a:cubicBezTo>
                    <a:pt x="759" y="0"/>
                    <a:pt x="736" y="4"/>
                    <a:pt x="715" y="12"/>
                  </a:cubicBezTo>
                  <a:cubicBezTo>
                    <a:pt x="477" y="119"/>
                    <a:pt x="203" y="155"/>
                    <a:pt x="203" y="155"/>
                  </a:cubicBezTo>
                  <a:cubicBezTo>
                    <a:pt x="84" y="167"/>
                    <a:pt x="0" y="262"/>
                    <a:pt x="24" y="381"/>
                  </a:cubicBezTo>
                  <a:cubicBezTo>
                    <a:pt x="36" y="476"/>
                    <a:pt x="119" y="560"/>
                    <a:pt x="226" y="560"/>
                  </a:cubicBezTo>
                  <a:lnTo>
                    <a:pt x="250" y="560"/>
                  </a:lnTo>
                  <a:cubicBezTo>
                    <a:pt x="262" y="560"/>
                    <a:pt x="584" y="512"/>
                    <a:pt x="869" y="393"/>
                  </a:cubicBezTo>
                  <a:cubicBezTo>
                    <a:pt x="977" y="345"/>
                    <a:pt x="1024" y="226"/>
                    <a:pt x="977" y="119"/>
                  </a:cubicBezTo>
                  <a:cubicBezTo>
                    <a:pt x="940" y="45"/>
                    <a:pt x="86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8"/>
            <p:cNvSpPr/>
            <p:nvPr/>
          </p:nvSpPr>
          <p:spPr>
            <a:xfrm>
              <a:off x="1654950" y="1510025"/>
              <a:ext cx="25625" cy="14125"/>
            </a:xfrm>
            <a:custGeom>
              <a:avLst/>
              <a:gdLst/>
              <a:ahLst/>
              <a:cxnLst/>
              <a:rect l="l" t="t" r="r" b="b"/>
              <a:pathLst>
                <a:path w="1025" h="565" extrusionOk="0">
                  <a:moveTo>
                    <a:pt x="244" y="0"/>
                  </a:moveTo>
                  <a:cubicBezTo>
                    <a:pt x="162" y="0"/>
                    <a:pt x="84" y="52"/>
                    <a:pt x="48" y="124"/>
                  </a:cubicBezTo>
                  <a:cubicBezTo>
                    <a:pt x="1" y="231"/>
                    <a:pt x="48" y="350"/>
                    <a:pt x="156" y="398"/>
                  </a:cubicBezTo>
                  <a:cubicBezTo>
                    <a:pt x="441" y="517"/>
                    <a:pt x="763" y="565"/>
                    <a:pt x="787" y="565"/>
                  </a:cubicBezTo>
                  <a:lnTo>
                    <a:pt x="810" y="565"/>
                  </a:lnTo>
                  <a:cubicBezTo>
                    <a:pt x="906" y="565"/>
                    <a:pt x="989" y="481"/>
                    <a:pt x="1013" y="386"/>
                  </a:cubicBezTo>
                  <a:cubicBezTo>
                    <a:pt x="1025" y="267"/>
                    <a:pt x="941" y="172"/>
                    <a:pt x="834" y="160"/>
                  </a:cubicBezTo>
                  <a:cubicBezTo>
                    <a:pt x="822" y="160"/>
                    <a:pt x="548" y="124"/>
                    <a:pt x="322" y="17"/>
                  </a:cubicBezTo>
                  <a:cubicBezTo>
                    <a:pt x="296" y="5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8"/>
            <p:cNvSpPr/>
            <p:nvPr/>
          </p:nvSpPr>
          <p:spPr>
            <a:xfrm>
              <a:off x="1621925" y="1542575"/>
              <a:ext cx="30075" cy="21750"/>
            </a:xfrm>
            <a:custGeom>
              <a:avLst/>
              <a:gdLst/>
              <a:ahLst/>
              <a:cxnLst/>
              <a:rect l="l" t="t" r="r" b="b"/>
              <a:pathLst>
                <a:path w="1203" h="870" extrusionOk="0">
                  <a:moveTo>
                    <a:pt x="595" y="1"/>
                  </a:moveTo>
                  <a:cubicBezTo>
                    <a:pt x="262" y="1"/>
                    <a:pt x="0" y="298"/>
                    <a:pt x="0" y="656"/>
                  </a:cubicBezTo>
                  <a:cubicBezTo>
                    <a:pt x="0" y="775"/>
                    <a:pt x="84" y="870"/>
                    <a:pt x="203" y="870"/>
                  </a:cubicBezTo>
                  <a:cubicBezTo>
                    <a:pt x="310" y="870"/>
                    <a:pt x="405" y="775"/>
                    <a:pt x="405" y="656"/>
                  </a:cubicBezTo>
                  <a:cubicBezTo>
                    <a:pt x="405" y="525"/>
                    <a:pt x="488" y="406"/>
                    <a:pt x="595" y="406"/>
                  </a:cubicBezTo>
                  <a:cubicBezTo>
                    <a:pt x="703" y="406"/>
                    <a:pt x="786" y="525"/>
                    <a:pt x="786" y="656"/>
                  </a:cubicBezTo>
                  <a:cubicBezTo>
                    <a:pt x="786" y="775"/>
                    <a:pt x="881" y="870"/>
                    <a:pt x="988" y="870"/>
                  </a:cubicBezTo>
                  <a:cubicBezTo>
                    <a:pt x="1107" y="870"/>
                    <a:pt x="1203" y="775"/>
                    <a:pt x="1203" y="656"/>
                  </a:cubicBezTo>
                  <a:cubicBezTo>
                    <a:pt x="1203" y="298"/>
                    <a:pt x="929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8"/>
            <p:cNvSpPr/>
            <p:nvPr/>
          </p:nvSpPr>
          <p:spPr>
            <a:xfrm>
              <a:off x="1538575" y="1557950"/>
              <a:ext cx="19975" cy="41500"/>
            </a:xfrm>
            <a:custGeom>
              <a:avLst/>
              <a:gdLst/>
              <a:ahLst/>
              <a:cxnLst/>
              <a:rect l="l" t="t" r="r" b="b"/>
              <a:pathLst>
                <a:path w="799" h="1660" extrusionOk="0">
                  <a:moveTo>
                    <a:pt x="475" y="0"/>
                  </a:moveTo>
                  <a:cubicBezTo>
                    <a:pt x="425" y="0"/>
                    <a:pt x="374" y="18"/>
                    <a:pt x="334" y="53"/>
                  </a:cubicBezTo>
                  <a:cubicBezTo>
                    <a:pt x="322" y="64"/>
                    <a:pt x="0" y="350"/>
                    <a:pt x="84" y="767"/>
                  </a:cubicBezTo>
                  <a:cubicBezTo>
                    <a:pt x="119" y="969"/>
                    <a:pt x="215" y="1088"/>
                    <a:pt x="286" y="1172"/>
                  </a:cubicBezTo>
                  <a:cubicBezTo>
                    <a:pt x="346" y="1255"/>
                    <a:pt x="393" y="1303"/>
                    <a:pt x="393" y="1457"/>
                  </a:cubicBezTo>
                  <a:cubicBezTo>
                    <a:pt x="393" y="1565"/>
                    <a:pt x="477" y="1660"/>
                    <a:pt x="596" y="1660"/>
                  </a:cubicBezTo>
                  <a:cubicBezTo>
                    <a:pt x="703" y="1660"/>
                    <a:pt x="798" y="1565"/>
                    <a:pt x="798" y="1457"/>
                  </a:cubicBezTo>
                  <a:cubicBezTo>
                    <a:pt x="798" y="1160"/>
                    <a:pt x="691" y="1017"/>
                    <a:pt x="596" y="910"/>
                  </a:cubicBezTo>
                  <a:cubicBezTo>
                    <a:pt x="536" y="838"/>
                    <a:pt x="500" y="791"/>
                    <a:pt x="477" y="695"/>
                  </a:cubicBezTo>
                  <a:cubicBezTo>
                    <a:pt x="453" y="505"/>
                    <a:pt x="608" y="362"/>
                    <a:pt x="608" y="350"/>
                  </a:cubicBezTo>
                  <a:cubicBezTo>
                    <a:pt x="691" y="279"/>
                    <a:pt x="691" y="148"/>
                    <a:pt x="620" y="64"/>
                  </a:cubicBezTo>
                  <a:cubicBezTo>
                    <a:pt x="582" y="21"/>
                    <a:pt x="529" y="0"/>
                    <a:pt x="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8"/>
            <p:cNvSpPr/>
            <p:nvPr/>
          </p:nvSpPr>
          <p:spPr>
            <a:xfrm>
              <a:off x="1715075" y="1557950"/>
              <a:ext cx="19975" cy="41500"/>
            </a:xfrm>
            <a:custGeom>
              <a:avLst/>
              <a:gdLst/>
              <a:ahLst/>
              <a:cxnLst/>
              <a:rect l="l" t="t" r="r" b="b"/>
              <a:pathLst>
                <a:path w="799" h="1660" extrusionOk="0">
                  <a:moveTo>
                    <a:pt x="324" y="0"/>
                  </a:moveTo>
                  <a:cubicBezTo>
                    <a:pt x="270" y="0"/>
                    <a:pt x="217" y="21"/>
                    <a:pt x="179" y="64"/>
                  </a:cubicBezTo>
                  <a:cubicBezTo>
                    <a:pt x="108" y="148"/>
                    <a:pt x="108" y="279"/>
                    <a:pt x="191" y="350"/>
                  </a:cubicBezTo>
                  <a:cubicBezTo>
                    <a:pt x="191" y="362"/>
                    <a:pt x="358" y="505"/>
                    <a:pt x="322" y="695"/>
                  </a:cubicBezTo>
                  <a:cubicBezTo>
                    <a:pt x="298" y="803"/>
                    <a:pt x="263" y="838"/>
                    <a:pt x="203" y="910"/>
                  </a:cubicBezTo>
                  <a:cubicBezTo>
                    <a:pt x="120" y="1017"/>
                    <a:pt x="1" y="1160"/>
                    <a:pt x="1" y="1457"/>
                  </a:cubicBezTo>
                  <a:cubicBezTo>
                    <a:pt x="1" y="1577"/>
                    <a:pt x="96" y="1660"/>
                    <a:pt x="203" y="1660"/>
                  </a:cubicBezTo>
                  <a:cubicBezTo>
                    <a:pt x="322" y="1660"/>
                    <a:pt x="418" y="1577"/>
                    <a:pt x="418" y="1457"/>
                  </a:cubicBezTo>
                  <a:cubicBezTo>
                    <a:pt x="418" y="1303"/>
                    <a:pt x="453" y="1255"/>
                    <a:pt x="525" y="1172"/>
                  </a:cubicBezTo>
                  <a:cubicBezTo>
                    <a:pt x="584" y="1088"/>
                    <a:pt x="679" y="969"/>
                    <a:pt x="715" y="767"/>
                  </a:cubicBezTo>
                  <a:cubicBezTo>
                    <a:pt x="799" y="362"/>
                    <a:pt x="477" y="64"/>
                    <a:pt x="465" y="53"/>
                  </a:cubicBezTo>
                  <a:cubicBezTo>
                    <a:pt x="425" y="18"/>
                    <a:pt x="37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8"/>
            <p:cNvSpPr/>
            <p:nvPr/>
          </p:nvSpPr>
          <p:spPr>
            <a:xfrm>
              <a:off x="1735325" y="1562225"/>
              <a:ext cx="24125" cy="53000"/>
            </a:xfrm>
            <a:custGeom>
              <a:avLst/>
              <a:gdLst/>
              <a:ahLst/>
              <a:cxnLst/>
              <a:rect l="l" t="t" r="r" b="b"/>
              <a:pathLst>
                <a:path w="965" h="2120" extrusionOk="0">
                  <a:moveTo>
                    <a:pt x="524" y="1"/>
                  </a:moveTo>
                  <a:cubicBezTo>
                    <a:pt x="405" y="1"/>
                    <a:pt x="322" y="96"/>
                    <a:pt x="322" y="215"/>
                  </a:cubicBezTo>
                  <a:cubicBezTo>
                    <a:pt x="322" y="263"/>
                    <a:pt x="334" y="310"/>
                    <a:pt x="370" y="346"/>
                  </a:cubicBezTo>
                  <a:lnTo>
                    <a:pt x="381" y="358"/>
                  </a:lnTo>
                  <a:cubicBezTo>
                    <a:pt x="405" y="382"/>
                    <a:pt x="548" y="536"/>
                    <a:pt x="512" y="786"/>
                  </a:cubicBezTo>
                  <a:cubicBezTo>
                    <a:pt x="489" y="953"/>
                    <a:pt x="417" y="1048"/>
                    <a:pt x="310" y="1179"/>
                  </a:cubicBezTo>
                  <a:cubicBezTo>
                    <a:pt x="167" y="1346"/>
                    <a:pt x="0" y="1560"/>
                    <a:pt x="0" y="1917"/>
                  </a:cubicBezTo>
                  <a:cubicBezTo>
                    <a:pt x="0" y="2025"/>
                    <a:pt x="96" y="2120"/>
                    <a:pt x="203" y="2120"/>
                  </a:cubicBezTo>
                  <a:cubicBezTo>
                    <a:pt x="322" y="2120"/>
                    <a:pt x="417" y="2025"/>
                    <a:pt x="417" y="1917"/>
                  </a:cubicBezTo>
                  <a:cubicBezTo>
                    <a:pt x="417" y="1703"/>
                    <a:pt x="501" y="1584"/>
                    <a:pt x="620" y="1441"/>
                  </a:cubicBezTo>
                  <a:cubicBezTo>
                    <a:pt x="751" y="1286"/>
                    <a:pt x="882" y="1120"/>
                    <a:pt x="917" y="846"/>
                  </a:cubicBezTo>
                  <a:cubicBezTo>
                    <a:pt x="965" y="441"/>
                    <a:pt x="762" y="179"/>
                    <a:pt x="679" y="84"/>
                  </a:cubicBezTo>
                  <a:cubicBezTo>
                    <a:pt x="667" y="72"/>
                    <a:pt x="655" y="60"/>
                    <a:pt x="643" y="48"/>
                  </a:cubicBezTo>
                  <a:cubicBezTo>
                    <a:pt x="608" y="24"/>
                    <a:pt x="572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8"/>
            <p:cNvSpPr/>
            <p:nvPr/>
          </p:nvSpPr>
          <p:spPr>
            <a:xfrm>
              <a:off x="1514175" y="1562525"/>
              <a:ext cx="24125" cy="52700"/>
            </a:xfrm>
            <a:custGeom>
              <a:avLst/>
              <a:gdLst/>
              <a:ahLst/>
              <a:cxnLst/>
              <a:rect l="l" t="t" r="r" b="b"/>
              <a:pathLst>
                <a:path w="965" h="2108" extrusionOk="0">
                  <a:moveTo>
                    <a:pt x="453" y="0"/>
                  </a:moveTo>
                  <a:cubicBezTo>
                    <a:pt x="405" y="0"/>
                    <a:pt x="357" y="12"/>
                    <a:pt x="322" y="36"/>
                  </a:cubicBezTo>
                  <a:cubicBezTo>
                    <a:pt x="310" y="48"/>
                    <a:pt x="298" y="60"/>
                    <a:pt x="286" y="72"/>
                  </a:cubicBezTo>
                  <a:cubicBezTo>
                    <a:pt x="203" y="167"/>
                    <a:pt x="0" y="429"/>
                    <a:pt x="48" y="834"/>
                  </a:cubicBezTo>
                  <a:cubicBezTo>
                    <a:pt x="83" y="1108"/>
                    <a:pt x="226" y="1274"/>
                    <a:pt x="345" y="1429"/>
                  </a:cubicBezTo>
                  <a:cubicBezTo>
                    <a:pt x="464" y="1572"/>
                    <a:pt x="560" y="1691"/>
                    <a:pt x="560" y="1905"/>
                  </a:cubicBezTo>
                  <a:cubicBezTo>
                    <a:pt x="560" y="2013"/>
                    <a:pt x="643" y="2108"/>
                    <a:pt x="762" y="2108"/>
                  </a:cubicBezTo>
                  <a:cubicBezTo>
                    <a:pt x="869" y="2108"/>
                    <a:pt x="965" y="2013"/>
                    <a:pt x="965" y="1905"/>
                  </a:cubicBezTo>
                  <a:cubicBezTo>
                    <a:pt x="965" y="1548"/>
                    <a:pt x="798" y="1334"/>
                    <a:pt x="667" y="1167"/>
                  </a:cubicBezTo>
                  <a:cubicBezTo>
                    <a:pt x="560" y="1036"/>
                    <a:pt x="476" y="941"/>
                    <a:pt x="453" y="774"/>
                  </a:cubicBezTo>
                  <a:cubicBezTo>
                    <a:pt x="417" y="524"/>
                    <a:pt x="560" y="370"/>
                    <a:pt x="595" y="346"/>
                  </a:cubicBezTo>
                  <a:cubicBezTo>
                    <a:pt x="631" y="298"/>
                    <a:pt x="655" y="251"/>
                    <a:pt x="655" y="203"/>
                  </a:cubicBezTo>
                  <a:cubicBezTo>
                    <a:pt x="655" y="84"/>
                    <a:pt x="56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D943BE-25EA-401B-81AC-963A993B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917" y="419650"/>
            <a:ext cx="4198307" cy="3857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A8940-A732-4988-B388-9C3951656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917" y="4347200"/>
            <a:ext cx="2097600" cy="589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77B0E-8359-418B-8733-62740F1CC335}"/>
              </a:ext>
            </a:extLst>
          </p:cNvPr>
          <p:cNvSpPr txBox="1"/>
          <p:nvPr/>
        </p:nvSpPr>
        <p:spPr>
          <a:xfrm>
            <a:off x="407117" y="1240566"/>
            <a:ext cx="3012883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Fjalla One"/>
                <a:sym typeface="Oxygen"/>
              </a:rPr>
              <a:t>The results were very accurate.</a:t>
            </a:r>
          </a:p>
          <a:p>
            <a:r>
              <a:rPr lang="en-US" b="1" dirty="0">
                <a:solidFill>
                  <a:schemeClr val="lt2"/>
                </a:solidFill>
                <a:latin typeface="Oxygen"/>
                <a:sym typeface="Oxygen"/>
              </a:rPr>
              <a:t>We can see that the largest deviation between the actual values to our model's predicted values is relatively small.</a:t>
            </a:r>
            <a:endParaRPr lang="en-IL" b="1" dirty="0">
              <a:solidFill>
                <a:schemeClr val="lt2"/>
              </a:solidFill>
              <a:latin typeface="Oxygen"/>
              <a:sym typeface="Oxygen"/>
            </a:endParaRPr>
          </a:p>
          <a:p>
            <a:endParaRPr lang="en-US" dirty="0">
              <a:latin typeface="Fjall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5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84"/>
          <p:cNvSpPr txBox="1">
            <a:spLocks noGrp="1"/>
          </p:cNvSpPr>
          <p:nvPr>
            <p:ph type="title"/>
          </p:nvPr>
        </p:nvSpPr>
        <p:spPr>
          <a:xfrm>
            <a:off x="1150620" y="1800850"/>
            <a:ext cx="731558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dirty="0"/>
              <a:t>Can we predict the chance of a virus to cause a worldwide pandemic using the data that is available on the web?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2ABD862F-A15D-4F62-879C-927B360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05311"/>
            <a:ext cx="7717500" cy="572700"/>
          </a:xfrm>
        </p:spPr>
        <p:txBody>
          <a:bodyPr/>
          <a:lstStyle/>
          <a:p>
            <a:r>
              <a:rPr lang="en-US" dirty="0"/>
              <a:t>Actual VS Predicted Risk Scores</a:t>
            </a:r>
            <a:endParaRPr lang="en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9E9F71-652A-41E8-B1FF-2749F5B2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25" y="889075"/>
            <a:ext cx="6052900" cy="38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4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19;p78">
            <a:extLst>
              <a:ext uri="{FF2B5EF4-FFF2-40B4-BE49-F238E27FC236}">
                <a16:creationId xmlns:a16="http://schemas.microsoft.com/office/drawing/2014/main" id="{67A3DE08-360E-4AB0-AA99-5710BAF41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8875" y="388024"/>
            <a:ext cx="7216649" cy="62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None/>
            </a:pPr>
            <a:r>
              <a:rPr lang="en-US" sz="2800" dirty="0"/>
              <a:t>R2 Score Test – Model Performance Evaluation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F9328-2A24-4AC7-A342-9952F2BA2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75" y="1014674"/>
            <a:ext cx="4829175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1D5F9-B958-4C9D-8D73-37650000229D}"/>
              </a:ext>
            </a:extLst>
          </p:cNvPr>
          <p:cNvSpPr txBox="1"/>
          <p:nvPr/>
        </p:nvSpPr>
        <p:spPr>
          <a:xfrm>
            <a:off x="878401" y="2169167"/>
            <a:ext cx="72166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Fjalla One" panose="020B0604020202020204" charset="0"/>
                <a:sym typeface="Oxygen"/>
              </a:rPr>
              <a:t>We have got a result very close to 1, Which indicates a very high level of prediction accuracy of our model (1 Meaning a perfect prediction).</a:t>
            </a:r>
            <a:endParaRPr lang="he-IL" sz="1800" b="1" dirty="0">
              <a:solidFill>
                <a:schemeClr val="accent1"/>
              </a:solidFill>
              <a:latin typeface="Fjalla One" panose="020B0604020202020204" charset="0"/>
              <a:sym typeface="Oxygen"/>
            </a:endParaRPr>
          </a:p>
        </p:txBody>
      </p:sp>
    </p:spTree>
    <p:extLst>
      <p:ext uri="{BB962C8B-B14F-4D97-AF65-F5344CB8AC3E}">
        <p14:creationId xmlns:p14="http://schemas.microsoft.com/office/powerpoint/2010/main" val="33131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108"/>
          <p:cNvSpPr txBox="1">
            <a:spLocks noGrp="1"/>
          </p:cNvSpPr>
          <p:nvPr>
            <p:ph type="title"/>
          </p:nvPr>
        </p:nvSpPr>
        <p:spPr>
          <a:xfrm>
            <a:off x="713232" y="342750"/>
            <a:ext cx="7717500" cy="55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 </a:t>
            </a:r>
            <a:r>
              <a:rPr lang="en-US" dirty="0"/>
              <a:t>In conclusion</a:t>
            </a:r>
            <a:endParaRPr dirty="0"/>
          </a:p>
        </p:txBody>
      </p:sp>
      <p:sp>
        <p:nvSpPr>
          <p:cNvPr id="2934" name="Google Shape;2934;p108"/>
          <p:cNvSpPr txBox="1">
            <a:spLocks noGrp="1"/>
          </p:cNvSpPr>
          <p:nvPr>
            <p:ph type="subTitle" idx="1"/>
          </p:nvPr>
        </p:nvSpPr>
        <p:spPr>
          <a:xfrm>
            <a:off x="1612840" y="975363"/>
            <a:ext cx="5918283" cy="2839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</a:pPr>
            <a:r>
              <a:rPr lang="en-US" b="1" i="0" dirty="0">
                <a:solidFill>
                  <a:schemeClr val="accent1"/>
                </a:solidFill>
                <a:effectLst/>
                <a:latin typeface="Fjalla One" panose="020B0604020202020204" charset="0"/>
              </a:rPr>
              <a:t>Almost every day new viruses are discovered</a:t>
            </a:r>
            <a:r>
              <a:rPr lang="en-US" b="1" dirty="0">
                <a:solidFill>
                  <a:schemeClr val="accent1"/>
                </a:solidFill>
                <a:latin typeface="Fjalla One" panose="020B0604020202020204" charset="0"/>
              </a:rPr>
              <a:t>, </a:t>
            </a:r>
            <a:r>
              <a:rPr lang="en-US" b="1" i="0" dirty="0">
                <a:solidFill>
                  <a:schemeClr val="accent1"/>
                </a:solidFill>
                <a:effectLst/>
                <a:latin typeface="Fjalla One" panose="020B0604020202020204" charset="0"/>
              </a:rPr>
              <a:t>some are harmful, and some may be a big threat on our society.</a:t>
            </a:r>
          </a:p>
          <a:p>
            <a:pPr marL="0" lvl="0" indent="0" algn="ctr">
              <a:spcAft>
                <a:spcPts val="1600"/>
              </a:spcAft>
            </a:pPr>
            <a:br>
              <a:rPr lang="en-US" b="1" i="0" dirty="0">
                <a:solidFill>
                  <a:schemeClr val="accent1"/>
                </a:solidFill>
                <a:effectLst/>
                <a:latin typeface="Fjalla One" panose="020B0604020202020204" charset="0"/>
              </a:rPr>
            </a:br>
            <a:r>
              <a:rPr lang="en-US" b="1" dirty="0">
                <a:solidFill>
                  <a:schemeClr val="accent1"/>
                </a:solidFill>
                <a:latin typeface="Fjalla One" panose="020B0604020202020204" charset="0"/>
              </a:rPr>
              <a:t>Based on our test results it looks like we can predict very accurately the risk scores of new viruses, which can help determine the probability of a virus to be implicated in pandemic or epidemic/outbreak events in humans or animals..</a:t>
            </a:r>
          </a:p>
          <a:p>
            <a:pPr marL="0" lvl="0" indent="0" algn="ctr">
              <a:spcAft>
                <a:spcPts val="1600"/>
              </a:spcAft>
            </a:pPr>
            <a:r>
              <a:rPr lang="en-US" b="1" i="0" dirty="0">
                <a:solidFill>
                  <a:schemeClr val="accent1"/>
                </a:solidFill>
                <a:effectLst/>
                <a:latin typeface="Fjalla One" panose="020B0604020202020204" charset="0"/>
              </a:rPr>
              <a:t> it was </a:t>
            </a:r>
            <a:r>
              <a:rPr lang="en-US" b="1" dirty="0">
                <a:solidFill>
                  <a:schemeClr val="accent1"/>
                </a:solidFill>
                <a:latin typeface="Fjalla One" panose="020B0604020202020204" charset="0"/>
              </a:rPr>
              <a:t>a grate experience and a lot of fun to create such a project  and harness the power of machine learning</a:t>
            </a:r>
            <a:r>
              <a:rPr lang="he-IL" b="1" dirty="0">
                <a:solidFill>
                  <a:schemeClr val="accent1"/>
                </a:solidFill>
                <a:latin typeface="Fjalla One" panose="020B060402020202020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Fjalla One" panose="020B0604020202020204" charset="0"/>
              </a:rPr>
              <a:t>for the greater good.</a:t>
            </a:r>
          </a:p>
        </p:txBody>
      </p:sp>
      <p:grpSp>
        <p:nvGrpSpPr>
          <p:cNvPr id="5" name="Google Shape;9542;p133">
            <a:extLst>
              <a:ext uri="{FF2B5EF4-FFF2-40B4-BE49-F238E27FC236}">
                <a16:creationId xmlns:a16="http://schemas.microsoft.com/office/drawing/2014/main" id="{0EC6FADC-7A5A-4B61-BCD7-C941EF5E73A1}"/>
              </a:ext>
            </a:extLst>
          </p:cNvPr>
          <p:cNvGrpSpPr/>
          <p:nvPr/>
        </p:nvGrpSpPr>
        <p:grpSpPr>
          <a:xfrm>
            <a:off x="4236708" y="4090489"/>
            <a:ext cx="670584" cy="710261"/>
            <a:chOff x="5651375" y="3806450"/>
            <a:chExt cx="481825" cy="481825"/>
          </a:xfrm>
          <a:solidFill>
            <a:schemeClr val="accent1"/>
          </a:solidFill>
        </p:grpSpPr>
        <p:sp>
          <p:nvSpPr>
            <p:cNvPr id="6" name="Google Shape;9543;p133">
              <a:extLst>
                <a:ext uri="{FF2B5EF4-FFF2-40B4-BE49-F238E27FC236}">
                  <a16:creationId xmlns:a16="http://schemas.microsoft.com/office/drawing/2014/main" id="{2E81AE76-D217-402D-9C1A-0888B618C074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9544;p133">
              <a:extLst>
                <a:ext uri="{FF2B5EF4-FFF2-40B4-BE49-F238E27FC236}">
                  <a16:creationId xmlns:a16="http://schemas.microsoft.com/office/drawing/2014/main" id="{5CD30F3B-7C0E-4FE3-8381-72CD146C166D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545;p133">
              <a:extLst>
                <a:ext uri="{FF2B5EF4-FFF2-40B4-BE49-F238E27FC236}">
                  <a16:creationId xmlns:a16="http://schemas.microsoft.com/office/drawing/2014/main" id="{5404877C-772F-4E0F-9C3B-4B0751B1BF12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9546;p133">
              <a:extLst>
                <a:ext uri="{FF2B5EF4-FFF2-40B4-BE49-F238E27FC236}">
                  <a16:creationId xmlns:a16="http://schemas.microsoft.com/office/drawing/2014/main" id="{39AF0982-BEC3-412D-A1A9-0533632B0B02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p95"/>
          <p:cNvSpPr txBox="1">
            <a:spLocks noGrp="1"/>
          </p:cNvSpPr>
          <p:nvPr>
            <p:ph type="title"/>
          </p:nvPr>
        </p:nvSpPr>
        <p:spPr>
          <a:xfrm>
            <a:off x="591950" y="548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THANKS!</a:t>
            </a:r>
            <a:endParaRPr sz="3800" dirty="0"/>
          </a:p>
        </p:txBody>
      </p:sp>
      <p:sp>
        <p:nvSpPr>
          <p:cNvPr id="2801" name="Google Shape;2801;p95"/>
          <p:cNvSpPr txBox="1">
            <a:spLocks noGrp="1"/>
          </p:cNvSpPr>
          <p:nvPr>
            <p:ph type="subTitle" idx="1"/>
          </p:nvPr>
        </p:nvSpPr>
        <p:spPr>
          <a:xfrm>
            <a:off x="614000" y="1824000"/>
            <a:ext cx="35844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/>
              <a:t>W</a:t>
            </a:r>
            <a:r>
              <a:rPr lang="en" sz="2400" dirty="0"/>
              <a:t>e hope you enjoyed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/>
              <a:t>S</a:t>
            </a:r>
            <a:r>
              <a:rPr lang="en" sz="2400" dirty="0"/>
              <a:t>tay safe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 </a:t>
            </a:r>
            <a:endParaRPr sz="2400" dirty="0"/>
          </a:p>
        </p:txBody>
      </p:sp>
      <p:pic>
        <p:nvPicPr>
          <p:cNvPr id="2802" name="Google Shape;2802;p95"/>
          <p:cNvPicPr preferRelativeResize="0"/>
          <p:nvPr/>
        </p:nvPicPr>
        <p:blipFill rotWithShape="1">
          <a:blip r:embed="rId3">
            <a:alphaModFix/>
          </a:blip>
          <a:srcRect l="7182" r="3928" b="10578"/>
          <a:stretch/>
        </p:blipFill>
        <p:spPr>
          <a:xfrm>
            <a:off x="4863350" y="900649"/>
            <a:ext cx="3330600" cy="3350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03" name="Google Shape;2803;p95"/>
          <p:cNvSpPr/>
          <p:nvPr/>
        </p:nvSpPr>
        <p:spPr>
          <a:xfrm>
            <a:off x="4863357" y="921892"/>
            <a:ext cx="3317400" cy="3305400"/>
          </a:xfrm>
          <a:prstGeom prst="ellipse">
            <a:avLst/>
          </a:prstGeom>
          <a:solidFill>
            <a:schemeClr val="lt2">
              <a:alpha val="20540"/>
            </a:scheme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866;p134">
            <a:extLst>
              <a:ext uri="{FF2B5EF4-FFF2-40B4-BE49-F238E27FC236}">
                <a16:creationId xmlns:a16="http://schemas.microsoft.com/office/drawing/2014/main" id="{FFDB58DC-212E-4CEF-A2F4-006C4A05621E}"/>
              </a:ext>
            </a:extLst>
          </p:cNvPr>
          <p:cNvSpPr/>
          <p:nvPr/>
        </p:nvSpPr>
        <p:spPr>
          <a:xfrm>
            <a:off x="2465541" y="601110"/>
            <a:ext cx="669464" cy="581110"/>
          </a:xfrm>
          <a:custGeom>
            <a:avLst/>
            <a:gdLst/>
            <a:ahLst/>
            <a:cxnLst/>
            <a:rect l="l" t="t" r="r" b="b"/>
            <a:pathLst>
              <a:path w="11846" h="11776" extrusionOk="0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01;p95">
            <a:extLst>
              <a:ext uri="{FF2B5EF4-FFF2-40B4-BE49-F238E27FC236}">
                <a16:creationId xmlns:a16="http://schemas.microsoft.com/office/drawing/2014/main" id="{7467CADC-A131-4B82-8F21-33926AC68B15}"/>
              </a:ext>
            </a:extLst>
          </p:cNvPr>
          <p:cNvSpPr txBox="1">
            <a:spLocks/>
          </p:cNvSpPr>
          <p:nvPr/>
        </p:nvSpPr>
        <p:spPr>
          <a:xfrm>
            <a:off x="1406659" y="3679710"/>
            <a:ext cx="1625747" cy="68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solidFill>
                  <a:schemeClr val="accent1"/>
                </a:solidFill>
              </a:rPr>
              <a:t>GitHub</a:t>
            </a:r>
          </a:p>
        </p:txBody>
      </p:sp>
      <p:pic>
        <p:nvPicPr>
          <p:cNvPr id="6146" name="Picture 2" descr="Github, logo Free Icon of Garden stroke">
            <a:extLst>
              <a:ext uri="{FF2B5EF4-FFF2-40B4-BE49-F238E27FC236}">
                <a16:creationId xmlns:a16="http://schemas.microsoft.com/office/drawing/2014/main" id="{434047D3-0859-41D2-9E22-DF7BDC3B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87" y="3566570"/>
            <a:ext cx="684479" cy="68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81"/>
          <p:cNvSpPr txBox="1">
            <a:spLocks noGrp="1"/>
          </p:cNvSpPr>
          <p:nvPr>
            <p:ph type="title"/>
          </p:nvPr>
        </p:nvSpPr>
        <p:spPr>
          <a:xfrm>
            <a:off x="691821" y="32612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ur timeline</a:t>
            </a:r>
            <a:endParaRPr dirty="0"/>
          </a:p>
        </p:txBody>
      </p:sp>
      <p:sp>
        <p:nvSpPr>
          <p:cNvPr id="2669" name="Google Shape;2669;p81"/>
          <p:cNvSpPr/>
          <p:nvPr/>
        </p:nvSpPr>
        <p:spPr>
          <a:xfrm>
            <a:off x="458597" y="1711919"/>
            <a:ext cx="1419895" cy="2587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8" name="Google Shape;2678;p81"/>
          <p:cNvGrpSpPr/>
          <p:nvPr/>
        </p:nvGrpSpPr>
        <p:grpSpPr>
          <a:xfrm>
            <a:off x="903255" y="1986815"/>
            <a:ext cx="538936" cy="655820"/>
            <a:chOff x="-24709100" y="3888875"/>
            <a:chExt cx="243400" cy="296175"/>
          </a:xfrm>
        </p:grpSpPr>
        <p:sp>
          <p:nvSpPr>
            <p:cNvPr id="2679" name="Google Shape;2679;p81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81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81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0" name="Google Shape;2690;p81"/>
          <p:cNvSpPr txBox="1">
            <a:spLocks noGrp="1"/>
          </p:cNvSpPr>
          <p:nvPr>
            <p:ph type="title" idx="2"/>
          </p:nvPr>
        </p:nvSpPr>
        <p:spPr>
          <a:xfrm>
            <a:off x="468323" y="2867324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inding data</a:t>
            </a:r>
            <a:endParaRPr dirty="0"/>
          </a:p>
        </p:txBody>
      </p:sp>
      <p:sp>
        <p:nvSpPr>
          <p:cNvPr id="2691" name="Google Shape;2691;p81"/>
          <p:cNvSpPr txBox="1">
            <a:spLocks noGrp="1"/>
          </p:cNvSpPr>
          <p:nvPr>
            <p:ph type="subTitle" idx="1"/>
          </p:nvPr>
        </p:nvSpPr>
        <p:spPr>
          <a:xfrm>
            <a:off x="468323" y="3266211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Search for sources of knowledge on the Internet</a:t>
            </a:r>
          </a:p>
        </p:txBody>
      </p:sp>
      <p:sp>
        <p:nvSpPr>
          <p:cNvPr id="2692" name="Google Shape;2692;p81"/>
          <p:cNvSpPr txBox="1">
            <a:spLocks noGrp="1"/>
          </p:cNvSpPr>
          <p:nvPr>
            <p:ph type="title" idx="3"/>
          </p:nvPr>
        </p:nvSpPr>
        <p:spPr>
          <a:xfrm>
            <a:off x="2154851" y="2872144"/>
            <a:ext cx="1419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rawling </a:t>
            </a:r>
            <a:endParaRPr dirty="0"/>
          </a:p>
        </p:txBody>
      </p:sp>
      <p:sp>
        <p:nvSpPr>
          <p:cNvPr id="2693" name="Google Shape;2693;p81"/>
          <p:cNvSpPr txBox="1">
            <a:spLocks noGrp="1"/>
          </p:cNvSpPr>
          <p:nvPr>
            <p:ph type="subTitle" idx="4"/>
          </p:nvPr>
        </p:nvSpPr>
        <p:spPr>
          <a:xfrm>
            <a:off x="2160251" y="3271031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Scrape the data using a designated crawler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4" name="Google Shape;2694;p81"/>
          <p:cNvSpPr txBox="1">
            <a:spLocks noGrp="1"/>
          </p:cNvSpPr>
          <p:nvPr>
            <p:ph type="title" idx="5"/>
          </p:nvPr>
        </p:nvSpPr>
        <p:spPr>
          <a:xfrm>
            <a:off x="3654482" y="2926239"/>
            <a:ext cx="1691158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cleansing</a:t>
            </a:r>
            <a:endParaRPr dirty="0"/>
          </a:p>
        </p:txBody>
      </p:sp>
      <p:sp>
        <p:nvSpPr>
          <p:cNvPr id="2695" name="Google Shape;2695;p81"/>
          <p:cNvSpPr txBox="1">
            <a:spLocks noGrp="1"/>
          </p:cNvSpPr>
          <p:nvPr>
            <p:ph type="subTitle" idx="6"/>
          </p:nvPr>
        </p:nvSpPr>
        <p:spPr>
          <a:xfrm>
            <a:off x="3777457" y="3111416"/>
            <a:ext cx="1463870" cy="920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Duplicates ,missing values &amp; outliers handling</a:t>
            </a:r>
            <a:endParaRPr dirty="0"/>
          </a:p>
        </p:txBody>
      </p:sp>
      <p:sp>
        <p:nvSpPr>
          <p:cNvPr id="2696" name="Google Shape;2696;p81"/>
          <p:cNvSpPr txBox="1">
            <a:spLocks noGrp="1"/>
          </p:cNvSpPr>
          <p:nvPr>
            <p:ph type="title" idx="7"/>
          </p:nvPr>
        </p:nvSpPr>
        <p:spPr>
          <a:xfrm>
            <a:off x="5444000" y="2908959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2697" name="Google Shape;2697;p81"/>
          <p:cNvSpPr txBox="1">
            <a:spLocks noGrp="1"/>
          </p:cNvSpPr>
          <p:nvPr>
            <p:ph type="subTitle" idx="8"/>
          </p:nvPr>
        </p:nvSpPr>
        <p:spPr>
          <a:xfrm>
            <a:off x="5444000" y="3318878"/>
            <a:ext cx="1402738" cy="906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Data exploration and visualization</a:t>
            </a:r>
            <a:endParaRPr dirty="0"/>
          </a:p>
        </p:txBody>
      </p:sp>
      <p:pic>
        <p:nvPicPr>
          <p:cNvPr id="2699" name="Google Shape;26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36331">
            <a:off x="55031" y="-220610"/>
            <a:ext cx="1536468" cy="153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0" name="Google Shape;270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36331">
            <a:off x="4810503" y="4292903"/>
            <a:ext cx="1536468" cy="1536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11827;p138">
            <a:extLst>
              <a:ext uri="{FF2B5EF4-FFF2-40B4-BE49-F238E27FC236}">
                <a16:creationId xmlns:a16="http://schemas.microsoft.com/office/drawing/2014/main" id="{DDB1BC88-1C13-496C-8EB7-BD0E3E4A4BC1}"/>
              </a:ext>
            </a:extLst>
          </p:cNvPr>
          <p:cNvGrpSpPr/>
          <p:nvPr/>
        </p:nvGrpSpPr>
        <p:grpSpPr>
          <a:xfrm>
            <a:off x="2523603" y="2029187"/>
            <a:ext cx="651668" cy="699394"/>
            <a:chOff x="-19020075" y="4084200"/>
            <a:chExt cx="304825" cy="303275"/>
          </a:xfrm>
          <a:solidFill>
            <a:schemeClr val="accent1"/>
          </a:solidFill>
        </p:grpSpPr>
        <p:sp>
          <p:nvSpPr>
            <p:cNvPr id="36" name="Google Shape;11828;p138">
              <a:extLst>
                <a:ext uri="{FF2B5EF4-FFF2-40B4-BE49-F238E27FC236}">
                  <a16:creationId xmlns:a16="http://schemas.microsoft.com/office/drawing/2014/main" id="{58CC6726-3C37-48D6-80E2-54975B5B2A29}"/>
                </a:ext>
              </a:extLst>
            </p:cNvPr>
            <p:cNvSpPr/>
            <p:nvPr/>
          </p:nvSpPr>
          <p:spPr>
            <a:xfrm>
              <a:off x="-18962575" y="4274800"/>
              <a:ext cx="103975" cy="94550"/>
            </a:xfrm>
            <a:custGeom>
              <a:avLst/>
              <a:gdLst/>
              <a:ahLst/>
              <a:cxnLst/>
              <a:rect l="l" t="t" r="r" b="b"/>
              <a:pathLst>
                <a:path w="4159" h="3782" extrusionOk="0">
                  <a:moveTo>
                    <a:pt x="3403" y="1"/>
                  </a:moveTo>
                  <a:cubicBezTo>
                    <a:pt x="3151" y="1356"/>
                    <a:pt x="1985" y="2364"/>
                    <a:pt x="599" y="2364"/>
                  </a:cubicBezTo>
                  <a:cubicBezTo>
                    <a:pt x="410" y="2364"/>
                    <a:pt x="221" y="2332"/>
                    <a:pt x="0" y="2301"/>
                  </a:cubicBezTo>
                  <a:lnTo>
                    <a:pt x="0" y="2301"/>
                  </a:lnTo>
                  <a:cubicBezTo>
                    <a:pt x="284" y="3151"/>
                    <a:pt x="1071" y="3781"/>
                    <a:pt x="2048" y="3781"/>
                  </a:cubicBezTo>
                  <a:cubicBezTo>
                    <a:pt x="3214" y="3781"/>
                    <a:pt x="4159" y="2836"/>
                    <a:pt x="4159" y="1671"/>
                  </a:cubicBezTo>
                  <a:cubicBezTo>
                    <a:pt x="4159" y="978"/>
                    <a:pt x="3875" y="410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29;p138">
              <a:extLst>
                <a:ext uri="{FF2B5EF4-FFF2-40B4-BE49-F238E27FC236}">
                  <a16:creationId xmlns:a16="http://schemas.microsoft.com/office/drawing/2014/main" id="{3BE1C55A-4DAE-4199-8F96-2F79822D0FC8}"/>
                </a:ext>
              </a:extLst>
            </p:cNvPr>
            <p:cNvSpPr/>
            <p:nvPr/>
          </p:nvSpPr>
          <p:spPr>
            <a:xfrm>
              <a:off x="-18883025" y="4281900"/>
              <a:ext cx="78000" cy="105575"/>
            </a:xfrm>
            <a:custGeom>
              <a:avLst/>
              <a:gdLst/>
              <a:ahLst/>
              <a:cxnLst/>
              <a:rect l="l" t="t" r="r" b="b"/>
              <a:pathLst>
                <a:path w="3120" h="4223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544" y="442"/>
                    <a:pt x="1670" y="914"/>
                    <a:pt x="1670" y="1387"/>
                  </a:cubicBezTo>
                  <a:cubicBezTo>
                    <a:pt x="1670" y="2552"/>
                    <a:pt x="977" y="3529"/>
                    <a:pt x="0" y="3970"/>
                  </a:cubicBezTo>
                  <a:cubicBezTo>
                    <a:pt x="284" y="4128"/>
                    <a:pt x="599" y="4222"/>
                    <a:pt x="977" y="4222"/>
                  </a:cubicBezTo>
                  <a:cubicBezTo>
                    <a:pt x="2142" y="4222"/>
                    <a:pt x="3088" y="3277"/>
                    <a:pt x="3088" y="2080"/>
                  </a:cubicBezTo>
                  <a:cubicBezTo>
                    <a:pt x="3119" y="1072"/>
                    <a:pt x="2331" y="189"/>
                    <a:pt x="1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30;p138">
              <a:extLst>
                <a:ext uri="{FF2B5EF4-FFF2-40B4-BE49-F238E27FC236}">
                  <a16:creationId xmlns:a16="http://schemas.microsoft.com/office/drawing/2014/main" id="{D9D3D4DE-0B91-443F-A8E5-F0DB71FACFA8}"/>
                </a:ext>
              </a:extLst>
            </p:cNvPr>
            <p:cNvSpPr/>
            <p:nvPr/>
          </p:nvSpPr>
          <p:spPr>
            <a:xfrm>
              <a:off x="-18809000" y="4281100"/>
              <a:ext cx="57525" cy="88250"/>
            </a:xfrm>
            <a:custGeom>
              <a:avLst/>
              <a:gdLst/>
              <a:ahLst/>
              <a:cxnLst/>
              <a:rect l="l" t="t" r="r" b="b"/>
              <a:pathLst>
                <a:path w="2301" h="3530" extrusionOk="0">
                  <a:moveTo>
                    <a:pt x="536" y="1"/>
                  </a:moveTo>
                  <a:cubicBezTo>
                    <a:pt x="316" y="1"/>
                    <a:pt x="158" y="32"/>
                    <a:pt x="1" y="64"/>
                  </a:cubicBezTo>
                  <a:cubicBezTo>
                    <a:pt x="568" y="568"/>
                    <a:pt x="883" y="1324"/>
                    <a:pt x="883" y="2112"/>
                  </a:cubicBezTo>
                  <a:cubicBezTo>
                    <a:pt x="883" y="2616"/>
                    <a:pt x="725" y="3088"/>
                    <a:pt x="473" y="3529"/>
                  </a:cubicBezTo>
                  <a:lnTo>
                    <a:pt x="536" y="3529"/>
                  </a:lnTo>
                  <a:cubicBezTo>
                    <a:pt x="1513" y="3529"/>
                    <a:pt x="2300" y="2742"/>
                    <a:pt x="2300" y="1765"/>
                  </a:cubicBezTo>
                  <a:cubicBezTo>
                    <a:pt x="2300" y="820"/>
                    <a:pt x="1513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31;p138">
              <a:extLst>
                <a:ext uri="{FF2B5EF4-FFF2-40B4-BE49-F238E27FC236}">
                  <a16:creationId xmlns:a16="http://schemas.microsoft.com/office/drawing/2014/main" id="{6AFA72DB-1532-4911-86D9-113AE8B686C2}"/>
                </a:ext>
              </a:extLst>
            </p:cNvPr>
            <p:cNvSpPr/>
            <p:nvPr/>
          </p:nvSpPr>
          <p:spPr>
            <a:xfrm>
              <a:off x="-18770400" y="4263000"/>
              <a:ext cx="55150" cy="66975"/>
            </a:xfrm>
            <a:custGeom>
              <a:avLst/>
              <a:gdLst/>
              <a:ahLst/>
              <a:cxnLst/>
              <a:rect l="l" t="t" r="r" b="b"/>
              <a:pathLst>
                <a:path w="2206" h="2679" extrusionOk="0">
                  <a:moveTo>
                    <a:pt x="756" y="0"/>
                  </a:moveTo>
                  <a:cubicBezTo>
                    <a:pt x="473" y="0"/>
                    <a:pt x="189" y="95"/>
                    <a:pt x="0" y="252"/>
                  </a:cubicBezTo>
                  <a:cubicBezTo>
                    <a:pt x="882" y="630"/>
                    <a:pt x="1450" y="1513"/>
                    <a:pt x="1450" y="2521"/>
                  </a:cubicBezTo>
                  <a:lnTo>
                    <a:pt x="1450" y="2678"/>
                  </a:lnTo>
                  <a:cubicBezTo>
                    <a:pt x="1891" y="2458"/>
                    <a:pt x="2206" y="1985"/>
                    <a:pt x="2206" y="1450"/>
                  </a:cubicBezTo>
                  <a:cubicBezTo>
                    <a:pt x="2174" y="662"/>
                    <a:pt x="1544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32;p138">
              <a:extLst>
                <a:ext uri="{FF2B5EF4-FFF2-40B4-BE49-F238E27FC236}">
                  <a16:creationId xmlns:a16="http://schemas.microsoft.com/office/drawing/2014/main" id="{8D71614F-FB4D-4E64-896B-BCD1B0F8A5A1}"/>
                </a:ext>
              </a:extLst>
            </p:cNvPr>
            <p:cNvSpPr/>
            <p:nvPr/>
          </p:nvSpPr>
          <p:spPr>
            <a:xfrm>
              <a:off x="-18768050" y="4227550"/>
              <a:ext cx="52025" cy="31525"/>
            </a:xfrm>
            <a:custGeom>
              <a:avLst/>
              <a:gdLst/>
              <a:ahLst/>
              <a:cxnLst/>
              <a:rect l="l" t="t" r="r" b="b"/>
              <a:pathLst>
                <a:path w="2081" h="1261" extrusionOk="0">
                  <a:moveTo>
                    <a:pt x="1009" y="1"/>
                  </a:moveTo>
                  <a:cubicBezTo>
                    <a:pt x="505" y="1"/>
                    <a:pt x="64" y="347"/>
                    <a:pt x="1" y="820"/>
                  </a:cubicBezTo>
                  <a:cubicBezTo>
                    <a:pt x="221" y="757"/>
                    <a:pt x="410" y="725"/>
                    <a:pt x="662" y="725"/>
                  </a:cubicBezTo>
                  <a:cubicBezTo>
                    <a:pt x="1198" y="725"/>
                    <a:pt x="1671" y="946"/>
                    <a:pt x="2080" y="1261"/>
                  </a:cubicBezTo>
                  <a:lnTo>
                    <a:pt x="2080" y="1072"/>
                  </a:lnTo>
                  <a:cubicBezTo>
                    <a:pt x="2080" y="473"/>
                    <a:pt x="1608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33;p138">
              <a:extLst>
                <a:ext uri="{FF2B5EF4-FFF2-40B4-BE49-F238E27FC236}">
                  <a16:creationId xmlns:a16="http://schemas.microsoft.com/office/drawing/2014/main" id="{1FF0E612-8A5E-49E8-A3FA-83A2F939A805}"/>
                </a:ext>
              </a:extLst>
            </p:cNvPr>
            <p:cNvSpPr/>
            <p:nvPr/>
          </p:nvSpPr>
          <p:spPr>
            <a:xfrm>
              <a:off x="-19000400" y="4262200"/>
              <a:ext cx="106350" cy="52800"/>
            </a:xfrm>
            <a:custGeom>
              <a:avLst/>
              <a:gdLst/>
              <a:ahLst/>
              <a:cxnLst/>
              <a:rect l="l" t="t" r="r" b="b"/>
              <a:pathLst>
                <a:path w="4254" h="2112" extrusionOk="0">
                  <a:moveTo>
                    <a:pt x="1" y="1"/>
                  </a:moveTo>
                  <a:cubicBezTo>
                    <a:pt x="1" y="1167"/>
                    <a:pt x="946" y="2112"/>
                    <a:pt x="2112" y="2112"/>
                  </a:cubicBezTo>
                  <a:cubicBezTo>
                    <a:pt x="3309" y="2112"/>
                    <a:pt x="4254" y="1230"/>
                    <a:pt x="4254" y="32"/>
                  </a:cubicBezTo>
                  <a:lnTo>
                    <a:pt x="4254" y="32"/>
                  </a:lnTo>
                  <a:cubicBezTo>
                    <a:pt x="3655" y="473"/>
                    <a:pt x="2899" y="757"/>
                    <a:pt x="2112" y="757"/>
                  </a:cubicBezTo>
                  <a:cubicBezTo>
                    <a:pt x="1324" y="757"/>
                    <a:pt x="568" y="47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834;p138">
              <a:extLst>
                <a:ext uri="{FF2B5EF4-FFF2-40B4-BE49-F238E27FC236}">
                  <a16:creationId xmlns:a16="http://schemas.microsoft.com/office/drawing/2014/main" id="{64F24F88-282D-4872-AD53-007714F547BC}"/>
                </a:ext>
              </a:extLst>
            </p:cNvPr>
            <p:cNvSpPr/>
            <p:nvPr/>
          </p:nvSpPr>
          <p:spPr>
            <a:xfrm>
              <a:off x="-18912175" y="4173200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378" y="1"/>
                  </a:moveTo>
                  <a:cubicBezTo>
                    <a:pt x="189" y="1"/>
                    <a:pt x="0" y="284"/>
                    <a:pt x="0" y="725"/>
                  </a:cubicBezTo>
                  <a:cubicBezTo>
                    <a:pt x="0" y="1166"/>
                    <a:pt x="189" y="1418"/>
                    <a:pt x="378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835;p138">
              <a:extLst>
                <a:ext uri="{FF2B5EF4-FFF2-40B4-BE49-F238E27FC236}">
                  <a16:creationId xmlns:a16="http://schemas.microsoft.com/office/drawing/2014/main" id="{5BEE84CA-B426-41E1-B7F6-0906E20184EE}"/>
                </a:ext>
              </a:extLst>
            </p:cNvPr>
            <p:cNvSpPr/>
            <p:nvPr/>
          </p:nvSpPr>
          <p:spPr>
            <a:xfrm>
              <a:off x="-19001975" y="4173200"/>
              <a:ext cx="18150" cy="35475"/>
            </a:xfrm>
            <a:custGeom>
              <a:avLst/>
              <a:gdLst/>
              <a:ahLst/>
              <a:cxnLst/>
              <a:rect l="l" t="t" r="r" b="b"/>
              <a:pathLst>
                <a:path w="726" h="1419" extrusionOk="0">
                  <a:moveTo>
                    <a:pt x="379" y="1"/>
                  </a:moveTo>
                  <a:cubicBezTo>
                    <a:pt x="221" y="1"/>
                    <a:pt x="1" y="284"/>
                    <a:pt x="1" y="725"/>
                  </a:cubicBezTo>
                  <a:cubicBezTo>
                    <a:pt x="1" y="1166"/>
                    <a:pt x="221" y="1418"/>
                    <a:pt x="379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836;p138">
              <a:extLst>
                <a:ext uri="{FF2B5EF4-FFF2-40B4-BE49-F238E27FC236}">
                  <a16:creationId xmlns:a16="http://schemas.microsoft.com/office/drawing/2014/main" id="{4B61B150-302A-4FFD-929A-D56A7D8507DB}"/>
                </a:ext>
              </a:extLst>
            </p:cNvPr>
            <p:cNvSpPr/>
            <p:nvPr/>
          </p:nvSpPr>
          <p:spPr>
            <a:xfrm>
              <a:off x="-19020075" y="4084200"/>
              <a:ext cx="143375" cy="178025"/>
            </a:xfrm>
            <a:custGeom>
              <a:avLst/>
              <a:gdLst/>
              <a:ahLst/>
              <a:cxnLst/>
              <a:rect l="l" t="t" r="r" b="b"/>
              <a:pathLst>
                <a:path w="5735" h="7121" extrusionOk="0">
                  <a:moveTo>
                    <a:pt x="1418" y="1"/>
                  </a:moveTo>
                  <a:cubicBezTo>
                    <a:pt x="630" y="1"/>
                    <a:pt x="0" y="662"/>
                    <a:pt x="0" y="1450"/>
                  </a:cubicBezTo>
                  <a:cubicBezTo>
                    <a:pt x="0" y="1923"/>
                    <a:pt x="221" y="2301"/>
                    <a:pt x="567" y="2584"/>
                  </a:cubicBezTo>
                  <a:cubicBezTo>
                    <a:pt x="315" y="2962"/>
                    <a:pt x="95" y="3435"/>
                    <a:pt x="32" y="3907"/>
                  </a:cubicBezTo>
                  <a:cubicBezTo>
                    <a:pt x="158" y="3277"/>
                    <a:pt x="536" y="2868"/>
                    <a:pt x="1040" y="2868"/>
                  </a:cubicBezTo>
                  <a:cubicBezTo>
                    <a:pt x="1638" y="2868"/>
                    <a:pt x="2111" y="3498"/>
                    <a:pt x="2111" y="4285"/>
                  </a:cubicBezTo>
                  <a:cubicBezTo>
                    <a:pt x="2111" y="5073"/>
                    <a:pt x="1638" y="5703"/>
                    <a:pt x="1040" y="5703"/>
                  </a:cubicBezTo>
                  <a:cubicBezTo>
                    <a:pt x="567" y="5703"/>
                    <a:pt x="158" y="5262"/>
                    <a:pt x="32" y="4632"/>
                  </a:cubicBezTo>
                  <a:lnTo>
                    <a:pt x="32" y="4632"/>
                  </a:lnTo>
                  <a:cubicBezTo>
                    <a:pt x="189" y="6050"/>
                    <a:pt x="1418" y="7121"/>
                    <a:pt x="2867" y="7121"/>
                  </a:cubicBezTo>
                  <a:cubicBezTo>
                    <a:pt x="4316" y="7121"/>
                    <a:pt x="5514" y="6018"/>
                    <a:pt x="5703" y="4632"/>
                  </a:cubicBezTo>
                  <a:lnTo>
                    <a:pt x="5703" y="4632"/>
                  </a:lnTo>
                  <a:cubicBezTo>
                    <a:pt x="5577" y="5262"/>
                    <a:pt x="5199" y="5703"/>
                    <a:pt x="4694" y="5703"/>
                  </a:cubicBezTo>
                  <a:cubicBezTo>
                    <a:pt x="4096" y="5703"/>
                    <a:pt x="3623" y="5073"/>
                    <a:pt x="3623" y="4285"/>
                  </a:cubicBezTo>
                  <a:cubicBezTo>
                    <a:pt x="3623" y="3498"/>
                    <a:pt x="4096" y="2868"/>
                    <a:pt x="4694" y="2868"/>
                  </a:cubicBezTo>
                  <a:cubicBezTo>
                    <a:pt x="5199" y="2868"/>
                    <a:pt x="5577" y="3277"/>
                    <a:pt x="5703" y="3907"/>
                  </a:cubicBezTo>
                  <a:cubicBezTo>
                    <a:pt x="5608" y="3403"/>
                    <a:pt x="5419" y="2962"/>
                    <a:pt x="5136" y="2584"/>
                  </a:cubicBezTo>
                  <a:cubicBezTo>
                    <a:pt x="5514" y="2301"/>
                    <a:pt x="5734" y="1923"/>
                    <a:pt x="5734" y="1450"/>
                  </a:cubicBezTo>
                  <a:cubicBezTo>
                    <a:pt x="5734" y="662"/>
                    <a:pt x="5104" y="1"/>
                    <a:pt x="4316" y="1"/>
                  </a:cubicBezTo>
                  <a:cubicBezTo>
                    <a:pt x="4127" y="1"/>
                    <a:pt x="3970" y="127"/>
                    <a:pt x="3970" y="347"/>
                  </a:cubicBezTo>
                  <a:cubicBezTo>
                    <a:pt x="3970" y="536"/>
                    <a:pt x="4127" y="694"/>
                    <a:pt x="4316" y="694"/>
                  </a:cubicBezTo>
                  <a:cubicBezTo>
                    <a:pt x="4726" y="694"/>
                    <a:pt x="5041" y="1040"/>
                    <a:pt x="5041" y="1450"/>
                  </a:cubicBezTo>
                  <a:cubicBezTo>
                    <a:pt x="5041" y="1702"/>
                    <a:pt x="4883" y="1954"/>
                    <a:pt x="4631" y="2080"/>
                  </a:cubicBezTo>
                  <a:cubicBezTo>
                    <a:pt x="4159" y="1670"/>
                    <a:pt x="3529" y="1450"/>
                    <a:pt x="2867" y="1450"/>
                  </a:cubicBezTo>
                  <a:cubicBezTo>
                    <a:pt x="2206" y="1450"/>
                    <a:pt x="1607" y="1670"/>
                    <a:pt x="1103" y="2080"/>
                  </a:cubicBezTo>
                  <a:cubicBezTo>
                    <a:pt x="851" y="1954"/>
                    <a:pt x="693" y="1702"/>
                    <a:pt x="693" y="1450"/>
                  </a:cubicBezTo>
                  <a:cubicBezTo>
                    <a:pt x="693" y="1040"/>
                    <a:pt x="1008" y="694"/>
                    <a:pt x="1418" y="694"/>
                  </a:cubicBezTo>
                  <a:cubicBezTo>
                    <a:pt x="1607" y="694"/>
                    <a:pt x="1764" y="536"/>
                    <a:pt x="1764" y="347"/>
                  </a:cubicBezTo>
                  <a:cubicBezTo>
                    <a:pt x="1764" y="127"/>
                    <a:pt x="1607" y="1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2696;p81">
            <a:extLst>
              <a:ext uri="{FF2B5EF4-FFF2-40B4-BE49-F238E27FC236}">
                <a16:creationId xmlns:a16="http://schemas.microsoft.com/office/drawing/2014/main" id="{3CE65A98-B865-4B2A-AAD6-E73A25B2E86F}"/>
              </a:ext>
            </a:extLst>
          </p:cNvPr>
          <p:cNvSpPr txBox="1">
            <a:spLocks/>
          </p:cNvSpPr>
          <p:nvPr/>
        </p:nvSpPr>
        <p:spPr>
          <a:xfrm>
            <a:off x="7108235" y="2904543"/>
            <a:ext cx="14088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mpact"/>
              <a:buNone/>
              <a:defRPr sz="1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 dirty="0"/>
              <a:t>ML</a:t>
            </a:r>
          </a:p>
        </p:txBody>
      </p:sp>
      <p:sp>
        <p:nvSpPr>
          <p:cNvPr id="50" name="Google Shape;2697;p81">
            <a:extLst>
              <a:ext uri="{FF2B5EF4-FFF2-40B4-BE49-F238E27FC236}">
                <a16:creationId xmlns:a16="http://schemas.microsoft.com/office/drawing/2014/main" id="{9A748935-3FA2-49F9-96C7-E6E9CCC33433}"/>
              </a:ext>
            </a:extLst>
          </p:cNvPr>
          <p:cNvSpPr txBox="1">
            <a:spLocks/>
          </p:cNvSpPr>
          <p:nvPr/>
        </p:nvSpPr>
        <p:spPr>
          <a:xfrm>
            <a:off x="6994684" y="3327734"/>
            <a:ext cx="1567442" cy="76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xygen"/>
              <a:buNone/>
              <a:defRPr sz="2100" b="0" i="0" u="none" strike="noStrike" cap="none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Train, Test and evaluate the results</a:t>
            </a:r>
          </a:p>
        </p:txBody>
      </p:sp>
      <p:sp>
        <p:nvSpPr>
          <p:cNvPr id="51" name="Google Shape;2669;p81">
            <a:extLst>
              <a:ext uri="{FF2B5EF4-FFF2-40B4-BE49-F238E27FC236}">
                <a16:creationId xmlns:a16="http://schemas.microsoft.com/office/drawing/2014/main" id="{10DBDD0C-9F13-46D3-A284-24318F65C489}"/>
              </a:ext>
            </a:extLst>
          </p:cNvPr>
          <p:cNvSpPr/>
          <p:nvPr/>
        </p:nvSpPr>
        <p:spPr>
          <a:xfrm>
            <a:off x="2098144" y="1711919"/>
            <a:ext cx="1419895" cy="2587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669;p81">
            <a:extLst>
              <a:ext uri="{FF2B5EF4-FFF2-40B4-BE49-F238E27FC236}">
                <a16:creationId xmlns:a16="http://schemas.microsoft.com/office/drawing/2014/main" id="{B568E660-BA44-475E-9C34-B6AEEDDA3C4C}"/>
              </a:ext>
            </a:extLst>
          </p:cNvPr>
          <p:cNvSpPr/>
          <p:nvPr/>
        </p:nvSpPr>
        <p:spPr>
          <a:xfrm>
            <a:off x="3747570" y="1711919"/>
            <a:ext cx="1493757" cy="2587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669;p81">
            <a:extLst>
              <a:ext uri="{FF2B5EF4-FFF2-40B4-BE49-F238E27FC236}">
                <a16:creationId xmlns:a16="http://schemas.microsoft.com/office/drawing/2014/main" id="{74EC0585-368C-4B28-BAE8-617836935D81}"/>
              </a:ext>
            </a:extLst>
          </p:cNvPr>
          <p:cNvSpPr/>
          <p:nvPr/>
        </p:nvSpPr>
        <p:spPr>
          <a:xfrm>
            <a:off x="5445890" y="1711919"/>
            <a:ext cx="1419895" cy="2587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669;p81">
            <a:extLst>
              <a:ext uri="{FF2B5EF4-FFF2-40B4-BE49-F238E27FC236}">
                <a16:creationId xmlns:a16="http://schemas.microsoft.com/office/drawing/2014/main" id="{C8B6198E-00D7-4837-AEAB-2FECFFE4A8F3}"/>
              </a:ext>
            </a:extLst>
          </p:cNvPr>
          <p:cNvSpPr/>
          <p:nvPr/>
        </p:nvSpPr>
        <p:spPr>
          <a:xfrm>
            <a:off x="7068458" y="1711919"/>
            <a:ext cx="1419895" cy="2587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12099;p139">
            <a:extLst>
              <a:ext uri="{FF2B5EF4-FFF2-40B4-BE49-F238E27FC236}">
                <a16:creationId xmlns:a16="http://schemas.microsoft.com/office/drawing/2014/main" id="{90D59D93-797B-49E4-BC47-7781BF42F977}"/>
              </a:ext>
            </a:extLst>
          </p:cNvPr>
          <p:cNvGrpSpPr/>
          <p:nvPr/>
        </p:nvGrpSpPr>
        <p:grpSpPr>
          <a:xfrm>
            <a:off x="7467080" y="2179823"/>
            <a:ext cx="602832" cy="576661"/>
            <a:chOff x="-3030525" y="3973150"/>
            <a:chExt cx="293025" cy="257575"/>
          </a:xfrm>
          <a:solidFill>
            <a:schemeClr val="accent1"/>
          </a:solidFill>
        </p:grpSpPr>
        <p:sp>
          <p:nvSpPr>
            <p:cNvPr id="68" name="Google Shape;12100;p139">
              <a:extLst>
                <a:ext uri="{FF2B5EF4-FFF2-40B4-BE49-F238E27FC236}">
                  <a16:creationId xmlns:a16="http://schemas.microsoft.com/office/drawing/2014/main" id="{D5D92938-85D6-4507-BD4F-DF9C409326C8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101;p139">
              <a:extLst>
                <a:ext uri="{FF2B5EF4-FFF2-40B4-BE49-F238E27FC236}">
                  <a16:creationId xmlns:a16="http://schemas.microsoft.com/office/drawing/2014/main" id="{8550BD07-3E08-49E2-AC7A-FB6AB415DE62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0195;p135">
            <a:extLst>
              <a:ext uri="{FF2B5EF4-FFF2-40B4-BE49-F238E27FC236}">
                <a16:creationId xmlns:a16="http://schemas.microsoft.com/office/drawing/2014/main" id="{7B6C3533-5789-492E-A60C-5B812A148207}"/>
              </a:ext>
            </a:extLst>
          </p:cNvPr>
          <p:cNvGrpSpPr/>
          <p:nvPr/>
        </p:nvGrpSpPr>
        <p:grpSpPr>
          <a:xfrm>
            <a:off x="5839003" y="2145007"/>
            <a:ext cx="618794" cy="644603"/>
            <a:chOff x="-61783350" y="3743950"/>
            <a:chExt cx="316650" cy="317450"/>
          </a:xfrm>
          <a:solidFill>
            <a:schemeClr val="accent1"/>
          </a:solidFill>
        </p:grpSpPr>
        <p:sp>
          <p:nvSpPr>
            <p:cNvPr id="71" name="Google Shape;10196;p135">
              <a:extLst>
                <a:ext uri="{FF2B5EF4-FFF2-40B4-BE49-F238E27FC236}">
                  <a16:creationId xmlns:a16="http://schemas.microsoft.com/office/drawing/2014/main" id="{4FD3863B-F46D-4BB9-B362-52A20AEAEF77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197;p135">
              <a:extLst>
                <a:ext uri="{FF2B5EF4-FFF2-40B4-BE49-F238E27FC236}">
                  <a16:creationId xmlns:a16="http://schemas.microsoft.com/office/drawing/2014/main" id="{E5CC455F-FFFE-4FE0-9024-54C9A4398021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חץ: מעוקל למטה 2">
            <a:extLst>
              <a:ext uri="{FF2B5EF4-FFF2-40B4-BE49-F238E27FC236}">
                <a16:creationId xmlns:a16="http://schemas.microsoft.com/office/drawing/2014/main" id="{72665E59-3B1C-4AEA-B975-8ADCDDF6B55B}"/>
              </a:ext>
            </a:extLst>
          </p:cNvPr>
          <p:cNvSpPr/>
          <p:nvPr/>
        </p:nvSpPr>
        <p:spPr>
          <a:xfrm>
            <a:off x="1192299" y="1054180"/>
            <a:ext cx="1676511" cy="6374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85" name="חץ: מעוקל למטה 84">
            <a:extLst>
              <a:ext uri="{FF2B5EF4-FFF2-40B4-BE49-F238E27FC236}">
                <a16:creationId xmlns:a16="http://schemas.microsoft.com/office/drawing/2014/main" id="{CE480E42-26F5-4632-B210-CD2575B05D9D}"/>
              </a:ext>
            </a:extLst>
          </p:cNvPr>
          <p:cNvSpPr/>
          <p:nvPr/>
        </p:nvSpPr>
        <p:spPr>
          <a:xfrm>
            <a:off x="4472451" y="1064656"/>
            <a:ext cx="1676511" cy="6374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86" name="חץ: מעוקל למטה 85">
            <a:extLst>
              <a:ext uri="{FF2B5EF4-FFF2-40B4-BE49-F238E27FC236}">
                <a16:creationId xmlns:a16="http://schemas.microsoft.com/office/drawing/2014/main" id="{5E8A1BDC-346A-4AE1-B112-19B31A9E420A}"/>
              </a:ext>
            </a:extLst>
          </p:cNvPr>
          <p:cNvSpPr/>
          <p:nvPr/>
        </p:nvSpPr>
        <p:spPr>
          <a:xfrm flipV="1">
            <a:off x="2816227" y="4321484"/>
            <a:ext cx="1676511" cy="6816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87" name="חץ: מעוקל למטה 86">
            <a:extLst>
              <a:ext uri="{FF2B5EF4-FFF2-40B4-BE49-F238E27FC236}">
                <a16:creationId xmlns:a16="http://schemas.microsoft.com/office/drawing/2014/main" id="{8D2BE99B-D2AC-41A9-A719-7E57E9E46A8F}"/>
              </a:ext>
            </a:extLst>
          </p:cNvPr>
          <p:cNvSpPr/>
          <p:nvPr/>
        </p:nvSpPr>
        <p:spPr>
          <a:xfrm flipV="1">
            <a:off x="6136124" y="4294734"/>
            <a:ext cx="1676511" cy="6816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grpSp>
        <p:nvGrpSpPr>
          <p:cNvPr id="91" name="Google Shape;9874;p134">
            <a:extLst>
              <a:ext uri="{FF2B5EF4-FFF2-40B4-BE49-F238E27FC236}">
                <a16:creationId xmlns:a16="http://schemas.microsoft.com/office/drawing/2014/main" id="{E0D9FEDB-38D6-4BBC-9DBF-24312C9189C0}"/>
              </a:ext>
            </a:extLst>
          </p:cNvPr>
          <p:cNvGrpSpPr/>
          <p:nvPr/>
        </p:nvGrpSpPr>
        <p:grpSpPr>
          <a:xfrm>
            <a:off x="4144225" y="2149458"/>
            <a:ext cx="656451" cy="594278"/>
            <a:chOff x="-26204800" y="3547050"/>
            <a:chExt cx="296975" cy="295375"/>
          </a:xfrm>
          <a:solidFill>
            <a:schemeClr val="accent1"/>
          </a:solidFill>
        </p:grpSpPr>
        <p:sp>
          <p:nvSpPr>
            <p:cNvPr id="92" name="Google Shape;9875;p134">
              <a:extLst>
                <a:ext uri="{FF2B5EF4-FFF2-40B4-BE49-F238E27FC236}">
                  <a16:creationId xmlns:a16="http://schemas.microsoft.com/office/drawing/2014/main" id="{5F4BDB35-4E46-487A-984C-404B0DC3062C}"/>
                </a:ext>
              </a:extLst>
            </p:cNvPr>
            <p:cNvSpPr/>
            <p:nvPr/>
          </p:nvSpPr>
          <p:spPr>
            <a:xfrm>
              <a:off x="-26204000" y="3669125"/>
              <a:ext cx="296175" cy="173300"/>
            </a:xfrm>
            <a:custGeom>
              <a:avLst/>
              <a:gdLst/>
              <a:ahLst/>
              <a:cxnLst/>
              <a:rect l="l" t="t" r="r" b="b"/>
              <a:pathLst>
                <a:path w="11847" h="6932" extrusionOk="0">
                  <a:moveTo>
                    <a:pt x="7656" y="3466"/>
                  </a:moveTo>
                  <a:lnTo>
                    <a:pt x="7656" y="4852"/>
                  </a:lnTo>
                  <a:lnTo>
                    <a:pt x="6963" y="4852"/>
                  </a:lnTo>
                  <a:lnTo>
                    <a:pt x="6963" y="3466"/>
                  </a:lnTo>
                  <a:close/>
                  <a:moveTo>
                    <a:pt x="9074" y="3466"/>
                  </a:moveTo>
                  <a:lnTo>
                    <a:pt x="9074" y="4852"/>
                  </a:lnTo>
                  <a:lnTo>
                    <a:pt x="8381" y="4852"/>
                  </a:lnTo>
                  <a:lnTo>
                    <a:pt x="8381" y="3466"/>
                  </a:lnTo>
                  <a:close/>
                  <a:moveTo>
                    <a:pt x="10460" y="3435"/>
                  </a:moveTo>
                  <a:lnTo>
                    <a:pt x="10460" y="4852"/>
                  </a:lnTo>
                  <a:lnTo>
                    <a:pt x="9735" y="4852"/>
                  </a:lnTo>
                  <a:lnTo>
                    <a:pt x="9735" y="3466"/>
                  </a:lnTo>
                  <a:lnTo>
                    <a:pt x="10114" y="3466"/>
                  </a:lnTo>
                  <a:cubicBezTo>
                    <a:pt x="10208" y="3466"/>
                    <a:pt x="10334" y="3466"/>
                    <a:pt x="10460" y="3435"/>
                  </a:cubicBezTo>
                  <a:close/>
                  <a:moveTo>
                    <a:pt x="10114" y="1"/>
                  </a:moveTo>
                  <a:cubicBezTo>
                    <a:pt x="9515" y="1"/>
                    <a:pt x="9042" y="442"/>
                    <a:pt x="8633" y="788"/>
                  </a:cubicBezTo>
                  <a:cubicBezTo>
                    <a:pt x="8318" y="1103"/>
                    <a:pt x="8034" y="1387"/>
                    <a:pt x="7656" y="1387"/>
                  </a:cubicBezTo>
                  <a:cubicBezTo>
                    <a:pt x="7404" y="1387"/>
                    <a:pt x="7121" y="1229"/>
                    <a:pt x="7026" y="946"/>
                  </a:cubicBezTo>
                  <a:cubicBezTo>
                    <a:pt x="6974" y="815"/>
                    <a:pt x="6855" y="749"/>
                    <a:pt x="6708" y="749"/>
                  </a:cubicBezTo>
                  <a:cubicBezTo>
                    <a:pt x="6679" y="749"/>
                    <a:pt x="6648" y="752"/>
                    <a:pt x="6617" y="757"/>
                  </a:cubicBezTo>
                  <a:cubicBezTo>
                    <a:pt x="6018" y="914"/>
                    <a:pt x="5577" y="1481"/>
                    <a:pt x="5577" y="2080"/>
                  </a:cubicBezTo>
                  <a:cubicBezTo>
                    <a:pt x="5577" y="2616"/>
                    <a:pt x="5860" y="3025"/>
                    <a:pt x="6301" y="3277"/>
                  </a:cubicBezTo>
                  <a:lnTo>
                    <a:pt x="6301" y="4758"/>
                  </a:lnTo>
                  <a:cubicBezTo>
                    <a:pt x="6238" y="4758"/>
                    <a:pt x="6207" y="4726"/>
                    <a:pt x="6144" y="4726"/>
                  </a:cubicBezTo>
                  <a:lnTo>
                    <a:pt x="4443" y="3813"/>
                  </a:lnTo>
                  <a:cubicBezTo>
                    <a:pt x="4002" y="3592"/>
                    <a:pt x="3498" y="3466"/>
                    <a:pt x="2993" y="3466"/>
                  </a:cubicBezTo>
                  <a:lnTo>
                    <a:pt x="347" y="3466"/>
                  </a:lnTo>
                  <a:cubicBezTo>
                    <a:pt x="158" y="3466"/>
                    <a:pt x="0" y="3624"/>
                    <a:pt x="0" y="3813"/>
                  </a:cubicBezTo>
                  <a:lnTo>
                    <a:pt x="0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2993" y="5546"/>
                  </a:lnTo>
                  <a:cubicBezTo>
                    <a:pt x="3371" y="5546"/>
                    <a:pt x="3781" y="5672"/>
                    <a:pt x="4128" y="5829"/>
                  </a:cubicBezTo>
                  <a:lnTo>
                    <a:pt x="5829" y="6743"/>
                  </a:lnTo>
                  <a:cubicBezTo>
                    <a:pt x="6049" y="6869"/>
                    <a:pt x="6364" y="6932"/>
                    <a:pt x="6648" y="6932"/>
                  </a:cubicBezTo>
                  <a:lnTo>
                    <a:pt x="10807" y="6932"/>
                  </a:lnTo>
                  <a:cubicBezTo>
                    <a:pt x="11405" y="6932"/>
                    <a:pt x="11846" y="6459"/>
                    <a:pt x="11846" y="5924"/>
                  </a:cubicBezTo>
                  <a:cubicBezTo>
                    <a:pt x="11846" y="5483"/>
                    <a:pt x="11563" y="5073"/>
                    <a:pt x="11122" y="4915"/>
                  </a:cubicBezTo>
                  <a:lnTo>
                    <a:pt x="11122" y="3120"/>
                  </a:lnTo>
                  <a:cubicBezTo>
                    <a:pt x="11563" y="2805"/>
                    <a:pt x="11846" y="2301"/>
                    <a:pt x="11846" y="1733"/>
                  </a:cubicBezTo>
                  <a:cubicBezTo>
                    <a:pt x="11846" y="788"/>
                    <a:pt x="11059" y="1"/>
                    <a:pt x="101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876;p134">
              <a:extLst>
                <a:ext uri="{FF2B5EF4-FFF2-40B4-BE49-F238E27FC236}">
                  <a16:creationId xmlns:a16="http://schemas.microsoft.com/office/drawing/2014/main" id="{2479891F-7022-4899-A6D6-EC44B3AF13D5}"/>
                </a:ext>
              </a:extLst>
            </p:cNvPr>
            <p:cNvSpPr/>
            <p:nvPr/>
          </p:nvSpPr>
          <p:spPr>
            <a:xfrm>
              <a:off x="-26204800" y="3547050"/>
              <a:ext cx="296975" cy="122100"/>
            </a:xfrm>
            <a:custGeom>
              <a:avLst/>
              <a:gdLst/>
              <a:ahLst/>
              <a:cxnLst/>
              <a:rect l="l" t="t" r="r" b="b"/>
              <a:pathLst>
                <a:path w="11879" h="4884" extrusionOk="0">
                  <a:moveTo>
                    <a:pt x="10839" y="1702"/>
                  </a:moveTo>
                  <a:cubicBezTo>
                    <a:pt x="11028" y="1702"/>
                    <a:pt x="11185" y="1859"/>
                    <a:pt x="11185" y="2048"/>
                  </a:cubicBezTo>
                  <a:cubicBezTo>
                    <a:pt x="11154" y="2269"/>
                    <a:pt x="10996" y="2426"/>
                    <a:pt x="10839" y="2426"/>
                  </a:cubicBezTo>
                  <a:lnTo>
                    <a:pt x="10492" y="2426"/>
                  </a:lnTo>
                  <a:lnTo>
                    <a:pt x="10492" y="1702"/>
                  </a:lnTo>
                  <a:close/>
                  <a:moveTo>
                    <a:pt x="726" y="725"/>
                  </a:moveTo>
                  <a:lnTo>
                    <a:pt x="1419" y="757"/>
                  </a:lnTo>
                  <a:lnTo>
                    <a:pt x="1419" y="4002"/>
                  </a:lnTo>
                  <a:lnTo>
                    <a:pt x="726" y="4096"/>
                  </a:lnTo>
                  <a:lnTo>
                    <a:pt x="726" y="725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37"/>
                  </a:lnTo>
                  <a:cubicBezTo>
                    <a:pt x="1" y="4726"/>
                    <a:pt x="221" y="4884"/>
                    <a:pt x="411" y="4884"/>
                  </a:cubicBezTo>
                  <a:lnTo>
                    <a:pt x="9578" y="3592"/>
                  </a:lnTo>
                  <a:cubicBezTo>
                    <a:pt x="9862" y="3561"/>
                    <a:pt x="10083" y="3403"/>
                    <a:pt x="10240" y="3151"/>
                  </a:cubicBezTo>
                  <a:lnTo>
                    <a:pt x="10807" y="3151"/>
                  </a:lnTo>
                  <a:cubicBezTo>
                    <a:pt x="11406" y="3151"/>
                    <a:pt x="11815" y="2678"/>
                    <a:pt x="11815" y="2143"/>
                  </a:cubicBezTo>
                  <a:cubicBezTo>
                    <a:pt x="11878" y="1513"/>
                    <a:pt x="11406" y="1040"/>
                    <a:pt x="10839" y="1040"/>
                  </a:cubicBezTo>
                  <a:lnTo>
                    <a:pt x="10240" y="1040"/>
                  </a:lnTo>
                  <a:cubicBezTo>
                    <a:pt x="10083" y="788"/>
                    <a:pt x="9831" y="694"/>
                    <a:pt x="9515" y="631"/>
                  </a:cubicBezTo>
                  <a:lnTo>
                    <a:pt x="3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8"/>
          <p:cNvSpPr txBox="1">
            <a:spLocks noGrp="1"/>
          </p:cNvSpPr>
          <p:nvPr>
            <p:ph type="title" idx="2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4" name="Google Shape;884;p58"/>
          <p:cNvSpPr txBox="1">
            <a:spLocks noGrp="1"/>
          </p:cNvSpPr>
          <p:nvPr>
            <p:ph type="title"/>
          </p:nvPr>
        </p:nvSpPr>
        <p:spPr>
          <a:xfrm>
            <a:off x="2821650" y="2583771"/>
            <a:ext cx="35007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inding the data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5"/>
          <p:cNvSpPr txBox="1">
            <a:spLocks noGrp="1"/>
          </p:cNvSpPr>
          <p:nvPr>
            <p:ph type="body" idx="1"/>
          </p:nvPr>
        </p:nvSpPr>
        <p:spPr>
          <a:xfrm>
            <a:off x="329250" y="1276536"/>
            <a:ext cx="8485500" cy="3569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rtl="0">
              <a:buNone/>
            </a:pPr>
            <a:r>
              <a:rPr lang="en-US" sz="1600" dirty="0">
                <a:latin typeface="Fjalla One" panose="020B0604020202020204" charset="0"/>
              </a:rPr>
              <a:t>It wasn’t an easy  task to find the desirable  data .</a:t>
            </a:r>
          </a:p>
          <a:p>
            <a:pPr marL="0" indent="0" algn="l" rtl="0">
              <a:buNone/>
            </a:pPr>
            <a:r>
              <a:rPr lang="en-US" sz="1600" dirty="0">
                <a:latin typeface="Fjalla One" panose="020B0604020202020204" charset="0"/>
              </a:rPr>
              <a:t>After days and nights  of searching ,finally-we found it .</a:t>
            </a:r>
          </a:p>
          <a:p>
            <a:pPr marL="0" indent="0" algn="l" rtl="0">
              <a:buNone/>
            </a:pPr>
            <a:r>
              <a:rPr lang="en-US" sz="1600" dirty="0">
                <a:latin typeface="Fjalla One" panose="020B0604020202020204" charset="0"/>
              </a:rPr>
              <a:t>A Website called </a:t>
            </a:r>
            <a:r>
              <a:rPr lang="en-US" sz="1600" dirty="0">
                <a:solidFill>
                  <a:schemeClr val="accent1"/>
                </a:solidFill>
                <a:latin typeface="Fjalla One" panose="020B0604020202020204" charset="0"/>
              </a:rPr>
              <a:t>Spillover.</a:t>
            </a:r>
          </a:p>
          <a:p>
            <a:pPr marL="0" indent="0" algn="l" rtl="0">
              <a:buNone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Fjalla One" panose="020B0604020202020204" charset="0"/>
              </a:rPr>
              <a:t>The Spillover is a national data base containing 887 different viruses. Each virus is ranked and gets his risk score based on 32 different risk factors. Risk factors are divided to 3 main groups: 'HOST', 'ENVIRONMENT' and 'VIRUS’.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Fjalla One" panose="020B0604020202020204" charset="0"/>
              </a:rPr>
              <a:t> Each risk factor also has a different contribution to the risk score: 'LOW', </a:t>
            </a:r>
            <a:r>
              <a:rPr lang="en-US" sz="1600" dirty="0">
                <a:solidFill>
                  <a:schemeClr val="accent2"/>
                </a:solidFill>
                <a:latin typeface="Fjalla One" panose="020B0604020202020204" charset="0"/>
              </a:rPr>
              <a:t>'MEDIUM',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Fjalla One" panose="020B0604020202020204" charset="0"/>
              </a:rPr>
              <a:t>'HIGH’.</a:t>
            </a:r>
          </a:p>
          <a:p>
            <a:pPr marL="0" indent="0" algn="l" rtl="0">
              <a:buNone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indent="0" algn="l" rtl="0">
              <a:buNone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indent="0" algn="l" rtl="0">
              <a:buNone/>
            </a:pPr>
            <a:r>
              <a:rPr lang="da-DK" sz="1600" dirty="0">
                <a:solidFill>
                  <a:schemeClr val="accent2"/>
                </a:solidFill>
                <a:latin typeface="Fjalla One" panose="020B0604020202020204" charset="0"/>
              </a:rPr>
              <a:t>Spillover web page: </a:t>
            </a:r>
            <a:r>
              <a:rPr lang="da-DK" sz="1600" dirty="0">
                <a:solidFill>
                  <a:schemeClr val="accent1"/>
                </a:solidFill>
                <a:latin typeface="Fjalla One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https://spillover.global/ranking-comparison/</a:t>
            </a:r>
            <a:endParaRPr lang="en-US" sz="1600" dirty="0">
              <a:solidFill>
                <a:schemeClr val="accent1"/>
              </a:solidFill>
              <a:latin typeface="Fjalla One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Fjalla One" panose="020B0604020202020204" charset="0"/>
              </a:rPr>
              <a:t>National Geographic's article about the spillover tool:</a:t>
            </a:r>
            <a:br>
              <a:rPr lang="en-US" sz="1600" dirty="0">
                <a:solidFill>
                  <a:schemeClr val="accent2"/>
                </a:solidFill>
                <a:latin typeface="Fjalla One" panose="020B0604020202020204" charset="0"/>
              </a:rPr>
            </a:br>
            <a:r>
              <a:rPr lang="en-US" sz="1600" dirty="0">
                <a:solidFill>
                  <a:schemeClr val="accent2"/>
                </a:solidFill>
                <a:latin typeface="Fjalla One" panose="020B0604020202020204" charset="0"/>
              </a:rPr>
              <a:t> </a:t>
            </a:r>
            <a:r>
              <a:rPr lang="en-US" sz="1600" dirty="0">
                <a:solidFill>
                  <a:schemeClr val="accent1"/>
                </a:solidFill>
                <a:latin typeface="Fjalla One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https://www.nationalgeographic.com/science/article/can-a-new-app-predict-the-next-pandemic</a:t>
            </a:r>
            <a:endParaRPr sz="1600" dirty="0">
              <a:solidFill>
                <a:schemeClr val="accent1"/>
              </a:solidFill>
              <a:latin typeface="Fjalla One" panose="020B0604020202020204" charset="0"/>
            </a:endParaRPr>
          </a:p>
        </p:txBody>
      </p:sp>
      <p:sp>
        <p:nvSpPr>
          <p:cNvPr id="855" name="Google Shape;855;p55"/>
          <p:cNvSpPr txBox="1">
            <a:spLocks noGrp="1"/>
          </p:cNvSpPr>
          <p:nvPr>
            <p:ph type="title"/>
          </p:nvPr>
        </p:nvSpPr>
        <p:spPr>
          <a:xfrm>
            <a:off x="290285" y="472337"/>
            <a:ext cx="79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 the data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72"/>
          <p:cNvSpPr txBox="1">
            <a:spLocks noGrp="1"/>
          </p:cNvSpPr>
          <p:nvPr>
            <p:ph type="title" idx="2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67" name="Google Shape;2567;p72"/>
          <p:cNvSpPr txBox="1">
            <a:spLocks noGrp="1"/>
          </p:cNvSpPr>
          <p:nvPr>
            <p:ph type="title"/>
          </p:nvPr>
        </p:nvSpPr>
        <p:spPr>
          <a:xfrm>
            <a:off x="2821650" y="2583771"/>
            <a:ext cx="35007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rawling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5"/>
          <p:cNvSpPr txBox="1">
            <a:spLocks noGrp="1"/>
          </p:cNvSpPr>
          <p:nvPr>
            <p:ph type="body" idx="1"/>
          </p:nvPr>
        </p:nvSpPr>
        <p:spPr>
          <a:xfrm>
            <a:off x="658500" y="1382500"/>
            <a:ext cx="7930500" cy="1982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chemeClr val="accent3"/>
                </a:solidFill>
                <a:latin typeface="Fjalla One"/>
                <a:sym typeface="Fjalla One"/>
              </a:rPr>
              <a:t>We used crawling method to collect the data 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Fjalla One"/>
                <a:sym typeface="Fjalla One"/>
              </a:rPr>
              <a:t>We tried to use ‘</a:t>
            </a:r>
            <a:r>
              <a:rPr lang="en-US" sz="2400" dirty="0" err="1">
                <a:solidFill>
                  <a:schemeClr val="accent3"/>
                </a:solidFill>
                <a:latin typeface="Fjalla One"/>
                <a:sym typeface="Fjalla One"/>
              </a:rPr>
              <a:t>beautifulsoup</a:t>
            </a:r>
            <a:r>
              <a:rPr lang="en-US" sz="2400" dirty="0">
                <a:solidFill>
                  <a:schemeClr val="accent3"/>
                </a:solidFill>
                <a:latin typeface="Fjalla One"/>
                <a:sym typeface="Fjalla One"/>
              </a:rPr>
              <a:t>’ library to scrape the data ,but Unfortunately without success . </a:t>
            </a:r>
            <a:endParaRPr lang="he-IL" sz="2400" dirty="0">
              <a:solidFill>
                <a:schemeClr val="accent3"/>
              </a:solidFill>
              <a:latin typeface="Fjalla One"/>
              <a:sym typeface="Fjalla One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Fjalla One"/>
                <a:sym typeface="Fjalla One"/>
              </a:rPr>
              <a:t>Spillover is a </a:t>
            </a:r>
            <a:r>
              <a:rPr lang="en-US" sz="2400" dirty="0">
                <a:solidFill>
                  <a:schemeClr val="accent3"/>
                </a:solidFill>
                <a:latin typeface="Fjalla One"/>
              </a:rPr>
              <a:t>Java script featured website, </a:t>
            </a:r>
            <a:r>
              <a:rPr lang="en-US" sz="2400" dirty="0">
                <a:solidFill>
                  <a:schemeClr val="accent3"/>
                </a:solidFill>
                <a:latin typeface="Fjalla One"/>
                <a:sym typeface="Fjalla One"/>
              </a:rPr>
              <a:t>so in order to get the job done, we used </a:t>
            </a:r>
            <a:r>
              <a:rPr lang="en-US" sz="2400" dirty="0">
                <a:solidFill>
                  <a:schemeClr val="lt1"/>
                </a:solidFill>
                <a:latin typeface="Fjalla One"/>
                <a:sym typeface="Fjalla One"/>
              </a:rPr>
              <a:t>Selenium.</a:t>
            </a:r>
          </a:p>
          <a:p>
            <a:pPr marL="0" indent="0" algn="l" rtl="0">
              <a:buNone/>
            </a:pPr>
            <a:endParaRPr lang="en-US" sz="2400" dirty="0">
              <a:solidFill>
                <a:schemeClr val="accent3"/>
              </a:solidFill>
              <a:latin typeface="Fjalla One"/>
              <a:sym typeface="Fjalla One"/>
            </a:endParaRPr>
          </a:p>
          <a:p>
            <a:pPr marL="0" indent="0" algn="l" rtl="0">
              <a:buNone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55" name="Google Shape;855;p55"/>
          <p:cNvSpPr txBox="1">
            <a:spLocks noGrp="1"/>
          </p:cNvSpPr>
          <p:nvPr>
            <p:ph type="title"/>
          </p:nvPr>
        </p:nvSpPr>
        <p:spPr>
          <a:xfrm>
            <a:off x="600386" y="551850"/>
            <a:ext cx="79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Crawling</a:t>
            </a:r>
            <a:endParaRPr dirty="0"/>
          </a:p>
        </p:txBody>
      </p:sp>
      <p:pic>
        <p:nvPicPr>
          <p:cNvPr id="1026" name="Picture 2" descr="automate the web with selenium and python">
            <a:extLst>
              <a:ext uri="{FF2B5EF4-FFF2-40B4-BE49-F238E27FC236}">
                <a16:creationId xmlns:a16="http://schemas.microsoft.com/office/drawing/2014/main" id="{E703F106-0A49-49C2-B750-271ECAAE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" y="3622656"/>
            <a:ext cx="2270760" cy="11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4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5"/>
          <p:cNvSpPr txBox="1">
            <a:spLocks noGrp="1"/>
          </p:cNvSpPr>
          <p:nvPr>
            <p:ph type="body" idx="1"/>
          </p:nvPr>
        </p:nvSpPr>
        <p:spPr>
          <a:xfrm>
            <a:off x="658500" y="1382500"/>
            <a:ext cx="79305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rtl="0">
              <a:buNone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55" name="Google Shape;855;p55"/>
          <p:cNvSpPr txBox="1">
            <a:spLocks noGrp="1"/>
          </p:cNvSpPr>
          <p:nvPr>
            <p:ph type="title"/>
          </p:nvPr>
        </p:nvSpPr>
        <p:spPr>
          <a:xfrm>
            <a:off x="600386" y="551850"/>
            <a:ext cx="79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Crawling</a:t>
            </a:r>
            <a:endParaRPr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B625D03-ED07-46B6-ACD1-4CEAAA0D7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0" y="1212798"/>
            <a:ext cx="7769220" cy="34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69895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Breakthrough Premium XL by Slidesgo">
  <a:themeElements>
    <a:clrScheme name="Simple Light">
      <a:dk1>
        <a:srgbClr val="2B2D29"/>
      </a:dk1>
      <a:lt1>
        <a:srgbClr val="FFFFFF"/>
      </a:lt1>
      <a:dk2>
        <a:srgbClr val="96E02C"/>
      </a:dk2>
      <a:lt2>
        <a:srgbClr val="83B711"/>
      </a:lt2>
      <a:accent1>
        <a:srgbClr val="FFFFFF"/>
      </a:accent1>
      <a:accent2>
        <a:srgbClr val="96E02C"/>
      </a:accent2>
      <a:accent3>
        <a:srgbClr val="83B711"/>
      </a:accent3>
      <a:accent4>
        <a:srgbClr val="375000"/>
      </a:accent4>
      <a:accent5>
        <a:srgbClr val="2B2D29"/>
      </a:accent5>
      <a:accent6>
        <a:srgbClr val="2B2D2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10722</TotalTime>
  <Words>1199</Words>
  <Application>Microsoft Office PowerPoint</Application>
  <PresentationFormat>On-screen Show (16:9)</PresentationFormat>
  <Paragraphs>112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Impact</vt:lpstr>
      <vt:lpstr>Fjalla One</vt:lpstr>
      <vt:lpstr>Oxygen</vt:lpstr>
      <vt:lpstr>Roboto Condensed Light</vt:lpstr>
      <vt:lpstr>Arial</vt:lpstr>
      <vt:lpstr>Livvic</vt:lpstr>
      <vt:lpstr>Coronavirus Breakthrough Premium XL by Slidesgo</vt:lpstr>
      <vt:lpstr>Can we predict the next pandemic?</vt:lpstr>
      <vt:lpstr>Our motivation </vt:lpstr>
      <vt:lpstr>Can we predict the chance of a virus to cause a worldwide pandemic using the data that is available on the web?</vt:lpstr>
      <vt:lpstr>Our timeline</vt:lpstr>
      <vt:lpstr>01</vt:lpstr>
      <vt:lpstr>Finding the data </vt:lpstr>
      <vt:lpstr>02</vt:lpstr>
      <vt:lpstr>Crawling</vt:lpstr>
      <vt:lpstr>Crawling</vt:lpstr>
      <vt:lpstr>Crawling  </vt:lpstr>
      <vt:lpstr>To this</vt:lpstr>
      <vt:lpstr>replacing the categorical values with numerical ones </vt:lpstr>
      <vt:lpstr>03</vt:lpstr>
      <vt:lpstr>PowerPoint Presentation</vt:lpstr>
      <vt:lpstr>PowerPoint Presentation</vt:lpstr>
      <vt:lpstr>PowerPoint Presentation</vt:lpstr>
      <vt:lpstr>PowerPoint Presentation</vt:lpstr>
      <vt:lpstr>04</vt:lpstr>
      <vt:lpstr>Know your Data</vt:lpstr>
      <vt:lpstr>PowerPoint Presentation</vt:lpstr>
      <vt:lpstr>PowerPoint Presentation</vt:lpstr>
      <vt:lpstr>PowerPoint Presentation</vt:lpstr>
      <vt:lpstr>PowerPoint Presentation</vt:lpstr>
      <vt:lpstr>05</vt:lpstr>
      <vt:lpstr>In this part we will try to solve a regression problem: Predict virus's risk score based on his risk factor parameters. We will use supervised machine learning algorithm, train and test it on our dataset, finally we will evaluate the results.</vt:lpstr>
      <vt:lpstr>First ,we will remove the unnecessary columns  ('virus name', 'species', 'genus' and 'family’) </vt:lpstr>
      <vt:lpstr>Next, we will Define 2 new functions:  1) split the dataset     2) Create a trained model</vt:lpstr>
      <vt:lpstr>Next-time for training  </vt:lpstr>
      <vt:lpstr>Results </vt:lpstr>
      <vt:lpstr>Actual VS Predicted Risk Scores</vt:lpstr>
      <vt:lpstr>R2 Score Test – Model Performance Evaluation</vt:lpstr>
      <vt:lpstr> In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the next pandemic?</dc:title>
  <dc:creator>עמוס אלפסי</dc:creator>
  <cp:lastModifiedBy>Amini, Itay</cp:lastModifiedBy>
  <cp:revision>83</cp:revision>
  <dcterms:modified xsi:type="dcterms:W3CDTF">2021-07-06T21:12:10Z</dcterms:modified>
</cp:coreProperties>
</file>