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86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9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55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3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5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9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5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1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48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7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5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07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638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05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366500-61C4-48F0-8C1A-4C031560762F}" type="datetimeFigureOut">
              <a:rPr lang="he-IL" smtClean="0"/>
              <a:t>כ"ג/תשרי/תשפ"ב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E76332-FD48-4B05-A701-378DC4A26B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0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D62603-B91E-43A7-9EEF-B6AC10E95337}"/>
              </a:ext>
            </a:extLst>
          </p:cNvPr>
          <p:cNvSpPr txBox="1"/>
          <p:nvPr/>
        </p:nvSpPr>
        <p:spPr>
          <a:xfrm>
            <a:off x="2526484" y="1541625"/>
            <a:ext cx="7139031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 err="1"/>
              <a:t>HMOLock</a:t>
            </a:r>
            <a:r>
              <a:rPr lang="he-IL" sz="2000" b="1" dirty="0"/>
              <a:t>שם הפרויקט:</a:t>
            </a:r>
          </a:p>
          <a:p>
            <a:pPr algn="ctr"/>
            <a:r>
              <a:rPr lang="he-IL" sz="2000" b="1" dirty="0"/>
              <a:t> </a:t>
            </a:r>
            <a:endParaRPr lang="en-US" sz="2000" b="1" dirty="0"/>
          </a:p>
          <a:p>
            <a:pPr algn="ctr"/>
            <a:endParaRPr lang="he-IL" sz="2000" b="1" dirty="0"/>
          </a:p>
          <a:p>
            <a:pPr algn="r"/>
            <a:r>
              <a:rPr lang="he-IL" sz="2000" u="sng" dirty="0"/>
              <a:t>נושא הפרויקט: </a:t>
            </a:r>
            <a:r>
              <a:rPr lang="he-IL" sz="2000" dirty="0"/>
              <a:t>מערכת שתפקידה לנהל את קופות החולים בצורה מאובטחת.</a:t>
            </a:r>
            <a:endParaRPr lang="en-US" sz="2000" dirty="0"/>
          </a:p>
          <a:p>
            <a:pPr algn="r"/>
            <a:endParaRPr lang="he-IL" sz="2000" dirty="0"/>
          </a:p>
          <a:p>
            <a:pPr algn="r"/>
            <a:endParaRPr lang="he-IL" sz="2000" dirty="0"/>
          </a:p>
          <a:p>
            <a:pPr algn="r"/>
            <a:r>
              <a:rPr lang="he-IL" sz="2000" u="sng" dirty="0"/>
              <a:t>תיאור ראשוני של מטרת הפרויקט: </a:t>
            </a:r>
            <a:r>
              <a:rPr lang="he-IL" sz="2000" dirty="0"/>
              <a:t>מטרת הפרויקט היא יצירת ממשק נוח המאפשר ללקוחות קופות החולים לצפות בקבצים רפואיים, לנהל צ'אט לייב עם רופאים ולקבל מידע אמין מאתרים מוסמכים בצורה המאובטחת והבטוחה ביותר.</a:t>
            </a:r>
          </a:p>
        </p:txBody>
      </p:sp>
    </p:spTree>
    <p:extLst>
      <p:ext uri="{BB962C8B-B14F-4D97-AF65-F5344CB8AC3E}">
        <p14:creationId xmlns:p14="http://schemas.microsoft.com/office/powerpoint/2010/main" val="15840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052B879-AE07-4E24-B19F-34057DFF48D7}"/>
              </a:ext>
            </a:extLst>
          </p:cNvPr>
          <p:cNvSpPr/>
          <p:nvPr/>
        </p:nvSpPr>
        <p:spPr>
          <a:xfrm>
            <a:off x="7442449" y="645850"/>
            <a:ext cx="3338003" cy="5566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A21C5C1-B866-4E14-BE89-5A493278CB80}"/>
              </a:ext>
            </a:extLst>
          </p:cNvPr>
          <p:cNvSpPr/>
          <p:nvPr/>
        </p:nvSpPr>
        <p:spPr>
          <a:xfrm>
            <a:off x="1411548" y="645850"/>
            <a:ext cx="3338003" cy="556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BEF168-C43B-40C8-8F3F-434BBF9ACF92}"/>
              </a:ext>
            </a:extLst>
          </p:cNvPr>
          <p:cNvSpPr txBox="1"/>
          <p:nvPr/>
        </p:nvSpPr>
        <p:spPr>
          <a:xfrm>
            <a:off x="2254926" y="645850"/>
            <a:ext cx="165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צד רופא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9056B7D-C9B9-43FE-8144-237DB05C0450}"/>
              </a:ext>
            </a:extLst>
          </p:cNvPr>
          <p:cNvSpPr txBox="1"/>
          <p:nvPr/>
        </p:nvSpPr>
        <p:spPr>
          <a:xfrm>
            <a:off x="8640934" y="645850"/>
            <a:ext cx="1296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צד לקוח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AE1A626-38CB-4143-B60A-DDF41B44A0D6}"/>
              </a:ext>
            </a:extLst>
          </p:cNvPr>
          <p:cNvSpPr txBox="1"/>
          <p:nvPr/>
        </p:nvSpPr>
        <p:spPr>
          <a:xfrm>
            <a:off x="7442449" y="1015182"/>
            <a:ext cx="3338003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-כניסה דרך שם וסיסמא, ושמירת מידע אישי (ת"ז, קופ"ח וכו') מוצפן שנשמר </a:t>
            </a:r>
            <a:r>
              <a:rPr lang="he-IL" dirty="0" err="1"/>
              <a:t>בדאטאבייס</a:t>
            </a:r>
            <a:r>
              <a:rPr lang="he-IL" dirty="0"/>
              <a:t>.</a:t>
            </a:r>
            <a:endParaRPr lang="en-US" dirty="0"/>
          </a:p>
          <a:p>
            <a:pPr algn="r"/>
            <a:r>
              <a:rPr lang="en-US" dirty="0"/>
              <a:t> </a:t>
            </a:r>
            <a:r>
              <a:rPr lang="he-IL" dirty="0"/>
              <a:t>-2 אף איי בעזרת אפליקציה נוספת מהנייד המייצרת קוד </a:t>
            </a:r>
            <a:r>
              <a:rPr lang="he-IL" dirty="0" err="1"/>
              <a:t>ראנדומלי</a:t>
            </a:r>
            <a:r>
              <a:rPr lang="he-IL" dirty="0"/>
              <a:t> כל 30 שניות.</a:t>
            </a:r>
            <a:endParaRPr lang="en-US" dirty="0"/>
          </a:p>
          <a:p>
            <a:pPr algn="r"/>
            <a:r>
              <a:rPr lang="he-IL" dirty="0"/>
              <a:t>-אפשרות לצפות בהפניות / מרשמים  ולהסתכל ולהעלות קבצים רפואיים (מוצפנים &amp; מגובבים </a:t>
            </a:r>
            <a:r>
              <a:rPr lang="he-IL" dirty="0" err="1"/>
              <a:t>בהאש</a:t>
            </a:r>
            <a:r>
              <a:rPr lang="he-IL" dirty="0"/>
              <a:t>), להתחיל צ'אט לייב עם רופא (כל הודעה </a:t>
            </a:r>
            <a:r>
              <a:rPr lang="he-IL" dirty="0" err="1"/>
              <a:t>בצאט</a:t>
            </a:r>
            <a:r>
              <a:rPr lang="he-IL" dirty="0"/>
              <a:t> נשמרת &amp; מוצפנת), לקבל מידע רב בנושאים רפואיים (</a:t>
            </a:r>
            <a:r>
              <a:rPr lang="he-IL" dirty="0" err="1"/>
              <a:t>העלת</a:t>
            </a:r>
            <a:r>
              <a:rPr lang="he-IL" dirty="0"/>
              <a:t> מידע חיוני לאתר מאתרים מוסמכים בעזרת מרק יפיפה). </a:t>
            </a:r>
          </a:p>
          <a:p>
            <a:pPr algn="r"/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0020EF1-1BC4-4383-871A-B41472C2955D}"/>
              </a:ext>
            </a:extLst>
          </p:cNvPr>
          <p:cNvSpPr txBox="1"/>
          <p:nvPr/>
        </p:nvSpPr>
        <p:spPr>
          <a:xfrm>
            <a:off x="1411547" y="1100831"/>
            <a:ext cx="3338003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-כניסה דרך שם וסיסמא, ושמירת מידע אישי (ת"ז, קופ"ח, תפקיד וכו') מוצפן שנשמר </a:t>
            </a:r>
            <a:r>
              <a:rPr lang="he-IL" dirty="0" err="1"/>
              <a:t>בדאטאבייס</a:t>
            </a:r>
            <a:r>
              <a:rPr lang="he-IL" dirty="0"/>
              <a:t>.</a:t>
            </a:r>
            <a:endParaRPr lang="en-US" dirty="0"/>
          </a:p>
          <a:p>
            <a:pPr algn="r"/>
            <a:r>
              <a:rPr lang="en-US" dirty="0"/>
              <a:t> </a:t>
            </a:r>
            <a:r>
              <a:rPr lang="he-IL" dirty="0"/>
              <a:t>-2 אף איי בעזרת אפליקציה נוספת מהנייד המייצרת קוד </a:t>
            </a:r>
            <a:r>
              <a:rPr lang="he-IL" dirty="0" err="1"/>
              <a:t>ראנדומלי</a:t>
            </a:r>
            <a:r>
              <a:rPr lang="he-IL" dirty="0"/>
              <a:t> כל 30 שניות.</a:t>
            </a:r>
            <a:endParaRPr lang="en-US" dirty="0"/>
          </a:p>
          <a:p>
            <a:pPr algn="r"/>
            <a:r>
              <a:rPr lang="he-IL" dirty="0"/>
              <a:t>-אפשרות לצפות במטופלים שהופנו אל אותו רופא, בהיסטוריה שלהם ובקבצים הרפואיים שלהם (מוצפנים &amp; מגובבים </a:t>
            </a:r>
            <a:r>
              <a:rPr lang="he-IL" dirty="0" err="1"/>
              <a:t>בהאש</a:t>
            </a:r>
            <a:r>
              <a:rPr lang="he-IL" dirty="0"/>
              <a:t>, עם מגבלות לפי תפקיד הרופא).</a:t>
            </a:r>
          </a:p>
          <a:p>
            <a:pPr algn="r"/>
            <a:r>
              <a:rPr lang="he-IL" dirty="0"/>
              <a:t>אפשרות לענות לצ'אט לייב עם מטופלים (לפי התפקיד), אפשרות לשלוח קובץ הפנייה לרופא אחר / קובץ מרשם (מוצפן) למטופל. (שוב מוגבל לפי תפקיד הרופא).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511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230</Words>
  <Application>Microsoft Office PowerPoint</Application>
  <PresentationFormat>מסך רחב</PresentationFormat>
  <Paragraphs>17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Arial</vt:lpstr>
      <vt:lpstr>Garamond</vt:lpstr>
      <vt:lpstr>אורגני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Itay Klainer</dc:creator>
  <cp:lastModifiedBy>Itay Klainer</cp:lastModifiedBy>
  <cp:revision>2</cp:revision>
  <dcterms:created xsi:type="dcterms:W3CDTF">2021-09-29T19:40:13Z</dcterms:created>
  <dcterms:modified xsi:type="dcterms:W3CDTF">2021-09-29T20:37:23Z</dcterms:modified>
</cp:coreProperties>
</file>