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84" r:id="rId1"/>
    <p:sldMasterId id="2147483701" r:id="rId2"/>
    <p:sldMasterId id="2147483703" r:id="rId3"/>
    <p:sldMasterId id="2147483720" r:id="rId4"/>
    <p:sldMasterId id="2147483723" r:id="rId5"/>
    <p:sldMasterId id="2147483740" r:id="rId6"/>
    <p:sldMasterId id="2147483742" r:id="rId7"/>
  </p:sld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4"/>
  </p:normalViewPr>
  <p:slideViewPr>
    <p:cSldViewPr snapToGrid="0">
      <p:cViewPr>
        <p:scale>
          <a:sx n="112" d="100"/>
          <a:sy n="112" d="100"/>
        </p:scale>
        <p:origin x="4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4982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410568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495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026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4785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3189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49587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828639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100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162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438453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23299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4710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62364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9148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7495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89762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3834043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363817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8677096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563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150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345598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5502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675845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8462535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8366518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55812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26222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336723" y="5601799"/>
            <a:ext cx="4106260" cy="1632861"/>
            <a:chOff x="3073575" y="1606875"/>
            <a:chExt cx="1971425" cy="1971100"/>
          </a:xfrm>
        </p:grpSpPr>
        <p:sp>
          <p:nvSpPr>
            <p:cNvPr id="10" name="Google Shape;10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-3003205" y="-676336"/>
            <a:ext cx="4106260" cy="1632861"/>
            <a:chOff x="3073575" y="1606875"/>
            <a:chExt cx="1971425" cy="1971100"/>
          </a:xfrm>
        </p:grpSpPr>
        <p:sp>
          <p:nvSpPr>
            <p:cNvPr id="35" name="Google Shape;35;p2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0791989" y="-100976"/>
            <a:ext cx="2373973" cy="385662"/>
            <a:chOff x="4296650" y="4168800"/>
            <a:chExt cx="1139750" cy="465550"/>
          </a:xfrm>
        </p:grpSpPr>
        <p:sp>
          <p:nvSpPr>
            <p:cNvPr id="60" name="Google Shape;60;p2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4" name="Google Shape;74;p2"/>
          <p:cNvGrpSpPr/>
          <p:nvPr/>
        </p:nvGrpSpPr>
        <p:grpSpPr>
          <a:xfrm rot="5400000">
            <a:off x="5984472" y="-642452"/>
            <a:ext cx="223600" cy="1761050"/>
            <a:chOff x="1912425" y="756475"/>
            <a:chExt cx="263750" cy="452450"/>
          </a:xfrm>
        </p:grpSpPr>
        <p:sp>
          <p:nvSpPr>
            <p:cNvPr id="75" name="Google Shape;75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-2238138" y="2622275"/>
            <a:ext cx="3886528" cy="569538"/>
            <a:chOff x="1134050" y="769575"/>
            <a:chExt cx="2409850" cy="887925"/>
          </a:xfrm>
        </p:grpSpPr>
        <p:sp>
          <p:nvSpPr>
            <p:cNvPr id="79" name="Google Shape;79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-26065" y="2622275"/>
            <a:ext cx="425367" cy="290213"/>
            <a:chOff x="1912425" y="756475"/>
            <a:chExt cx="263750" cy="452450"/>
          </a:xfrm>
        </p:grpSpPr>
        <p:sp>
          <p:nvSpPr>
            <p:cNvPr id="98" name="Google Shape;98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0" y="5770385"/>
            <a:ext cx="516286" cy="1128378"/>
            <a:chOff x="164300" y="3082350"/>
            <a:chExt cx="228025" cy="1253150"/>
          </a:xfrm>
        </p:grpSpPr>
        <p:sp>
          <p:nvSpPr>
            <p:cNvPr id="102" name="Google Shape;102;p2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11382592" y="4084661"/>
            <a:ext cx="425367" cy="290213"/>
            <a:chOff x="1912425" y="756475"/>
            <a:chExt cx="263750" cy="452450"/>
          </a:xfrm>
        </p:grpSpPr>
        <p:sp>
          <p:nvSpPr>
            <p:cNvPr id="129" name="Google Shape;129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2" name="Google Shape;132;p2"/>
          <p:cNvGrpSpPr/>
          <p:nvPr/>
        </p:nvGrpSpPr>
        <p:grpSpPr>
          <a:xfrm rot="-5400000">
            <a:off x="11615811" y="6265350"/>
            <a:ext cx="726343" cy="672905"/>
            <a:chOff x="1134050" y="769575"/>
            <a:chExt cx="2409850" cy="887925"/>
          </a:xfrm>
        </p:grpSpPr>
        <p:sp>
          <p:nvSpPr>
            <p:cNvPr id="133" name="Google Shape;133;p2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1" name="Google Shape;151;p2"/>
          <p:cNvGrpSpPr/>
          <p:nvPr/>
        </p:nvGrpSpPr>
        <p:grpSpPr>
          <a:xfrm rot="5400000">
            <a:off x="11757966" y="269024"/>
            <a:ext cx="169176" cy="729697"/>
            <a:chOff x="1912425" y="756475"/>
            <a:chExt cx="263750" cy="452450"/>
          </a:xfrm>
        </p:grpSpPr>
        <p:sp>
          <p:nvSpPr>
            <p:cNvPr id="152" name="Google Shape;152;p2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55" name="Google Shape;155;p2"/>
          <p:cNvSpPr txBox="1">
            <a:spLocks noGrp="1"/>
          </p:cNvSpPr>
          <p:nvPr>
            <p:ph type="ctrTitle"/>
          </p:nvPr>
        </p:nvSpPr>
        <p:spPr>
          <a:xfrm>
            <a:off x="887345" y="651319"/>
            <a:ext cx="10417835" cy="1067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207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6" name="Google Shape;156;p2"/>
          <p:cNvSpPr txBox="1">
            <a:spLocks noGrp="1"/>
          </p:cNvSpPr>
          <p:nvPr>
            <p:ph type="subTitle" idx="1"/>
          </p:nvPr>
        </p:nvSpPr>
        <p:spPr>
          <a:xfrm>
            <a:off x="1855667" y="1739353"/>
            <a:ext cx="8481062" cy="30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8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8313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>
            <a:spLocks noGrp="1"/>
          </p:cNvSpPr>
          <p:nvPr>
            <p:ph type="title"/>
          </p:nvPr>
        </p:nvSpPr>
        <p:spPr>
          <a:xfrm flipH="1">
            <a:off x="3453581" y="1125669"/>
            <a:ext cx="5285362" cy="69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30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59" name="Google Shape;159;p3"/>
          <p:cNvSpPr txBox="1">
            <a:spLocks noGrp="1"/>
          </p:cNvSpPr>
          <p:nvPr>
            <p:ph type="subTitle" idx="1"/>
          </p:nvPr>
        </p:nvSpPr>
        <p:spPr>
          <a:xfrm flipH="1">
            <a:off x="3737106" y="1720847"/>
            <a:ext cx="4718313" cy="572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60" name="Google Shape;160;p3"/>
          <p:cNvGrpSpPr/>
          <p:nvPr/>
        </p:nvGrpSpPr>
        <p:grpSpPr>
          <a:xfrm flipH="1">
            <a:off x="-2265848" y="5601799"/>
            <a:ext cx="4106260" cy="1632861"/>
            <a:chOff x="3073575" y="1606875"/>
            <a:chExt cx="1971425" cy="1971100"/>
          </a:xfrm>
        </p:grpSpPr>
        <p:sp>
          <p:nvSpPr>
            <p:cNvPr id="161" name="Google Shape;161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" name="Google Shape;185;p3"/>
          <p:cNvGrpSpPr/>
          <p:nvPr/>
        </p:nvGrpSpPr>
        <p:grpSpPr>
          <a:xfrm flipH="1">
            <a:off x="10664437" y="-724580"/>
            <a:ext cx="4106260" cy="1632861"/>
            <a:chOff x="3073575" y="1606875"/>
            <a:chExt cx="1971425" cy="1971100"/>
          </a:xfrm>
        </p:grpSpPr>
        <p:sp>
          <p:nvSpPr>
            <p:cNvPr id="186" name="Google Shape;186;p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10" name="Google Shape;210;p3"/>
          <p:cNvGrpSpPr/>
          <p:nvPr/>
        </p:nvGrpSpPr>
        <p:grpSpPr>
          <a:xfrm flipH="1">
            <a:off x="-988827" y="-100976"/>
            <a:ext cx="2373973" cy="385662"/>
            <a:chOff x="4296650" y="4168800"/>
            <a:chExt cx="1139750" cy="465550"/>
          </a:xfrm>
        </p:grpSpPr>
        <p:sp>
          <p:nvSpPr>
            <p:cNvPr id="211" name="Google Shape;211;p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25" name="Google Shape;225;p3"/>
          <p:cNvGrpSpPr/>
          <p:nvPr/>
        </p:nvGrpSpPr>
        <p:grpSpPr>
          <a:xfrm flipH="1">
            <a:off x="11449199" y="5770385"/>
            <a:ext cx="516286" cy="1128378"/>
            <a:chOff x="164300" y="3082350"/>
            <a:chExt cx="228025" cy="1253150"/>
          </a:xfrm>
        </p:grpSpPr>
        <p:sp>
          <p:nvSpPr>
            <p:cNvPr id="226" name="Google Shape;226;p3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2" name="Google Shape;252;p3"/>
          <p:cNvGrpSpPr/>
          <p:nvPr/>
        </p:nvGrpSpPr>
        <p:grpSpPr>
          <a:xfrm flipH="1">
            <a:off x="369174" y="4084661"/>
            <a:ext cx="425367" cy="290213"/>
            <a:chOff x="1912425" y="756475"/>
            <a:chExt cx="263750" cy="452450"/>
          </a:xfrm>
        </p:grpSpPr>
        <p:sp>
          <p:nvSpPr>
            <p:cNvPr id="253" name="Google Shape;253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56" name="Google Shape;256;p3"/>
          <p:cNvGrpSpPr/>
          <p:nvPr/>
        </p:nvGrpSpPr>
        <p:grpSpPr>
          <a:xfrm rot="5400000" flipH="1">
            <a:off x="-165017" y="6265350"/>
            <a:ext cx="726343" cy="672905"/>
            <a:chOff x="1134050" y="769575"/>
            <a:chExt cx="2409850" cy="887925"/>
          </a:xfrm>
        </p:grpSpPr>
        <p:sp>
          <p:nvSpPr>
            <p:cNvPr id="257" name="Google Shape;257;p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75" name="Google Shape;275;p3"/>
          <p:cNvGrpSpPr/>
          <p:nvPr/>
        </p:nvGrpSpPr>
        <p:grpSpPr>
          <a:xfrm rot="-5400000" flipH="1">
            <a:off x="11941107" y="1844269"/>
            <a:ext cx="169176" cy="729697"/>
            <a:chOff x="1912425" y="756475"/>
            <a:chExt cx="263750" cy="452450"/>
          </a:xfrm>
        </p:grpSpPr>
        <p:sp>
          <p:nvSpPr>
            <p:cNvPr id="276" name="Google Shape;276;p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3851017700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4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281" name="Google Shape;28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306" name="Google Shape;306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30" name="Google Shape;330;p4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331" name="Google Shape;331;p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5" name="Google Shape;355;p4"/>
          <p:cNvGrpSpPr/>
          <p:nvPr/>
        </p:nvGrpSpPr>
        <p:grpSpPr>
          <a:xfrm>
            <a:off x="151318" y="4502397"/>
            <a:ext cx="425367" cy="290213"/>
            <a:chOff x="1912425" y="756475"/>
            <a:chExt cx="263750" cy="452450"/>
          </a:xfrm>
        </p:grpSpPr>
        <p:sp>
          <p:nvSpPr>
            <p:cNvPr id="356" name="Google Shape;356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59" name="Google Shape;359;p4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360" name="Google Shape;360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63" name="Google Shape;363;p4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364" name="Google Shape;364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78" name="Google Shape;378;p4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379" name="Google Shape;379;p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393" name="Google Shape;393;p4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394" name="Google Shape;394;p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6" name="Google Shape;396;p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2" name="Google Shape;412;p4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413" name="Google Shape;413;p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5" name="Google Shape;415;p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16" name="Google Shape;416;p4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417" name="Google Shape;417;p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43" name="Google Shape;443;p4"/>
          <p:cNvSpPr txBox="1">
            <a:spLocks noGrp="1"/>
          </p:cNvSpPr>
          <p:nvPr>
            <p:ph type="title"/>
          </p:nvPr>
        </p:nvSpPr>
        <p:spPr>
          <a:xfrm>
            <a:off x="1106036" y="593383"/>
            <a:ext cx="9980452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2437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444" name="Google Shape;444;p4"/>
          <p:cNvSpPr txBox="1">
            <a:spLocks noGrp="1"/>
          </p:cNvSpPr>
          <p:nvPr>
            <p:ph type="body" idx="1"/>
          </p:nvPr>
        </p:nvSpPr>
        <p:spPr>
          <a:xfrm>
            <a:off x="1106036" y="1536663"/>
            <a:ext cx="9980452" cy="2965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17920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FFB7"/>
              </a:buClr>
              <a:buSzPts val="800"/>
              <a:buFont typeface="Nunito Light"/>
              <a:buChar char="●"/>
              <a:defRPr/>
            </a:lvl1pPr>
            <a:lvl2pPr marL="586496" lvl="1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○"/>
              <a:defRPr/>
            </a:lvl2pPr>
            <a:lvl3pPr marL="879744" lvl="2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172992" lvl="3" indent="-195499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1466240" lvl="4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1759488" lvl="5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2052737" lvl="6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2345985" lvl="7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2639233" lvl="8" indent="-195499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46212122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18869234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5"/>
          <p:cNvGrpSpPr/>
          <p:nvPr/>
        </p:nvGrpSpPr>
        <p:grpSpPr>
          <a:xfrm rot="10800000" flipH="1">
            <a:off x="10336723" y="-480830"/>
            <a:ext cx="4106260" cy="1632861"/>
            <a:chOff x="3073575" y="1606875"/>
            <a:chExt cx="1971425" cy="1971100"/>
          </a:xfrm>
        </p:grpSpPr>
        <p:sp>
          <p:nvSpPr>
            <p:cNvPr id="447" name="Google Shape;447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471" name="Google Shape;471;p5"/>
          <p:cNvSpPr txBox="1">
            <a:spLocks noGrp="1"/>
          </p:cNvSpPr>
          <p:nvPr>
            <p:ph type="body" idx="1"/>
          </p:nvPr>
        </p:nvSpPr>
        <p:spPr>
          <a:xfrm>
            <a:off x="1105875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2" name="Google Shape;472;p5"/>
          <p:cNvSpPr txBox="1">
            <a:spLocks noGrp="1"/>
          </p:cNvSpPr>
          <p:nvPr>
            <p:ph type="body" idx="2"/>
          </p:nvPr>
        </p:nvSpPr>
        <p:spPr>
          <a:xfrm>
            <a:off x="6401278" y="1536663"/>
            <a:ext cx="4685413" cy="4555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73" name="Google Shape;473;p5"/>
          <p:cNvSpPr txBox="1">
            <a:spLocks noGrp="1"/>
          </p:cNvSpPr>
          <p:nvPr>
            <p:ph type="title"/>
          </p:nvPr>
        </p:nvSpPr>
        <p:spPr>
          <a:xfrm>
            <a:off x="741228" y="593383"/>
            <a:ext cx="10710068" cy="516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437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grpSp>
        <p:nvGrpSpPr>
          <p:cNvPr id="474" name="Google Shape;474;p5"/>
          <p:cNvGrpSpPr/>
          <p:nvPr/>
        </p:nvGrpSpPr>
        <p:grpSpPr>
          <a:xfrm rot="10800000" flipH="1">
            <a:off x="-2525302" y="5733836"/>
            <a:ext cx="4106260" cy="1632861"/>
            <a:chOff x="3073575" y="1606875"/>
            <a:chExt cx="1971425" cy="1971100"/>
          </a:xfrm>
        </p:grpSpPr>
        <p:sp>
          <p:nvSpPr>
            <p:cNvPr id="475" name="Google Shape;475;p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499" name="Google Shape;499;p5"/>
          <p:cNvGrpSpPr/>
          <p:nvPr/>
        </p:nvGrpSpPr>
        <p:grpSpPr>
          <a:xfrm rot="10800000" flipH="1">
            <a:off x="10791989" y="6469144"/>
            <a:ext cx="2373973" cy="385662"/>
            <a:chOff x="4296650" y="4168800"/>
            <a:chExt cx="1139750" cy="465550"/>
          </a:xfrm>
        </p:grpSpPr>
        <p:sp>
          <p:nvSpPr>
            <p:cNvPr id="500" name="Google Shape;500;p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14" name="Google Shape;514;p5"/>
          <p:cNvGrpSpPr/>
          <p:nvPr/>
        </p:nvGrpSpPr>
        <p:grpSpPr>
          <a:xfrm rot="10800000" flipH="1">
            <a:off x="-26065" y="3841342"/>
            <a:ext cx="425367" cy="290213"/>
            <a:chOff x="1912425" y="756475"/>
            <a:chExt cx="263750" cy="452450"/>
          </a:xfrm>
        </p:grpSpPr>
        <p:sp>
          <p:nvSpPr>
            <p:cNvPr id="515" name="Google Shape;515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18" name="Google Shape;518;p5"/>
          <p:cNvGrpSpPr/>
          <p:nvPr/>
        </p:nvGrpSpPr>
        <p:grpSpPr>
          <a:xfrm flipH="1">
            <a:off x="122893" y="5733827"/>
            <a:ext cx="516286" cy="1128378"/>
            <a:chOff x="164300" y="3082350"/>
            <a:chExt cx="228025" cy="1253150"/>
          </a:xfrm>
        </p:grpSpPr>
        <p:sp>
          <p:nvSpPr>
            <p:cNvPr id="519" name="Google Shape;519;p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45" name="Google Shape;545;p5"/>
          <p:cNvGrpSpPr/>
          <p:nvPr/>
        </p:nvGrpSpPr>
        <p:grpSpPr>
          <a:xfrm rot="10800000" flipH="1">
            <a:off x="11382592" y="2378956"/>
            <a:ext cx="425367" cy="290213"/>
            <a:chOff x="1912425" y="756475"/>
            <a:chExt cx="263750" cy="452450"/>
          </a:xfrm>
        </p:grpSpPr>
        <p:sp>
          <p:nvSpPr>
            <p:cNvPr id="546" name="Google Shape;546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49" name="Google Shape;549;p5"/>
          <p:cNvGrpSpPr/>
          <p:nvPr/>
        </p:nvGrpSpPr>
        <p:grpSpPr>
          <a:xfrm rot="-5400000" flipH="1">
            <a:off x="11615811" y="-184426"/>
            <a:ext cx="726343" cy="672905"/>
            <a:chOff x="1134050" y="769575"/>
            <a:chExt cx="2409850" cy="887925"/>
          </a:xfrm>
        </p:grpSpPr>
        <p:sp>
          <p:nvSpPr>
            <p:cNvPr id="550" name="Google Shape;550;p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68" name="Google Shape;568;p5"/>
          <p:cNvGrpSpPr/>
          <p:nvPr/>
        </p:nvGrpSpPr>
        <p:grpSpPr>
          <a:xfrm rot="5400000" flipH="1">
            <a:off x="11757966" y="5755109"/>
            <a:ext cx="169176" cy="729697"/>
            <a:chOff x="1912425" y="756475"/>
            <a:chExt cx="263750" cy="452450"/>
          </a:xfrm>
        </p:grpSpPr>
        <p:sp>
          <p:nvSpPr>
            <p:cNvPr id="569" name="Google Shape;569;p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27250491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8913421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50013358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39676209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98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72689239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094271688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11"/>
          <p:cNvSpPr txBox="1">
            <a:spLocks noGrp="1"/>
          </p:cNvSpPr>
          <p:nvPr>
            <p:ph type="title" hasCustomPrompt="1"/>
          </p:nvPr>
        </p:nvSpPr>
        <p:spPr>
          <a:xfrm>
            <a:off x="1106036" y="1879240"/>
            <a:ext cx="9980452" cy="12550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697"/>
            </a:lvl9pPr>
          </a:lstStyle>
          <a:p>
            <a:r>
              <a:t>xx%</a:t>
            </a:r>
          </a:p>
        </p:txBody>
      </p:sp>
      <p:sp>
        <p:nvSpPr>
          <p:cNvPr id="1240" name="Google Shape;1240;p11"/>
          <p:cNvSpPr txBox="1">
            <a:spLocks noGrp="1"/>
          </p:cNvSpPr>
          <p:nvPr>
            <p:ph type="body" idx="1"/>
          </p:nvPr>
        </p:nvSpPr>
        <p:spPr>
          <a:xfrm>
            <a:off x="1106038" y="3244530"/>
            <a:ext cx="9980452" cy="1734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93248" lvl="0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586496" lvl="1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879744" lvl="2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172992" lvl="3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1466240" lvl="4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1759488" lvl="5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2052737" lvl="6" indent="-21179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2345985" lvl="7" indent="-21179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2639233" lvl="8" indent="-21179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grpSp>
        <p:nvGrpSpPr>
          <p:cNvPr id="1241" name="Google Shape;1241;p11"/>
          <p:cNvGrpSpPr/>
          <p:nvPr/>
        </p:nvGrpSpPr>
        <p:grpSpPr>
          <a:xfrm rot="10800000">
            <a:off x="-433837" y="6029275"/>
            <a:ext cx="3179451" cy="1264314"/>
            <a:chOff x="3073575" y="1606875"/>
            <a:chExt cx="1971425" cy="1971100"/>
          </a:xfrm>
        </p:grpSpPr>
        <p:sp>
          <p:nvSpPr>
            <p:cNvPr id="1242" name="Google Shape;124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66" name="Google Shape;1266;p11"/>
          <p:cNvGrpSpPr/>
          <p:nvPr/>
        </p:nvGrpSpPr>
        <p:grpSpPr>
          <a:xfrm rot="10800000">
            <a:off x="10109632" y="6418235"/>
            <a:ext cx="3179451" cy="1264314"/>
            <a:chOff x="3073575" y="1606875"/>
            <a:chExt cx="1971425" cy="1971100"/>
          </a:xfrm>
        </p:grpSpPr>
        <p:sp>
          <p:nvSpPr>
            <p:cNvPr id="1267" name="Google Shape;1267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291" name="Google Shape;1291;p11"/>
          <p:cNvGrpSpPr/>
          <p:nvPr/>
        </p:nvGrpSpPr>
        <p:grpSpPr>
          <a:xfrm rot="10800000">
            <a:off x="9489523" y="-711480"/>
            <a:ext cx="3179451" cy="1264314"/>
            <a:chOff x="3073575" y="1606875"/>
            <a:chExt cx="1971425" cy="1971100"/>
          </a:xfrm>
        </p:grpSpPr>
        <p:sp>
          <p:nvSpPr>
            <p:cNvPr id="1292" name="Google Shape;1292;p11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0" name="Google Shape;1300;p11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1" name="Google Shape;1301;p11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2" name="Google Shape;1302;p11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3" name="Google Shape;1303;p11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4" name="Google Shape;1304;p11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5" name="Google Shape;1305;p11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6" name="Google Shape;1306;p11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7" name="Google Shape;1307;p11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8" name="Google Shape;1308;p11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09" name="Google Shape;1309;p11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0" name="Google Shape;1310;p11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1" name="Google Shape;1311;p11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2" name="Google Shape;1312;p11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3" name="Google Shape;1313;p11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4" name="Google Shape;1314;p11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5" name="Google Shape;1315;p11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16" name="Google Shape;1316;p11"/>
          <p:cNvGrpSpPr/>
          <p:nvPr/>
        </p:nvGrpSpPr>
        <p:grpSpPr>
          <a:xfrm>
            <a:off x="11429490" y="-107621"/>
            <a:ext cx="539748" cy="1179660"/>
            <a:chOff x="164300" y="3082350"/>
            <a:chExt cx="228025" cy="1253150"/>
          </a:xfrm>
        </p:grpSpPr>
        <p:sp>
          <p:nvSpPr>
            <p:cNvPr id="1317" name="Google Shape;1317;p11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8" name="Google Shape;1318;p11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19" name="Google Shape;1319;p11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0" name="Google Shape;1320;p11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1" name="Google Shape;1321;p11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2" name="Google Shape;1322;p11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3" name="Google Shape;1323;p11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4" name="Google Shape;1324;p11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5" name="Google Shape;1325;p11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6" name="Google Shape;1326;p11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7" name="Google Shape;1327;p11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8" name="Google Shape;1328;p11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29" name="Google Shape;1329;p11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0" name="Google Shape;1330;p11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1" name="Google Shape;1331;p11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2" name="Google Shape;1332;p11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3" name="Google Shape;1333;p11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4" name="Google Shape;1334;p11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5" name="Google Shape;1335;p11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6" name="Google Shape;1336;p11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7" name="Google Shape;1337;p11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8" name="Google Shape;1338;p11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39" name="Google Shape;1339;p11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0" name="Google Shape;1340;p11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1" name="Google Shape;1341;p11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2" name="Google Shape;1342;p11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43" name="Google Shape;1343;p11"/>
          <p:cNvGrpSpPr/>
          <p:nvPr/>
        </p:nvGrpSpPr>
        <p:grpSpPr>
          <a:xfrm rot="10800000">
            <a:off x="859275" y="6543385"/>
            <a:ext cx="1751658" cy="256691"/>
            <a:chOff x="1134050" y="769575"/>
            <a:chExt cx="2409850" cy="887925"/>
          </a:xfrm>
        </p:grpSpPr>
        <p:sp>
          <p:nvSpPr>
            <p:cNvPr id="1344" name="Google Shape;1344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5" name="Google Shape;1345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6" name="Google Shape;1346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7" name="Google Shape;1347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8" name="Google Shape;1348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49" name="Google Shape;1349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0" name="Google Shape;1350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1" name="Google Shape;1351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2" name="Google Shape;1352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3" name="Google Shape;1353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4" name="Google Shape;1354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5" name="Google Shape;1355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6" name="Google Shape;1356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7" name="Google Shape;1357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8" name="Google Shape;1358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59" name="Google Shape;1359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0" name="Google Shape;1360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1" name="Google Shape;1361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62" name="Google Shape;1362;p11"/>
          <p:cNvGrpSpPr/>
          <p:nvPr/>
        </p:nvGrpSpPr>
        <p:grpSpPr>
          <a:xfrm rot="-5400000">
            <a:off x="-31553" y="1491228"/>
            <a:ext cx="582743" cy="539727"/>
            <a:chOff x="1134050" y="769575"/>
            <a:chExt cx="2409850" cy="887925"/>
          </a:xfrm>
        </p:grpSpPr>
        <p:sp>
          <p:nvSpPr>
            <p:cNvPr id="1363" name="Google Shape;1363;p11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4" name="Google Shape;1364;p11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5" name="Google Shape;1365;p11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6" name="Google Shape;1366;p11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7" name="Google Shape;1367;p11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8" name="Google Shape;1368;p11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69" name="Google Shape;1369;p11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0" name="Google Shape;1370;p11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1" name="Google Shape;1371;p11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2" name="Google Shape;1372;p11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3" name="Google Shape;1373;p11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4" name="Google Shape;1374;p11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5" name="Google Shape;1375;p11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6" name="Google Shape;1376;p11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7" name="Google Shape;1377;p11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8" name="Google Shape;1378;p11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79" name="Google Shape;1379;p11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0" name="Google Shape;1380;p11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81" name="Google Shape;1381;p11"/>
          <p:cNvGrpSpPr/>
          <p:nvPr/>
        </p:nvGrpSpPr>
        <p:grpSpPr>
          <a:xfrm>
            <a:off x="-1606376" y="-53516"/>
            <a:ext cx="3732367" cy="606339"/>
            <a:chOff x="4296650" y="4168800"/>
            <a:chExt cx="1139750" cy="465550"/>
          </a:xfrm>
        </p:grpSpPr>
        <p:sp>
          <p:nvSpPr>
            <p:cNvPr id="1382" name="Google Shape;1382;p11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3" name="Google Shape;1383;p11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4" name="Google Shape;1384;p11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5" name="Google Shape;1385;p11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6" name="Google Shape;1386;p11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7" name="Google Shape;1387;p11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8" name="Google Shape;1388;p11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89" name="Google Shape;1389;p11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0" name="Google Shape;1390;p11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1" name="Google Shape;1391;p11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2" name="Google Shape;1392;p11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3" name="Google Shape;1393;p11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4" name="Google Shape;1394;p11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5" name="Google Shape;1395;p11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396" name="Google Shape;1396;p11"/>
          <p:cNvGrpSpPr/>
          <p:nvPr/>
        </p:nvGrpSpPr>
        <p:grpSpPr>
          <a:xfrm>
            <a:off x="11486713" y="6646976"/>
            <a:ext cx="425367" cy="290213"/>
            <a:chOff x="1912425" y="756475"/>
            <a:chExt cx="263750" cy="452450"/>
          </a:xfrm>
        </p:grpSpPr>
        <p:sp>
          <p:nvSpPr>
            <p:cNvPr id="1397" name="Google Shape;1397;p11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8" name="Google Shape;1398;p11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399" name="Google Shape;1399;p11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503256772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7264477"/>
      </p:ext>
    </p:extLst>
  </p:cSld>
  <p:clrMapOvr>
    <a:masterClrMapping/>
  </p:clrMapOvr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">
  <p:cSld name="Title only 1 "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2" name="Google Shape;1402;p13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403" name="Google Shape;1403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4" name="Google Shape;1404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5" name="Google Shape;1405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6" name="Google Shape;1406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7" name="Google Shape;1407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8" name="Google Shape;1408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09" name="Google Shape;1409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0" name="Google Shape;1410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1" name="Google Shape;1411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2" name="Google Shape;1412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3" name="Google Shape;1413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4" name="Google Shape;1414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5" name="Google Shape;1415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6" name="Google Shape;1416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7" name="Google Shape;1417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8" name="Google Shape;1418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19" name="Google Shape;1419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0" name="Google Shape;1420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1" name="Google Shape;1421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2" name="Google Shape;1422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3" name="Google Shape;1423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4" name="Google Shape;1424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5" name="Google Shape;1425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6" name="Google Shape;1426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27" name="Google Shape;1427;p13"/>
          <p:cNvGrpSpPr/>
          <p:nvPr/>
        </p:nvGrpSpPr>
        <p:grpSpPr>
          <a:xfrm>
            <a:off x="-1615227" y="6418230"/>
            <a:ext cx="3179451" cy="1264314"/>
            <a:chOff x="3073575" y="1606875"/>
            <a:chExt cx="1971425" cy="1971100"/>
          </a:xfrm>
        </p:grpSpPr>
        <p:sp>
          <p:nvSpPr>
            <p:cNvPr id="1428" name="Google Shape;1428;p13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29" name="Google Shape;1429;p13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0" name="Google Shape;1430;p13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1" name="Google Shape;1431;p13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2" name="Google Shape;1432;p13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3" name="Google Shape;1433;p13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4" name="Google Shape;1434;p13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5" name="Google Shape;1435;p13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6" name="Google Shape;1436;p13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7" name="Google Shape;1437;p13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8" name="Google Shape;1438;p13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39" name="Google Shape;1439;p13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0" name="Google Shape;1440;p13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1" name="Google Shape;1441;p13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2" name="Google Shape;1442;p13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3" name="Google Shape;1443;p13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4" name="Google Shape;1444;p13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5" name="Google Shape;1445;p13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6" name="Google Shape;1446;p13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7" name="Google Shape;1447;p13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8" name="Google Shape;1448;p13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49" name="Google Shape;1449;p13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0" name="Google Shape;1450;p13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1" name="Google Shape;1451;p13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52" name="Google Shape;1452;p13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453" name="Google Shape;1453;p13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4" name="Google Shape;1454;p13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5" name="Google Shape;1455;p13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6" name="Google Shape;1456;p13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7" name="Google Shape;1457;p13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8" name="Google Shape;1458;p13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59" name="Google Shape;1459;p13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0" name="Google Shape;1460;p13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1" name="Google Shape;1461;p13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2" name="Google Shape;1462;p13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3" name="Google Shape;1463;p13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4" name="Google Shape;1464;p13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5" name="Google Shape;1465;p13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6" name="Google Shape;1466;p13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67" name="Google Shape;1467;p13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468" name="Google Shape;1468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69" name="Google Shape;1469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0" name="Google Shape;1470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71" name="Google Shape;1471;p13"/>
          <p:cNvGrpSpPr/>
          <p:nvPr/>
        </p:nvGrpSpPr>
        <p:grpSpPr>
          <a:xfrm rot="-5400000">
            <a:off x="11492918" y="6268461"/>
            <a:ext cx="726343" cy="672905"/>
            <a:chOff x="1134050" y="769575"/>
            <a:chExt cx="2409850" cy="887925"/>
          </a:xfrm>
        </p:grpSpPr>
        <p:sp>
          <p:nvSpPr>
            <p:cNvPr id="1472" name="Google Shape;1472;p13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3" name="Google Shape;1473;p13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4" name="Google Shape;1474;p13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5" name="Google Shape;1475;p13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6" name="Google Shape;1476;p13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7" name="Google Shape;1477;p13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8" name="Google Shape;1478;p13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79" name="Google Shape;1479;p13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0" name="Google Shape;1480;p13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1" name="Google Shape;1481;p13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2" name="Google Shape;1482;p13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3" name="Google Shape;1483;p13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4" name="Google Shape;1484;p13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5" name="Google Shape;1485;p13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6" name="Google Shape;1486;p13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7" name="Google Shape;1487;p13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8" name="Google Shape;1488;p13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89" name="Google Shape;1489;p13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490" name="Google Shape;1490;p13"/>
          <p:cNvGrpSpPr/>
          <p:nvPr/>
        </p:nvGrpSpPr>
        <p:grpSpPr>
          <a:xfrm>
            <a:off x="11366586" y="6128010"/>
            <a:ext cx="425367" cy="290213"/>
            <a:chOff x="1912425" y="756475"/>
            <a:chExt cx="263750" cy="452450"/>
          </a:xfrm>
        </p:grpSpPr>
        <p:sp>
          <p:nvSpPr>
            <p:cNvPr id="1491" name="Google Shape;1491;p13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2" name="Google Shape;1492;p13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3" name="Google Shape;1493;p13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494" name="Google Shape;1494;p13"/>
          <p:cNvSpPr txBox="1">
            <a:spLocks noGrp="1"/>
          </p:cNvSpPr>
          <p:nvPr>
            <p:ph type="title"/>
          </p:nvPr>
        </p:nvSpPr>
        <p:spPr>
          <a:xfrm>
            <a:off x="825858" y="439889"/>
            <a:ext cx="10540727" cy="743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6773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6" name="Google Shape;1496;p14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1497" name="Google Shape;149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8" name="Google Shape;149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499" name="Google Shape;149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0" name="Google Shape;150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1" name="Google Shape;150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2" name="Google Shape;150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3" name="Google Shape;150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4" name="Google Shape;150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5" name="Google Shape;150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6" name="Google Shape;150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7" name="Google Shape;150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8" name="Google Shape;150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09" name="Google Shape;150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0" name="Google Shape;151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1" name="Google Shape;151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2" name="Google Shape;151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3" name="Google Shape;151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4" name="Google Shape;151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5" name="Google Shape;151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6" name="Google Shape;151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7" name="Google Shape;151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8" name="Google Shape;151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19" name="Google Shape;151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0" name="Google Shape;152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21" name="Google Shape;1521;p14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522" name="Google Shape;1522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3" name="Google Shape;1523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4" name="Google Shape;1524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5" name="Google Shape;1525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6" name="Google Shape;1526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7" name="Google Shape;1527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8" name="Google Shape;1528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29" name="Google Shape;1529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0" name="Google Shape;1530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1" name="Google Shape;1531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2" name="Google Shape;1532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3" name="Google Shape;1533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4" name="Google Shape;1534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5" name="Google Shape;1535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6" name="Google Shape;1536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7" name="Google Shape;1537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8" name="Google Shape;1538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39" name="Google Shape;1539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0" name="Google Shape;1540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1" name="Google Shape;1541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2" name="Google Shape;1542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3" name="Google Shape;1543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4" name="Google Shape;1544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5" name="Google Shape;1545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46" name="Google Shape;1546;p14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547" name="Google Shape;1547;p14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8" name="Google Shape;1548;p14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49" name="Google Shape;1549;p14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0" name="Google Shape;1550;p14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1" name="Google Shape;1551;p14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2" name="Google Shape;1552;p14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3" name="Google Shape;1553;p14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4" name="Google Shape;1554;p14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5" name="Google Shape;1555;p14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6" name="Google Shape;1556;p14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7" name="Google Shape;1557;p14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8" name="Google Shape;1558;p14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59" name="Google Shape;1559;p14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0" name="Google Shape;1560;p14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572" name="Google Shape;1572;p14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598" name="Google Shape;1598;p14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599" name="Google Shape;1599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5" name="Google Shape;1605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6" name="Google Shape;1606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7" name="Google Shape;1607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8" name="Google Shape;1608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0" name="Google Shape;1610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1" name="Google Shape;1611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3" name="Google Shape;1613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4" name="Google Shape;1614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5" name="Google Shape;1615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6" name="Google Shape;1616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17" name="Google Shape;1617;p14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618" name="Google Shape;1618;p14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19" name="Google Shape;1619;p14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0" name="Google Shape;1620;p14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1" name="Google Shape;1621;p14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2" name="Google Shape;1622;p14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3" name="Google Shape;1623;p14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4" name="Google Shape;1624;p14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5" name="Google Shape;1625;p14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6" name="Google Shape;1626;p14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7" name="Google Shape;1627;p14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8" name="Google Shape;1628;p14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29" name="Google Shape;1629;p14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0" name="Google Shape;1630;p14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1" name="Google Shape;1631;p14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2" name="Google Shape;1632;p14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3" name="Google Shape;1633;p14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4" name="Google Shape;1634;p14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5" name="Google Shape;1635;p14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36" name="Google Shape;1636;p14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637" name="Google Shape;1637;p14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8" name="Google Shape;1638;p14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39" name="Google Shape;1639;p14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0" name="Google Shape;1640;p14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1" name="Google Shape;1641;p14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2" name="Google Shape;1642;p14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3" name="Google Shape;1643;p14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4" name="Google Shape;1644;p14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5" name="Google Shape;1645;p14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6" name="Google Shape;1646;p14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7" name="Google Shape;1647;p14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8" name="Google Shape;1648;p14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49" name="Google Shape;1649;p14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51" name="Google Shape;1651;p14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652" name="Google Shape;1652;p14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4" name="Google Shape;1654;p14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655" name="Google Shape;1655;p14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47624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7" name="Google Shape;1657;p15"/>
          <p:cNvGrpSpPr/>
          <p:nvPr/>
        </p:nvGrpSpPr>
        <p:grpSpPr>
          <a:xfrm>
            <a:off x="10618826" y="-448477"/>
            <a:ext cx="3179451" cy="1264314"/>
            <a:chOff x="3073575" y="1606875"/>
            <a:chExt cx="1971425" cy="1971100"/>
          </a:xfrm>
        </p:grpSpPr>
        <p:sp>
          <p:nvSpPr>
            <p:cNvPr id="1658" name="Google Shape;1658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59" name="Google Shape;1659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0" name="Google Shape;1660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1" name="Google Shape;1661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2" name="Google Shape;1662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3" name="Google Shape;1663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4" name="Google Shape;1664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5" name="Google Shape;1665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6" name="Google Shape;1666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7" name="Google Shape;1667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8" name="Google Shape;1668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69" name="Google Shape;1669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0" name="Google Shape;1670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1" name="Google Shape;1671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2" name="Google Shape;1672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3" name="Google Shape;1673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4" name="Google Shape;1674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5" name="Google Shape;1675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6" name="Google Shape;1676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7" name="Google Shape;1677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8" name="Google Shape;1678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79" name="Google Shape;1679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0" name="Google Shape;1680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1" name="Google Shape;1681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82" name="Google Shape;1682;p15"/>
          <p:cNvGrpSpPr/>
          <p:nvPr/>
        </p:nvGrpSpPr>
        <p:grpSpPr>
          <a:xfrm>
            <a:off x="9931232" y="1"/>
            <a:ext cx="2261294" cy="367357"/>
            <a:chOff x="4296650" y="4168800"/>
            <a:chExt cx="1139750" cy="465550"/>
          </a:xfrm>
        </p:grpSpPr>
        <p:sp>
          <p:nvSpPr>
            <p:cNvPr id="1683" name="Google Shape;168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4" name="Google Shape;168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5" name="Google Shape;168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6" name="Google Shape;168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7" name="Google Shape;168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8" name="Google Shape;168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89" name="Google Shape;168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0" name="Google Shape;169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1" name="Google Shape;169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2" name="Google Shape;169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3" name="Google Shape;169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4" name="Google Shape;169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5" name="Google Shape;169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6" name="Google Shape;169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697" name="Google Shape;1697;p15"/>
          <p:cNvGrpSpPr/>
          <p:nvPr/>
        </p:nvGrpSpPr>
        <p:grpSpPr>
          <a:xfrm rot="5400000">
            <a:off x="197869" y="104266"/>
            <a:ext cx="169176" cy="729697"/>
            <a:chOff x="1912425" y="756475"/>
            <a:chExt cx="263750" cy="452450"/>
          </a:xfrm>
        </p:grpSpPr>
        <p:sp>
          <p:nvSpPr>
            <p:cNvPr id="1698" name="Google Shape;1698;p15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699" name="Google Shape;1699;p15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0" name="Google Shape;1700;p15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01" name="Google Shape;1701;p15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702" name="Google Shape;1702;p15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3" name="Google Shape;1703;p15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4" name="Google Shape;1704;p15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5" name="Google Shape;1705;p15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6" name="Google Shape;1706;p15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7" name="Google Shape;1707;p15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8" name="Google Shape;1708;p15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09" name="Google Shape;1709;p15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0" name="Google Shape;1710;p15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1" name="Google Shape;1711;p15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2" name="Google Shape;1712;p15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3" name="Google Shape;1713;p15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4" name="Google Shape;1714;p15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5" name="Google Shape;1715;p15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6" name="Google Shape;1716;p15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7" name="Google Shape;1717;p15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8" name="Google Shape;1718;p15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19" name="Google Shape;1719;p15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0" name="Google Shape;1720;p15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1" name="Google Shape;1721;p15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2" name="Google Shape;1722;p15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3" name="Google Shape;1723;p15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4" name="Google Shape;1724;p15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5" name="Google Shape;1725;p15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26" name="Google Shape;1726;p15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727" name="Google Shape;1727;p15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8" name="Google Shape;1728;p15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29" name="Google Shape;1729;p15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0" name="Google Shape;1730;p15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1" name="Google Shape;1731;p15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2" name="Google Shape;1732;p15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3" name="Google Shape;1733;p15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4" name="Google Shape;1734;p15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5" name="Google Shape;1735;p15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6" name="Google Shape;1736;p15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7" name="Google Shape;1737;p15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8" name="Google Shape;1738;p15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39" name="Google Shape;1739;p15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0" name="Google Shape;1740;p15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1" name="Google Shape;1741;p15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2" name="Google Shape;1742;p15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3" name="Google Shape;1743;p15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4" name="Google Shape;1744;p15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5" name="Google Shape;1745;p15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6" name="Google Shape;1746;p15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7" name="Google Shape;1747;p15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8" name="Google Shape;1748;p15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49" name="Google Shape;1749;p15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0" name="Google Shape;1750;p15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1" name="Google Shape;1751;p15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2" name="Google Shape;1752;p15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53" name="Google Shape;1753;p15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754" name="Google Shape;1754;p15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5" name="Google Shape;1755;p15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6" name="Google Shape;1756;p15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7" name="Google Shape;1757;p15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8" name="Google Shape;1758;p15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59" name="Google Shape;1759;p15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0" name="Google Shape;1760;p15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1" name="Google Shape;1761;p15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2" name="Google Shape;1762;p15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3" name="Google Shape;1763;p15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4" name="Google Shape;1764;p15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5" name="Google Shape;1765;p15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6" name="Google Shape;1766;p15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7" name="Google Shape;1767;p15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8" name="Google Shape;1768;p15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69" name="Google Shape;1769;p15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0" name="Google Shape;1770;p15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1" name="Google Shape;1771;p15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772" name="Google Shape;1772;p15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773" name="Google Shape;1773;p15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4" name="Google Shape;1774;p15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5" name="Google Shape;1775;p15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6" name="Google Shape;1776;p15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7" name="Google Shape;1777;p15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8" name="Google Shape;1778;p15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79" name="Google Shape;1779;p15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0" name="Google Shape;1780;p15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1" name="Google Shape;1781;p15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2" name="Google Shape;1782;p15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3" name="Google Shape;1783;p15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4" name="Google Shape;1784;p15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5" name="Google Shape;1785;p15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86" name="Google Shape;1786;p15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sp>
        <p:nvSpPr>
          <p:cNvPr id="1787" name="Google Shape;1787;p15"/>
          <p:cNvSpPr txBox="1">
            <a:spLocks noGrp="1"/>
          </p:cNvSpPr>
          <p:nvPr>
            <p:ph type="title"/>
          </p:nvPr>
        </p:nvSpPr>
        <p:spPr>
          <a:xfrm>
            <a:off x="822794" y="427398"/>
            <a:ext cx="10208820" cy="482224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45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5085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6"/>
          <p:cNvGrpSpPr/>
          <p:nvPr/>
        </p:nvGrpSpPr>
        <p:grpSpPr>
          <a:xfrm>
            <a:off x="10042363" y="6351394"/>
            <a:ext cx="3179451" cy="1264314"/>
            <a:chOff x="3073575" y="1606875"/>
            <a:chExt cx="1971425" cy="1971100"/>
          </a:xfrm>
        </p:grpSpPr>
        <p:sp>
          <p:nvSpPr>
            <p:cNvPr id="574" name="Google Shape;574;p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5" name="Google Shape;575;p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0" name="Google Shape;580;p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1" name="Google Shape;581;p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2" name="Google Shape;582;p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3" name="Google Shape;583;p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4" name="Google Shape;584;p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5" name="Google Shape;585;p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6" name="Google Shape;586;p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7" name="Google Shape;587;p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8" name="Google Shape;588;p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89" name="Google Shape;589;p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0" name="Google Shape;590;p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1" name="Google Shape;591;p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2" name="Google Shape;592;p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3" name="Google Shape;593;p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4" name="Google Shape;594;p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5" name="Google Shape;595;p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6" name="Google Shape;596;p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597" name="Google Shape;597;p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598" name="Google Shape;598;p6"/>
          <p:cNvGrpSpPr/>
          <p:nvPr/>
        </p:nvGrpSpPr>
        <p:grpSpPr>
          <a:xfrm rot="5400000">
            <a:off x="10651650" y="-1224071"/>
            <a:ext cx="205336" cy="2837136"/>
            <a:chOff x="164300" y="3082350"/>
            <a:chExt cx="228025" cy="1253150"/>
          </a:xfrm>
        </p:grpSpPr>
        <p:sp>
          <p:nvSpPr>
            <p:cNvPr id="599" name="Google Shape;599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0" name="Google Shape;600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1" name="Google Shape;601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2" name="Google Shape;602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3" name="Google Shape;603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4" name="Google Shape;604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5" name="Google Shape;605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6" name="Google Shape;606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7" name="Google Shape;607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8" name="Google Shape;608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09" name="Google Shape;609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0" name="Google Shape;610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1" name="Google Shape;611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2" name="Google Shape;612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3" name="Google Shape;613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4" name="Google Shape;614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5" name="Google Shape;615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6" name="Google Shape;616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7" name="Google Shape;617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8" name="Google Shape;618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19" name="Google Shape;619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0" name="Google Shape;620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1" name="Google Shape;621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2" name="Google Shape;622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3" name="Google Shape;623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4" name="Google Shape;624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25" name="Google Shape;625;p6"/>
          <p:cNvGrpSpPr/>
          <p:nvPr/>
        </p:nvGrpSpPr>
        <p:grpSpPr>
          <a:xfrm>
            <a:off x="11594147" y="6273116"/>
            <a:ext cx="425367" cy="290213"/>
            <a:chOff x="1912425" y="756475"/>
            <a:chExt cx="263750" cy="452450"/>
          </a:xfrm>
        </p:grpSpPr>
        <p:sp>
          <p:nvSpPr>
            <p:cNvPr id="626" name="Google Shape;626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7" name="Google Shape;627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28" name="Google Shape;628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29" name="Google Shape;629;p6"/>
          <p:cNvGrpSpPr/>
          <p:nvPr/>
        </p:nvGrpSpPr>
        <p:grpSpPr>
          <a:xfrm rot="-5400000">
            <a:off x="160741" y="-249799"/>
            <a:ext cx="214143" cy="923650"/>
            <a:chOff x="1912425" y="756475"/>
            <a:chExt cx="263750" cy="452450"/>
          </a:xfrm>
        </p:grpSpPr>
        <p:sp>
          <p:nvSpPr>
            <p:cNvPr id="630" name="Google Shape;630;p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33" name="Google Shape;633;p6"/>
          <p:cNvGrpSpPr/>
          <p:nvPr/>
        </p:nvGrpSpPr>
        <p:grpSpPr>
          <a:xfrm>
            <a:off x="0" y="5729743"/>
            <a:ext cx="516286" cy="1128378"/>
            <a:chOff x="164300" y="3082350"/>
            <a:chExt cx="228025" cy="1253150"/>
          </a:xfrm>
        </p:grpSpPr>
        <p:sp>
          <p:nvSpPr>
            <p:cNvPr id="634" name="Google Shape;634;p6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5" name="Google Shape;635;p6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6" name="Google Shape;636;p6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7" name="Google Shape;637;p6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8" name="Google Shape;638;p6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39" name="Google Shape;639;p6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0" name="Google Shape;640;p6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1" name="Google Shape;641;p6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2" name="Google Shape;642;p6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3" name="Google Shape;643;p6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4" name="Google Shape;644;p6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5" name="Google Shape;645;p6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4" name="Google Shape;654;p6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5" name="Google Shape;655;p6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6" name="Google Shape;656;p6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7" name="Google Shape;657;p6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8" name="Google Shape;658;p6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59" name="Google Shape;659;p6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660" name="Google Shape;660;p6"/>
          <p:cNvSpPr txBox="1">
            <a:spLocks noGrp="1"/>
          </p:cNvSpPr>
          <p:nvPr>
            <p:ph type="title"/>
          </p:nvPr>
        </p:nvSpPr>
        <p:spPr>
          <a:xfrm>
            <a:off x="5566439" y="745368"/>
            <a:ext cx="5800158" cy="35195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1924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9920463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9" name="Google Shape;1789;p16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790" name="Google Shape;1790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1" name="Google Shape;1791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2" name="Google Shape;1792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3" name="Google Shape;1793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4" name="Google Shape;1794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5" name="Google Shape;1795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6" name="Google Shape;1796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7" name="Google Shape;1797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8" name="Google Shape;1798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799" name="Google Shape;1799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0" name="Google Shape;1800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1" name="Google Shape;1801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2" name="Google Shape;1802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3" name="Google Shape;1803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4" name="Google Shape;1804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5" name="Google Shape;1805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6" name="Google Shape;1806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7" name="Google Shape;1807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8" name="Google Shape;1808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09" name="Google Shape;1809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0" name="Google Shape;1810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1" name="Google Shape;1811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2" name="Google Shape;1812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3" name="Google Shape;1813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14" name="Google Shape;1814;p16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815" name="Google Shape;1815;p16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6" name="Google Shape;1816;p16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7" name="Google Shape;1817;p16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8" name="Google Shape;1818;p16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19" name="Google Shape;1819;p16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0" name="Google Shape;1820;p16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1" name="Google Shape;1821;p16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2" name="Google Shape;1822;p16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3" name="Google Shape;1823;p16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4" name="Google Shape;1824;p16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5" name="Google Shape;1825;p16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6" name="Google Shape;1826;p16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7" name="Google Shape;1827;p16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8" name="Google Shape;1828;p16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29" name="Google Shape;1829;p16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0" name="Google Shape;1830;p16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1" name="Google Shape;1831;p16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2" name="Google Shape;1832;p16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3" name="Google Shape;1833;p16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4" name="Google Shape;1834;p16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5" name="Google Shape;1835;p16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6" name="Google Shape;1836;p16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7" name="Google Shape;1837;p16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38" name="Google Shape;1838;p16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39" name="Google Shape;1839;p16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840" name="Google Shape;1840;p16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1" name="Google Shape;1841;p16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2" name="Google Shape;1842;p16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3" name="Google Shape;1843;p16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4" name="Google Shape;1844;p16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5" name="Google Shape;1845;p16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6" name="Google Shape;1846;p16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7" name="Google Shape;1847;p16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8" name="Google Shape;1848;p16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49" name="Google Shape;1849;p16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0" name="Google Shape;1850;p16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1" name="Google Shape;1851;p16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2" name="Google Shape;1852;p16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3" name="Google Shape;1853;p16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4" name="Google Shape;1854;p16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855" name="Google Shape;1855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6" name="Google Shape;1856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57" name="Google Shape;1857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58" name="Google Shape;1858;p16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859" name="Google Shape;1859;p16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0" name="Google Shape;1860;p16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1" name="Google Shape;1861;p16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2" name="Google Shape;1862;p16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3" name="Google Shape;1863;p16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4" name="Google Shape;1864;p16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5" name="Google Shape;1865;p16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6" name="Google Shape;1866;p16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7" name="Google Shape;1867;p16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8" name="Google Shape;1868;p16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69" name="Google Shape;1869;p16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0" name="Google Shape;1870;p16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1" name="Google Shape;1871;p16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2" name="Google Shape;1872;p16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3" name="Google Shape;1873;p16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4" name="Google Shape;1874;p16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5" name="Google Shape;1875;p16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6" name="Google Shape;1876;p16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877" name="Google Shape;1877;p16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878" name="Google Shape;1878;p16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79" name="Google Shape;1879;p16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0" name="Google Shape;1880;p16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2475356237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2" name="Google Shape;1882;p17"/>
          <p:cNvGrpSpPr/>
          <p:nvPr/>
        </p:nvGrpSpPr>
        <p:grpSpPr>
          <a:xfrm flipH="1">
            <a:off x="-566213" y="6114114"/>
            <a:ext cx="3179451" cy="1264314"/>
            <a:chOff x="3073575" y="1606875"/>
            <a:chExt cx="1971425" cy="1971100"/>
          </a:xfrm>
        </p:grpSpPr>
        <p:sp>
          <p:nvSpPr>
            <p:cNvPr id="1883" name="Google Shape;1883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4" name="Google Shape;1884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5" name="Google Shape;1885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6" name="Google Shape;1886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7" name="Google Shape;1887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8" name="Google Shape;1888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89" name="Google Shape;1889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0" name="Google Shape;1890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1" name="Google Shape;1891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2" name="Google Shape;1892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3" name="Google Shape;1893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4" name="Google Shape;1894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5" name="Google Shape;1895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6" name="Google Shape;1896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7" name="Google Shape;1897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8" name="Google Shape;1898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899" name="Google Shape;1899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0" name="Google Shape;1900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1" name="Google Shape;1901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2" name="Google Shape;1902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3" name="Google Shape;1903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4" name="Google Shape;1904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5" name="Google Shape;1905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6" name="Google Shape;1906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07" name="Google Shape;1907;p17"/>
          <p:cNvGrpSpPr/>
          <p:nvPr/>
        </p:nvGrpSpPr>
        <p:grpSpPr>
          <a:xfrm flipH="1">
            <a:off x="8217718" y="-382171"/>
            <a:ext cx="4738654" cy="1884333"/>
            <a:chOff x="3073575" y="1606875"/>
            <a:chExt cx="1971425" cy="1971100"/>
          </a:xfrm>
        </p:grpSpPr>
        <p:sp>
          <p:nvSpPr>
            <p:cNvPr id="1908" name="Google Shape;1908;p1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09" name="Google Shape;1909;p1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0" name="Google Shape;1910;p1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1" name="Google Shape;1911;p1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2" name="Google Shape;1912;p1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3" name="Google Shape;1913;p1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4" name="Google Shape;1914;p1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5" name="Google Shape;1915;p1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6" name="Google Shape;1916;p1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7" name="Google Shape;1917;p1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8" name="Google Shape;1918;p1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19" name="Google Shape;1919;p1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0" name="Google Shape;1920;p1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1" name="Google Shape;1921;p1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2" name="Google Shape;1922;p1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3" name="Google Shape;1923;p1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4" name="Google Shape;1924;p1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5" name="Google Shape;1925;p1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6" name="Google Shape;1926;p1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7" name="Google Shape;1927;p1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8" name="Google Shape;1928;p1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29" name="Google Shape;1929;p1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0" name="Google Shape;1930;p1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1" name="Google Shape;1931;p1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32" name="Google Shape;1932;p17"/>
          <p:cNvGrpSpPr/>
          <p:nvPr/>
        </p:nvGrpSpPr>
        <p:grpSpPr>
          <a:xfrm rot="5400000" flipH="1">
            <a:off x="161224" y="5925320"/>
            <a:ext cx="992210" cy="919355"/>
            <a:chOff x="1134050" y="769575"/>
            <a:chExt cx="2409850" cy="887925"/>
          </a:xfrm>
        </p:grpSpPr>
        <p:sp>
          <p:nvSpPr>
            <p:cNvPr id="1933" name="Google Shape;1933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4" name="Google Shape;1934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5" name="Google Shape;1935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6" name="Google Shape;1936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7" name="Google Shape;1937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8" name="Google Shape;1938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39" name="Google Shape;1939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0" name="Google Shape;1940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1" name="Google Shape;1941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2" name="Google Shape;1942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3" name="Google Shape;1943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4" name="Google Shape;1944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5" name="Google Shape;1945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6" name="Google Shape;1946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7" name="Google Shape;1947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8" name="Google Shape;1948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49" name="Google Shape;1949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0" name="Google Shape;1950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1" name="Google Shape;1951;p17"/>
          <p:cNvGrpSpPr/>
          <p:nvPr/>
        </p:nvGrpSpPr>
        <p:grpSpPr>
          <a:xfrm flipH="1">
            <a:off x="10845009" y="6212739"/>
            <a:ext cx="425367" cy="290213"/>
            <a:chOff x="1912425" y="756475"/>
            <a:chExt cx="263750" cy="452450"/>
          </a:xfrm>
        </p:grpSpPr>
        <p:sp>
          <p:nvSpPr>
            <p:cNvPr id="1952" name="Google Shape;195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3" name="Google Shape;195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4" name="Google Shape;195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55" name="Google Shape;1955;p17"/>
          <p:cNvGrpSpPr/>
          <p:nvPr/>
        </p:nvGrpSpPr>
        <p:grpSpPr>
          <a:xfrm rot="-5400000" flipH="1">
            <a:off x="312621" y="459217"/>
            <a:ext cx="459084" cy="425309"/>
            <a:chOff x="1134050" y="769575"/>
            <a:chExt cx="2409850" cy="887925"/>
          </a:xfrm>
        </p:grpSpPr>
        <p:sp>
          <p:nvSpPr>
            <p:cNvPr id="1956" name="Google Shape;1956;p1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7" name="Google Shape;1957;p1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8" name="Google Shape;1958;p1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59" name="Google Shape;1959;p1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0" name="Google Shape;1960;p1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1" name="Google Shape;1961;p1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2" name="Google Shape;1962;p1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3" name="Google Shape;1963;p1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4" name="Google Shape;1964;p1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5" name="Google Shape;1965;p1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6" name="Google Shape;1966;p1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7" name="Google Shape;1967;p1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8" name="Google Shape;1968;p1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69" name="Google Shape;1969;p1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0" name="Google Shape;1970;p1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1" name="Google Shape;1971;p1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2" name="Google Shape;1972;p1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3" name="Google Shape;1973;p1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74" name="Google Shape;1974;p17"/>
          <p:cNvGrpSpPr/>
          <p:nvPr/>
        </p:nvGrpSpPr>
        <p:grpSpPr>
          <a:xfrm flipH="1">
            <a:off x="36142" y="-31355"/>
            <a:ext cx="1838152" cy="298616"/>
            <a:chOff x="4296650" y="4168800"/>
            <a:chExt cx="1139750" cy="465550"/>
          </a:xfrm>
        </p:grpSpPr>
        <p:sp>
          <p:nvSpPr>
            <p:cNvPr id="1975" name="Google Shape;1975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6" name="Google Shape;1976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7" name="Google Shape;1977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8" name="Google Shape;1978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79" name="Google Shape;1979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0" name="Google Shape;1980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1" name="Google Shape;1981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2" name="Google Shape;1982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3" name="Google Shape;1983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4" name="Google Shape;1984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5" name="Google Shape;1985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6" name="Google Shape;1986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7" name="Google Shape;1987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88" name="Google Shape;1988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1989" name="Google Shape;1989;p17"/>
          <p:cNvGrpSpPr/>
          <p:nvPr/>
        </p:nvGrpSpPr>
        <p:grpSpPr>
          <a:xfrm rot="5400000" flipH="1">
            <a:off x="11649213" y="5315779"/>
            <a:ext cx="731065" cy="750824"/>
            <a:chOff x="4296650" y="4168800"/>
            <a:chExt cx="1139750" cy="465550"/>
          </a:xfrm>
        </p:grpSpPr>
        <p:sp>
          <p:nvSpPr>
            <p:cNvPr id="1990" name="Google Shape;1990;p1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1" name="Google Shape;1991;p1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2" name="Google Shape;1992;p1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3" name="Google Shape;1993;p1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4" name="Google Shape;1994;p1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5" name="Google Shape;1995;p1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6" name="Google Shape;1996;p1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04" name="Google Shape;2004;p17"/>
          <p:cNvGrpSpPr/>
          <p:nvPr/>
        </p:nvGrpSpPr>
        <p:grpSpPr>
          <a:xfrm flipH="1">
            <a:off x="11615003" y="-4207"/>
            <a:ext cx="516286" cy="1128378"/>
            <a:chOff x="164300" y="3082350"/>
            <a:chExt cx="228025" cy="1253150"/>
          </a:xfrm>
        </p:grpSpPr>
        <p:sp>
          <p:nvSpPr>
            <p:cNvPr id="2005" name="Google Shape;2005;p1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3" name="Google Shape;2023;p1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4" name="Google Shape;2024;p1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  <p:grpSp>
        <p:nvGrpSpPr>
          <p:cNvPr id="2031" name="Google Shape;2031;p17"/>
          <p:cNvGrpSpPr/>
          <p:nvPr/>
        </p:nvGrpSpPr>
        <p:grpSpPr>
          <a:xfrm rot="-5400000" flipH="1">
            <a:off x="406711" y="2523867"/>
            <a:ext cx="169176" cy="729697"/>
            <a:chOff x="1912425" y="756475"/>
            <a:chExt cx="263750" cy="452450"/>
          </a:xfrm>
        </p:grpSpPr>
        <p:sp>
          <p:nvSpPr>
            <p:cNvPr id="2032" name="Google Shape;2032;p1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98"/>
            </a:p>
          </p:txBody>
        </p:sp>
      </p:grpSp>
    </p:spTree>
    <p:extLst>
      <p:ext uri="{BB962C8B-B14F-4D97-AF65-F5344CB8AC3E}">
        <p14:creationId xmlns:p14="http://schemas.microsoft.com/office/powerpoint/2010/main" val="1196422630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44734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90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7944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50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410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3276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5185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2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7"/>
          <p:cNvGrpSpPr/>
          <p:nvPr/>
        </p:nvGrpSpPr>
        <p:grpSpPr>
          <a:xfrm>
            <a:off x="9776921" y="6114114"/>
            <a:ext cx="3179451" cy="1264314"/>
            <a:chOff x="3073575" y="1606875"/>
            <a:chExt cx="1971425" cy="1971100"/>
          </a:xfrm>
        </p:grpSpPr>
        <p:sp>
          <p:nvSpPr>
            <p:cNvPr id="663" name="Google Shape;663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8" name="Google Shape;668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69" name="Google Shape;669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0" name="Google Shape;670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1" name="Google Shape;671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687" name="Google Shape;687;p7"/>
          <p:cNvGrpSpPr/>
          <p:nvPr/>
        </p:nvGrpSpPr>
        <p:grpSpPr>
          <a:xfrm>
            <a:off x="-566214" y="-382171"/>
            <a:ext cx="4738654" cy="1884333"/>
            <a:chOff x="3073575" y="1606875"/>
            <a:chExt cx="1971425" cy="1971100"/>
          </a:xfrm>
        </p:grpSpPr>
        <p:sp>
          <p:nvSpPr>
            <p:cNvPr id="688" name="Google Shape;688;p7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8" name="Google Shape;708;p7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09" name="Google Shape;709;p7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0" name="Google Shape;710;p7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1" name="Google Shape;711;p7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12" name="Google Shape;712;p7"/>
          <p:cNvGrpSpPr/>
          <p:nvPr/>
        </p:nvGrpSpPr>
        <p:grpSpPr>
          <a:xfrm rot="-5400000">
            <a:off x="11236726" y="5925320"/>
            <a:ext cx="992210" cy="919355"/>
            <a:chOff x="1134050" y="769575"/>
            <a:chExt cx="2409850" cy="887925"/>
          </a:xfrm>
        </p:grpSpPr>
        <p:sp>
          <p:nvSpPr>
            <p:cNvPr id="713" name="Google Shape;713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4" name="Google Shape;714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31" name="Google Shape;731;p7"/>
          <p:cNvGrpSpPr/>
          <p:nvPr/>
        </p:nvGrpSpPr>
        <p:grpSpPr>
          <a:xfrm>
            <a:off x="1119784" y="6212739"/>
            <a:ext cx="425367" cy="290213"/>
            <a:chOff x="1912425" y="756475"/>
            <a:chExt cx="263750" cy="452450"/>
          </a:xfrm>
        </p:grpSpPr>
        <p:sp>
          <p:nvSpPr>
            <p:cNvPr id="732" name="Google Shape;73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35" name="Google Shape;735;p7"/>
          <p:cNvGrpSpPr/>
          <p:nvPr/>
        </p:nvGrpSpPr>
        <p:grpSpPr>
          <a:xfrm rot="5400000">
            <a:off x="11618455" y="459217"/>
            <a:ext cx="459084" cy="425309"/>
            <a:chOff x="1134050" y="769575"/>
            <a:chExt cx="2409850" cy="887925"/>
          </a:xfrm>
        </p:grpSpPr>
        <p:sp>
          <p:nvSpPr>
            <p:cNvPr id="736" name="Google Shape;736;p7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rgbClr val="1F74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54" name="Google Shape;754;p7"/>
          <p:cNvGrpSpPr/>
          <p:nvPr/>
        </p:nvGrpSpPr>
        <p:grpSpPr>
          <a:xfrm>
            <a:off x="10515863" y="-31355"/>
            <a:ext cx="1838152" cy="298616"/>
            <a:chOff x="4296650" y="4168800"/>
            <a:chExt cx="1139750" cy="465550"/>
          </a:xfrm>
        </p:grpSpPr>
        <p:sp>
          <p:nvSpPr>
            <p:cNvPr id="755" name="Google Shape;755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6" name="Google Shape;756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7" name="Google Shape;757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4" name="Google Shape;764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69" name="Google Shape;769;p7"/>
          <p:cNvGrpSpPr/>
          <p:nvPr/>
        </p:nvGrpSpPr>
        <p:grpSpPr>
          <a:xfrm rot="-5400000">
            <a:off x="9880" y="5315779"/>
            <a:ext cx="731065" cy="750824"/>
            <a:chOff x="4296650" y="4168800"/>
            <a:chExt cx="1139750" cy="465550"/>
          </a:xfrm>
        </p:grpSpPr>
        <p:sp>
          <p:nvSpPr>
            <p:cNvPr id="770" name="Google Shape;770;p7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784" name="Google Shape;784;p7"/>
          <p:cNvGrpSpPr/>
          <p:nvPr/>
        </p:nvGrpSpPr>
        <p:grpSpPr>
          <a:xfrm>
            <a:off x="258868" y="-4207"/>
            <a:ext cx="516286" cy="1128378"/>
            <a:chOff x="164300" y="3082350"/>
            <a:chExt cx="228025" cy="1253150"/>
          </a:xfrm>
        </p:grpSpPr>
        <p:sp>
          <p:nvSpPr>
            <p:cNvPr id="785" name="Google Shape;785;p7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11" name="Google Shape;811;p7"/>
          <p:cNvGrpSpPr/>
          <p:nvPr/>
        </p:nvGrpSpPr>
        <p:grpSpPr>
          <a:xfrm rot="5400000">
            <a:off x="11814272" y="2523867"/>
            <a:ext cx="169176" cy="729697"/>
            <a:chOff x="1912425" y="756475"/>
            <a:chExt cx="263750" cy="452450"/>
          </a:xfrm>
        </p:grpSpPr>
        <p:sp>
          <p:nvSpPr>
            <p:cNvPr id="812" name="Google Shape;812;p7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815" name="Google Shape;815;p7"/>
          <p:cNvSpPr txBox="1">
            <a:spLocks noGrp="1"/>
          </p:cNvSpPr>
          <p:nvPr>
            <p:ph type="ctrTitle"/>
          </p:nvPr>
        </p:nvSpPr>
        <p:spPr>
          <a:xfrm>
            <a:off x="1869520" y="1013516"/>
            <a:ext cx="5226819" cy="62385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924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335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816" name="Google Shape;816;p7"/>
          <p:cNvSpPr txBox="1">
            <a:spLocks noGrp="1"/>
          </p:cNvSpPr>
          <p:nvPr>
            <p:ph type="subTitle" idx="1"/>
          </p:nvPr>
        </p:nvSpPr>
        <p:spPr>
          <a:xfrm>
            <a:off x="1869521" y="2114587"/>
            <a:ext cx="8453483" cy="3253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706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96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7" name="Google Shape;817;p7"/>
          <p:cNvSpPr txBox="1">
            <a:spLocks noGrp="1"/>
          </p:cNvSpPr>
          <p:nvPr>
            <p:ph type="subTitle" idx="2"/>
          </p:nvPr>
        </p:nvSpPr>
        <p:spPr>
          <a:xfrm>
            <a:off x="4172432" y="5672301"/>
            <a:ext cx="6150451" cy="188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06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sp>
        <p:nvSpPr>
          <p:cNvPr id="818" name="Google Shape;818;p7"/>
          <p:cNvSpPr txBox="1">
            <a:spLocks noGrp="1"/>
          </p:cNvSpPr>
          <p:nvPr>
            <p:ph type="subTitle" idx="3"/>
          </p:nvPr>
        </p:nvSpPr>
        <p:spPr>
          <a:xfrm>
            <a:off x="5584370" y="5389641"/>
            <a:ext cx="4738634" cy="282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900"/>
              <a:buFont typeface="Prata"/>
              <a:buNone/>
              <a:defRPr sz="128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Font typeface="Prata"/>
              <a:buNone/>
              <a:defRPr sz="1604">
                <a:latin typeface="Prata"/>
                <a:ea typeface="Prata"/>
                <a:cs typeface="Prata"/>
                <a:sym typeface="Prata"/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2906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2824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32274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398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4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8"/>
          <p:cNvGrpSpPr/>
          <p:nvPr/>
        </p:nvGrpSpPr>
        <p:grpSpPr>
          <a:xfrm>
            <a:off x="9554934" y="5809171"/>
            <a:ext cx="4106260" cy="1632861"/>
            <a:chOff x="3073575" y="1606875"/>
            <a:chExt cx="1971425" cy="1971100"/>
          </a:xfrm>
        </p:grpSpPr>
        <p:sp>
          <p:nvSpPr>
            <p:cNvPr id="821" name="Google Shape;82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5" name="Google Shape;82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6" name="Google Shape;82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0" name="Google Shape;83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1" name="Google Shape;83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-2149809" y="-672728"/>
            <a:ext cx="4106260" cy="1632861"/>
            <a:chOff x="3073575" y="1606875"/>
            <a:chExt cx="1971425" cy="1971100"/>
          </a:xfrm>
        </p:grpSpPr>
        <p:sp>
          <p:nvSpPr>
            <p:cNvPr id="846" name="Google Shape;846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70" name="Google Shape;870;p8"/>
          <p:cNvGrpSpPr/>
          <p:nvPr/>
        </p:nvGrpSpPr>
        <p:grpSpPr>
          <a:xfrm>
            <a:off x="9040612" y="-248545"/>
            <a:ext cx="4179070" cy="1661814"/>
            <a:chOff x="3073575" y="1606875"/>
            <a:chExt cx="1971425" cy="1971100"/>
          </a:xfrm>
        </p:grpSpPr>
        <p:sp>
          <p:nvSpPr>
            <p:cNvPr id="871" name="Google Shape;871;p8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5" name="Google Shape;885;p8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6" name="Google Shape;886;p8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95" name="Google Shape;895;p8"/>
          <p:cNvGrpSpPr/>
          <p:nvPr/>
        </p:nvGrpSpPr>
        <p:grpSpPr>
          <a:xfrm rot="5400000">
            <a:off x="11655373" y="591760"/>
            <a:ext cx="222365" cy="959113"/>
            <a:chOff x="1912425" y="756475"/>
            <a:chExt cx="263750" cy="452450"/>
          </a:xfrm>
        </p:grpSpPr>
        <p:sp>
          <p:nvSpPr>
            <p:cNvPr id="896" name="Google Shape;896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899" name="Google Shape;899;p8"/>
          <p:cNvGrpSpPr/>
          <p:nvPr/>
        </p:nvGrpSpPr>
        <p:grpSpPr>
          <a:xfrm rot="5400000" flipH="1">
            <a:off x="-85650" y="6060530"/>
            <a:ext cx="899355" cy="923664"/>
            <a:chOff x="4296650" y="4168800"/>
            <a:chExt cx="1139750" cy="465550"/>
          </a:xfrm>
        </p:grpSpPr>
        <p:sp>
          <p:nvSpPr>
            <p:cNvPr id="900" name="Google Shape;900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2" name="Google Shape;902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3" name="Google Shape;903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5" name="Google Shape;905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6" name="Google Shape;906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8" name="Google Shape;908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09" name="Google Shape;909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1" name="Google Shape;911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2" name="Google Shape;912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10772464" y="3503851"/>
            <a:ext cx="2261294" cy="367357"/>
            <a:chOff x="4296650" y="4168800"/>
            <a:chExt cx="1139750" cy="465550"/>
          </a:xfrm>
        </p:grpSpPr>
        <p:sp>
          <p:nvSpPr>
            <p:cNvPr id="915" name="Google Shape;915;p8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3" name="Google Shape;923;p8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29" name="Google Shape;929;p8"/>
          <p:cNvGrpSpPr/>
          <p:nvPr/>
        </p:nvGrpSpPr>
        <p:grpSpPr>
          <a:xfrm rot="-5400000">
            <a:off x="8983751" y="5369243"/>
            <a:ext cx="1545739" cy="1432017"/>
            <a:chOff x="1134050" y="769575"/>
            <a:chExt cx="2409850" cy="887925"/>
          </a:xfrm>
        </p:grpSpPr>
        <p:sp>
          <p:nvSpPr>
            <p:cNvPr id="930" name="Google Shape;930;p8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2" name="Google Shape;932;p8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3" name="Google Shape;933;p8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48" name="Google Shape;948;p8"/>
          <p:cNvGrpSpPr/>
          <p:nvPr/>
        </p:nvGrpSpPr>
        <p:grpSpPr>
          <a:xfrm rot="-5400000">
            <a:off x="9320872" y="5528904"/>
            <a:ext cx="169176" cy="729697"/>
            <a:chOff x="1912425" y="756475"/>
            <a:chExt cx="263750" cy="452450"/>
          </a:xfrm>
        </p:grpSpPr>
        <p:sp>
          <p:nvSpPr>
            <p:cNvPr id="949" name="Google Shape;949;p8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952" name="Google Shape;952;p8"/>
          <p:cNvGrpSpPr/>
          <p:nvPr/>
        </p:nvGrpSpPr>
        <p:grpSpPr>
          <a:xfrm>
            <a:off x="1106036" y="5268806"/>
            <a:ext cx="516286" cy="1128378"/>
            <a:chOff x="164300" y="3082350"/>
            <a:chExt cx="228025" cy="1253150"/>
          </a:xfrm>
        </p:grpSpPr>
        <p:sp>
          <p:nvSpPr>
            <p:cNvPr id="953" name="Google Shape;953;p8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979" name="Google Shape;979;p8"/>
          <p:cNvSpPr/>
          <p:nvPr/>
        </p:nvSpPr>
        <p:spPr>
          <a:xfrm>
            <a:off x="0" y="2038770"/>
            <a:ext cx="11086488" cy="27459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5"/>
          </a:p>
        </p:txBody>
      </p:sp>
      <p:sp>
        <p:nvSpPr>
          <p:cNvPr id="980" name="Google Shape;980;p8"/>
          <p:cNvSpPr txBox="1">
            <a:spLocks noGrp="1"/>
          </p:cNvSpPr>
          <p:nvPr>
            <p:ph type="title"/>
          </p:nvPr>
        </p:nvSpPr>
        <p:spPr>
          <a:xfrm>
            <a:off x="1106036" y="600211"/>
            <a:ext cx="8490738" cy="545455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079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9068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2" name="Google Shape;982;p9"/>
          <p:cNvGrpSpPr/>
          <p:nvPr/>
        </p:nvGrpSpPr>
        <p:grpSpPr>
          <a:xfrm>
            <a:off x="9305812" y="-429723"/>
            <a:ext cx="3179451" cy="1264314"/>
            <a:chOff x="3073575" y="1606875"/>
            <a:chExt cx="1971425" cy="1971100"/>
          </a:xfrm>
        </p:grpSpPr>
        <p:sp>
          <p:nvSpPr>
            <p:cNvPr id="983" name="Google Shape;983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4" name="Google Shape;994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5" name="Google Shape;995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007" name="Google Shape;1007;p9"/>
          <p:cNvSpPr/>
          <p:nvPr/>
        </p:nvSpPr>
        <p:spPr>
          <a:xfrm>
            <a:off x="1893712" y="0"/>
            <a:ext cx="8405100" cy="36366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58642" tIns="58642" rIns="58642" bIns="5864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5"/>
          </a:p>
        </p:txBody>
      </p:sp>
      <p:sp>
        <p:nvSpPr>
          <p:cNvPr id="1008" name="Google Shape;1008;p9"/>
          <p:cNvSpPr txBox="1">
            <a:spLocks noGrp="1"/>
          </p:cNvSpPr>
          <p:nvPr>
            <p:ph type="title"/>
          </p:nvPr>
        </p:nvSpPr>
        <p:spPr>
          <a:xfrm>
            <a:off x="2332791" y="1644262"/>
            <a:ext cx="7526948" cy="19764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2694"/>
            </a:lvl9pPr>
          </a:lstStyle>
          <a:p>
            <a:r>
              <a:rPr lang="he-IL"/>
              <a:t>לחץ כדי לערוך סגנון כותרת של תבנית בסיס</a:t>
            </a:r>
            <a:endParaRPr/>
          </a:p>
        </p:txBody>
      </p:sp>
      <p:sp>
        <p:nvSpPr>
          <p:cNvPr id="1009" name="Google Shape;1009;p9"/>
          <p:cNvSpPr txBox="1">
            <a:spLocks noGrp="1"/>
          </p:cNvSpPr>
          <p:nvPr>
            <p:ph type="subTitle" idx="1"/>
          </p:nvPr>
        </p:nvSpPr>
        <p:spPr>
          <a:xfrm>
            <a:off x="2332791" y="3737502"/>
            <a:ext cx="7526948" cy="1646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347"/>
            </a:lvl9pPr>
          </a:lstStyle>
          <a:p>
            <a:r>
              <a:rPr lang="he-IL"/>
              <a:t>לחץ כדי לערוך סגנון כותרת משנה של תבנית בסיס</a:t>
            </a:r>
            <a:endParaRPr/>
          </a:p>
        </p:txBody>
      </p:sp>
      <p:grpSp>
        <p:nvGrpSpPr>
          <p:cNvPr id="1010" name="Google Shape;1010;p9"/>
          <p:cNvGrpSpPr/>
          <p:nvPr/>
        </p:nvGrpSpPr>
        <p:grpSpPr>
          <a:xfrm>
            <a:off x="-1237697" y="-974101"/>
            <a:ext cx="3179451" cy="1264314"/>
            <a:chOff x="3073575" y="1606875"/>
            <a:chExt cx="1971425" cy="1971100"/>
          </a:xfrm>
        </p:grpSpPr>
        <p:sp>
          <p:nvSpPr>
            <p:cNvPr id="1011" name="Google Shape;1011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2" name="Google Shape;1022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3" name="Google Shape;1023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4" name="Google Shape;1024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5" name="Google Shape;1025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6" name="Google Shape;1026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7" name="Google Shape;1027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8" name="Google Shape;1028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29" name="Google Shape;1029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1" name="Google Shape;1031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35" name="Google Shape;1035;p9"/>
          <p:cNvGrpSpPr/>
          <p:nvPr/>
        </p:nvGrpSpPr>
        <p:grpSpPr>
          <a:xfrm>
            <a:off x="-617547" y="6684983"/>
            <a:ext cx="3179451" cy="1264314"/>
            <a:chOff x="3073575" y="1606875"/>
            <a:chExt cx="1971425" cy="1971100"/>
          </a:xfrm>
        </p:grpSpPr>
        <p:sp>
          <p:nvSpPr>
            <p:cNvPr id="1036" name="Google Shape;1036;p9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60" name="Google Shape;1060;p9"/>
          <p:cNvGrpSpPr/>
          <p:nvPr/>
        </p:nvGrpSpPr>
        <p:grpSpPr>
          <a:xfrm rot="10800000">
            <a:off x="82185" y="5791827"/>
            <a:ext cx="539748" cy="1179660"/>
            <a:chOff x="164300" y="3082350"/>
            <a:chExt cx="228025" cy="1253150"/>
          </a:xfrm>
        </p:grpSpPr>
        <p:sp>
          <p:nvSpPr>
            <p:cNvPr id="1061" name="Google Shape;1061;p9"/>
            <p:cNvSpPr/>
            <p:nvPr/>
          </p:nvSpPr>
          <p:spPr>
            <a:xfrm>
              <a:off x="164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278300" y="3082350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164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78300" y="3177000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164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4560" y="0"/>
                  </a:moveTo>
                  <a:lnTo>
                    <a:pt x="0" y="2988"/>
                  </a:lnTo>
                  <a:lnTo>
                    <a:pt x="0" y="4655"/>
                  </a:lnTo>
                  <a:lnTo>
                    <a:pt x="4560" y="1679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278300" y="3271675"/>
              <a:ext cx="114025" cy="116400"/>
            </a:xfrm>
            <a:custGeom>
              <a:avLst/>
              <a:gdLst/>
              <a:ahLst/>
              <a:cxnLst/>
              <a:rect l="l" t="t" r="r" b="b"/>
              <a:pathLst>
                <a:path w="4561" h="4656" extrusionOk="0">
                  <a:moveTo>
                    <a:pt x="0" y="0"/>
                  </a:moveTo>
                  <a:lnTo>
                    <a:pt x="0" y="1679"/>
                  </a:lnTo>
                  <a:lnTo>
                    <a:pt x="4560" y="4655"/>
                  </a:lnTo>
                  <a:lnTo>
                    <a:pt x="4560" y="2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164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78300" y="336662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164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78300" y="3461575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164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78300" y="355622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164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1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67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78300" y="3650875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1"/>
                  </a:moveTo>
                  <a:lnTo>
                    <a:pt x="0" y="1667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164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78300" y="374582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64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4560" y="1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78300" y="3840775"/>
              <a:ext cx="114025" cy="115825"/>
            </a:xfrm>
            <a:custGeom>
              <a:avLst/>
              <a:gdLst/>
              <a:ahLst/>
              <a:cxnLst/>
              <a:rect l="l" t="t" r="r" b="b"/>
              <a:pathLst>
                <a:path w="4561" h="4633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164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4560" y="1"/>
                  </a:moveTo>
                  <a:lnTo>
                    <a:pt x="0" y="2978"/>
                  </a:lnTo>
                  <a:lnTo>
                    <a:pt x="0" y="4644"/>
                  </a:lnTo>
                  <a:lnTo>
                    <a:pt x="4560" y="1668"/>
                  </a:lnTo>
                  <a:lnTo>
                    <a:pt x="45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78300" y="3935125"/>
              <a:ext cx="114025" cy="116125"/>
            </a:xfrm>
            <a:custGeom>
              <a:avLst/>
              <a:gdLst/>
              <a:ahLst/>
              <a:cxnLst/>
              <a:rect l="l" t="t" r="r" b="b"/>
              <a:pathLst>
                <a:path w="4561" h="4645" extrusionOk="0">
                  <a:moveTo>
                    <a:pt x="0" y="1"/>
                  </a:moveTo>
                  <a:lnTo>
                    <a:pt x="0" y="1668"/>
                  </a:lnTo>
                  <a:lnTo>
                    <a:pt x="4560" y="4644"/>
                  </a:lnTo>
                  <a:lnTo>
                    <a:pt x="4560" y="29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164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78300" y="403010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64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4560" y="0"/>
                  </a:moveTo>
                  <a:lnTo>
                    <a:pt x="0" y="2965"/>
                  </a:lnTo>
                  <a:lnTo>
                    <a:pt x="0" y="4632"/>
                  </a:lnTo>
                  <a:lnTo>
                    <a:pt x="4560" y="1667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278300" y="4125050"/>
              <a:ext cx="114025" cy="115800"/>
            </a:xfrm>
            <a:custGeom>
              <a:avLst/>
              <a:gdLst/>
              <a:ahLst/>
              <a:cxnLst/>
              <a:rect l="l" t="t" r="r" b="b"/>
              <a:pathLst>
                <a:path w="4561" h="4632" extrusionOk="0">
                  <a:moveTo>
                    <a:pt x="0" y="0"/>
                  </a:moveTo>
                  <a:lnTo>
                    <a:pt x="0" y="1667"/>
                  </a:lnTo>
                  <a:lnTo>
                    <a:pt x="4560" y="4632"/>
                  </a:lnTo>
                  <a:lnTo>
                    <a:pt x="4560" y="2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64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4560" y="0"/>
                  </a:moveTo>
                  <a:lnTo>
                    <a:pt x="0" y="2977"/>
                  </a:lnTo>
                  <a:lnTo>
                    <a:pt x="0" y="4644"/>
                  </a:lnTo>
                  <a:lnTo>
                    <a:pt x="4560" y="1691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278300" y="4219400"/>
              <a:ext cx="114025" cy="116100"/>
            </a:xfrm>
            <a:custGeom>
              <a:avLst/>
              <a:gdLst/>
              <a:ahLst/>
              <a:cxnLst/>
              <a:rect l="l" t="t" r="r" b="b"/>
              <a:pathLst>
                <a:path w="4561" h="4644" extrusionOk="0">
                  <a:moveTo>
                    <a:pt x="0" y="0"/>
                  </a:moveTo>
                  <a:lnTo>
                    <a:pt x="0" y="1691"/>
                  </a:lnTo>
                  <a:lnTo>
                    <a:pt x="4560" y="4644"/>
                  </a:lnTo>
                  <a:lnTo>
                    <a:pt x="4560" y="2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087" name="Google Shape;1087;p9"/>
          <p:cNvGrpSpPr/>
          <p:nvPr/>
        </p:nvGrpSpPr>
        <p:grpSpPr>
          <a:xfrm>
            <a:off x="9440491" y="63791"/>
            <a:ext cx="1751658" cy="256691"/>
            <a:chOff x="1134050" y="769575"/>
            <a:chExt cx="2409850" cy="887925"/>
          </a:xfrm>
        </p:grpSpPr>
        <p:sp>
          <p:nvSpPr>
            <p:cNvPr id="1088" name="Google Shape;1088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06" name="Google Shape;1106;p9"/>
          <p:cNvGrpSpPr/>
          <p:nvPr/>
        </p:nvGrpSpPr>
        <p:grpSpPr>
          <a:xfrm rot="5400000">
            <a:off x="11500235" y="4832912"/>
            <a:ext cx="582743" cy="539727"/>
            <a:chOff x="1134050" y="769575"/>
            <a:chExt cx="2409850" cy="887925"/>
          </a:xfrm>
        </p:grpSpPr>
        <p:sp>
          <p:nvSpPr>
            <p:cNvPr id="1107" name="Google Shape;1107;p9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25" name="Google Shape;1125;p9"/>
          <p:cNvGrpSpPr/>
          <p:nvPr/>
        </p:nvGrpSpPr>
        <p:grpSpPr>
          <a:xfrm rot="10800000">
            <a:off x="9925432" y="6311043"/>
            <a:ext cx="3732367" cy="606339"/>
            <a:chOff x="4296650" y="4168800"/>
            <a:chExt cx="1139750" cy="465550"/>
          </a:xfrm>
        </p:grpSpPr>
        <p:sp>
          <p:nvSpPr>
            <p:cNvPr id="1126" name="Google Shape;1126;p9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40" name="Google Shape;1140;p9"/>
          <p:cNvGrpSpPr/>
          <p:nvPr/>
        </p:nvGrpSpPr>
        <p:grpSpPr>
          <a:xfrm rot="10800000">
            <a:off x="139343" y="-73323"/>
            <a:ext cx="425367" cy="290213"/>
            <a:chOff x="1912425" y="756475"/>
            <a:chExt cx="263750" cy="452450"/>
          </a:xfrm>
        </p:grpSpPr>
        <p:sp>
          <p:nvSpPr>
            <p:cNvPr id="1141" name="Google Shape;1141;p9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</p:spTree>
    <p:extLst>
      <p:ext uri="{BB962C8B-B14F-4D97-AF65-F5344CB8AC3E}">
        <p14:creationId xmlns:p14="http://schemas.microsoft.com/office/powerpoint/2010/main" val="9477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5" name="Google Shape;1145;p10"/>
          <p:cNvGrpSpPr/>
          <p:nvPr/>
        </p:nvGrpSpPr>
        <p:grpSpPr>
          <a:xfrm flipH="1">
            <a:off x="-1615227" y="-448477"/>
            <a:ext cx="3179451" cy="1264314"/>
            <a:chOff x="3073575" y="1606875"/>
            <a:chExt cx="1971425" cy="1971100"/>
          </a:xfrm>
        </p:grpSpPr>
        <p:sp>
          <p:nvSpPr>
            <p:cNvPr id="1146" name="Google Shape;1146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7" name="Google Shape;1147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8" name="Google Shape;1148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49" name="Google Shape;1149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0" name="Google Shape;1150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1" name="Google Shape;1151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2" name="Google Shape;1152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3" name="Google Shape;1153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4" name="Google Shape;1154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5" name="Google Shape;1155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6" name="Google Shape;1156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7" name="Google Shape;1157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8" name="Google Shape;1158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59" name="Google Shape;1159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0" name="Google Shape;1160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1" name="Google Shape;1161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2" name="Google Shape;1162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3" name="Google Shape;1163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4" name="Google Shape;1164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5" name="Google Shape;1165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6" name="Google Shape;1166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7" name="Google Shape;1167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8" name="Google Shape;1168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69" name="Google Shape;1169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70" name="Google Shape;1170;p10"/>
          <p:cNvGrpSpPr/>
          <p:nvPr/>
        </p:nvGrpSpPr>
        <p:grpSpPr>
          <a:xfrm flipH="1">
            <a:off x="10618826" y="6418230"/>
            <a:ext cx="3179451" cy="1264314"/>
            <a:chOff x="3073575" y="1606875"/>
            <a:chExt cx="1971425" cy="1971100"/>
          </a:xfrm>
        </p:grpSpPr>
        <p:sp>
          <p:nvSpPr>
            <p:cNvPr id="1171" name="Google Shape;1171;p10"/>
            <p:cNvSpPr/>
            <p:nvPr/>
          </p:nvSpPr>
          <p:spPr>
            <a:xfrm>
              <a:off x="31265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2" name="Google Shape;1172;p10"/>
            <p:cNvSpPr/>
            <p:nvPr/>
          </p:nvSpPr>
          <p:spPr>
            <a:xfrm>
              <a:off x="32962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3" name="Google Shape;1173;p10"/>
            <p:cNvSpPr/>
            <p:nvPr/>
          </p:nvSpPr>
          <p:spPr>
            <a:xfrm>
              <a:off x="34659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4" name="Google Shape;1174;p10"/>
            <p:cNvSpPr/>
            <p:nvPr/>
          </p:nvSpPr>
          <p:spPr>
            <a:xfrm>
              <a:off x="36352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5" name="Google Shape;1175;p10"/>
            <p:cNvSpPr/>
            <p:nvPr/>
          </p:nvSpPr>
          <p:spPr>
            <a:xfrm>
              <a:off x="38046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6" name="Google Shape;1176;p10"/>
            <p:cNvSpPr/>
            <p:nvPr/>
          </p:nvSpPr>
          <p:spPr>
            <a:xfrm>
              <a:off x="39746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7" name="Google Shape;1177;p10"/>
            <p:cNvSpPr/>
            <p:nvPr/>
          </p:nvSpPr>
          <p:spPr>
            <a:xfrm>
              <a:off x="41442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8" name="Google Shape;1178;p10"/>
            <p:cNvSpPr/>
            <p:nvPr/>
          </p:nvSpPr>
          <p:spPr>
            <a:xfrm>
              <a:off x="43139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79" name="Google Shape;1179;p10"/>
            <p:cNvSpPr/>
            <p:nvPr/>
          </p:nvSpPr>
          <p:spPr>
            <a:xfrm>
              <a:off x="448300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0" name="Google Shape;1180;p10"/>
            <p:cNvSpPr/>
            <p:nvPr/>
          </p:nvSpPr>
          <p:spPr>
            <a:xfrm>
              <a:off x="4652650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1" name="Google Shape;1181;p10"/>
            <p:cNvSpPr/>
            <p:nvPr/>
          </p:nvSpPr>
          <p:spPr>
            <a:xfrm>
              <a:off x="482232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0" y="0"/>
                  </a:moveTo>
                  <a:lnTo>
                    <a:pt x="0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2" name="Google Shape;1182;p10"/>
            <p:cNvSpPr/>
            <p:nvPr/>
          </p:nvSpPr>
          <p:spPr>
            <a:xfrm>
              <a:off x="4991975" y="1606875"/>
              <a:ext cx="25" cy="1971100"/>
            </a:xfrm>
            <a:custGeom>
              <a:avLst/>
              <a:gdLst/>
              <a:ahLst/>
              <a:cxnLst/>
              <a:rect l="l" t="t" r="r" b="b"/>
              <a:pathLst>
                <a:path w="1" h="78844" fill="none" extrusionOk="0">
                  <a:moveTo>
                    <a:pt x="1" y="0"/>
                  </a:moveTo>
                  <a:lnTo>
                    <a:pt x="1" y="78844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3" name="Google Shape;1183;p10"/>
            <p:cNvSpPr/>
            <p:nvPr/>
          </p:nvSpPr>
          <p:spPr>
            <a:xfrm>
              <a:off x="3073575" y="1659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4" name="Google Shape;1184;p10"/>
            <p:cNvSpPr/>
            <p:nvPr/>
          </p:nvSpPr>
          <p:spPr>
            <a:xfrm>
              <a:off x="3073575" y="18292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5" name="Google Shape;1185;p10"/>
            <p:cNvSpPr/>
            <p:nvPr/>
          </p:nvSpPr>
          <p:spPr>
            <a:xfrm>
              <a:off x="3073575" y="19988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6" name="Google Shape;1186;p10"/>
            <p:cNvSpPr/>
            <p:nvPr/>
          </p:nvSpPr>
          <p:spPr>
            <a:xfrm>
              <a:off x="3073575" y="21685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7" name="Google Shape;1187;p10"/>
            <p:cNvSpPr/>
            <p:nvPr/>
          </p:nvSpPr>
          <p:spPr>
            <a:xfrm>
              <a:off x="3073575" y="233792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8" name="Google Shape;1188;p10"/>
            <p:cNvSpPr/>
            <p:nvPr/>
          </p:nvSpPr>
          <p:spPr>
            <a:xfrm>
              <a:off x="3073575" y="2507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89" name="Google Shape;1189;p10"/>
            <p:cNvSpPr/>
            <p:nvPr/>
          </p:nvSpPr>
          <p:spPr>
            <a:xfrm>
              <a:off x="3073575" y="26772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0" name="Google Shape;1190;p10"/>
            <p:cNvSpPr/>
            <p:nvPr/>
          </p:nvSpPr>
          <p:spPr>
            <a:xfrm>
              <a:off x="3073575" y="28469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1" name="Google Shape;1191;p10"/>
            <p:cNvSpPr/>
            <p:nvPr/>
          </p:nvSpPr>
          <p:spPr>
            <a:xfrm>
              <a:off x="3073575" y="30165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2" name="Google Shape;1192;p10"/>
            <p:cNvSpPr/>
            <p:nvPr/>
          </p:nvSpPr>
          <p:spPr>
            <a:xfrm>
              <a:off x="3073575" y="318595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3" name="Google Shape;1193;p10"/>
            <p:cNvSpPr/>
            <p:nvPr/>
          </p:nvSpPr>
          <p:spPr>
            <a:xfrm>
              <a:off x="3073575" y="3355600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1"/>
                  </a:moveTo>
                  <a:lnTo>
                    <a:pt x="1" y="1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4" name="Google Shape;1194;p10"/>
            <p:cNvSpPr/>
            <p:nvPr/>
          </p:nvSpPr>
          <p:spPr>
            <a:xfrm>
              <a:off x="3073575" y="3525275"/>
              <a:ext cx="1971425" cy="25"/>
            </a:xfrm>
            <a:custGeom>
              <a:avLst/>
              <a:gdLst/>
              <a:ahLst/>
              <a:cxnLst/>
              <a:rect l="l" t="t" r="r" b="b"/>
              <a:pathLst>
                <a:path w="78857" h="1" fill="none" extrusionOk="0">
                  <a:moveTo>
                    <a:pt x="78856" y="0"/>
                  </a:moveTo>
                  <a:lnTo>
                    <a:pt x="1" y="0"/>
                  </a:lnTo>
                </a:path>
              </a:pathLst>
            </a:custGeom>
            <a:noFill/>
            <a:ln w="6250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195" name="Google Shape;1195;p10"/>
          <p:cNvGrpSpPr/>
          <p:nvPr/>
        </p:nvGrpSpPr>
        <p:grpSpPr>
          <a:xfrm flipH="1">
            <a:off x="-9477" y="1"/>
            <a:ext cx="2261294" cy="367357"/>
            <a:chOff x="4296650" y="4168800"/>
            <a:chExt cx="1139750" cy="465550"/>
          </a:xfrm>
        </p:grpSpPr>
        <p:sp>
          <p:nvSpPr>
            <p:cNvPr id="1196" name="Google Shape;1196;p10"/>
            <p:cNvSpPr/>
            <p:nvPr/>
          </p:nvSpPr>
          <p:spPr>
            <a:xfrm>
              <a:off x="42966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7" name="Google Shape;1197;p10"/>
            <p:cNvSpPr/>
            <p:nvPr/>
          </p:nvSpPr>
          <p:spPr>
            <a:xfrm>
              <a:off x="43484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8" name="Google Shape;1198;p10"/>
            <p:cNvSpPr/>
            <p:nvPr/>
          </p:nvSpPr>
          <p:spPr>
            <a:xfrm>
              <a:off x="44005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199" name="Google Shape;1199;p10"/>
            <p:cNvSpPr/>
            <p:nvPr/>
          </p:nvSpPr>
          <p:spPr>
            <a:xfrm>
              <a:off x="445202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0" name="Google Shape;1200;p10"/>
            <p:cNvSpPr/>
            <p:nvPr/>
          </p:nvSpPr>
          <p:spPr>
            <a:xfrm>
              <a:off x="45038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1" name="Google Shape;1201;p10"/>
            <p:cNvSpPr/>
            <p:nvPr/>
          </p:nvSpPr>
          <p:spPr>
            <a:xfrm>
              <a:off x="455592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2" name="Google Shape;1202;p10"/>
            <p:cNvSpPr/>
            <p:nvPr/>
          </p:nvSpPr>
          <p:spPr>
            <a:xfrm>
              <a:off x="460770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3" name="Google Shape;1203;p10"/>
            <p:cNvSpPr/>
            <p:nvPr/>
          </p:nvSpPr>
          <p:spPr>
            <a:xfrm>
              <a:off x="4659500" y="4168800"/>
              <a:ext cx="465850" cy="465550"/>
            </a:xfrm>
            <a:custGeom>
              <a:avLst/>
              <a:gdLst/>
              <a:ahLst/>
              <a:cxnLst/>
              <a:rect l="l" t="t" r="r" b="b"/>
              <a:pathLst>
                <a:path w="18634" h="18622" fill="none" extrusionOk="0">
                  <a:moveTo>
                    <a:pt x="0" y="18622"/>
                  </a:moveTo>
                  <a:lnTo>
                    <a:pt x="18634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4" name="Google Shape;1204;p10"/>
            <p:cNvSpPr/>
            <p:nvPr/>
          </p:nvSpPr>
          <p:spPr>
            <a:xfrm>
              <a:off x="471160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5" name="Google Shape;1205;p10"/>
            <p:cNvSpPr/>
            <p:nvPr/>
          </p:nvSpPr>
          <p:spPr>
            <a:xfrm>
              <a:off x="4763075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6" name="Google Shape;1206;p10"/>
            <p:cNvSpPr/>
            <p:nvPr/>
          </p:nvSpPr>
          <p:spPr>
            <a:xfrm>
              <a:off x="48151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7" name="Google Shape;1207;p10"/>
            <p:cNvSpPr/>
            <p:nvPr/>
          </p:nvSpPr>
          <p:spPr>
            <a:xfrm>
              <a:off x="4866975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1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8" name="Google Shape;1208;p10"/>
            <p:cNvSpPr/>
            <p:nvPr/>
          </p:nvSpPr>
          <p:spPr>
            <a:xfrm>
              <a:off x="4918750" y="4168800"/>
              <a:ext cx="465575" cy="465550"/>
            </a:xfrm>
            <a:custGeom>
              <a:avLst/>
              <a:gdLst/>
              <a:ahLst/>
              <a:cxnLst/>
              <a:rect l="l" t="t" r="r" b="b"/>
              <a:pathLst>
                <a:path w="18623" h="18622" fill="none" extrusionOk="0">
                  <a:moveTo>
                    <a:pt x="1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09" name="Google Shape;1209;p10"/>
            <p:cNvSpPr/>
            <p:nvPr/>
          </p:nvSpPr>
          <p:spPr>
            <a:xfrm>
              <a:off x="4970850" y="4168800"/>
              <a:ext cx="465550" cy="465550"/>
            </a:xfrm>
            <a:custGeom>
              <a:avLst/>
              <a:gdLst/>
              <a:ahLst/>
              <a:cxnLst/>
              <a:rect l="l" t="t" r="r" b="b"/>
              <a:pathLst>
                <a:path w="18622" h="18622" fill="none" extrusionOk="0">
                  <a:moveTo>
                    <a:pt x="0" y="18622"/>
                  </a:moveTo>
                  <a:lnTo>
                    <a:pt x="18622" y="0"/>
                  </a:lnTo>
                </a:path>
              </a:pathLst>
            </a:custGeom>
            <a:noFill/>
            <a:ln w="1160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10" name="Google Shape;1210;p10"/>
          <p:cNvGrpSpPr/>
          <p:nvPr/>
        </p:nvGrpSpPr>
        <p:grpSpPr>
          <a:xfrm rot="-5400000" flipH="1">
            <a:off x="11816006" y="104266"/>
            <a:ext cx="169176" cy="729697"/>
            <a:chOff x="1912425" y="756475"/>
            <a:chExt cx="263750" cy="452450"/>
          </a:xfrm>
        </p:grpSpPr>
        <p:sp>
          <p:nvSpPr>
            <p:cNvPr id="1211" name="Google Shape;1211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2" name="Google Shape;1212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3" name="Google Shape;1213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14" name="Google Shape;1214;p10"/>
          <p:cNvGrpSpPr/>
          <p:nvPr/>
        </p:nvGrpSpPr>
        <p:grpSpPr>
          <a:xfrm rot="5400000" flipH="1">
            <a:off x="-36210" y="6268461"/>
            <a:ext cx="726343" cy="672905"/>
            <a:chOff x="1134050" y="769575"/>
            <a:chExt cx="2409850" cy="887925"/>
          </a:xfrm>
        </p:grpSpPr>
        <p:sp>
          <p:nvSpPr>
            <p:cNvPr id="1215" name="Google Shape;1215;p10"/>
            <p:cNvSpPr/>
            <p:nvPr/>
          </p:nvSpPr>
          <p:spPr>
            <a:xfrm>
              <a:off x="31387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6" name="Google Shape;1216;p10"/>
            <p:cNvSpPr/>
            <p:nvPr/>
          </p:nvSpPr>
          <p:spPr>
            <a:xfrm>
              <a:off x="31387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7" name="Google Shape;1217;p10"/>
            <p:cNvSpPr/>
            <p:nvPr/>
          </p:nvSpPr>
          <p:spPr>
            <a:xfrm>
              <a:off x="28881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8" name="Google Shape;1218;p10"/>
            <p:cNvSpPr/>
            <p:nvPr/>
          </p:nvSpPr>
          <p:spPr>
            <a:xfrm>
              <a:off x="28881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19" name="Google Shape;1219;p10"/>
            <p:cNvSpPr/>
            <p:nvPr/>
          </p:nvSpPr>
          <p:spPr>
            <a:xfrm>
              <a:off x="2637525" y="769575"/>
              <a:ext cx="405425" cy="444125"/>
            </a:xfrm>
            <a:custGeom>
              <a:avLst/>
              <a:gdLst/>
              <a:ahLst/>
              <a:cxnLst/>
              <a:rect l="l" t="t" r="r" b="b"/>
              <a:pathLst>
                <a:path w="16217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17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0" name="Google Shape;1220;p10"/>
            <p:cNvSpPr/>
            <p:nvPr/>
          </p:nvSpPr>
          <p:spPr>
            <a:xfrm>
              <a:off x="2637525" y="1213675"/>
              <a:ext cx="405425" cy="443825"/>
            </a:xfrm>
            <a:custGeom>
              <a:avLst/>
              <a:gdLst/>
              <a:ahLst/>
              <a:cxnLst/>
              <a:rect l="l" t="t" r="r" b="b"/>
              <a:pathLst>
                <a:path w="16217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32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1" name="Google Shape;1221;p10"/>
            <p:cNvSpPr/>
            <p:nvPr/>
          </p:nvSpPr>
          <p:spPr>
            <a:xfrm>
              <a:off x="238690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73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2" name="Google Shape;1222;p10"/>
            <p:cNvSpPr/>
            <p:nvPr/>
          </p:nvSpPr>
          <p:spPr>
            <a:xfrm>
              <a:off x="238690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73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3" name="Google Shape;1223;p10"/>
            <p:cNvSpPr/>
            <p:nvPr/>
          </p:nvSpPr>
          <p:spPr>
            <a:xfrm>
              <a:off x="2136575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61" y="17764"/>
                  </a:lnTo>
                  <a:lnTo>
                    <a:pt x="16204" y="17764"/>
                  </a:lnTo>
                  <a:lnTo>
                    <a:pt x="46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4" name="Google Shape;1224;p10"/>
            <p:cNvSpPr/>
            <p:nvPr/>
          </p:nvSpPr>
          <p:spPr>
            <a:xfrm>
              <a:off x="2136575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61" y="0"/>
                  </a:moveTo>
                  <a:lnTo>
                    <a:pt x="0" y="17753"/>
                  </a:lnTo>
                  <a:lnTo>
                    <a:pt x="4620" y="17753"/>
                  </a:lnTo>
                  <a:lnTo>
                    <a:pt x="1620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5" name="Google Shape;1225;p10"/>
            <p:cNvSpPr/>
            <p:nvPr/>
          </p:nvSpPr>
          <p:spPr>
            <a:xfrm>
              <a:off x="1885650" y="769575"/>
              <a:ext cx="405125" cy="444125"/>
            </a:xfrm>
            <a:custGeom>
              <a:avLst/>
              <a:gdLst/>
              <a:ahLst/>
              <a:cxnLst/>
              <a:rect l="l" t="t" r="r" b="b"/>
              <a:pathLst>
                <a:path w="16205" h="17765" extrusionOk="0">
                  <a:moveTo>
                    <a:pt x="0" y="0"/>
                  </a:moveTo>
                  <a:lnTo>
                    <a:pt x="11585" y="17764"/>
                  </a:lnTo>
                  <a:lnTo>
                    <a:pt x="16205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6" name="Google Shape;1226;p10"/>
            <p:cNvSpPr/>
            <p:nvPr/>
          </p:nvSpPr>
          <p:spPr>
            <a:xfrm>
              <a:off x="1885650" y="1213675"/>
              <a:ext cx="405125" cy="443825"/>
            </a:xfrm>
            <a:custGeom>
              <a:avLst/>
              <a:gdLst/>
              <a:ahLst/>
              <a:cxnLst/>
              <a:rect l="l" t="t" r="r" b="b"/>
              <a:pathLst>
                <a:path w="16205" h="17753" extrusionOk="0">
                  <a:moveTo>
                    <a:pt x="11585" y="0"/>
                  </a:moveTo>
                  <a:lnTo>
                    <a:pt x="0" y="17753"/>
                  </a:lnTo>
                  <a:lnTo>
                    <a:pt x="4644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7" name="Google Shape;1227;p10"/>
            <p:cNvSpPr/>
            <p:nvPr/>
          </p:nvSpPr>
          <p:spPr>
            <a:xfrm>
              <a:off x="163530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8" name="Google Shape;1228;p10"/>
            <p:cNvSpPr/>
            <p:nvPr/>
          </p:nvSpPr>
          <p:spPr>
            <a:xfrm>
              <a:off x="163530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29" name="Google Shape;1229;p10"/>
            <p:cNvSpPr/>
            <p:nvPr/>
          </p:nvSpPr>
          <p:spPr>
            <a:xfrm>
              <a:off x="1384375" y="769575"/>
              <a:ext cx="405450" cy="444125"/>
            </a:xfrm>
            <a:custGeom>
              <a:avLst/>
              <a:gdLst/>
              <a:ahLst/>
              <a:cxnLst/>
              <a:rect l="l" t="t" r="r" b="b"/>
              <a:pathLst>
                <a:path w="16218" h="17765" extrusionOk="0">
                  <a:moveTo>
                    <a:pt x="1" y="0"/>
                  </a:moveTo>
                  <a:lnTo>
                    <a:pt x="11586" y="17764"/>
                  </a:lnTo>
                  <a:lnTo>
                    <a:pt x="16217" y="17764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0" name="Google Shape;1230;p10"/>
            <p:cNvSpPr/>
            <p:nvPr/>
          </p:nvSpPr>
          <p:spPr>
            <a:xfrm>
              <a:off x="1384375" y="1213675"/>
              <a:ext cx="405450" cy="443825"/>
            </a:xfrm>
            <a:custGeom>
              <a:avLst/>
              <a:gdLst/>
              <a:ahLst/>
              <a:cxnLst/>
              <a:rect l="l" t="t" r="r" b="b"/>
              <a:pathLst>
                <a:path w="16218" h="17753" extrusionOk="0">
                  <a:moveTo>
                    <a:pt x="11586" y="0"/>
                  </a:moveTo>
                  <a:lnTo>
                    <a:pt x="1" y="17753"/>
                  </a:lnTo>
                  <a:lnTo>
                    <a:pt x="4644" y="17753"/>
                  </a:lnTo>
                  <a:lnTo>
                    <a:pt x="162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1" name="Google Shape;1231;p10"/>
            <p:cNvSpPr/>
            <p:nvPr/>
          </p:nvSpPr>
          <p:spPr>
            <a:xfrm>
              <a:off x="1134050" y="769575"/>
              <a:ext cx="405150" cy="444125"/>
            </a:xfrm>
            <a:custGeom>
              <a:avLst/>
              <a:gdLst/>
              <a:ahLst/>
              <a:cxnLst/>
              <a:rect l="l" t="t" r="r" b="b"/>
              <a:pathLst>
                <a:path w="16206" h="17765" extrusionOk="0">
                  <a:moveTo>
                    <a:pt x="1" y="0"/>
                  </a:moveTo>
                  <a:lnTo>
                    <a:pt x="11562" y="17764"/>
                  </a:lnTo>
                  <a:lnTo>
                    <a:pt x="16205" y="17764"/>
                  </a:lnTo>
                  <a:lnTo>
                    <a:pt x="46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2" name="Google Shape;1232;p10"/>
            <p:cNvSpPr/>
            <p:nvPr/>
          </p:nvSpPr>
          <p:spPr>
            <a:xfrm>
              <a:off x="1134050" y="1213675"/>
              <a:ext cx="405150" cy="443825"/>
            </a:xfrm>
            <a:custGeom>
              <a:avLst/>
              <a:gdLst/>
              <a:ahLst/>
              <a:cxnLst/>
              <a:rect l="l" t="t" r="r" b="b"/>
              <a:pathLst>
                <a:path w="16206" h="17753" extrusionOk="0">
                  <a:moveTo>
                    <a:pt x="11562" y="0"/>
                  </a:moveTo>
                  <a:lnTo>
                    <a:pt x="1" y="17753"/>
                  </a:lnTo>
                  <a:lnTo>
                    <a:pt x="4632" y="17753"/>
                  </a:lnTo>
                  <a:lnTo>
                    <a:pt x="162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grpSp>
        <p:nvGrpSpPr>
          <p:cNvPr id="1233" name="Google Shape;1233;p10"/>
          <p:cNvGrpSpPr/>
          <p:nvPr/>
        </p:nvGrpSpPr>
        <p:grpSpPr>
          <a:xfrm flipH="1">
            <a:off x="391096" y="6128010"/>
            <a:ext cx="425367" cy="290213"/>
            <a:chOff x="1912425" y="756475"/>
            <a:chExt cx="263750" cy="452450"/>
          </a:xfrm>
        </p:grpSpPr>
        <p:sp>
          <p:nvSpPr>
            <p:cNvPr id="1234" name="Google Shape;1234;p10"/>
            <p:cNvSpPr/>
            <p:nvPr/>
          </p:nvSpPr>
          <p:spPr>
            <a:xfrm>
              <a:off x="1912425" y="756475"/>
              <a:ext cx="52725" cy="452450"/>
            </a:xfrm>
            <a:custGeom>
              <a:avLst/>
              <a:gdLst/>
              <a:ahLst/>
              <a:cxnLst/>
              <a:rect l="l" t="t" r="r" b="b"/>
              <a:pathLst>
                <a:path w="2109" h="18098" extrusionOk="0">
                  <a:moveTo>
                    <a:pt x="1" y="0"/>
                  </a:moveTo>
                  <a:lnTo>
                    <a:pt x="1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5" name="Google Shape;1235;p10"/>
            <p:cNvSpPr/>
            <p:nvPr/>
          </p:nvSpPr>
          <p:spPr>
            <a:xfrm>
              <a:off x="2017800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  <p:sp>
          <p:nvSpPr>
            <p:cNvPr id="1236" name="Google Shape;1236;p10"/>
            <p:cNvSpPr/>
            <p:nvPr/>
          </p:nvSpPr>
          <p:spPr>
            <a:xfrm>
              <a:off x="2123475" y="756475"/>
              <a:ext cx="52700" cy="452450"/>
            </a:xfrm>
            <a:custGeom>
              <a:avLst/>
              <a:gdLst/>
              <a:ahLst/>
              <a:cxnLst/>
              <a:rect l="l" t="t" r="r" b="b"/>
              <a:pathLst>
                <a:path w="2108" h="18098" extrusionOk="0">
                  <a:moveTo>
                    <a:pt x="0" y="0"/>
                  </a:moveTo>
                  <a:lnTo>
                    <a:pt x="0" y="18098"/>
                  </a:lnTo>
                  <a:lnTo>
                    <a:pt x="2108" y="1809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55"/>
            </a:p>
          </p:txBody>
        </p:sp>
      </p:grpSp>
      <p:sp>
        <p:nvSpPr>
          <p:cNvPr id="1237" name="Google Shape;1237;p10"/>
          <p:cNvSpPr txBox="1">
            <a:spLocks noGrp="1"/>
          </p:cNvSpPr>
          <p:nvPr>
            <p:ph type="body" idx="1"/>
          </p:nvPr>
        </p:nvSpPr>
        <p:spPr>
          <a:xfrm>
            <a:off x="1106044" y="5640865"/>
            <a:ext cx="7998683" cy="8068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293248" lvl="0" indent="-1466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64279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81886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825219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52728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61917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06038" y="593382"/>
            <a:ext cx="9980452" cy="763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Montserrat"/>
              <a:buNone/>
              <a:defRPr sz="40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6038" y="1536665"/>
            <a:ext cx="9980452" cy="455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○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■"/>
              <a:defRPr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09676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8"/>
          <p:cNvSpPr txBox="1">
            <a:spLocks noGrp="1"/>
          </p:cNvSpPr>
          <p:nvPr>
            <p:ph type="title"/>
          </p:nvPr>
        </p:nvSpPr>
        <p:spPr>
          <a:xfrm>
            <a:off x="1424195" y="1244622"/>
            <a:ext cx="9396953" cy="64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7" name="Google Shape;2037;p18"/>
          <p:cNvSpPr txBox="1">
            <a:spLocks noGrp="1"/>
          </p:cNvSpPr>
          <p:nvPr>
            <p:ph type="body" idx="1"/>
          </p:nvPr>
        </p:nvSpPr>
        <p:spPr>
          <a:xfrm>
            <a:off x="1424195" y="2260640"/>
            <a:ext cx="9396953" cy="333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13120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r" rtl="1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89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78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38389779-DDDE-BA2E-C43F-EDB45CA96E86}"/>
              </a:ext>
            </a:extLst>
          </p:cNvPr>
          <p:cNvGrpSpPr/>
          <p:nvPr/>
        </p:nvGrpSpPr>
        <p:grpSpPr>
          <a:xfrm>
            <a:off x="3548013" y="1174536"/>
            <a:ext cx="5095974" cy="4508928"/>
            <a:chOff x="3628658" y="842211"/>
            <a:chExt cx="5095974" cy="4508928"/>
          </a:xfrm>
        </p:grpSpPr>
        <p:sp>
          <p:nvSpPr>
            <p:cNvPr id="6" name="תיבת טקסט 5">
              <a:extLst>
                <a:ext uri="{FF2B5EF4-FFF2-40B4-BE49-F238E27FC236}">
                  <a16:creationId xmlns:a16="http://schemas.microsoft.com/office/drawing/2014/main" id="{AA847E8D-49DB-BBE5-EA40-3493356C8DB2}"/>
                </a:ext>
              </a:extLst>
            </p:cNvPr>
            <p:cNvSpPr txBox="1"/>
            <p:nvPr/>
          </p:nvSpPr>
          <p:spPr>
            <a:xfrm>
              <a:off x="3628658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I</a:t>
              </a:r>
              <a:endParaRPr lang="he-IL" sz="28700" b="1" dirty="0">
                <a:latin typeface="Simplified Arabic Fixed" panose="02070309020205020404" pitchFamily="49" charset="-78"/>
              </a:endParaRPr>
            </a:p>
          </p:txBody>
        </p:sp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7A61105C-4605-D2F4-CF25-68217247EB0E}"/>
                </a:ext>
              </a:extLst>
            </p:cNvPr>
            <p:cNvSpPr txBox="1"/>
            <p:nvPr/>
          </p:nvSpPr>
          <p:spPr>
            <a:xfrm>
              <a:off x="4862329" y="842212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A</a:t>
              </a:r>
              <a:endParaRPr lang="he-IL" sz="28700" b="1" dirty="0">
                <a:latin typeface="Simplified Arabic Fixed" panose="02070309020205020404" pitchFamily="49" charset="-78"/>
              </a:endParaRPr>
            </a:p>
          </p:txBody>
        </p:sp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92520FC5-16E2-5CB8-7147-D8C4F66AE1AD}"/>
                </a:ext>
              </a:extLst>
            </p:cNvPr>
            <p:cNvSpPr txBox="1"/>
            <p:nvPr/>
          </p:nvSpPr>
          <p:spPr>
            <a:xfrm>
              <a:off x="6096000" y="842211"/>
              <a:ext cx="2628632" cy="4508927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algn="l" defTabSz="914400" rtl="0" eaLnBrk="1" latinLnBrk="0" hangingPunct="1"/>
              <a:r>
                <a:rPr lang="en-US" sz="28700" b="1" dirty="0"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D</a:t>
              </a:r>
              <a:endParaRPr lang="he-IL" sz="28700" b="1" dirty="0">
                <a:latin typeface="Simplified Arabic Fixed" panose="02070309020205020404" pitchFamily="49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566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אליפסה 4">
            <a:extLst>
              <a:ext uri="{FF2B5EF4-FFF2-40B4-BE49-F238E27FC236}">
                <a16:creationId xmlns:a16="http://schemas.microsoft.com/office/drawing/2014/main" id="{6A6506A0-B205-53ED-0439-F6E22F59AB27}"/>
              </a:ext>
            </a:extLst>
          </p:cNvPr>
          <p:cNvSpPr/>
          <p:nvPr/>
        </p:nvSpPr>
        <p:spPr>
          <a:xfrm>
            <a:off x="2472274" y="740647"/>
            <a:ext cx="7247451" cy="514580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926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E096C3E-03A6-E8F1-BFEC-84060D4927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68" t="26393" r="32052" b="41670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גרפיקה 7">
            <a:extLst>
              <a:ext uri="{FF2B5EF4-FFF2-40B4-BE49-F238E27FC236}">
                <a16:creationId xmlns:a16="http://schemas.microsoft.com/office/drawing/2014/main" id="{6E8BE449-42A0-4A8A-F6AF-B50EADFF9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765" t="23964" r="28242" b="36204"/>
          <a:stretch>
            <a:fillRect/>
          </a:stretch>
        </p:blipFill>
        <p:spPr>
          <a:xfrm>
            <a:off x="3746090" y="1828800"/>
            <a:ext cx="4041058" cy="2448232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0A9DCADF-A379-AF32-F25B-D90B82A2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130" t="27447" r="30313" b="43521"/>
          <a:stretch>
            <a:fillRect/>
          </a:stretch>
        </p:blipFill>
        <p:spPr>
          <a:xfrm>
            <a:off x="599768" y="3429000"/>
            <a:ext cx="1720645" cy="8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2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4BA3961-88AF-44F1-2917-32CD6006582B}"/>
              </a:ext>
            </a:extLst>
          </p:cNvPr>
          <p:cNvSpPr txBox="1"/>
          <p:nvPr/>
        </p:nvSpPr>
        <p:spPr>
          <a:xfrm>
            <a:off x="297180" y="1174536"/>
            <a:ext cx="1161288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algn="l" defTabSz="914400" rtl="0" eaLnBrk="1" latinLnBrk="0" hangingPunct="1"/>
            <a:r>
              <a:rPr lang="en-US" sz="7200" b="1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Itay | Arial | Diana</a:t>
            </a:r>
            <a:endParaRPr lang="he-IL" sz="7200" b="1" dirty="0">
              <a:latin typeface="Simplified Arabic Fixed" panose="02070309020205020404" pitchFamily="49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6198823"/>
      </p:ext>
    </p:extLst>
  </p:cSld>
  <p:clrMapOvr>
    <a:masterClrMapping/>
  </p:clrMapOvr>
</p:sld>
</file>

<file path=ppt/theme/theme1.xml><?xml version="1.0" encoding="utf-8"?>
<a:theme xmlns:a="http://schemas.openxmlformats.org/drawingml/2006/main" name="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טכנולוגיה">
  <a:themeElements>
    <a:clrScheme name="Simple Light">
      <a:dk1>
        <a:srgbClr val="0A090C"/>
      </a:dk1>
      <a:lt1>
        <a:srgbClr val="F0EDEE"/>
      </a:lt1>
      <a:dk2>
        <a:srgbClr val="07393C"/>
      </a:dk2>
      <a:lt2>
        <a:srgbClr val="2C666E"/>
      </a:lt2>
      <a:accent1>
        <a:srgbClr val="1F7481"/>
      </a:accent1>
      <a:accent2>
        <a:srgbClr val="1B9AAA"/>
      </a:accent2>
      <a:accent3>
        <a:srgbClr val="CFCFCF"/>
      </a:accent3>
      <a:accent4>
        <a:srgbClr val="AFAFAF"/>
      </a:accent4>
      <a:accent5>
        <a:srgbClr val="FFFFFF"/>
      </a:accent5>
      <a:accent6>
        <a:srgbClr val="FFFFFF"/>
      </a:accent6>
      <a:hlink>
        <a:srgbClr val="0A090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טכנולוגיה" id="{E1CEA702-7CAE-B847-87D3-BB6B7251C86F}" vid="{50474253-F9E4-AC4E-921D-37F4D0158D29}"/>
    </a:ext>
  </a:extLst>
</a:theme>
</file>

<file path=ppt/theme/theme6.xml><?xml version="1.0" encoding="utf-8"?>
<a:theme xmlns:a="http://schemas.openxmlformats.org/drawingml/2006/main" name="2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ערכת נושא של Office 2013 - 2022">
  <a:themeElements>
    <a:clrScheme name="כתום צהוב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ערכת נושא של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טכנולוגיה</Template>
  <TotalTime>61</TotalTime>
  <Words>8</Words>
  <Application>Microsoft Macintosh PowerPoint</Application>
  <PresentationFormat>מסך רחב</PresentationFormat>
  <Paragraphs>4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5</vt:i4>
      </vt:variant>
    </vt:vector>
  </HeadingPairs>
  <TitlesOfParts>
    <vt:vector size="22" baseType="lpstr">
      <vt:lpstr>Arial</vt:lpstr>
      <vt:lpstr>Arimo</vt:lpstr>
      <vt:lpstr>Calibri</vt:lpstr>
      <vt:lpstr>Calibri Light</vt:lpstr>
      <vt:lpstr>Montserrat</vt:lpstr>
      <vt:lpstr>Nunito Light</vt:lpstr>
      <vt:lpstr>Prata</vt:lpstr>
      <vt:lpstr>Proxima Nova</vt:lpstr>
      <vt:lpstr>Proxima Nova Semibold</vt:lpstr>
      <vt:lpstr>Simplified Arabic Fixed</vt:lpstr>
      <vt:lpstr>טכנולוגיה</vt:lpstr>
      <vt:lpstr>Slidesgo Final Pages</vt:lpstr>
      <vt:lpstr>1_טכנולוגיה</vt:lpstr>
      <vt:lpstr>1_Slidesgo Final Pages</vt:lpstr>
      <vt:lpstr>2_טכנולוגיה</vt:lpstr>
      <vt:lpstr>2_Slidesgo Final Pages</vt:lpstr>
      <vt:lpstr>ערכת נושא של Office 2013 - 2022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אלעד טייר</dc:creator>
  <cp:lastModifiedBy>אלעד טייר</cp:lastModifiedBy>
  <cp:revision>1</cp:revision>
  <dcterms:created xsi:type="dcterms:W3CDTF">2025-05-30T12:47:54Z</dcterms:created>
  <dcterms:modified xsi:type="dcterms:W3CDTF">2025-05-30T13:49:09Z</dcterms:modified>
</cp:coreProperties>
</file>