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84" r:id="rId1"/>
    <p:sldMasterId id="2147483701" r:id="rId2"/>
    <p:sldMasterId id="2147483703" r:id="rId3"/>
    <p:sldMasterId id="2147483720" r:id="rId4"/>
    <p:sldMasterId id="2147483723" r:id="rId5"/>
    <p:sldMasterId id="2147483740" r:id="rId6"/>
    <p:sldMasterId id="2147483742" r:id="rId7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/>
    <p:restoredTop sz="94659"/>
  </p:normalViewPr>
  <p:slideViewPr>
    <p:cSldViewPr snapToGrid="0">
      <p:cViewPr>
        <p:scale>
          <a:sx n="108" d="100"/>
          <a:sy n="108" d="100"/>
        </p:scale>
        <p:origin x="6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36723" y="5601799"/>
            <a:ext cx="4106260" cy="1632861"/>
            <a:chOff x="3073575" y="1606875"/>
            <a:chExt cx="1971425" cy="1971100"/>
          </a:xfrm>
        </p:grpSpPr>
        <p:sp>
          <p:nvSpPr>
            <p:cNvPr id="10" name="Google Shape;10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-3003205" y="-676336"/>
            <a:ext cx="4106260" cy="1632861"/>
            <a:chOff x="3073575" y="1606875"/>
            <a:chExt cx="1971425" cy="1971100"/>
          </a:xfrm>
        </p:grpSpPr>
        <p:sp>
          <p:nvSpPr>
            <p:cNvPr id="35" name="Google Shape;35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0791989" y="-100976"/>
            <a:ext cx="2373973" cy="385662"/>
            <a:chOff x="4296650" y="4168800"/>
            <a:chExt cx="1139750" cy="465550"/>
          </a:xfrm>
        </p:grpSpPr>
        <p:sp>
          <p:nvSpPr>
            <p:cNvPr id="60" name="Google Shape;60;p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5400000">
            <a:off x="5984472" y="-642452"/>
            <a:ext cx="223600" cy="1761050"/>
            <a:chOff x="1912425" y="756475"/>
            <a:chExt cx="263750" cy="452450"/>
          </a:xfrm>
        </p:grpSpPr>
        <p:sp>
          <p:nvSpPr>
            <p:cNvPr id="75" name="Google Shape;75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-2238138" y="2622275"/>
            <a:ext cx="3886528" cy="569538"/>
            <a:chOff x="1134050" y="769575"/>
            <a:chExt cx="2409850" cy="887925"/>
          </a:xfrm>
        </p:grpSpPr>
        <p:sp>
          <p:nvSpPr>
            <p:cNvPr id="79" name="Google Shape;79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-26065" y="2622275"/>
            <a:ext cx="425367" cy="290213"/>
            <a:chOff x="1912425" y="756475"/>
            <a:chExt cx="263750" cy="452450"/>
          </a:xfrm>
        </p:grpSpPr>
        <p:sp>
          <p:nvSpPr>
            <p:cNvPr id="98" name="Google Shape;98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0" y="5770385"/>
            <a:ext cx="516286" cy="1128378"/>
            <a:chOff x="164300" y="3082350"/>
            <a:chExt cx="228025" cy="1253150"/>
          </a:xfrm>
        </p:grpSpPr>
        <p:sp>
          <p:nvSpPr>
            <p:cNvPr id="102" name="Google Shape;102;p2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11382592" y="4084661"/>
            <a:ext cx="425367" cy="290213"/>
            <a:chOff x="1912425" y="756475"/>
            <a:chExt cx="263750" cy="452450"/>
          </a:xfrm>
        </p:grpSpPr>
        <p:sp>
          <p:nvSpPr>
            <p:cNvPr id="129" name="Google Shape;129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2" name="Google Shape;132;p2"/>
          <p:cNvGrpSpPr/>
          <p:nvPr/>
        </p:nvGrpSpPr>
        <p:grpSpPr>
          <a:xfrm rot="-5400000">
            <a:off x="11615811" y="6265350"/>
            <a:ext cx="726343" cy="672905"/>
            <a:chOff x="1134050" y="769575"/>
            <a:chExt cx="2409850" cy="887925"/>
          </a:xfrm>
        </p:grpSpPr>
        <p:sp>
          <p:nvSpPr>
            <p:cNvPr id="133" name="Google Shape;133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1" name="Google Shape;151;p2"/>
          <p:cNvGrpSpPr/>
          <p:nvPr/>
        </p:nvGrpSpPr>
        <p:grpSpPr>
          <a:xfrm rot="5400000">
            <a:off x="11757966" y="269024"/>
            <a:ext cx="169176" cy="729697"/>
            <a:chOff x="1912425" y="756475"/>
            <a:chExt cx="263750" cy="452450"/>
          </a:xfrm>
        </p:grpSpPr>
        <p:sp>
          <p:nvSpPr>
            <p:cNvPr id="152" name="Google Shape;152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49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1"/>
          <p:cNvSpPr txBox="1">
            <a:spLocks noGrp="1"/>
          </p:cNvSpPr>
          <p:nvPr>
            <p:ph type="title" hasCustomPrompt="1"/>
          </p:nvPr>
        </p:nvSpPr>
        <p:spPr>
          <a:xfrm>
            <a:off x="1106036" y="1879240"/>
            <a:ext cx="9980452" cy="1255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9pPr>
          </a:lstStyle>
          <a:p>
            <a:r>
              <a:t>xx%</a:t>
            </a:r>
          </a:p>
        </p:txBody>
      </p:sp>
      <p:sp>
        <p:nvSpPr>
          <p:cNvPr id="1240" name="Google Shape;1240;p11"/>
          <p:cNvSpPr txBox="1">
            <a:spLocks noGrp="1"/>
          </p:cNvSpPr>
          <p:nvPr>
            <p:ph type="body" idx="1"/>
          </p:nvPr>
        </p:nvSpPr>
        <p:spPr>
          <a:xfrm>
            <a:off x="1106038" y="3244530"/>
            <a:ext cx="9980452" cy="173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1241" name="Google Shape;1241;p11"/>
          <p:cNvGrpSpPr/>
          <p:nvPr/>
        </p:nvGrpSpPr>
        <p:grpSpPr>
          <a:xfrm rot="10800000">
            <a:off x="-433837" y="6029275"/>
            <a:ext cx="3179451" cy="1264314"/>
            <a:chOff x="3073575" y="1606875"/>
            <a:chExt cx="1971425" cy="1971100"/>
          </a:xfrm>
        </p:grpSpPr>
        <p:sp>
          <p:nvSpPr>
            <p:cNvPr id="1242" name="Google Shape;124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 rot="10800000">
            <a:off x="10109632" y="6418235"/>
            <a:ext cx="3179451" cy="1264314"/>
            <a:chOff x="3073575" y="1606875"/>
            <a:chExt cx="1971425" cy="1971100"/>
          </a:xfrm>
        </p:grpSpPr>
        <p:sp>
          <p:nvSpPr>
            <p:cNvPr id="1267" name="Google Shape;1267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91" name="Google Shape;1291;p11"/>
          <p:cNvGrpSpPr/>
          <p:nvPr/>
        </p:nvGrpSpPr>
        <p:grpSpPr>
          <a:xfrm rot="10800000">
            <a:off x="9489523" y="-711480"/>
            <a:ext cx="3179451" cy="1264314"/>
            <a:chOff x="3073575" y="1606875"/>
            <a:chExt cx="1971425" cy="1971100"/>
          </a:xfrm>
        </p:grpSpPr>
        <p:sp>
          <p:nvSpPr>
            <p:cNvPr id="1292" name="Google Shape;129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16" name="Google Shape;1316;p11"/>
          <p:cNvGrpSpPr/>
          <p:nvPr/>
        </p:nvGrpSpPr>
        <p:grpSpPr>
          <a:xfrm>
            <a:off x="11429490" y="-107621"/>
            <a:ext cx="539748" cy="1179660"/>
            <a:chOff x="164300" y="3082350"/>
            <a:chExt cx="228025" cy="1253150"/>
          </a:xfrm>
        </p:grpSpPr>
        <p:sp>
          <p:nvSpPr>
            <p:cNvPr id="1317" name="Google Shape;1317;p11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43" name="Google Shape;1343;p11"/>
          <p:cNvGrpSpPr/>
          <p:nvPr/>
        </p:nvGrpSpPr>
        <p:grpSpPr>
          <a:xfrm rot="10800000">
            <a:off x="859275" y="6543385"/>
            <a:ext cx="1751658" cy="256691"/>
            <a:chOff x="1134050" y="769575"/>
            <a:chExt cx="2409850" cy="887925"/>
          </a:xfrm>
        </p:grpSpPr>
        <p:sp>
          <p:nvSpPr>
            <p:cNvPr id="1344" name="Google Shape;1344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62" name="Google Shape;1362;p11"/>
          <p:cNvGrpSpPr/>
          <p:nvPr/>
        </p:nvGrpSpPr>
        <p:grpSpPr>
          <a:xfrm rot="-5400000">
            <a:off x="-31553" y="1491228"/>
            <a:ext cx="582743" cy="539727"/>
            <a:chOff x="1134050" y="769575"/>
            <a:chExt cx="2409850" cy="887925"/>
          </a:xfrm>
        </p:grpSpPr>
        <p:sp>
          <p:nvSpPr>
            <p:cNvPr id="1363" name="Google Shape;1363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>
            <a:off x="-1606376" y="-53516"/>
            <a:ext cx="3732367" cy="606339"/>
            <a:chOff x="4296650" y="4168800"/>
            <a:chExt cx="1139750" cy="465550"/>
          </a:xfrm>
        </p:grpSpPr>
        <p:sp>
          <p:nvSpPr>
            <p:cNvPr id="1382" name="Google Shape;1382;p1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96" name="Google Shape;1396;p11"/>
          <p:cNvGrpSpPr/>
          <p:nvPr/>
        </p:nvGrpSpPr>
        <p:grpSpPr>
          <a:xfrm>
            <a:off x="11486713" y="6646976"/>
            <a:ext cx="425367" cy="290213"/>
            <a:chOff x="1912425" y="756475"/>
            <a:chExt cx="263750" cy="452450"/>
          </a:xfrm>
        </p:grpSpPr>
        <p:sp>
          <p:nvSpPr>
            <p:cNvPr id="1397" name="Google Shape;1397;p1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410568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49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 only 1 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13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403" name="Google Shape;1403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27" name="Google Shape;1427;p13"/>
          <p:cNvGrpSpPr/>
          <p:nvPr/>
        </p:nvGrpSpPr>
        <p:grpSpPr>
          <a:xfrm>
            <a:off x="-1615227" y="6418230"/>
            <a:ext cx="3179451" cy="1264314"/>
            <a:chOff x="3073575" y="1606875"/>
            <a:chExt cx="1971425" cy="1971100"/>
          </a:xfrm>
        </p:grpSpPr>
        <p:sp>
          <p:nvSpPr>
            <p:cNvPr id="1428" name="Google Shape;1428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52" name="Google Shape;1452;p13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453" name="Google Shape;1453;p1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67" name="Google Shape;1467;p13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468" name="Google Shape;1468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-5400000">
            <a:off x="11492918" y="6268461"/>
            <a:ext cx="726343" cy="672905"/>
            <a:chOff x="1134050" y="769575"/>
            <a:chExt cx="2409850" cy="887925"/>
          </a:xfrm>
        </p:grpSpPr>
        <p:sp>
          <p:nvSpPr>
            <p:cNvPr id="1472" name="Google Shape;1472;p1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90" name="Google Shape;1490;p13"/>
          <p:cNvGrpSpPr/>
          <p:nvPr/>
        </p:nvGrpSpPr>
        <p:grpSpPr>
          <a:xfrm>
            <a:off x="11366586" y="6128010"/>
            <a:ext cx="425367" cy="290213"/>
            <a:chOff x="1912425" y="756475"/>
            <a:chExt cx="263750" cy="452450"/>
          </a:xfrm>
        </p:grpSpPr>
        <p:sp>
          <p:nvSpPr>
            <p:cNvPr id="1491" name="Google Shape;1491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494" name="Google Shape;1494;p13"/>
          <p:cNvSpPr txBox="1">
            <a:spLocks noGrp="1"/>
          </p:cNvSpPr>
          <p:nvPr>
            <p:ph type="title"/>
          </p:nvPr>
        </p:nvSpPr>
        <p:spPr>
          <a:xfrm>
            <a:off x="825858" y="439889"/>
            <a:ext cx="10540727" cy="74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26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4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1497" name="Google Shape;149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21" name="Google Shape;1521;p14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522" name="Google Shape;1522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46" name="Google Shape;1546;p14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547" name="Google Shape;154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71" name="Google Shape;1571;p14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572" name="Google Shape;1572;p1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98" name="Google Shape;1598;p14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599" name="Google Shape;1599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17" name="Google Shape;1617;p14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618" name="Google Shape;1618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36" name="Google Shape;1636;p14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637" name="Google Shape;1637;p1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51" name="Google Shape;1651;p14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652" name="Google Shape;1652;p1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655" name="Google Shape;1655;p14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4785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5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658" name="Google Shape;1658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82" name="Google Shape;1682;p15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683" name="Google Shape;168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97" name="Google Shape;1697;p15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698" name="Google Shape;1698;p1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01" name="Google Shape;1701;p15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702" name="Google Shape;1702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26" name="Google Shape;1726;p15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727" name="Google Shape;1727;p1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53" name="Google Shape;1753;p15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754" name="Google Shape;1754;p1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72" name="Google Shape;1772;p15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773" name="Google Shape;177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787" name="Google Shape;1787;p15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18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16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790" name="Google Shape;1790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14" name="Google Shape;1814;p16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815" name="Google Shape;1815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39" name="Google Shape;1839;p16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840" name="Google Shape;1840;p1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9" name="Google Shape;1849;p1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0" name="Google Shape;1850;p1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54" name="Google Shape;1854;p16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855" name="Google Shape;1855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58" name="Google Shape;1858;p16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859" name="Google Shape;1859;p1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77" name="Google Shape;1877;p16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878" name="Google Shape;1878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49587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17"/>
          <p:cNvGrpSpPr/>
          <p:nvPr/>
        </p:nvGrpSpPr>
        <p:grpSpPr>
          <a:xfrm flipH="1">
            <a:off x="-566213" y="6114114"/>
            <a:ext cx="3179451" cy="1264314"/>
            <a:chOff x="3073575" y="1606875"/>
            <a:chExt cx="1971425" cy="1971100"/>
          </a:xfrm>
        </p:grpSpPr>
        <p:sp>
          <p:nvSpPr>
            <p:cNvPr id="1883" name="Google Shape;1883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5" name="Google Shape;1885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6" name="Google Shape;1886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7" name="Google Shape;1887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8" name="Google Shape;1888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9" name="Google Shape;1889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0" name="Google Shape;1890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1" name="Google Shape;1891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2" name="Google Shape;1892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3" name="Google Shape;1893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4" name="Google Shape;1894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5" name="Google Shape;1895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8" name="Google Shape;1898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9" name="Google Shape;1899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0" name="Google Shape;1900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07" name="Google Shape;1907;p17"/>
          <p:cNvGrpSpPr/>
          <p:nvPr/>
        </p:nvGrpSpPr>
        <p:grpSpPr>
          <a:xfrm flipH="1">
            <a:off x="8217718" y="-382171"/>
            <a:ext cx="4738654" cy="1884333"/>
            <a:chOff x="3073575" y="1606875"/>
            <a:chExt cx="1971425" cy="1971100"/>
          </a:xfrm>
        </p:grpSpPr>
        <p:sp>
          <p:nvSpPr>
            <p:cNvPr id="1908" name="Google Shape;1908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6" name="Google Shape;1926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7" name="Google Shape;1927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8" name="Google Shape;1928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9" name="Google Shape;1929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0" name="Google Shape;1930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1" name="Google Shape;1931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32" name="Google Shape;1932;p17"/>
          <p:cNvGrpSpPr/>
          <p:nvPr/>
        </p:nvGrpSpPr>
        <p:grpSpPr>
          <a:xfrm rot="5400000" flipH="1">
            <a:off x="161224" y="5925320"/>
            <a:ext cx="992210" cy="919355"/>
            <a:chOff x="1134050" y="769575"/>
            <a:chExt cx="2409850" cy="887925"/>
          </a:xfrm>
        </p:grpSpPr>
        <p:sp>
          <p:nvSpPr>
            <p:cNvPr id="1933" name="Google Shape;1933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4" name="Google Shape;1934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5" name="Google Shape;1935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6" name="Google Shape;1936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7" name="Google Shape;1937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8" name="Google Shape;1938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9" name="Google Shape;1939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0" name="Google Shape;1940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1" name="Google Shape;1941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2" name="Google Shape;1942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3" name="Google Shape;1943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4" name="Google Shape;1944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5" name="Google Shape;1945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6" name="Google Shape;1946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7" name="Google Shape;1947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8" name="Google Shape;1948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9" name="Google Shape;1949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0" name="Google Shape;1950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51" name="Google Shape;1951;p17"/>
          <p:cNvGrpSpPr/>
          <p:nvPr/>
        </p:nvGrpSpPr>
        <p:grpSpPr>
          <a:xfrm flipH="1">
            <a:off x="10845009" y="6212739"/>
            <a:ext cx="425367" cy="290213"/>
            <a:chOff x="1912425" y="756475"/>
            <a:chExt cx="263750" cy="452450"/>
          </a:xfrm>
        </p:grpSpPr>
        <p:sp>
          <p:nvSpPr>
            <p:cNvPr id="1952" name="Google Shape;195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3" name="Google Shape;195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4" name="Google Shape;195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55" name="Google Shape;1955;p17"/>
          <p:cNvGrpSpPr/>
          <p:nvPr/>
        </p:nvGrpSpPr>
        <p:grpSpPr>
          <a:xfrm rot="-5400000" flipH="1">
            <a:off x="312621" y="459217"/>
            <a:ext cx="459084" cy="425309"/>
            <a:chOff x="1134050" y="769575"/>
            <a:chExt cx="2409850" cy="887925"/>
          </a:xfrm>
        </p:grpSpPr>
        <p:sp>
          <p:nvSpPr>
            <p:cNvPr id="1956" name="Google Shape;1956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7" name="Google Shape;1957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8" name="Google Shape;1958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3" name="Google Shape;1963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4" name="Google Shape;1964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74" name="Google Shape;1974;p17"/>
          <p:cNvGrpSpPr/>
          <p:nvPr/>
        </p:nvGrpSpPr>
        <p:grpSpPr>
          <a:xfrm flipH="1">
            <a:off x="36142" y="-31355"/>
            <a:ext cx="1838152" cy="298616"/>
            <a:chOff x="4296650" y="4168800"/>
            <a:chExt cx="1139750" cy="465550"/>
          </a:xfrm>
        </p:grpSpPr>
        <p:sp>
          <p:nvSpPr>
            <p:cNvPr id="1975" name="Google Shape;1975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7" name="Google Shape;1977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8" name="Google Shape;1978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5400000" flipH="1">
            <a:off x="11649213" y="5315779"/>
            <a:ext cx="731065" cy="750824"/>
            <a:chOff x="4296650" y="4168800"/>
            <a:chExt cx="1139750" cy="465550"/>
          </a:xfrm>
        </p:grpSpPr>
        <p:sp>
          <p:nvSpPr>
            <p:cNvPr id="1990" name="Google Shape;1990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004" name="Google Shape;2004;p17"/>
          <p:cNvGrpSpPr/>
          <p:nvPr/>
        </p:nvGrpSpPr>
        <p:grpSpPr>
          <a:xfrm flipH="1">
            <a:off x="11615003" y="-4207"/>
            <a:ext cx="516286" cy="1128378"/>
            <a:chOff x="164300" y="3082350"/>
            <a:chExt cx="228025" cy="1253150"/>
          </a:xfrm>
        </p:grpSpPr>
        <p:sp>
          <p:nvSpPr>
            <p:cNvPr id="2005" name="Google Shape;2005;p1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3" name="Google Shape;2023;p1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4" name="Google Shape;2024;p1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031" name="Google Shape;2031;p17"/>
          <p:cNvGrpSpPr/>
          <p:nvPr/>
        </p:nvGrpSpPr>
        <p:grpSpPr>
          <a:xfrm rot="-5400000" flipH="1">
            <a:off x="406711" y="2523867"/>
            <a:ext cx="169176" cy="729697"/>
            <a:chOff x="1912425" y="756475"/>
            <a:chExt cx="263750" cy="452450"/>
          </a:xfrm>
        </p:grpSpPr>
        <p:sp>
          <p:nvSpPr>
            <p:cNvPr id="2032" name="Google Shape;203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828639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100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36723" y="5601799"/>
            <a:ext cx="4106260" cy="1632861"/>
            <a:chOff x="3073575" y="1606875"/>
            <a:chExt cx="1971425" cy="1971100"/>
          </a:xfrm>
        </p:grpSpPr>
        <p:sp>
          <p:nvSpPr>
            <p:cNvPr id="10" name="Google Shape;10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-3003205" y="-676336"/>
            <a:ext cx="4106260" cy="1632861"/>
            <a:chOff x="3073575" y="1606875"/>
            <a:chExt cx="1971425" cy="1971100"/>
          </a:xfrm>
        </p:grpSpPr>
        <p:sp>
          <p:nvSpPr>
            <p:cNvPr id="35" name="Google Shape;35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0791989" y="-100976"/>
            <a:ext cx="2373973" cy="385662"/>
            <a:chOff x="4296650" y="4168800"/>
            <a:chExt cx="1139750" cy="465550"/>
          </a:xfrm>
        </p:grpSpPr>
        <p:sp>
          <p:nvSpPr>
            <p:cNvPr id="60" name="Google Shape;60;p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5400000">
            <a:off x="5984472" y="-642452"/>
            <a:ext cx="223600" cy="1761050"/>
            <a:chOff x="1912425" y="756475"/>
            <a:chExt cx="263750" cy="452450"/>
          </a:xfrm>
        </p:grpSpPr>
        <p:sp>
          <p:nvSpPr>
            <p:cNvPr id="75" name="Google Shape;75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-2238138" y="2622275"/>
            <a:ext cx="3886528" cy="569538"/>
            <a:chOff x="1134050" y="769575"/>
            <a:chExt cx="2409850" cy="887925"/>
          </a:xfrm>
        </p:grpSpPr>
        <p:sp>
          <p:nvSpPr>
            <p:cNvPr id="79" name="Google Shape;79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-26065" y="2622275"/>
            <a:ext cx="425367" cy="290213"/>
            <a:chOff x="1912425" y="756475"/>
            <a:chExt cx="263750" cy="452450"/>
          </a:xfrm>
        </p:grpSpPr>
        <p:sp>
          <p:nvSpPr>
            <p:cNvPr id="98" name="Google Shape;98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0" y="5770385"/>
            <a:ext cx="516286" cy="1128378"/>
            <a:chOff x="164300" y="3082350"/>
            <a:chExt cx="228025" cy="1253150"/>
          </a:xfrm>
        </p:grpSpPr>
        <p:sp>
          <p:nvSpPr>
            <p:cNvPr id="102" name="Google Shape;102;p2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11382592" y="4084661"/>
            <a:ext cx="425367" cy="290213"/>
            <a:chOff x="1912425" y="756475"/>
            <a:chExt cx="263750" cy="452450"/>
          </a:xfrm>
        </p:grpSpPr>
        <p:sp>
          <p:nvSpPr>
            <p:cNvPr id="129" name="Google Shape;129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2" name="Google Shape;132;p2"/>
          <p:cNvGrpSpPr/>
          <p:nvPr/>
        </p:nvGrpSpPr>
        <p:grpSpPr>
          <a:xfrm rot="-5400000">
            <a:off x="11615811" y="6265350"/>
            <a:ext cx="726343" cy="672905"/>
            <a:chOff x="1134050" y="769575"/>
            <a:chExt cx="2409850" cy="887925"/>
          </a:xfrm>
        </p:grpSpPr>
        <p:sp>
          <p:nvSpPr>
            <p:cNvPr id="133" name="Google Shape;133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1" name="Google Shape;151;p2"/>
          <p:cNvGrpSpPr/>
          <p:nvPr/>
        </p:nvGrpSpPr>
        <p:grpSpPr>
          <a:xfrm rot="5400000">
            <a:off x="11757966" y="269024"/>
            <a:ext cx="169176" cy="729697"/>
            <a:chOff x="1912425" y="756475"/>
            <a:chExt cx="263750" cy="452450"/>
          </a:xfrm>
        </p:grpSpPr>
        <p:sp>
          <p:nvSpPr>
            <p:cNvPr id="152" name="Google Shape;152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1162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 flipH="1">
            <a:off x="3453581" y="1125669"/>
            <a:ext cx="5285362" cy="69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 flipH="1">
            <a:off x="3737106" y="1720847"/>
            <a:ext cx="4718313" cy="57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 flipH="1">
            <a:off x="-2265848" y="5601799"/>
            <a:ext cx="4106260" cy="1632861"/>
            <a:chOff x="3073575" y="1606875"/>
            <a:chExt cx="1971425" cy="1971100"/>
          </a:xfrm>
        </p:grpSpPr>
        <p:sp>
          <p:nvSpPr>
            <p:cNvPr id="161" name="Google Shape;161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" name="Google Shape;185;p3"/>
          <p:cNvGrpSpPr/>
          <p:nvPr/>
        </p:nvGrpSpPr>
        <p:grpSpPr>
          <a:xfrm flipH="1">
            <a:off x="10664437" y="-724580"/>
            <a:ext cx="4106260" cy="1632861"/>
            <a:chOff x="3073575" y="1606875"/>
            <a:chExt cx="1971425" cy="1971100"/>
          </a:xfrm>
        </p:grpSpPr>
        <p:sp>
          <p:nvSpPr>
            <p:cNvPr id="186" name="Google Shape;186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10" name="Google Shape;210;p3"/>
          <p:cNvGrpSpPr/>
          <p:nvPr/>
        </p:nvGrpSpPr>
        <p:grpSpPr>
          <a:xfrm flipH="1">
            <a:off x="-988827" y="-100976"/>
            <a:ext cx="2373973" cy="385662"/>
            <a:chOff x="4296650" y="4168800"/>
            <a:chExt cx="1139750" cy="465550"/>
          </a:xfrm>
        </p:grpSpPr>
        <p:sp>
          <p:nvSpPr>
            <p:cNvPr id="211" name="Google Shape;211;p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25" name="Google Shape;225;p3"/>
          <p:cNvGrpSpPr/>
          <p:nvPr/>
        </p:nvGrpSpPr>
        <p:grpSpPr>
          <a:xfrm flipH="1">
            <a:off x="11449199" y="5770385"/>
            <a:ext cx="516286" cy="1128378"/>
            <a:chOff x="164300" y="3082350"/>
            <a:chExt cx="228025" cy="1253150"/>
          </a:xfrm>
        </p:grpSpPr>
        <p:sp>
          <p:nvSpPr>
            <p:cNvPr id="226" name="Google Shape;226;p3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2" name="Google Shape;252;p3"/>
          <p:cNvGrpSpPr/>
          <p:nvPr/>
        </p:nvGrpSpPr>
        <p:grpSpPr>
          <a:xfrm flipH="1">
            <a:off x="369174" y="4084661"/>
            <a:ext cx="425367" cy="290213"/>
            <a:chOff x="1912425" y="756475"/>
            <a:chExt cx="263750" cy="452450"/>
          </a:xfrm>
        </p:grpSpPr>
        <p:sp>
          <p:nvSpPr>
            <p:cNvPr id="253" name="Google Shape;253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6" name="Google Shape;256;p3"/>
          <p:cNvGrpSpPr/>
          <p:nvPr/>
        </p:nvGrpSpPr>
        <p:grpSpPr>
          <a:xfrm rot="5400000" flipH="1">
            <a:off x="-165017" y="6265350"/>
            <a:ext cx="726343" cy="672905"/>
            <a:chOff x="1134050" y="769575"/>
            <a:chExt cx="2409850" cy="887925"/>
          </a:xfrm>
        </p:grpSpPr>
        <p:sp>
          <p:nvSpPr>
            <p:cNvPr id="257" name="Google Shape;257;p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5400000" flipH="1">
            <a:off x="11941107" y="1844269"/>
            <a:ext cx="169176" cy="729697"/>
            <a:chOff x="1912425" y="756475"/>
            <a:chExt cx="263750" cy="452450"/>
          </a:xfrm>
        </p:grpSpPr>
        <p:sp>
          <p:nvSpPr>
            <p:cNvPr id="276" name="Google Shape;276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4384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 flipH="1">
            <a:off x="3453581" y="1125669"/>
            <a:ext cx="5285362" cy="69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 flipH="1">
            <a:off x="3737106" y="1720847"/>
            <a:ext cx="4718313" cy="57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 flipH="1">
            <a:off x="-2265848" y="5601799"/>
            <a:ext cx="4106260" cy="1632861"/>
            <a:chOff x="3073575" y="1606875"/>
            <a:chExt cx="1971425" cy="1971100"/>
          </a:xfrm>
        </p:grpSpPr>
        <p:sp>
          <p:nvSpPr>
            <p:cNvPr id="161" name="Google Shape;161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5" name="Google Shape;185;p3"/>
          <p:cNvGrpSpPr/>
          <p:nvPr/>
        </p:nvGrpSpPr>
        <p:grpSpPr>
          <a:xfrm flipH="1">
            <a:off x="10664437" y="-724580"/>
            <a:ext cx="4106260" cy="1632861"/>
            <a:chOff x="3073575" y="1606875"/>
            <a:chExt cx="1971425" cy="1971100"/>
          </a:xfrm>
        </p:grpSpPr>
        <p:sp>
          <p:nvSpPr>
            <p:cNvPr id="186" name="Google Shape;186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10" name="Google Shape;210;p3"/>
          <p:cNvGrpSpPr/>
          <p:nvPr/>
        </p:nvGrpSpPr>
        <p:grpSpPr>
          <a:xfrm flipH="1">
            <a:off x="-988827" y="-100976"/>
            <a:ext cx="2373973" cy="385662"/>
            <a:chOff x="4296650" y="4168800"/>
            <a:chExt cx="1139750" cy="465550"/>
          </a:xfrm>
        </p:grpSpPr>
        <p:sp>
          <p:nvSpPr>
            <p:cNvPr id="211" name="Google Shape;211;p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25" name="Google Shape;225;p3"/>
          <p:cNvGrpSpPr/>
          <p:nvPr/>
        </p:nvGrpSpPr>
        <p:grpSpPr>
          <a:xfrm flipH="1">
            <a:off x="11449199" y="5770385"/>
            <a:ext cx="516286" cy="1128378"/>
            <a:chOff x="164300" y="3082350"/>
            <a:chExt cx="228025" cy="1253150"/>
          </a:xfrm>
        </p:grpSpPr>
        <p:sp>
          <p:nvSpPr>
            <p:cNvPr id="226" name="Google Shape;226;p3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52" name="Google Shape;252;p3"/>
          <p:cNvGrpSpPr/>
          <p:nvPr/>
        </p:nvGrpSpPr>
        <p:grpSpPr>
          <a:xfrm flipH="1">
            <a:off x="369174" y="4084661"/>
            <a:ext cx="425367" cy="290213"/>
            <a:chOff x="1912425" y="756475"/>
            <a:chExt cx="263750" cy="452450"/>
          </a:xfrm>
        </p:grpSpPr>
        <p:sp>
          <p:nvSpPr>
            <p:cNvPr id="253" name="Google Shape;253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56" name="Google Shape;256;p3"/>
          <p:cNvGrpSpPr/>
          <p:nvPr/>
        </p:nvGrpSpPr>
        <p:grpSpPr>
          <a:xfrm rot="5400000" flipH="1">
            <a:off x="-165017" y="6265350"/>
            <a:ext cx="726343" cy="672905"/>
            <a:chOff x="1134050" y="769575"/>
            <a:chExt cx="2409850" cy="887925"/>
          </a:xfrm>
        </p:grpSpPr>
        <p:sp>
          <p:nvSpPr>
            <p:cNvPr id="257" name="Google Shape;257;p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5400000" flipH="1">
            <a:off x="11941107" y="1844269"/>
            <a:ext cx="169176" cy="729697"/>
            <a:chOff x="1912425" y="756475"/>
            <a:chExt cx="263750" cy="452450"/>
          </a:xfrm>
        </p:grpSpPr>
        <p:sp>
          <p:nvSpPr>
            <p:cNvPr id="276" name="Google Shape;276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23299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4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281" name="Google Shape;28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306" name="Google Shape;306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331" name="Google Shape;33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5" name="Google Shape;355;p4"/>
          <p:cNvGrpSpPr/>
          <p:nvPr/>
        </p:nvGrpSpPr>
        <p:grpSpPr>
          <a:xfrm>
            <a:off x="151318" y="4502397"/>
            <a:ext cx="425367" cy="290213"/>
            <a:chOff x="1912425" y="756475"/>
            <a:chExt cx="263750" cy="452450"/>
          </a:xfrm>
        </p:grpSpPr>
        <p:sp>
          <p:nvSpPr>
            <p:cNvPr id="356" name="Google Shape;356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9" name="Google Shape;359;p4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360" name="Google Shape;360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63" name="Google Shape;363;p4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364" name="Google Shape;364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78" name="Google Shape;378;p4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379" name="Google Shape;379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93" name="Google Shape;393;p4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394" name="Google Shape;394;p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2" name="Google Shape;412;p4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413" name="Google Shape;413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417" name="Google Shape;417;p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1106036" y="593383"/>
            <a:ext cx="9980452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3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44" name="Google Shape;444;p4"/>
          <p:cNvSpPr txBox="1">
            <a:spLocks noGrp="1"/>
          </p:cNvSpPr>
          <p:nvPr>
            <p:ph type="body" idx="1"/>
          </p:nvPr>
        </p:nvSpPr>
        <p:spPr>
          <a:xfrm>
            <a:off x="1106036" y="1536663"/>
            <a:ext cx="9980452" cy="296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17920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marL="586496" lvl="1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marL="879744" lvl="2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172992" lvl="3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1466240" lvl="4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1759488" lvl="5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2052737" lvl="6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2345985" lvl="7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2639233" lvl="8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54710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5"/>
          <p:cNvGrpSpPr/>
          <p:nvPr/>
        </p:nvGrpSpPr>
        <p:grpSpPr>
          <a:xfrm rot="10800000" flipH="1">
            <a:off x="10336723" y="-480830"/>
            <a:ext cx="4106260" cy="1632861"/>
            <a:chOff x="3073575" y="1606875"/>
            <a:chExt cx="1971425" cy="1971100"/>
          </a:xfrm>
        </p:grpSpPr>
        <p:sp>
          <p:nvSpPr>
            <p:cNvPr id="447" name="Google Shape;447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71" name="Google Shape;471;p5"/>
          <p:cNvSpPr txBox="1">
            <a:spLocks noGrp="1"/>
          </p:cNvSpPr>
          <p:nvPr>
            <p:ph type="body" idx="1"/>
          </p:nvPr>
        </p:nvSpPr>
        <p:spPr>
          <a:xfrm>
            <a:off x="1105875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2" name="Google Shape;472;p5"/>
          <p:cNvSpPr txBox="1">
            <a:spLocks noGrp="1"/>
          </p:cNvSpPr>
          <p:nvPr>
            <p:ph type="body" idx="2"/>
          </p:nvPr>
        </p:nvSpPr>
        <p:spPr>
          <a:xfrm>
            <a:off x="6401278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3" name="Google Shape;473;p5"/>
          <p:cNvSpPr txBox="1">
            <a:spLocks noGrp="1"/>
          </p:cNvSpPr>
          <p:nvPr>
            <p:ph type="title"/>
          </p:nvPr>
        </p:nvSpPr>
        <p:spPr>
          <a:xfrm>
            <a:off x="741228" y="593383"/>
            <a:ext cx="10710068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43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474" name="Google Shape;474;p5"/>
          <p:cNvGrpSpPr/>
          <p:nvPr/>
        </p:nvGrpSpPr>
        <p:grpSpPr>
          <a:xfrm rot="10800000" flipH="1">
            <a:off x="-2525302" y="5733836"/>
            <a:ext cx="4106260" cy="1632861"/>
            <a:chOff x="3073575" y="1606875"/>
            <a:chExt cx="1971425" cy="1971100"/>
          </a:xfrm>
        </p:grpSpPr>
        <p:sp>
          <p:nvSpPr>
            <p:cNvPr id="475" name="Google Shape;475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99" name="Google Shape;499;p5"/>
          <p:cNvGrpSpPr/>
          <p:nvPr/>
        </p:nvGrpSpPr>
        <p:grpSpPr>
          <a:xfrm rot="10800000" flipH="1">
            <a:off x="10791989" y="6469144"/>
            <a:ext cx="2373973" cy="385662"/>
            <a:chOff x="4296650" y="4168800"/>
            <a:chExt cx="1139750" cy="465550"/>
          </a:xfrm>
        </p:grpSpPr>
        <p:sp>
          <p:nvSpPr>
            <p:cNvPr id="500" name="Google Shape;500;p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4" name="Google Shape;514;p5"/>
          <p:cNvGrpSpPr/>
          <p:nvPr/>
        </p:nvGrpSpPr>
        <p:grpSpPr>
          <a:xfrm rot="10800000" flipH="1">
            <a:off x="-26065" y="3841342"/>
            <a:ext cx="425367" cy="290213"/>
            <a:chOff x="1912425" y="756475"/>
            <a:chExt cx="263750" cy="452450"/>
          </a:xfrm>
        </p:grpSpPr>
        <p:sp>
          <p:nvSpPr>
            <p:cNvPr id="515" name="Google Shape;515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8" name="Google Shape;518;p5"/>
          <p:cNvGrpSpPr/>
          <p:nvPr/>
        </p:nvGrpSpPr>
        <p:grpSpPr>
          <a:xfrm flipH="1">
            <a:off x="122893" y="5733827"/>
            <a:ext cx="516286" cy="1128378"/>
            <a:chOff x="164300" y="3082350"/>
            <a:chExt cx="228025" cy="1253150"/>
          </a:xfrm>
        </p:grpSpPr>
        <p:sp>
          <p:nvSpPr>
            <p:cNvPr id="519" name="Google Shape;519;p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5" name="Google Shape;545;p5"/>
          <p:cNvGrpSpPr/>
          <p:nvPr/>
        </p:nvGrpSpPr>
        <p:grpSpPr>
          <a:xfrm rot="10800000" flipH="1">
            <a:off x="11382592" y="2378956"/>
            <a:ext cx="425367" cy="290213"/>
            <a:chOff x="1912425" y="756475"/>
            <a:chExt cx="263750" cy="452450"/>
          </a:xfrm>
        </p:grpSpPr>
        <p:sp>
          <p:nvSpPr>
            <p:cNvPr id="546" name="Google Shape;546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9" name="Google Shape;549;p5"/>
          <p:cNvGrpSpPr/>
          <p:nvPr/>
        </p:nvGrpSpPr>
        <p:grpSpPr>
          <a:xfrm rot="-5400000" flipH="1">
            <a:off x="11615811" y="-184426"/>
            <a:ext cx="726343" cy="672905"/>
            <a:chOff x="1134050" y="769575"/>
            <a:chExt cx="2409850" cy="887925"/>
          </a:xfrm>
        </p:grpSpPr>
        <p:sp>
          <p:nvSpPr>
            <p:cNvPr id="550" name="Google Shape;550;p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68" name="Google Shape;568;p5"/>
          <p:cNvGrpSpPr/>
          <p:nvPr/>
        </p:nvGrpSpPr>
        <p:grpSpPr>
          <a:xfrm rot="5400000" flipH="1">
            <a:off x="11757966" y="5755109"/>
            <a:ext cx="169176" cy="729697"/>
            <a:chOff x="1912425" y="756475"/>
            <a:chExt cx="263750" cy="452450"/>
          </a:xfrm>
        </p:grpSpPr>
        <p:sp>
          <p:nvSpPr>
            <p:cNvPr id="569" name="Google Shape;569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62364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6"/>
          <p:cNvGrpSpPr/>
          <p:nvPr/>
        </p:nvGrpSpPr>
        <p:grpSpPr>
          <a:xfrm>
            <a:off x="10042363" y="6351394"/>
            <a:ext cx="3179451" cy="1264314"/>
            <a:chOff x="3073575" y="1606875"/>
            <a:chExt cx="1971425" cy="1971100"/>
          </a:xfrm>
        </p:grpSpPr>
        <p:sp>
          <p:nvSpPr>
            <p:cNvPr id="574" name="Google Shape;574;p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8" name="Google Shape;598;p6"/>
          <p:cNvGrpSpPr/>
          <p:nvPr/>
        </p:nvGrpSpPr>
        <p:grpSpPr>
          <a:xfrm rot="5400000">
            <a:off x="10651650" y="-1224071"/>
            <a:ext cx="205336" cy="2837136"/>
            <a:chOff x="164300" y="3082350"/>
            <a:chExt cx="228025" cy="1253150"/>
          </a:xfrm>
        </p:grpSpPr>
        <p:sp>
          <p:nvSpPr>
            <p:cNvPr id="599" name="Google Shape;599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5" name="Google Shape;625;p6"/>
          <p:cNvGrpSpPr/>
          <p:nvPr/>
        </p:nvGrpSpPr>
        <p:grpSpPr>
          <a:xfrm>
            <a:off x="11594147" y="6273116"/>
            <a:ext cx="425367" cy="290213"/>
            <a:chOff x="1912425" y="756475"/>
            <a:chExt cx="263750" cy="452450"/>
          </a:xfrm>
        </p:grpSpPr>
        <p:sp>
          <p:nvSpPr>
            <p:cNvPr id="626" name="Google Shape;626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9" name="Google Shape;629;p6"/>
          <p:cNvGrpSpPr/>
          <p:nvPr/>
        </p:nvGrpSpPr>
        <p:grpSpPr>
          <a:xfrm rot="-5400000">
            <a:off x="160741" y="-249799"/>
            <a:ext cx="214143" cy="923650"/>
            <a:chOff x="1912425" y="756475"/>
            <a:chExt cx="263750" cy="452450"/>
          </a:xfrm>
        </p:grpSpPr>
        <p:sp>
          <p:nvSpPr>
            <p:cNvPr id="630" name="Google Shape;630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33" name="Google Shape;633;p6"/>
          <p:cNvGrpSpPr/>
          <p:nvPr/>
        </p:nvGrpSpPr>
        <p:grpSpPr>
          <a:xfrm>
            <a:off x="0" y="5729743"/>
            <a:ext cx="516286" cy="1128378"/>
            <a:chOff x="164300" y="3082350"/>
            <a:chExt cx="228025" cy="1253150"/>
          </a:xfrm>
        </p:grpSpPr>
        <p:sp>
          <p:nvSpPr>
            <p:cNvPr id="634" name="Google Shape;634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660" name="Google Shape;660;p6"/>
          <p:cNvSpPr txBox="1">
            <a:spLocks noGrp="1"/>
          </p:cNvSpPr>
          <p:nvPr>
            <p:ph type="title"/>
          </p:nvPr>
        </p:nvSpPr>
        <p:spPr>
          <a:xfrm>
            <a:off x="5566439" y="745368"/>
            <a:ext cx="5800158" cy="3519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1924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9148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7"/>
          <p:cNvGrpSpPr/>
          <p:nvPr/>
        </p:nvGrpSpPr>
        <p:grpSpPr>
          <a:xfrm>
            <a:off x="9776921" y="6114114"/>
            <a:ext cx="3179451" cy="1264314"/>
            <a:chOff x="3073575" y="1606875"/>
            <a:chExt cx="1971425" cy="1971100"/>
          </a:xfrm>
        </p:grpSpPr>
        <p:sp>
          <p:nvSpPr>
            <p:cNvPr id="663" name="Google Shape;663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87" name="Google Shape;687;p7"/>
          <p:cNvGrpSpPr/>
          <p:nvPr/>
        </p:nvGrpSpPr>
        <p:grpSpPr>
          <a:xfrm>
            <a:off x="-566214" y="-382171"/>
            <a:ext cx="4738654" cy="1884333"/>
            <a:chOff x="3073575" y="1606875"/>
            <a:chExt cx="1971425" cy="1971100"/>
          </a:xfrm>
        </p:grpSpPr>
        <p:sp>
          <p:nvSpPr>
            <p:cNvPr id="688" name="Google Shape;688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12" name="Google Shape;712;p7"/>
          <p:cNvGrpSpPr/>
          <p:nvPr/>
        </p:nvGrpSpPr>
        <p:grpSpPr>
          <a:xfrm rot="-5400000">
            <a:off x="11236726" y="5925320"/>
            <a:ext cx="992210" cy="919355"/>
            <a:chOff x="1134050" y="769575"/>
            <a:chExt cx="2409850" cy="887925"/>
          </a:xfrm>
        </p:grpSpPr>
        <p:sp>
          <p:nvSpPr>
            <p:cNvPr id="713" name="Google Shape;713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1" name="Google Shape;731;p7"/>
          <p:cNvGrpSpPr/>
          <p:nvPr/>
        </p:nvGrpSpPr>
        <p:grpSpPr>
          <a:xfrm>
            <a:off x="1119784" y="6212739"/>
            <a:ext cx="425367" cy="290213"/>
            <a:chOff x="1912425" y="756475"/>
            <a:chExt cx="263750" cy="452450"/>
          </a:xfrm>
        </p:grpSpPr>
        <p:sp>
          <p:nvSpPr>
            <p:cNvPr id="732" name="Google Shape;73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5" name="Google Shape;735;p7"/>
          <p:cNvGrpSpPr/>
          <p:nvPr/>
        </p:nvGrpSpPr>
        <p:grpSpPr>
          <a:xfrm rot="5400000">
            <a:off x="11618455" y="459217"/>
            <a:ext cx="459084" cy="425309"/>
            <a:chOff x="1134050" y="769575"/>
            <a:chExt cx="2409850" cy="887925"/>
          </a:xfrm>
        </p:grpSpPr>
        <p:sp>
          <p:nvSpPr>
            <p:cNvPr id="736" name="Google Shape;736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54" name="Google Shape;754;p7"/>
          <p:cNvGrpSpPr/>
          <p:nvPr/>
        </p:nvGrpSpPr>
        <p:grpSpPr>
          <a:xfrm>
            <a:off x="10515863" y="-31355"/>
            <a:ext cx="1838152" cy="298616"/>
            <a:chOff x="4296650" y="4168800"/>
            <a:chExt cx="1139750" cy="465550"/>
          </a:xfrm>
        </p:grpSpPr>
        <p:sp>
          <p:nvSpPr>
            <p:cNvPr id="755" name="Google Shape;755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69" name="Google Shape;769;p7"/>
          <p:cNvGrpSpPr/>
          <p:nvPr/>
        </p:nvGrpSpPr>
        <p:grpSpPr>
          <a:xfrm rot="-5400000">
            <a:off x="9880" y="5315779"/>
            <a:ext cx="731065" cy="750824"/>
            <a:chOff x="4296650" y="4168800"/>
            <a:chExt cx="1139750" cy="465550"/>
          </a:xfrm>
        </p:grpSpPr>
        <p:sp>
          <p:nvSpPr>
            <p:cNvPr id="770" name="Google Shape;770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4" name="Google Shape;784;p7"/>
          <p:cNvGrpSpPr/>
          <p:nvPr/>
        </p:nvGrpSpPr>
        <p:grpSpPr>
          <a:xfrm>
            <a:off x="258868" y="-4207"/>
            <a:ext cx="516286" cy="1128378"/>
            <a:chOff x="164300" y="3082350"/>
            <a:chExt cx="228025" cy="1253150"/>
          </a:xfrm>
        </p:grpSpPr>
        <p:sp>
          <p:nvSpPr>
            <p:cNvPr id="785" name="Google Shape;785;p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11" name="Google Shape;811;p7"/>
          <p:cNvGrpSpPr/>
          <p:nvPr/>
        </p:nvGrpSpPr>
        <p:grpSpPr>
          <a:xfrm rot="5400000">
            <a:off x="11814272" y="2523867"/>
            <a:ext cx="169176" cy="729697"/>
            <a:chOff x="1912425" y="756475"/>
            <a:chExt cx="263750" cy="452450"/>
          </a:xfrm>
        </p:grpSpPr>
        <p:sp>
          <p:nvSpPr>
            <p:cNvPr id="812" name="Google Shape;81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815" name="Google Shape;815;p7"/>
          <p:cNvSpPr txBox="1">
            <a:spLocks noGrp="1"/>
          </p:cNvSpPr>
          <p:nvPr>
            <p:ph type="ctrTitle"/>
          </p:nvPr>
        </p:nvSpPr>
        <p:spPr>
          <a:xfrm>
            <a:off x="1869520" y="1013516"/>
            <a:ext cx="5226819" cy="62385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92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816" name="Google Shape;816;p7"/>
          <p:cNvSpPr txBox="1">
            <a:spLocks noGrp="1"/>
          </p:cNvSpPr>
          <p:nvPr>
            <p:ph type="subTitle" idx="1"/>
          </p:nvPr>
        </p:nvSpPr>
        <p:spPr>
          <a:xfrm>
            <a:off x="1869521" y="2114587"/>
            <a:ext cx="8453483" cy="325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6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7" name="Google Shape;817;p7"/>
          <p:cNvSpPr txBox="1">
            <a:spLocks noGrp="1"/>
          </p:cNvSpPr>
          <p:nvPr>
            <p:ph type="subTitle" idx="2"/>
          </p:nvPr>
        </p:nvSpPr>
        <p:spPr>
          <a:xfrm>
            <a:off x="4172432" y="5672301"/>
            <a:ext cx="6150451" cy="18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70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8" name="Google Shape;818;p7"/>
          <p:cNvSpPr txBox="1">
            <a:spLocks noGrp="1"/>
          </p:cNvSpPr>
          <p:nvPr>
            <p:ph type="subTitle" idx="3"/>
          </p:nvPr>
        </p:nvSpPr>
        <p:spPr>
          <a:xfrm>
            <a:off x="5584370" y="5389641"/>
            <a:ext cx="4738634" cy="28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Font typeface="Prata"/>
              <a:buNone/>
              <a:defRPr sz="128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495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8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821" name="Google Shape;82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45" name="Google Shape;845;p8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846" name="Google Shape;846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70" name="Google Shape;870;p8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871" name="Google Shape;87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5" name="Google Shape;895;p8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896" name="Google Shape;896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9" name="Google Shape;899;p8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900" name="Google Shape;900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14" name="Google Shape;914;p8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915" name="Google Shape;915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29" name="Google Shape;929;p8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930" name="Google Shape;930;p8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48" name="Google Shape;948;p8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949" name="Google Shape;949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52" name="Google Shape;952;p8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953" name="Google Shape;953;p8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979" name="Google Shape;979;p8"/>
          <p:cNvSpPr/>
          <p:nvPr/>
        </p:nvSpPr>
        <p:spPr>
          <a:xfrm>
            <a:off x="0" y="2038770"/>
            <a:ext cx="11086488" cy="274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980" name="Google Shape;980;p8"/>
          <p:cNvSpPr txBox="1">
            <a:spLocks noGrp="1"/>
          </p:cNvSpPr>
          <p:nvPr>
            <p:ph type="title"/>
          </p:nvPr>
        </p:nvSpPr>
        <p:spPr>
          <a:xfrm>
            <a:off x="1106036" y="600211"/>
            <a:ext cx="8490738" cy="5454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8976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9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983" name="Google Shape;983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007" name="Google Shape;1007;p9"/>
          <p:cNvSpPr/>
          <p:nvPr/>
        </p:nvSpPr>
        <p:spPr>
          <a:xfrm>
            <a:off x="1893712" y="0"/>
            <a:ext cx="8405100" cy="3636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1008" name="Google Shape;1008;p9"/>
          <p:cNvSpPr txBox="1">
            <a:spLocks noGrp="1"/>
          </p:cNvSpPr>
          <p:nvPr>
            <p:ph type="title"/>
          </p:nvPr>
        </p:nvSpPr>
        <p:spPr>
          <a:xfrm>
            <a:off x="2332791" y="1644262"/>
            <a:ext cx="7526948" cy="1976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009" name="Google Shape;1009;p9"/>
          <p:cNvSpPr txBox="1">
            <a:spLocks noGrp="1"/>
          </p:cNvSpPr>
          <p:nvPr>
            <p:ph type="subTitle" idx="1"/>
          </p:nvPr>
        </p:nvSpPr>
        <p:spPr>
          <a:xfrm>
            <a:off x="2332791" y="3737502"/>
            <a:ext cx="7526948" cy="16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010" name="Google Shape;1010;p9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011" name="Google Shape;1011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35" name="Google Shape;1035;p9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036" name="Google Shape;1036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60" name="Google Shape;1060;p9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061" name="Google Shape;1061;p9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87" name="Google Shape;1087;p9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088" name="Google Shape;1088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06" name="Google Shape;1106;p9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107" name="Google Shape;1107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25" name="Google Shape;1125;p9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126" name="Google Shape;1126;p9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40" name="Google Shape;1140;p9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141" name="Google Shape;1141;p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383404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10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146" name="Google Shape;1146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70" name="Google Shape;1170;p10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171" name="Google Shape;1171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95" name="Google Shape;1195;p10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196" name="Google Shape;1196;p10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0" name="Google Shape;1210;p10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211" name="Google Shape;1211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4" name="Google Shape;1214;p10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215" name="Google Shape;1215;p10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33" name="Google Shape;1233;p10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234" name="Google Shape;1234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237" name="Google Shape;1237;p10"/>
          <p:cNvSpPr txBox="1">
            <a:spLocks noGrp="1"/>
          </p:cNvSpPr>
          <p:nvPr>
            <p:ph type="body" idx="1"/>
          </p:nvPr>
        </p:nvSpPr>
        <p:spPr>
          <a:xfrm>
            <a:off x="1106044" y="5640865"/>
            <a:ext cx="7998683" cy="806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93248" lvl="0" indent="-1466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363817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1"/>
          <p:cNvSpPr txBox="1">
            <a:spLocks noGrp="1"/>
          </p:cNvSpPr>
          <p:nvPr>
            <p:ph type="title" hasCustomPrompt="1"/>
          </p:nvPr>
        </p:nvSpPr>
        <p:spPr>
          <a:xfrm>
            <a:off x="1106036" y="1879240"/>
            <a:ext cx="9980452" cy="1255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9pPr>
          </a:lstStyle>
          <a:p>
            <a:r>
              <a:t>xx%</a:t>
            </a:r>
          </a:p>
        </p:txBody>
      </p:sp>
      <p:sp>
        <p:nvSpPr>
          <p:cNvPr id="1240" name="Google Shape;1240;p11"/>
          <p:cNvSpPr txBox="1">
            <a:spLocks noGrp="1"/>
          </p:cNvSpPr>
          <p:nvPr>
            <p:ph type="body" idx="1"/>
          </p:nvPr>
        </p:nvSpPr>
        <p:spPr>
          <a:xfrm>
            <a:off x="1106038" y="3244530"/>
            <a:ext cx="9980452" cy="173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1241" name="Google Shape;1241;p11"/>
          <p:cNvGrpSpPr/>
          <p:nvPr/>
        </p:nvGrpSpPr>
        <p:grpSpPr>
          <a:xfrm rot="10800000">
            <a:off x="-433837" y="6029275"/>
            <a:ext cx="3179451" cy="1264314"/>
            <a:chOff x="3073575" y="1606875"/>
            <a:chExt cx="1971425" cy="1971100"/>
          </a:xfrm>
        </p:grpSpPr>
        <p:sp>
          <p:nvSpPr>
            <p:cNvPr id="1242" name="Google Shape;124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 rot="10800000">
            <a:off x="10109632" y="6418235"/>
            <a:ext cx="3179451" cy="1264314"/>
            <a:chOff x="3073575" y="1606875"/>
            <a:chExt cx="1971425" cy="1971100"/>
          </a:xfrm>
        </p:grpSpPr>
        <p:sp>
          <p:nvSpPr>
            <p:cNvPr id="1267" name="Google Shape;1267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91" name="Google Shape;1291;p11"/>
          <p:cNvGrpSpPr/>
          <p:nvPr/>
        </p:nvGrpSpPr>
        <p:grpSpPr>
          <a:xfrm rot="10800000">
            <a:off x="9489523" y="-711480"/>
            <a:ext cx="3179451" cy="1264314"/>
            <a:chOff x="3073575" y="1606875"/>
            <a:chExt cx="1971425" cy="1971100"/>
          </a:xfrm>
        </p:grpSpPr>
        <p:sp>
          <p:nvSpPr>
            <p:cNvPr id="1292" name="Google Shape;129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16" name="Google Shape;1316;p11"/>
          <p:cNvGrpSpPr/>
          <p:nvPr/>
        </p:nvGrpSpPr>
        <p:grpSpPr>
          <a:xfrm>
            <a:off x="11429490" y="-107621"/>
            <a:ext cx="539748" cy="1179660"/>
            <a:chOff x="164300" y="3082350"/>
            <a:chExt cx="228025" cy="1253150"/>
          </a:xfrm>
        </p:grpSpPr>
        <p:sp>
          <p:nvSpPr>
            <p:cNvPr id="1317" name="Google Shape;1317;p11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43" name="Google Shape;1343;p11"/>
          <p:cNvGrpSpPr/>
          <p:nvPr/>
        </p:nvGrpSpPr>
        <p:grpSpPr>
          <a:xfrm rot="10800000">
            <a:off x="859275" y="6543385"/>
            <a:ext cx="1751658" cy="256691"/>
            <a:chOff x="1134050" y="769575"/>
            <a:chExt cx="2409850" cy="887925"/>
          </a:xfrm>
        </p:grpSpPr>
        <p:sp>
          <p:nvSpPr>
            <p:cNvPr id="1344" name="Google Shape;1344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62" name="Google Shape;1362;p11"/>
          <p:cNvGrpSpPr/>
          <p:nvPr/>
        </p:nvGrpSpPr>
        <p:grpSpPr>
          <a:xfrm rot="-5400000">
            <a:off x="-31553" y="1491228"/>
            <a:ext cx="582743" cy="539727"/>
            <a:chOff x="1134050" y="769575"/>
            <a:chExt cx="2409850" cy="887925"/>
          </a:xfrm>
        </p:grpSpPr>
        <p:sp>
          <p:nvSpPr>
            <p:cNvPr id="1363" name="Google Shape;1363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>
            <a:off x="-1606376" y="-53516"/>
            <a:ext cx="3732367" cy="606339"/>
            <a:chOff x="4296650" y="4168800"/>
            <a:chExt cx="1139750" cy="465550"/>
          </a:xfrm>
        </p:grpSpPr>
        <p:sp>
          <p:nvSpPr>
            <p:cNvPr id="1382" name="Google Shape;1382;p1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96" name="Google Shape;1396;p11"/>
          <p:cNvGrpSpPr/>
          <p:nvPr/>
        </p:nvGrpSpPr>
        <p:grpSpPr>
          <a:xfrm>
            <a:off x="11486713" y="6646976"/>
            <a:ext cx="425367" cy="290213"/>
            <a:chOff x="1912425" y="756475"/>
            <a:chExt cx="263750" cy="452450"/>
          </a:xfrm>
        </p:grpSpPr>
        <p:sp>
          <p:nvSpPr>
            <p:cNvPr id="1397" name="Google Shape;1397;p1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2867709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563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 only 1 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13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403" name="Google Shape;1403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27" name="Google Shape;1427;p13"/>
          <p:cNvGrpSpPr/>
          <p:nvPr/>
        </p:nvGrpSpPr>
        <p:grpSpPr>
          <a:xfrm>
            <a:off x="-1615227" y="6418230"/>
            <a:ext cx="3179451" cy="1264314"/>
            <a:chOff x="3073575" y="1606875"/>
            <a:chExt cx="1971425" cy="1971100"/>
          </a:xfrm>
        </p:grpSpPr>
        <p:sp>
          <p:nvSpPr>
            <p:cNvPr id="1428" name="Google Shape;1428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52" name="Google Shape;1452;p13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453" name="Google Shape;1453;p1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67" name="Google Shape;1467;p13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468" name="Google Shape;1468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-5400000">
            <a:off x="11492918" y="6268461"/>
            <a:ext cx="726343" cy="672905"/>
            <a:chOff x="1134050" y="769575"/>
            <a:chExt cx="2409850" cy="887925"/>
          </a:xfrm>
        </p:grpSpPr>
        <p:sp>
          <p:nvSpPr>
            <p:cNvPr id="1472" name="Google Shape;1472;p1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90" name="Google Shape;1490;p13"/>
          <p:cNvGrpSpPr/>
          <p:nvPr/>
        </p:nvGrpSpPr>
        <p:grpSpPr>
          <a:xfrm>
            <a:off x="11366586" y="6128010"/>
            <a:ext cx="425367" cy="290213"/>
            <a:chOff x="1912425" y="756475"/>
            <a:chExt cx="263750" cy="452450"/>
          </a:xfrm>
        </p:grpSpPr>
        <p:sp>
          <p:nvSpPr>
            <p:cNvPr id="1491" name="Google Shape;1491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494" name="Google Shape;1494;p13"/>
          <p:cNvSpPr txBox="1">
            <a:spLocks noGrp="1"/>
          </p:cNvSpPr>
          <p:nvPr>
            <p:ph type="title"/>
          </p:nvPr>
        </p:nvSpPr>
        <p:spPr>
          <a:xfrm>
            <a:off x="825858" y="439889"/>
            <a:ext cx="10540727" cy="74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150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4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281" name="Google Shape;28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306" name="Google Shape;306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331" name="Google Shape;33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55" name="Google Shape;355;p4"/>
          <p:cNvGrpSpPr/>
          <p:nvPr/>
        </p:nvGrpSpPr>
        <p:grpSpPr>
          <a:xfrm>
            <a:off x="151318" y="4502397"/>
            <a:ext cx="425367" cy="290213"/>
            <a:chOff x="1912425" y="756475"/>
            <a:chExt cx="263750" cy="452450"/>
          </a:xfrm>
        </p:grpSpPr>
        <p:sp>
          <p:nvSpPr>
            <p:cNvPr id="356" name="Google Shape;356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59" name="Google Shape;359;p4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360" name="Google Shape;360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63" name="Google Shape;363;p4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364" name="Google Shape;364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78" name="Google Shape;378;p4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379" name="Google Shape;379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93" name="Google Shape;393;p4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394" name="Google Shape;394;p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412" name="Google Shape;412;p4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413" name="Google Shape;413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417" name="Google Shape;417;p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1106036" y="593383"/>
            <a:ext cx="9980452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3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44" name="Google Shape;444;p4"/>
          <p:cNvSpPr txBox="1">
            <a:spLocks noGrp="1"/>
          </p:cNvSpPr>
          <p:nvPr>
            <p:ph type="body" idx="1"/>
          </p:nvPr>
        </p:nvSpPr>
        <p:spPr>
          <a:xfrm>
            <a:off x="1106036" y="1536663"/>
            <a:ext cx="9980452" cy="296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17920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marL="586496" lvl="1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marL="879744" lvl="2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172992" lvl="3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1466240" lvl="4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1759488" lvl="5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2052737" lvl="6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2345985" lvl="7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2639233" lvl="8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34559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4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1497" name="Google Shape;149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21" name="Google Shape;1521;p14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522" name="Google Shape;1522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46" name="Google Shape;1546;p14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547" name="Google Shape;154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71" name="Google Shape;1571;p14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572" name="Google Shape;1572;p1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98" name="Google Shape;1598;p14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599" name="Google Shape;1599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17" name="Google Shape;1617;p14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618" name="Google Shape;1618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36" name="Google Shape;1636;p14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637" name="Google Shape;1637;p1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51" name="Google Shape;1651;p14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652" name="Google Shape;1652;p1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655" name="Google Shape;1655;p14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5502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5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658" name="Google Shape;1658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82" name="Google Shape;1682;p15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683" name="Google Shape;168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97" name="Google Shape;1697;p15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698" name="Google Shape;1698;p1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01" name="Google Shape;1701;p15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702" name="Google Shape;1702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26" name="Google Shape;1726;p15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727" name="Google Shape;1727;p1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53" name="Google Shape;1753;p15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754" name="Google Shape;1754;p1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72" name="Google Shape;1772;p15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773" name="Google Shape;177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787" name="Google Shape;1787;p15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7584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16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790" name="Google Shape;1790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14" name="Google Shape;1814;p16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815" name="Google Shape;1815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39" name="Google Shape;1839;p16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840" name="Google Shape;1840;p1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9" name="Google Shape;1849;p1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0" name="Google Shape;1850;p1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4" name="Google Shape;1854;p16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855" name="Google Shape;1855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8" name="Google Shape;1858;p16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859" name="Google Shape;1859;p1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77" name="Google Shape;1877;p16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878" name="Google Shape;1878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2846253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17"/>
          <p:cNvGrpSpPr/>
          <p:nvPr/>
        </p:nvGrpSpPr>
        <p:grpSpPr>
          <a:xfrm flipH="1">
            <a:off x="-566213" y="6114114"/>
            <a:ext cx="3179451" cy="1264314"/>
            <a:chOff x="3073575" y="1606875"/>
            <a:chExt cx="1971425" cy="1971100"/>
          </a:xfrm>
        </p:grpSpPr>
        <p:sp>
          <p:nvSpPr>
            <p:cNvPr id="1883" name="Google Shape;1883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5" name="Google Shape;1885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6" name="Google Shape;1886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7" name="Google Shape;1887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8" name="Google Shape;1888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9" name="Google Shape;1889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0" name="Google Shape;1890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1" name="Google Shape;1891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2" name="Google Shape;1892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3" name="Google Shape;1893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4" name="Google Shape;1894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5" name="Google Shape;1895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8" name="Google Shape;1898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9" name="Google Shape;1899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0" name="Google Shape;1900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07" name="Google Shape;1907;p17"/>
          <p:cNvGrpSpPr/>
          <p:nvPr/>
        </p:nvGrpSpPr>
        <p:grpSpPr>
          <a:xfrm flipH="1">
            <a:off x="8217718" y="-382171"/>
            <a:ext cx="4738654" cy="1884333"/>
            <a:chOff x="3073575" y="1606875"/>
            <a:chExt cx="1971425" cy="1971100"/>
          </a:xfrm>
        </p:grpSpPr>
        <p:sp>
          <p:nvSpPr>
            <p:cNvPr id="1908" name="Google Shape;1908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6" name="Google Shape;1926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7" name="Google Shape;1927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8" name="Google Shape;1928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9" name="Google Shape;1929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0" name="Google Shape;1930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1" name="Google Shape;1931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32" name="Google Shape;1932;p17"/>
          <p:cNvGrpSpPr/>
          <p:nvPr/>
        </p:nvGrpSpPr>
        <p:grpSpPr>
          <a:xfrm rot="5400000" flipH="1">
            <a:off x="161224" y="5925320"/>
            <a:ext cx="992210" cy="919355"/>
            <a:chOff x="1134050" y="769575"/>
            <a:chExt cx="2409850" cy="887925"/>
          </a:xfrm>
        </p:grpSpPr>
        <p:sp>
          <p:nvSpPr>
            <p:cNvPr id="1933" name="Google Shape;1933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4" name="Google Shape;1934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5" name="Google Shape;1935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6" name="Google Shape;1936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7" name="Google Shape;1937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8" name="Google Shape;1938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9" name="Google Shape;1939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0" name="Google Shape;1940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1" name="Google Shape;1941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2" name="Google Shape;1942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3" name="Google Shape;1943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4" name="Google Shape;1944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5" name="Google Shape;1945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6" name="Google Shape;1946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7" name="Google Shape;1947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8" name="Google Shape;1948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9" name="Google Shape;1949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0" name="Google Shape;1950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1" name="Google Shape;1951;p17"/>
          <p:cNvGrpSpPr/>
          <p:nvPr/>
        </p:nvGrpSpPr>
        <p:grpSpPr>
          <a:xfrm flipH="1">
            <a:off x="10845009" y="6212739"/>
            <a:ext cx="425367" cy="290213"/>
            <a:chOff x="1912425" y="756475"/>
            <a:chExt cx="263750" cy="452450"/>
          </a:xfrm>
        </p:grpSpPr>
        <p:sp>
          <p:nvSpPr>
            <p:cNvPr id="1952" name="Google Shape;195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3" name="Google Shape;195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4" name="Google Shape;195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5" name="Google Shape;1955;p17"/>
          <p:cNvGrpSpPr/>
          <p:nvPr/>
        </p:nvGrpSpPr>
        <p:grpSpPr>
          <a:xfrm rot="-5400000" flipH="1">
            <a:off x="312621" y="459217"/>
            <a:ext cx="459084" cy="425309"/>
            <a:chOff x="1134050" y="769575"/>
            <a:chExt cx="2409850" cy="887925"/>
          </a:xfrm>
        </p:grpSpPr>
        <p:sp>
          <p:nvSpPr>
            <p:cNvPr id="1956" name="Google Shape;1956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7" name="Google Shape;1957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8" name="Google Shape;1958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3" name="Google Shape;1963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4" name="Google Shape;1964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74" name="Google Shape;1974;p17"/>
          <p:cNvGrpSpPr/>
          <p:nvPr/>
        </p:nvGrpSpPr>
        <p:grpSpPr>
          <a:xfrm flipH="1">
            <a:off x="36142" y="-31355"/>
            <a:ext cx="1838152" cy="298616"/>
            <a:chOff x="4296650" y="4168800"/>
            <a:chExt cx="1139750" cy="465550"/>
          </a:xfrm>
        </p:grpSpPr>
        <p:sp>
          <p:nvSpPr>
            <p:cNvPr id="1975" name="Google Shape;1975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7" name="Google Shape;1977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8" name="Google Shape;1978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5400000" flipH="1">
            <a:off x="11649213" y="5315779"/>
            <a:ext cx="731065" cy="750824"/>
            <a:chOff x="4296650" y="4168800"/>
            <a:chExt cx="1139750" cy="465550"/>
          </a:xfrm>
        </p:grpSpPr>
        <p:sp>
          <p:nvSpPr>
            <p:cNvPr id="1990" name="Google Shape;1990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04" name="Google Shape;2004;p17"/>
          <p:cNvGrpSpPr/>
          <p:nvPr/>
        </p:nvGrpSpPr>
        <p:grpSpPr>
          <a:xfrm flipH="1">
            <a:off x="11615003" y="-4207"/>
            <a:ext cx="516286" cy="1128378"/>
            <a:chOff x="164300" y="3082350"/>
            <a:chExt cx="228025" cy="1253150"/>
          </a:xfrm>
        </p:grpSpPr>
        <p:sp>
          <p:nvSpPr>
            <p:cNvPr id="2005" name="Google Shape;2005;p1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3" name="Google Shape;2023;p1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4" name="Google Shape;2024;p1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31" name="Google Shape;2031;p17"/>
          <p:cNvGrpSpPr/>
          <p:nvPr/>
        </p:nvGrpSpPr>
        <p:grpSpPr>
          <a:xfrm rot="-5400000" flipH="1">
            <a:off x="406711" y="2523867"/>
            <a:ext cx="169176" cy="729697"/>
            <a:chOff x="1912425" y="756475"/>
            <a:chExt cx="263750" cy="452450"/>
          </a:xfrm>
        </p:grpSpPr>
        <p:sp>
          <p:nvSpPr>
            <p:cNvPr id="2032" name="Google Shape;203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8366518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5581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2622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36723" y="5601799"/>
            <a:ext cx="4106260" cy="1632861"/>
            <a:chOff x="3073575" y="1606875"/>
            <a:chExt cx="1971425" cy="1971100"/>
          </a:xfrm>
        </p:grpSpPr>
        <p:sp>
          <p:nvSpPr>
            <p:cNvPr id="10" name="Google Shape;10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-3003205" y="-676336"/>
            <a:ext cx="4106260" cy="1632861"/>
            <a:chOff x="3073575" y="1606875"/>
            <a:chExt cx="1971425" cy="1971100"/>
          </a:xfrm>
        </p:grpSpPr>
        <p:sp>
          <p:nvSpPr>
            <p:cNvPr id="35" name="Google Shape;35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0791989" y="-100976"/>
            <a:ext cx="2373973" cy="385662"/>
            <a:chOff x="4296650" y="4168800"/>
            <a:chExt cx="1139750" cy="465550"/>
          </a:xfrm>
        </p:grpSpPr>
        <p:sp>
          <p:nvSpPr>
            <p:cNvPr id="60" name="Google Shape;60;p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5400000">
            <a:off x="5984472" y="-642452"/>
            <a:ext cx="223600" cy="1761050"/>
            <a:chOff x="1912425" y="756475"/>
            <a:chExt cx="263750" cy="452450"/>
          </a:xfrm>
        </p:grpSpPr>
        <p:sp>
          <p:nvSpPr>
            <p:cNvPr id="75" name="Google Shape;75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-2238138" y="2622275"/>
            <a:ext cx="3886528" cy="569538"/>
            <a:chOff x="1134050" y="769575"/>
            <a:chExt cx="2409850" cy="887925"/>
          </a:xfrm>
        </p:grpSpPr>
        <p:sp>
          <p:nvSpPr>
            <p:cNvPr id="79" name="Google Shape;79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-26065" y="2622275"/>
            <a:ext cx="425367" cy="290213"/>
            <a:chOff x="1912425" y="756475"/>
            <a:chExt cx="263750" cy="452450"/>
          </a:xfrm>
        </p:grpSpPr>
        <p:sp>
          <p:nvSpPr>
            <p:cNvPr id="98" name="Google Shape;98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0" y="5770385"/>
            <a:ext cx="516286" cy="1128378"/>
            <a:chOff x="164300" y="3082350"/>
            <a:chExt cx="228025" cy="1253150"/>
          </a:xfrm>
        </p:grpSpPr>
        <p:sp>
          <p:nvSpPr>
            <p:cNvPr id="102" name="Google Shape;102;p2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11382592" y="4084661"/>
            <a:ext cx="425367" cy="290213"/>
            <a:chOff x="1912425" y="756475"/>
            <a:chExt cx="263750" cy="452450"/>
          </a:xfrm>
        </p:grpSpPr>
        <p:sp>
          <p:nvSpPr>
            <p:cNvPr id="129" name="Google Shape;129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2" name="Google Shape;132;p2"/>
          <p:cNvGrpSpPr/>
          <p:nvPr/>
        </p:nvGrpSpPr>
        <p:grpSpPr>
          <a:xfrm rot="-5400000">
            <a:off x="11615811" y="6265350"/>
            <a:ext cx="726343" cy="672905"/>
            <a:chOff x="1134050" y="769575"/>
            <a:chExt cx="2409850" cy="887925"/>
          </a:xfrm>
        </p:grpSpPr>
        <p:sp>
          <p:nvSpPr>
            <p:cNvPr id="133" name="Google Shape;133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1" name="Google Shape;151;p2"/>
          <p:cNvGrpSpPr/>
          <p:nvPr/>
        </p:nvGrpSpPr>
        <p:grpSpPr>
          <a:xfrm rot="5400000">
            <a:off x="11757966" y="269024"/>
            <a:ext cx="169176" cy="729697"/>
            <a:chOff x="1912425" y="756475"/>
            <a:chExt cx="263750" cy="452450"/>
          </a:xfrm>
        </p:grpSpPr>
        <p:sp>
          <p:nvSpPr>
            <p:cNvPr id="152" name="Google Shape;152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8313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 flipH="1">
            <a:off x="3453581" y="1125669"/>
            <a:ext cx="5285362" cy="69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 flipH="1">
            <a:off x="3737106" y="1720847"/>
            <a:ext cx="4718313" cy="57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 flipH="1">
            <a:off x="-2265848" y="5601799"/>
            <a:ext cx="4106260" cy="1632861"/>
            <a:chOff x="3073575" y="1606875"/>
            <a:chExt cx="1971425" cy="1971100"/>
          </a:xfrm>
        </p:grpSpPr>
        <p:sp>
          <p:nvSpPr>
            <p:cNvPr id="161" name="Google Shape;161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" name="Google Shape;185;p3"/>
          <p:cNvGrpSpPr/>
          <p:nvPr/>
        </p:nvGrpSpPr>
        <p:grpSpPr>
          <a:xfrm flipH="1">
            <a:off x="10664437" y="-724580"/>
            <a:ext cx="4106260" cy="1632861"/>
            <a:chOff x="3073575" y="1606875"/>
            <a:chExt cx="1971425" cy="1971100"/>
          </a:xfrm>
        </p:grpSpPr>
        <p:sp>
          <p:nvSpPr>
            <p:cNvPr id="186" name="Google Shape;186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10" name="Google Shape;210;p3"/>
          <p:cNvGrpSpPr/>
          <p:nvPr/>
        </p:nvGrpSpPr>
        <p:grpSpPr>
          <a:xfrm flipH="1">
            <a:off x="-988827" y="-100976"/>
            <a:ext cx="2373973" cy="385662"/>
            <a:chOff x="4296650" y="4168800"/>
            <a:chExt cx="1139750" cy="465550"/>
          </a:xfrm>
        </p:grpSpPr>
        <p:sp>
          <p:nvSpPr>
            <p:cNvPr id="211" name="Google Shape;211;p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25" name="Google Shape;225;p3"/>
          <p:cNvGrpSpPr/>
          <p:nvPr/>
        </p:nvGrpSpPr>
        <p:grpSpPr>
          <a:xfrm flipH="1">
            <a:off x="11449199" y="5770385"/>
            <a:ext cx="516286" cy="1128378"/>
            <a:chOff x="164300" y="3082350"/>
            <a:chExt cx="228025" cy="1253150"/>
          </a:xfrm>
        </p:grpSpPr>
        <p:sp>
          <p:nvSpPr>
            <p:cNvPr id="226" name="Google Shape;226;p3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2" name="Google Shape;252;p3"/>
          <p:cNvGrpSpPr/>
          <p:nvPr/>
        </p:nvGrpSpPr>
        <p:grpSpPr>
          <a:xfrm flipH="1">
            <a:off x="369174" y="4084661"/>
            <a:ext cx="425367" cy="290213"/>
            <a:chOff x="1912425" y="756475"/>
            <a:chExt cx="263750" cy="452450"/>
          </a:xfrm>
        </p:grpSpPr>
        <p:sp>
          <p:nvSpPr>
            <p:cNvPr id="253" name="Google Shape;253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6" name="Google Shape;256;p3"/>
          <p:cNvGrpSpPr/>
          <p:nvPr/>
        </p:nvGrpSpPr>
        <p:grpSpPr>
          <a:xfrm rot="5400000" flipH="1">
            <a:off x="-165017" y="6265350"/>
            <a:ext cx="726343" cy="672905"/>
            <a:chOff x="1134050" y="769575"/>
            <a:chExt cx="2409850" cy="887925"/>
          </a:xfrm>
        </p:grpSpPr>
        <p:sp>
          <p:nvSpPr>
            <p:cNvPr id="257" name="Google Shape;257;p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5400000" flipH="1">
            <a:off x="11941107" y="1844269"/>
            <a:ext cx="169176" cy="729697"/>
            <a:chOff x="1912425" y="756475"/>
            <a:chExt cx="263750" cy="452450"/>
          </a:xfrm>
        </p:grpSpPr>
        <p:sp>
          <p:nvSpPr>
            <p:cNvPr id="276" name="Google Shape;276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385101770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4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281" name="Google Shape;28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306" name="Google Shape;306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331" name="Google Shape;33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5" name="Google Shape;355;p4"/>
          <p:cNvGrpSpPr/>
          <p:nvPr/>
        </p:nvGrpSpPr>
        <p:grpSpPr>
          <a:xfrm>
            <a:off x="151318" y="4502397"/>
            <a:ext cx="425367" cy="290213"/>
            <a:chOff x="1912425" y="756475"/>
            <a:chExt cx="263750" cy="452450"/>
          </a:xfrm>
        </p:grpSpPr>
        <p:sp>
          <p:nvSpPr>
            <p:cNvPr id="356" name="Google Shape;356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9" name="Google Shape;359;p4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360" name="Google Shape;360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63" name="Google Shape;363;p4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364" name="Google Shape;364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78" name="Google Shape;378;p4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379" name="Google Shape;379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93" name="Google Shape;393;p4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394" name="Google Shape;394;p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2" name="Google Shape;412;p4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413" name="Google Shape;413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417" name="Google Shape;417;p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1106036" y="593383"/>
            <a:ext cx="9980452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3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44" name="Google Shape;444;p4"/>
          <p:cNvSpPr txBox="1">
            <a:spLocks noGrp="1"/>
          </p:cNvSpPr>
          <p:nvPr>
            <p:ph type="body" idx="1"/>
          </p:nvPr>
        </p:nvSpPr>
        <p:spPr>
          <a:xfrm>
            <a:off x="1106036" y="1536663"/>
            <a:ext cx="9980452" cy="296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17920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marL="586496" lvl="1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marL="879744" lvl="2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172992" lvl="3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1466240" lvl="4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1759488" lvl="5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2052737" lvl="6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2345985" lvl="7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2639233" lvl="8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46212122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5"/>
          <p:cNvGrpSpPr/>
          <p:nvPr/>
        </p:nvGrpSpPr>
        <p:grpSpPr>
          <a:xfrm rot="10800000" flipH="1">
            <a:off x="10336723" y="-480830"/>
            <a:ext cx="4106260" cy="1632861"/>
            <a:chOff x="3073575" y="1606875"/>
            <a:chExt cx="1971425" cy="1971100"/>
          </a:xfrm>
        </p:grpSpPr>
        <p:sp>
          <p:nvSpPr>
            <p:cNvPr id="447" name="Google Shape;447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71" name="Google Shape;471;p5"/>
          <p:cNvSpPr txBox="1">
            <a:spLocks noGrp="1"/>
          </p:cNvSpPr>
          <p:nvPr>
            <p:ph type="body" idx="1"/>
          </p:nvPr>
        </p:nvSpPr>
        <p:spPr>
          <a:xfrm>
            <a:off x="1105875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2" name="Google Shape;472;p5"/>
          <p:cNvSpPr txBox="1">
            <a:spLocks noGrp="1"/>
          </p:cNvSpPr>
          <p:nvPr>
            <p:ph type="body" idx="2"/>
          </p:nvPr>
        </p:nvSpPr>
        <p:spPr>
          <a:xfrm>
            <a:off x="6401278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3" name="Google Shape;473;p5"/>
          <p:cNvSpPr txBox="1">
            <a:spLocks noGrp="1"/>
          </p:cNvSpPr>
          <p:nvPr>
            <p:ph type="title"/>
          </p:nvPr>
        </p:nvSpPr>
        <p:spPr>
          <a:xfrm>
            <a:off x="741228" y="593383"/>
            <a:ext cx="10710068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43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474" name="Google Shape;474;p5"/>
          <p:cNvGrpSpPr/>
          <p:nvPr/>
        </p:nvGrpSpPr>
        <p:grpSpPr>
          <a:xfrm rot="10800000" flipH="1">
            <a:off x="-2525302" y="5733836"/>
            <a:ext cx="4106260" cy="1632861"/>
            <a:chOff x="3073575" y="1606875"/>
            <a:chExt cx="1971425" cy="1971100"/>
          </a:xfrm>
        </p:grpSpPr>
        <p:sp>
          <p:nvSpPr>
            <p:cNvPr id="475" name="Google Shape;475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99" name="Google Shape;499;p5"/>
          <p:cNvGrpSpPr/>
          <p:nvPr/>
        </p:nvGrpSpPr>
        <p:grpSpPr>
          <a:xfrm rot="10800000" flipH="1">
            <a:off x="10791989" y="6469144"/>
            <a:ext cx="2373973" cy="385662"/>
            <a:chOff x="4296650" y="4168800"/>
            <a:chExt cx="1139750" cy="465550"/>
          </a:xfrm>
        </p:grpSpPr>
        <p:sp>
          <p:nvSpPr>
            <p:cNvPr id="500" name="Google Shape;500;p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4" name="Google Shape;514;p5"/>
          <p:cNvGrpSpPr/>
          <p:nvPr/>
        </p:nvGrpSpPr>
        <p:grpSpPr>
          <a:xfrm rot="10800000" flipH="1">
            <a:off x="-26065" y="3841342"/>
            <a:ext cx="425367" cy="290213"/>
            <a:chOff x="1912425" y="756475"/>
            <a:chExt cx="263750" cy="452450"/>
          </a:xfrm>
        </p:grpSpPr>
        <p:sp>
          <p:nvSpPr>
            <p:cNvPr id="515" name="Google Shape;515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8" name="Google Shape;518;p5"/>
          <p:cNvGrpSpPr/>
          <p:nvPr/>
        </p:nvGrpSpPr>
        <p:grpSpPr>
          <a:xfrm flipH="1">
            <a:off x="122893" y="5733827"/>
            <a:ext cx="516286" cy="1128378"/>
            <a:chOff x="164300" y="3082350"/>
            <a:chExt cx="228025" cy="1253150"/>
          </a:xfrm>
        </p:grpSpPr>
        <p:sp>
          <p:nvSpPr>
            <p:cNvPr id="519" name="Google Shape;519;p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5" name="Google Shape;545;p5"/>
          <p:cNvGrpSpPr/>
          <p:nvPr/>
        </p:nvGrpSpPr>
        <p:grpSpPr>
          <a:xfrm rot="10800000" flipH="1">
            <a:off x="11382592" y="2378956"/>
            <a:ext cx="425367" cy="290213"/>
            <a:chOff x="1912425" y="756475"/>
            <a:chExt cx="263750" cy="452450"/>
          </a:xfrm>
        </p:grpSpPr>
        <p:sp>
          <p:nvSpPr>
            <p:cNvPr id="546" name="Google Shape;546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9" name="Google Shape;549;p5"/>
          <p:cNvGrpSpPr/>
          <p:nvPr/>
        </p:nvGrpSpPr>
        <p:grpSpPr>
          <a:xfrm rot="-5400000" flipH="1">
            <a:off x="11615811" y="-184426"/>
            <a:ext cx="726343" cy="672905"/>
            <a:chOff x="1134050" y="769575"/>
            <a:chExt cx="2409850" cy="887925"/>
          </a:xfrm>
        </p:grpSpPr>
        <p:sp>
          <p:nvSpPr>
            <p:cNvPr id="550" name="Google Shape;550;p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68" name="Google Shape;568;p5"/>
          <p:cNvGrpSpPr/>
          <p:nvPr/>
        </p:nvGrpSpPr>
        <p:grpSpPr>
          <a:xfrm rot="5400000" flipH="1">
            <a:off x="11757966" y="5755109"/>
            <a:ext cx="169176" cy="729697"/>
            <a:chOff x="1912425" y="756475"/>
            <a:chExt cx="263750" cy="452450"/>
          </a:xfrm>
        </p:grpSpPr>
        <p:sp>
          <p:nvSpPr>
            <p:cNvPr id="569" name="Google Shape;569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1886923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5"/>
          <p:cNvGrpSpPr/>
          <p:nvPr/>
        </p:nvGrpSpPr>
        <p:grpSpPr>
          <a:xfrm rot="10800000" flipH="1">
            <a:off x="10336723" y="-480830"/>
            <a:ext cx="4106260" cy="1632861"/>
            <a:chOff x="3073575" y="1606875"/>
            <a:chExt cx="1971425" cy="1971100"/>
          </a:xfrm>
        </p:grpSpPr>
        <p:sp>
          <p:nvSpPr>
            <p:cNvPr id="447" name="Google Shape;447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471" name="Google Shape;471;p5"/>
          <p:cNvSpPr txBox="1">
            <a:spLocks noGrp="1"/>
          </p:cNvSpPr>
          <p:nvPr>
            <p:ph type="body" idx="1"/>
          </p:nvPr>
        </p:nvSpPr>
        <p:spPr>
          <a:xfrm>
            <a:off x="1105875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2" name="Google Shape;472;p5"/>
          <p:cNvSpPr txBox="1">
            <a:spLocks noGrp="1"/>
          </p:cNvSpPr>
          <p:nvPr>
            <p:ph type="body" idx="2"/>
          </p:nvPr>
        </p:nvSpPr>
        <p:spPr>
          <a:xfrm>
            <a:off x="6401278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3" name="Google Shape;473;p5"/>
          <p:cNvSpPr txBox="1">
            <a:spLocks noGrp="1"/>
          </p:cNvSpPr>
          <p:nvPr>
            <p:ph type="title"/>
          </p:nvPr>
        </p:nvSpPr>
        <p:spPr>
          <a:xfrm>
            <a:off x="741228" y="593383"/>
            <a:ext cx="10710068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43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474" name="Google Shape;474;p5"/>
          <p:cNvGrpSpPr/>
          <p:nvPr/>
        </p:nvGrpSpPr>
        <p:grpSpPr>
          <a:xfrm rot="10800000" flipH="1">
            <a:off x="-2525302" y="5733836"/>
            <a:ext cx="4106260" cy="1632861"/>
            <a:chOff x="3073575" y="1606875"/>
            <a:chExt cx="1971425" cy="1971100"/>
          </a:xfrm>
        </p:grpSpPr>
        <p:sp>
          <p:nvSpPr>
            <p:cNvPr id="475" name="Google Shape;475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499" name="Google Shape;499;p5"/>
          <p:cNvGrpSpPr/>
          <p:nvPr/>
        </p:nvGrpSpPr>
        <p:grpSpPr>
          <a:xfrm rot="10800000" flipH="1">
            <a:off x="10791989" y="6469144"/>
            <a:ext cx="2373973" cy="385662"/>
            <a:chOff x="4296650" y="4168800"/>
            <a:chExt cx="1139750" cy="465550"/>
          </a:xfrm>
        </p:grpSpPr>
        <p:sp>
          <p:nvSpPr>
            <p:cNvPr id="500" name="Google Shape;500;p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14" name="Google Shape;514;p5"/>
          <p:cNvGrpSpPr/>
          <p:nvPr/>
        </p:nvGrpSpPr>
        <p:grpSpPr>
          <a:xfrm rot="10800000" flipH="1">
            <a:off x="-26065" y="3841342"/>
            <a:ext cx="425367" cy="290213"/>
            <a:chOff x="1912425" y="756475"/>
            <a:chExt cx="263750" cy="452450"/>
          </a:xfrm>
        </p:grpSpPr>
        <p:sp>
          <p:nvSpPr>
            <p:cNvPr id="515" name="Google Shape;515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18" name="Google Shape;518;p5"/>
          <p:cNvGrpSpPr/>
          <p:nvPr/>
        </p:nvGrpSpPr>
        <p:grpSpPr>
          <a:xfrm flipH="1">
            <a:off x="122893" y="5733827"/>
            <a:ext cx="516286" cy="1128378"/>
            <a:chOff x="164300" y="3082350"/>
            <a:chExt cx="228025" cy="1253150"/>
          </a:xfrm>
        </p:grpSpPr>
        <p:sp>
          <p:nvSpPr>
            <p:cNvPr id="519" name="Google Shape;519;p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45" name="Google Shape;545;p5"/>
          <p:cNvGrpSpPr/>
          <p:nvPr/>
        </p:nvGrpSpPr>
        <p:grpSpPr>
          <a:xfrm rot="10800000" flipH="1">
            <a:off x="11382592" y="2378956"/>
            <a:ext cx="425367" cy="290213"/>
            <a:chOff x="1912425" y="756475"/>
            <a:chExt cx="263750" cy="452450"/>
          </a:xfrm>
        </p:grpSpPr>
        <p:sp>
          <p:nvSpPr>
            <p:cNvPr id="546" name="Google Shape;546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49" name="Google Shape;549;p5"/>
          <p:cNvGrpSpPr/>
          <p:nvPr/>
        </p:nvGrpSpPr>
        <p:grpSpPr>
          <a:xfrm rot="-5400000" flipH="1">
            <a:off x="11615811" y="-184426"/>
            <a:ext cx="726343" cy="672905"/>
            <a:chOff x="1134050" y="769575"/>
            <a:chExt cx="2409850" cy="887925"/>
          </a:xfrm>
        </p:grpSpPr>
        <p:sp>
          <p:nvSpPr>
            <p:cNvPr id="550" name="Google Shape;550;p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68" name="Google Shape;568;p5"/>
          <p:cNvGrpSpPr/>
          <p:nvPr/>
        </p:nvGrpSpPr>
        <p:grpSpPr>
          <a:xfrm rot="5400000" flipH="1">
            <a:off x="11757966" y="5755109"/>
            <a:ext cx="169176" cy="729697"/>
            <a:chOff x="1912425" y="756475"/>
            <a:chExt cx="263750" cy="452450"/>
          </a:xfrm>
        </p:grpSpPr>
        <p:sp>
          <p:nvSpPr>
            <p:cNvPr id="569" name="Google Shape;569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27250491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6"/>
          <p:cNvGrpSpPr/>
          <p:nvPr/>
        </p:nvGrpSpPr>
        <p:grpSpPr>
          <a:xfrm>
            <a:off x="10042363" y="6351394"/>
            <a:ext cx="3179451" cy="1264314"/>
            <a:chOff x="3073575" y="1606875"/>
            <a:chExt cx="1971425" cy="1971100"/>
          </a:xfrm>
        </p:grpSpPr>
        <p:sp>
          <p:nvSpPr>
            <p:cNvPr id="574" name="Google Shape;574;p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8" name="Google Shape;598;p6"/>
          <p:cNvGrpSpPr/>
          <p:nvPr/>
        </p:nvGrpSpPr>
        <p:grpSpPr>
          <a:xfrm rot="5400000">
            <a:off x="10651650" y="-1224071"/>
            <a:ext cx="205336" cy="2837136"/>
            <a:chOff x="164300" y="3082350"/>
            <a:chExt cx="228025" cy="1253150"/>
          </a:xfrm>
        </p:grpSpPr>
        <p:sp>
          <p:nvSpPr>
            <p:cNvPr id="599" name="Google Shape;599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5" name="Google Shape;625;p6"/>
          <p:cNvGrpSpPr/>
          <p:nvPr/>
        </p:nvGrpSpPr>
        <p:grpSpPr>
          <a:xfrm>
            <a:off x="11594147" y="6273116"/>
            <a:ext cx="425367" cy="290213"/>
            <a:chOff x="1912425" y="756475"/>
            <a:chExt cx="263750" cy="452450"/>
          </a:xfrm>
        </p:grpSpPr>
        <p:sp>
          <p:nvSpPr>
            <p:cNvPr id="626" name="Google Shape;626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9" name="Google Shape;629;p6"/>
          <p:cNvGrpSpPr/>
          <p:nvPr/>
        </p:nvGrpSpPr>
        <p:grpSpPr>
          <a:xfrm rot="-5400000">
            <a:off x="160741" y="-249799"/>
            <a:ext cx="214143" cy="923650"/>
            <a:chOff x="1912425" y="756475"/>
            <a:chExt cx="263750" cy="452450"/>
          </a:xfrm>
        </p:grpSpPr>
        <p:sp>
          <p:nvSpPr>
            <p:cNvPr id="630" name="Google Shape;630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33" name="Google Shape;633;p6"/>
          <p:cNvGrpSpPr/>
          <p:nvPr/>
        </p:nvGrpSpPr>
        <p:grpSpPr>
          <a:xfrm>
            <a:off x="0" y="5729743"/>
            <a:ext cx="516286" cy="1128378"/>
            <a:chOff x="164300" y="3082350"/>
            <a:chExt cx="228025" cy="1253150"/>
          </a:xfrm>
        </p:grpSpPr>
        <p:sp>
          <p:nvSpPr>
            <p:cNvPr id="634" name="Google Shape;634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660" name="Google Shape;660;p6"/>
          <p:cNvSpPr txBox="1">
            <a:spLocks noGrp="1"/>
          </p:cNvSpPr>
          <p:nvPr>
            <p:ph type="title"/>
          </p:nvPr>
        </p:nvSpPr>
        <p:spPr>
          <a:xfrm>
            <a:off x="5566439" y="745368"/>
            <a:ext cx="5800158" cy="3519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1924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91342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7"/>
          <p:cNvGrpSpPr/>
          <p:nvPr/>
        </p:nvGrpSpPr>
        <p:grpSpPr>
          <a:xfrm>
            <a:off x="9776921" y="6114114"/>
            <a:ext cx="3179451" cy="1264314"/>
            <a:chOff x="3073575" y="1606875"/>
            <a:chExt cx="1971425" cy="1971100"/>
          </a:xfrm>
        </p:grpSpPr>
        <p:sp>
          <p:nvSpPr>
            <p:cNvPr id="663" name="Google Shape;663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87" name="Google Shape;687;p7"/>
          <p:cNvGrpSpPr/>
          <p:nvPr/>
        </p:nvGrpSpPr>
        <p:grpSpPr>
          <a:xfrm>
            <a:off x="-566214" y="-382171"/>
            <a:ext cx="4738654" cy="1884333"/>
            <a:chOff x="3073575" y="1606875"/>
            <a:chExt cx="1971425" cy="1971100"/>
          </a:xfrm>
        </p:grpSpPr>
        <p:sp>
          <p:nvSpPr>
            <p:cNvPr id="688" name="Google Shape;688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12" name="Google Shape;712;p7"/>
          <p:cNvGrpSpPr/>
          <p:nvPr/>
        </p:nvGrpSpPr>
        <p:grpSpPr>
          <a:xfrm rot="-5400000">
            <a:off x="11236726" y="5925320"/>
            <a:ext cx="992210" cy="919355"/>
            <a:chOff x="1134050" y="769575"/>
            <a:chExt cx="2409850" cy="887925"/>
          </a:xfrm>
        </p:grpSpPr>
        <p:sp>
          <p:nvSpPr>
            <p:cNvPr id="713" name="Google Shape;713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1" name="Google Shape;731;p7"/>
          <p:cNvGrpSpPr/>
          <p:nvPr/>
        </p:nvGrpSpPr>
        <p:grpSpPr>
          <a:xfrm>
            <a:off x="1119784" y="6212739"/>
            <a:ext cx="425367" cy="290213"/>
            <a:chOff x="1912425" y="756475"/>
            <a:chExt cx="263750" cy="452450"/>
          </a:xfrm>
        </p:grpSpPr>
        <p:sp>
          <p:nvSpPr>
            <p:cNvPr id="732" name="Google Shape;73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5" name="Google Shape;735;p7"/>
          <p:cNvGrpSpPr/>
          <p:nvPr/>
        </p:nvGrpSpPr>
        <p:grpSpPr>
          <a:xfrm rot="5400000">
            <a:off x="11618455" y="459217"/>
            <a:ext cx="459084" cy="425309"/>
            <a:chOff x="1134050" y="769575"/>
            <a:chExt cx="2409850" cy="887925"/>
          </a:xfrm>
        </p:grpSpPr>
        <p:sp>
          <p:nvSpPr>
            <p:cNvPr id="736" name="Google Shape;736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54" name="Google Shape;754;p7"/>
          <p:cNvGrpSpPr/>
          <p:nvPr/>
        </p:nvGrpSpPr>
        <p:grpSpPr>
          <a:xfrm>
            <a:off x="10515863" y="-31355"/>
            <a:ext cx="1838152" cy="298616"/>
            <a:chOff x="4296650" y="4168800"/>
            <a:chExt cx="1139750" cy="465550"/>
          </a:xfrm>
        </p:grpSpPr>
        <p:sp>
          <p:nvSpPr>
            <p:cNvPr id="755" name="Google Shape;755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69" name="Google Shape;769;p7"/>
          <p:cNvGrpSpPr/>
          <p:nvPr/>
        </p:nvGrpSpPr>
        <p:grpSpPr>
          <a:xfrm rot="-5400000">
            <a:off x="9880" y="5315779"/>
            <a:ext cx="731065" cy="750824"/>
            <a:chOff x="4296650" y="4168800"/>
            <a:chExt cx="1139750" cy="465550"/>
          </a:xfrm>
        </p:grpSpPr>
        <p:sp>
          <p:nvSpPr>
            <p:cNvPr id="770" name="Google Shape;770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4" name="Google Shape;784;p7"/>
          <p:cNvGrpSpPr/>
          <p:nvPr/>
        </p:nvGrpSpPr>
        <p:grpSpPr>
          <a:xfrm>
            <a:off x="258868" y="-4207"/>
            <a:ext cx="516286" cy="1128378"/>
            <a:chOff x="164300" y="3082350"/>
            <a:chExt cx="228025" cy="1253150"/>
          </a:xfrm>
        </p:grpSpPr>
        <p:sp>
          <p:nvSpPr>
            <p:cNvPr id="785" name="Google Shape;785;p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11" name="Google Shape;811;p7"/>
          <p:cNvGrpSpPr/>
          <p:nvPr/>
        </p:nvGrpSpPr>
        <p:grpSpPr>
          <a:xfrm rot="5400000">
            <a:off x="11814272" y="2523867"/>
            <a:ext cx="169176" cy="729697"/>
            <a:chOff x="1912425" y="756475"/>
            <a:chExt cx="263750" cy="452450"/>
          </a:xfrm>
        </p:grpSpPr>
        <p:sp>
          <p:nvSpPr>
            <p:cNvPr id="812" name="Google Shape;81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815" name="Google Shape;815;p7"/>
          <p:cNvSpPr txBox="1">
            <a:spLocks noGrp="1"/>
          </p:cNvSpPr>
          <p:nvPr>
            <p:ph type="ctrTitle"/>
          </p:nvPr>
        </p:nvSpPr>
        <p:spPr>
          <a:xfrm>
            <a:off x="1869520" y="1013516"/>
            <a:ext cx="5226819" cy="62385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92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816" name="Google Shape;816;p7"/>
          <p:cNvSpPr txBox="1">
            <a:spLocks noGrp="1"/>
          </p:cNvSpPr>
          <p:nvPr>
            <p:ph type="subTitle" idx="1"/>
          </p:nvPr>
        </p:nvSpPr>
        <p:spPr>
          <a:xfrm>
            <a:off x="1869521" y="2114587"/>
            <a:ext cx="8453483" cy="325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6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7" name="Google Shape;817;p7"/>
          <p:cNvSpPr txBox="1">
            <a:spLocks noGrp="1"/>
          </p:cNvSpPr>
          <p:nvPr>
            <p:ph type="subTitle" idx="2"/>
          </p:nvPr>
        </p:nvSpPr>
        <p:spPr>
          <a:xfrm>
            <a:off x="4172432" y="5672301"/>
            <a:ext cx="6150451" cy="18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70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8" name="Google Shape;818;p7"/>
          <p:cNvSpPr txBox="1">
            <a:spLocks noGrp="1"/>
          </p:cNvSpPr>
          <p:nvPr>
            <p:ph type="subTitle" idx="3"/>
          </p:nvPr>
        </p:nvSpPr>
        <p:spPr>
          <a:xfrm>
            <a:off x="5584370" y="5389641"/>
            <a:ext cx="4738634" cy="28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Font typeface="Prata"/>
              <a:buNone/>
              <a:defRPr sz="128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001335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8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821" name="Google Shape;82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45" name="Google Shape;845;p8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846" name="Google Shape;846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70" name="Google Shape;870;p8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871" name="Google Shape;87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5" name="Google Shape;895;p8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896" name="Google Shape;896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9" name="Google Shape;899;p8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900" name="Google Shape;900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14" name="Google Shape;914;p8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915" name="Google Shape;915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29" name="Google Shape;929;p8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930" name="Google Shape;930;p8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48" name="Google Shape;948;p8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949" name="Google Shape;949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52" name="Google Shape;952;p8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953" name="Google Shape;953;p8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979" name="Google Shape;979;p8"/>
          <p:cNvSpPr/>
          <p:nvPr/>
        </p:nvSpPr>
        <p:spPr>
          <a:xfrm>
            <a:off x="0" y="2038770"/>
            <a:ext cx="11086488" cy="274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980" name="Google Shape;980;p8"/>
          <p:cNvSpPr txBox="1">
            <a:spLocks noGrp="1"/>
          </p:cNvSpPr>
          <p:nvPr>
            <p:ph type="title"/>
          </p:nvPr>
        </p:nvSpPr>
        <p:spPr>
          <a:xfrm>
            <a:off x="1106036" y="600211"/>
            <a:ext cx="8490738" cy="5454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9676209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9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983" name="Google Shape;983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007" name="Google Shape;1007;p9"/>
          <p:cNvSpPr/>
          <p:nvPr/>
        </p:nvSpPr>
        <p:spPr>
          <a:xfrm>
            <a:off x="1893712" y="0"/>
            <a:ext cx="8405100" cy="3636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1008" name="Google Shape;1008;p9"/>
          <p:cNvSpPr txBox="1">
            <a:spLocks noGrp="1"/>
          </p:cNvSpPr>
          <p:nvPr>
            <p:ph type="title"/>
          </p:nvPr>
        </p:nvSpPr>
        <p:spPr>
          <a:xfrm>
            <a:off x="2332791" y="1644262"/>
            <a:ext cx="7526948" cy="1976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009" name="Google Shape;1009;p9"/>
          <p:cNvSpPr txBox="1">
            <a:spLocks noGrp="1"/>
          </p:cNvSpPr>
          <p:nvPr>
            <p:ph type="subTitle" idx="1"/>
          </p:nvPr>
        </p:nvSpPr>
        <p:spPr>
          <a:xfrm>
            <a:off x="2332791" y="3737502"/>
            <a:ext cx="7526948" cy="16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010" name="Google Shape;1010;p9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011" name="Google Shape;1011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35" name="Google Shape;1035;p9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036" name="Google Shape;1036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60" name="Google Shape;1060;p9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061" name="Google Shape;1061;p9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87" name="Google Shape;1087;p9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088" name="Google Shape;1088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06" name="Google Shape;1106;p9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107" name="Google Shape;1107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25" name="Google Shape;1125;p9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126" name="Google Shape;1126;p9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40" name="Google Shape;1140;p9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141" name="Google Shape;1141;p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72689239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10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146" name="Google Shape;1146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70" name="Google Shape;1170;p10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171" name="Google Shape;1171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95" name="Google Shape;1195;p10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196" name="Google Shape;1196;p10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0" name="Google Shape;1210;p10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211" name="Google Shape;1211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4" name="Google Shape;1214;p10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215" name="Google Shape;1215;p10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33" name="Google Shape;1233;p10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234" name="Google Shape;1234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237" name="Google Shape;1237;p10"/>
          <p:cNvSpPr txBox="1">
            <a:spLocks noGrp="1"/>
          </p:cNvSpPr>
          <p:nvPr>
            <p:ph type="body" idx="1"/>
          </p:nvPr>
        </p:nvSpPr>
        <p:spPr>
          <a:xfrm>
            <a:off x="1106044" y="5640865"/>
            <a:ext cx="7998683" cy="806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93248" lvl="0" indent="-1466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09427168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1"/>
          <p:cNvSpPr txBox="1">
            <a:spLocks noGrp="1"/>
          </p:cNvSpPr>
          <p:nvPr>
            <p:ph type="title" hasCustomPrompt="1"/>
          </p:nvPr>
        </p:nvSpPr>
        <p:spPr>
          <a:xfrm>
            <a:off x="1106036" y="1879240"/>
            <a:ext cx="9980452" cy="1255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9pPr>
          </a:lstStyle>
          <a:p>
            <a:r>
              <a:t>xx%</a:t>
            </a:r>
          </a:p>
        </p:txBody>
      </p:sp>
      <p:sp>
        <p:nvSpPr>
          <p:cNvPr id="1240" name="Google Shape;1240;p11"/>
          <p:cNvSpPr txBox="1">
            <a:spLocks noGrp="1"/>
          </p:cNvSpPr>
          <p:nvPr>
            <p:ph type="body" idx="1"/>
          </p:nvPr>
        </p:nvSpPr>
        <p:spPr>
          <a:xfrm>
            <a:off x="1106038" y="3244530"/>
            <a:ext cx="9980452" cy="173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1241" name="Google Shape;1241;p11"/>
          <p:cNvGrpSpPr/>
          <p:nvPr/>
        </p:nvGrpSpPr>
        <p:grpSpPr>
          <a:xfrm rot="10800000">
            <a:off x="-433837" y="6029275"/>
            <a:ext cx="3179451" cy="1264314"/>
            <a:chOff x="3073575" y="1606875"/>
            <a:chExt cx="1971425" cy="1971100"/>
          </a:xfrm>
        </p:grpSpPr>
        <p:sp>
          <p:nvSpPr>
            <p:cNvPr id="1242" name="Google Shape;124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 rot="10800000">
            <a:off x="10109632" y="6418235"/>
            <a:ext cx="3179451" cy="1264314"/>
            <a:chOff x="3073575" y="1606875"/>
            <a:chExt cx="1971425" cy="1971100"/>
          </a:xfrm>
        </p:grpSpPr>
        <p:sp>
          <p:nvSpPr>
            <p:cNvPr id="1267" name="Google Shape;1267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91" name="Google Shape;1291;p11"/>
          <p:cNvGrpSpPr/>
          <p:nvPr/>
        </p:nvGrpSpPr>
        <p:grpSpPr>
          <a:xfrm rot="10800000">
            <a:off x="9489523" y="-711480"/>
            <a:ext cx="3179451" cy="1264314"/>
            <a:chOff x="3073575" y="1606875"/>
            <a:chExt cx="1971425" cy="1971100"/>
          </a:xfrm>
        </p:grpSpPr>
        <p:sp>
          <p:nvSpPr>
            <p:cNvPr id="1292" name="Google Shape;129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16" name="Google Shape;1316;p11"/>
          <p:cNvGrpSpPr/>
          <p:nvPr/>
        </p:nvGrpSpPr>
        <p:grpSpPr>
          <a:xfrm>
            <a:off x="11429490" y="-107621"/>
            <a:ext cx="539748" cy="1179660"/>
            <a:chOff x="164300" y="3082350"/>
            <a:chExt cx="228025" cy="1253150"/>
          </a:xfrm>
        </p:grpSpPr>
        <p:sp>
          <p:nvSpPr>
            <p:cNvPr id="1317" name="Google Shape;1317;p11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43" name="Google Shape;1343;p11"/>
          <p:cNvGrpSpPr/>
          <p:nvPr/>
        </p:nvGrpSpPr>
        <p:grpSpPr>
          <a:xfrm rot="10800000">
            <a:off x="859275" y="6543385"/>
            <a:ext cx="1751658" cy="256691"/>
            <a:chOff x="1134050" y="769575"/>
            <a:chExt cx="2409850" cy="887925"/>
          </a:xfrm>
        </p:grpSpPr>
        <p:sp>
          <p:nvSpPr>
            <p:cNvPr id="1344" name="Google Shape;1344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62" name="Google Shape;1362;p11"/>
          <p:cNvGrpSpPr/>
          <p:nvPr/>
        </p:nvGrpSpPr>
        <p:grpSpPr>
          <a:xfrm rot="-5400000">
            <a:off x="-31553" y="1491228"/>
            <a:ext cx="582743" cy="539727"/>
            <a:chOff x="1134050" y="769575"/>
            <a:chExt cx="2409850" cy="887925"/>
          </a:xfrm>
        </p:grpSpPr>
        <p:sp>
          <p:nvSpPr>
            <p:cNvPr id="1363" name="Google Shape;1363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>
            <a:off x="-1606376" y="-53516"/>
            <a:ext cx="3732367" cy="606339"/>
            <a:chOff x="4296650" y="4168800"/>
            <a:chExt cx="1139750" cy="465550"/>
          </a:xfrm>
        </p:grpSpPr>
        <p:sp>
          <p:nvSpPr>
            <p:cNvPr id="1382" name="Google Shape;1382;p1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96" name="Google Shape;1396;p11"/>
          <p:cNvGrpSpPr/>
          <p:nvPr/>
        </p:nvGrpSpPr>
        <p:grpSpPr>
          <a:xfrm>
            <a:off x="11486713" y="6646976"/>
            <a:ext cx="425367" cy="290213"/>
            <a:chOff x="1912425" y="756475"/>
            <a:chExt cx="263750" cy="452450"/>
          </a:xfrm>
        </p:grpSpPr>
        <p:sp>
          <p:nvSpPr>
            <p:cNvPr id="1397" name="Google Shape;1397;p1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50325677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26447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 only 1 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13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403" name="Google Shape;1403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27" name="Google Shape;1427;p13"/>
          <p:cNvGrpSpPr/>
          <p:nvPr/>
        </p:nvGrpSpPr>
        <p:grpSpPr>
          <a:xfrm>
            <a:off x="-1615227" y="6418230"/>
            <a:ext cx="3179451" cy="1264314"/>
            <a:chOff x="3073575" y="1606875"/>
            <a:chExt cx="1971425" cy="1971100"/>
          </a:xfrm>
        </p:grpSpPr>
        <p:sp>
          <p:nvSpPr>
            <p:cNvPr id="1428" name="Google Shape;1428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52" name="Google Shape;1452;p13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453" name="Google Shape;1453;p1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67" name="Google Shape;1467;p13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468" name="Google Shape;1468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-5400000">
            <a:off x="11492918" y="6268461"/>
            <a:ext cx="726343" cy="672905"/>
            <a:chOff x="1134050" y="769575"/>
            <a:chExt cx="2409850" cy="887925"/>
          </a:xfrm>
        </p:grpSpPr>
        <p:sp>
          <p:nvSpPr>
            <p:cNvPr id="1472" name="Google Shape;1472;p1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90" name="Google Shape;1490;p13"/>
          <p:cNvGrpSpPr/>
          <p:nvPr/>
        </p:nvGrpSpPr>
        <p:grpSpPr>
          <a:xfrm>
            <a:off x="11366586" y="6128010"/>
            <a:ext cx="425367" cy="290213"/>
            <a:chOff x="1912425" y="756475"/>
            <a:chExt cx="263750" cy="452450"/>
          </a:xfrm>
        </p:grpSpPr>
        <p:sp>
          <p:nvSpPr>
            <p:cNvPr id="1491" name="Google Shape;1491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494" name="Google Shape;1494;p13"/>
          <p:cNvSpPr txBox="1">
            <a:spLocks noGrp="1"/>
          </p:cNvSpPr>
          <p:nvPr>
            <p:ph type="title"/>
          </p:nvPr>
        </p:nvSpPr>
        <p:spPr>
          <a:xfrm>
            <a:off x="825858" y="439889"/>
            <a:ext cx="10540727" cy="74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6773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4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1497" name="Google Shape;149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21" name="Google Shape;1521;p14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522" name="Google Shape;1522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46" name="Google Shape;1546;p14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547" name="Google Shape;154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71" name="Google Shape;1571;p14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572" name="Google Shape;1572;p1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98" name="Google Shape;1598;p14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599" name="Google Shape;1599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17" name="Google Shape;1617;p14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618" name="Google Shape;1618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36" name="Google Shape;1636;p14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637" name="Google Shape;1637;p1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51" name="Google Shape;1651;p14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652" name="Google Shape;1652;p1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655" name="Google Shape;1655;p14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476246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5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658" name="Google Shape;1658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82" name="Google Shape;1682;p15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683" name="Google Shape;168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97" name="Google Shape;1697;p15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698" name="Google Shape;1698;p1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01" name="Google Shape;1701;p15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702" name="Google Shape;1702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26" name="Google Shape;1726;p15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727" name="Google Shape;1727;p1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53" name="Google Shape;1753;p15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754" name="Google Shape;1754;p1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72" name="Google Shape;1772;p15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773" name="Google Shape;177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787" name="Google Shape;1787;p15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5085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6"/>
          <p:cNvGrpSpPr/>
          <p:nvPr/>
        </p:nvGrpSpPr>
        <p:grpSpPr>
          <a:xfrm>
            <a:off x="10042363" y="6351394"/>
            <a:ext cx="3179451" cy="1264314"/>
            <a:chOff x="3073575" y="1606875"/>
            <a:chExt cx="1971425" cy="1971100"/>
          </a:xfrm>
        </p:grpSpPr>
        <p:sp>
          <p:nvSpPr>
            <p:cNvPr id="574" name="Google Shape;574;p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98" name="Google Shape;598;p6"/>
          <p:cNvGrpSpPr/>
          <p:nvPr/>
        </p:nvGrpSpPr>
        <p:grpSpPr>
          <a:xfrm rot="5400000">
            <a:off x="10651650" y="-1224071"/>
            <a:ext cx="205336" cy="2837136"/>
            <a:chOff x="164300" y="3082350"/>
            <a:chExt cx="228025" cy="1253150"/>
          </a:xfrm>
        </p:grpSpPr>
        <p:sp>
          <p:nvSpPr>
            <p:cNvPr id="599" name="Google Shape;599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25" name="Google Shape;625;p6"/>
          <p:cNvGrpSpPr/>
          <p:nvPr/>
        </p:nvGrpSpPr>
        <p:grpSpPr>
          <a:xfrm>
            <a:off x="11594147" y="6273116"/>
            <a:ext cx="425367" cy="290213"/>
            <a:chOff x="1912425" y="756475"/>
            <a:chExt cx="263750" cy="452450"/>
          </a:xfrm>
        </p:grpSpPr>
        <p:sp>
          <p:nvSpPr>
            <p:cNvPr id="626" name="Google Shape;626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29" name="Google Shape;629;p6"/>
          <p:cNvGrpSpPr/>
          <p:nvPr/>
        </p:nvGrpSpPr>
        <p:grpSpPr>
          <a:xfrm rot="-5400000">
            <a:off x="160741" y="-249799"/>
            <a:ext cx="214143" cy="923650"/>
            <a:chOff x="1912425" y="756475"/>
            <a:chExt cx="263750" cy="452450"/>
          </a:xfrm>
        </p:grpSpPr>
        <p:sp>
          <p:nvSpPr>
            <p:cNvPr id="630" name="Google Shape;630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33" name="Google Shape;633;p6"/>
          <p:cNvGrpSpPr/>
          <p:nvPr/>
        </p:nvGrpSpPr>
        <p:grpSpPr>
          <a:xfrm>
            <a:off x="0" y="5729743"/>
            <a:ext cx="516286" cy="1128378"/>
            <a:chOff x="164300" y="3082350"/>
            <a:chExt cx="228025" cy="1253150"/>
          </a:xfrm>
        </p:grpSpPr>
        <p:sp>
          <p:nvSpPr>
            <p:cNvPr id="634" name="Google Shape;634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660" name="Google Shape;660;p6"/>
          <p:cNvSpPr txBox="1">
            <a:spLocks noGrp="1"/>
          </p:cNvSpPr>
          <p:nvPr>
            <p:ph type="title"/>
          </p:nvPr>
        </p:nvSpPr>
        <p:spPr>
          <a:xfrm>
            <a:off x="5566439" y="745368"/>
            <a:ext cx="5800158" cy="3519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1924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92046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16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790" name="Google Shape;1790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14" name="Google Shape;1814;p16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815" name="Google Shape;1815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39" name="Google Shape;1839;p16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840" name="Google Shape;1840;p1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9" name="Google Shape;1849;p1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0" name="Google Shape;1850;p1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4" name="Google Shape;1854;p16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855" name="Google Shape;1855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8" name="Google Shape;1858;p16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859" name="Google Shape;1859;p1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77" name="Google Shape;1877;p16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878" name="Google Shape;1878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247535623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17"/>
          <p:cNvGrpSpPr/>
          <p:nvPr/>
        </p:nvGrpSpPr>
        <p:grpSpPr>
          <a:xfrm flipH="1">
            <a:off x="-566213" y="6114114"/>
            <a:ext cx="3179451" cy="1264314"/>
            <a:chOff x="3073575" y="1606875"/>
            <a:chExt cx="1971425" cy="1971100"/>
          </a:xfrm>
        </p:grpSpPr>
        <p:sp>
          <p:nvSpPr>
            <p:cNvPr id="1883" name="Google Shape;1883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5" name="Google Shape;1885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6" name="Google Shape;1886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7" name="Google Shape;1887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8" name="Google Shape;1888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9" name="Google Shape;1889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0" name="Google Shape;1890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1" name="Google Shape;1891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2" name="Google Shape;1892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3" name="Google Shape;1893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4" name="Google Shape;1894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5" name="Google Shape;1895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8" name="Google Shape;1898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9" name="Google Shape;1899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0" name="Google Shape;1900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07" name="Google Shape;1907;p17"/>
          <p:cNvGrpSpPr/>
          <p:nvPr/>
        </p:nvGrpSpPr>
        <p:grpSpPr>
          <a:xfrm flipH="1">
            <a:off x="8217718" y="-382171"/>
            <a:ext cx="4738654" cy="1884333"/>
            <a:chOff x="3073575" y="1606875"/>
            <a:chExt cx="1971425" cy="1971100"/>
          </a:xfrm>
        </p:grpSpPr>
        <p:sp>
          <p:nvSpPr>
            <p:cNvPr id="1908" name="Google Shape;1908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6" name="Google Shape;1926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7" name="Google Shape;1927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8" name="Google Shape;1928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9" name="Google Shape;1929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0" name="Google Shape;1930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1" name="Google Shape;1931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32" name="Google Shape;1932;p17"/>
          <p:cNvGrpSpPr/>
          <p:nvPr/>
        </p:nvGrpSpPr>
        <p:grpSpPr>
          <a:xfrm rot="5400000" flipH="1">
            <a:off x="161224" y="5925320"/>
            <a:ext cx="992210" cy="919355"/>
            <a:chOff x="1134050" y="769575"/>
            <a:chExt cx="2409850" cy="887925"/>
          </a:xfrm>
        </p:grpSpPr>
        <p:sp>
          <p:nvSpPr>
            <p:cNvPr id="1933" name="Google Shape;1933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4" name="Google Shape;1934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5" name="Google Shape;1935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6" name="Google Shape;1936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7" name="Google Shape;1937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8" name="Google Shape;1938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9" name="Google Shape;1939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0" name="Google Shape;1940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1" name="Google Shape;1941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2" name="Google Shape;1942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3" name="Google Shape;1943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4" name="Google Shape;1944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5" name="Google Shape;1945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6" name="Google Shape;1946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7" name="Google Shape;1947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8" name="Google Shape;1948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9" name="Google Shape;1949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0" name="Google Shape;1950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1" name="Google Shape;1951;p17"/>
          <p:cNvGrpSpPr/>
          <p:nvPr/>
        </p:nvGrpSpPr>
        <p:grpSpPr>
          <a:xfrm flipH="1">
            <a:off x="10845009" y="6212739"/>
            <a:ext cx="425367" cy="290213"/>
            <a:chOff x="1912425" y="756475"/>
            <a:chExt cx="263750" cy="452450"/>
          </a:xfrm>
        </p:grpSpPr>
        <p:sp>
          <p:nvSpPr>
            <p:cNvPr id="1952" name="Google Shape;195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3" name="Google Shape;195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4" name="Google Shape;195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5" name="Google Shape;1955;p17"/>
          <p:cNvGrpSpPr/>
          <p:nvPr/>
        </p:nvGrpSpPr>
        <p:grpSpPr>
          <a:xfrm rot="-5400000" flipH="1">
            <a:off x="312621" y="459217"/>
            <a:ext cx="459084" cy="425309"/>
            <a:chOff x="1134050" y="769575"/>
            <a:chExt cx="2409850" cy="887925"/>
          </a:xfrm>
        </p:grpSpPr>
        <p:sp>
          <p:nvSpPr>
            <p:cNvPr id="1956" name="Google Shape;1956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7" name="Google Shape;1957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8" name="Google Shape;1958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3" name="Google Shape;1963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4" name="Google Shape;1964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74" name="Google Shape;1974;p17"/>
          <p:cNvGrpSpPr/>
          <p:nvPr/>
        </p:nvGrpSpPr>
        <p:grpSpPr>
          <a:xfrm flipH="1">
            <a:off x="36142" y="-31355"/>
            <a:ext cx="1838152" cy="298616"/>
            <a:chOff x="4296650" y="4168800"/>
            <a:chExt cx="1139750" cy="465550"/>
          </a:xfrm>
        </p:grpSpPr>
        <p:sp>
          <p:nvSpPr>
            <p:cNvPr id="1975" name="Google Shape;1975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7" name="Google Shape;1977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8" name="Google Shape;1978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5400000" flipH="1">
            <a:off x="11649213" y="5315779"/>
            <a:ext cx="731065" cy="750824"/>
            <a:chOff x="4296650" y="4168800"/>
            <a:chExt cx="1139750" cy="465550"/>
          </a:xfrm>
        </p:grpSpPr>
        <p:sp>
          <p:nvSpPr>
            <p:cNvPr id="1990" name="Google Shape;1990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04" name="Google Shape;2004;p17"/>
          <p:cNvGrpSpPr/>
          <p:nvPr/>
        </p:nvGrpSpPr>
        <p:grpSpPr>
          <a:xfrm flipH="1">
            <a:off x="11615003" y="-4207"/>
            <a:ext cx="516286" cy="1128378"/>
            <a:chOff x="164300" y="3082350"/>
            <a:chExt cx="228025" cy="1253150"/>
          </a:xfrm>
        </p:grpSpPr>
        <p:sp>
          <p:nvSpPr>
            <p:cNvPr id="2005" name="Google Shape;2005;p1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3" name="Google Shape;2023;p1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4" name="Google Shape;2024;p1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31" name="Google Shape;2031;p17"/>
          <p:cNvGrpSpPr/>
          <p:nvPr/>
        </p:nvGrpSpPr>
        <p:grpSpPr>
          <a:xfrm rot="-5400000" flipH="1">
            <a:off x="406711" y="2523867"/>
            <a:ext cx="169176" cy="729697"/>
            <a:chOff x="1912425" y="756475"/>
            <a:chExt cx="263750" cy="452450"/>
          </a:xfrm>
        </p:grpSpPr>
        <p:sp>
          <p:nvSpPr>
            <p:cNvPr id="2032" name="Google Shape;203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196422630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4734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9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79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506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41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76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51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2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7"/>
          <p:cNvGrpSpPr/>
          <p:nvPr/>
        </p:nvGrpSpPr>
        <p:grpSpPr>
          <a:xfrm>
            <a:off x="9776921" y="6114114"/>
            <a:ext cx="3179451" cy="1264314"/>
            <a:chOff x="3073575" y="1606875"/>
            <a:chExt cx="1971425" cy="1971100"/>
          </a:xfrm>
        </p:grpSpPr>
        <p:sp>
          <p:nvSpPr>
            <p:cNvPr id="663" name="Google Shape;663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87" name="Google Shape;687;p7"/>
          <p:cNvGrpSpPr/>
          <p:nvPr/>
        </p:nvGrpSpPr>
        <p:grpSpPr>
          <a:xfrm>
            <a:off x="-566214" y="-382171"/>
            <a:ext cx="4738654" cy="1884333"/>
            <a:chOff x="3073575" y="1606875"/>
            <a:chExt cx="1971425" cy="1971100"/>
          </a:xfrm>
        </p:grpSpPr>
        <p:sp>
          <p:nvSpPr>
            <p:cNvPr id="688" name="Google Shape;688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12" name="Google Shape;712;p7"/>
          <p:cNvGrpSpPr/>
          <p:nvPr/>
        </p:nvGrpSpPr>
        <p:grpSpPr>
          <a:xfrm rot="-5400000">
            <a:off x="11236726" y="5925320"/>
            <a:ext cx="992210" cy="919355"/>
            <a:chOff x="1134050" y="769575"/>
            <a:chExt cx="2409850" cy="887925"/>
          </a:xfrm>
        </p:grpSpPr>
        <p:sp>
          <p:nvSpPr>
            <p:cNvPr id="713" name="Google Shape;713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31" name="Google Shape;731;p7"/>
          <p:cNvGrpSpPr/>
          <p:nvPr/>
        </p:nvGrpSpPr>
        <p:grpSpPr>
          <a:xfrm>
            <a:off x="1119784" y="6212739"/>
            <a:ext cx="425367" cy="290213"/>
            <a:chOff x="1912425" y="756475"/>
            <a:chExt cx="263750" cy="452450"/>
          </a:xfrm>
        </p:grpSpPr>
        <p:sp>
          <p:nvSpPr>
            <p:cNvPr id="732" name="Google Shape;73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35" name="Google Shape;735;p7"/>
          <p:cNvGrpSpPr/>
          <p:nvPr/>
        </p:nvGrpSpPr>
        <p:grpSpPr>
          <a:xfrm rot="5400000">
            <a:off x="11618455" y="459217"/>
            <a:ext cx="459084" cy="425309"/>
            <a:chOff x="1134050" y="769575"/>
            <a:chExt cx="2409850" cy="887925"/>
          </a:xfrm>
        </p:grpSpPr>
        <p:sp>
          <p:nvSpPr>
            <p:cNvPr id="736" name="Google Shape;736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54" name="Google Shape;754;p7"/>
          <p:cNvGrpSpPr/>
          <p:nvPr/>
        </p:nvGrpSpPr>
        <p:grpSpPr>
          <a:xfrm>
            <a:off x="10515863" y="-31355"/>
            <a:ext cx="1838152" cy="298616"/>
            <a:chOff x="4296650" y="4168800"/>
            <a:chExt cx="1139750" cy="465550"/>
          </a:xfrm>
        </p:grpSpPr>
        <p:sp>
          <p:nvSpPr>
            <p:cNvPr id="755" name="Google Shape;755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69" name="Google Shape;769;p7"/>
          <p:cNvGrpSpPr/>
          <p:nvPr/>
        </p:nvGrpSpPr>
        <p:grpSpPr>
          <a:xfrm rot="-5400000">
            <a:off x="9880" y="5315779"/>
            <a:ext cx="731065" cy="750824"/>
            <a:chOff x="4296650" y="4168800"/>
            <a:chExt cx="1139750" cy="465550"/>
          </a:xfrm>
        </p:grpSpPr>
        <p:sp>
          <p:nvSpPr>
            <p:cNvPr id="770" name="Google Shape;770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84" name="Google Shape;784;p7"/>
          <p:cNvGrpSpPr/>
          <p:nvPr/>
        </p:nvGrpSpPr>
        <p:grpSpPr>
          <a:xfrm>
            <a:off x="258868" y="-4207"/>
            <a:ext cx="516286" cy="1128378"/>
            <a:chOff x="164300" y="3082350"/>
            <a:chExt cx="228025" cy="1253150"/>
          </a:xfrm>
        </p:grpSpPr>
        <p:sp>
          <p:nvSpPr>
            <p:cNvPr id="785" name="Google Shape;785;p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11" name="Google Shape;811;p7"/>
          <p:cNvGrpSpPr/>
          <p:nvPr/>
        </p:nvGrpSpPr>
        <p:grpSpPr>
          <a:xfrm rot="5400000">
            <a:off x="11814272" y="2523867"/>
            <a:ext cx="169176" cy="729697"/>
            <a:chOff x="1912425" y="756475"/>
            <a:chExt cx="263750" cy="452450"/>
          </a:xfrm>
        </p:grpSpPr>
        <p:sp>
          <p:nvSpPr>
            <p:cNvPr id="812" name="Google Shape;81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815" name="Google Shape;815;p7"/>
          <p:cNvSpPr txBox="1">
            <a:spLocks noGrp="1"/>
          </p:cNvSpPr>
          <p:nvPr>
            <p:ph type="ctrTitle"/>
          </p:nvPr>
        </p:nvSpPr>
        <p:spPr>
          <a:xfrm>
            <a:off x="1869520" y="1013516"/>
            <a:ext cx="5226819" cy="62385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92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816" name="Google Shape;816;p7"/>
          <p:cNvSpPr txBox="1">
            <a:spLocks noGrp="1"/>
          </p:cNvSpPr>
          <p:nvPr>
            <p:ph type="subTitle" idx="1"/>
          </p:nvPr>
        </p:nvSpPr>
        <p:spPr>
          <a:xfrm>
            <a:off x="1869521" y="2114587"/>
            <a:ext cx="8453483" cy="325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6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7" name="Google Shape;817;p7"/>
          <p:cNvSpPr txBox="1">
            <a:spLocks noGrp="1"/>
          </p:cNvSpPr>
          <p:nvPr>
            <p:ph type="subTitle" idx="2"/>
          </p:nvPr>
        </p:nvSpPr>
        <p:spPr>
          <a:xfrm>
            <a:off x="4172432" y="5672301"/>
            <a:ext cx="6150451" cy="18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70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8" name="Google Shape;818;p7"/>
          <p:cNvSpPr txBox="1">
            <a:spLocks noGrp="1"/>
          </p:cNvSpPr>
          <p:nvPr>
            <p:ph type="subTitle" idx="3"/>
          </p:nvPr>
        </p:nvSpPr>
        <p:spPr>
          <a:xfrm>
            <a:off x="5584370" y="5389641"/>
            <a:ext cx="4738634" cy="28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Font typeface="Prata"/>
              <a:buNone/>
              <a:defRPr sz="128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2906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824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27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398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8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821" name="Google Shape;82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45" name="Google Shape;845;p8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846" name="Google Shape;846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70" name="Google Shape;870;p8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871" name="Google Shape;87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95" name="Google Shape;895;p8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896" name="Google Shape;896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99" name="Google Shape;899;p8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900" name="Google Shape;900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14" name="Google Shape;914;p8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915" name="Google Shape;915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29" name="Google Shape;929;p8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930" name="Google Shape;930;p8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48" name="Google Shape;948;p8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949" name="Google Shape;949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52" name="Google Shape;952;p8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953" name="Google Shape;953;p8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979" name="Google Shape;979;p8"/>
          <p:cNvSpPr/>
          <p:nvPr/>
        </p:nvSpPr>
        <p:spPr>
          <a:xfrm>
            <a:off x="0" y="2038770"/>
            <a:ext cx="11086488" cy="274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5"/>
          </a:p>
        </p:txBody>
      </p:sp>
      <p:sp>
        <p:nvSpPr>
          <p:cNvPr id="980" name="Google Shape;980;p8"/>
          <p:cNvSpPr txBox="1">
            <a:spLocks noGrp="1"/>
          </p:cNvSpPr>
          <p:nvPr>
            <p:ph type="title"/>
          </p:nvPr>
        </p:nvSpPr>
        <p:spPr>
          <a:xfrm>
            <a:off x="1106036" y="600211"/>
            <a:ext cx="8490738" cy="5454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068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9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983" name="Google Shape;983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007" name="Google Shape;1007;p9"/>
          <p:cNvSpPr/>
          <p:nvPr/>
        </p:nvSpPr>
        <p:spPr>
          <a:xfrm>
            <a:off x="1893712" y="0"/>
            <a:ext cx="8405100" cy="3636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5"/>
          </a:p>
        </p:txBody>
      </p:sp>
      <p:sp>
        <p:nvSpPr>
          <p:cNvPr id="1008" name="Google Shape;1008;p9"/>
          <p:cNvSpPr txBox="1">
            <a:spLocks noGrp="1"/>
          </p:cNvSpPr>
          <p:nvPr>
            <p:ph type="title"/>
          </p:nvPr>
        </p:nvSpPr>
        <p:spPr>
          <a:xfrm>
            <a:off x="2332791" y="1644262"/>
            <a:ext cx="7526948" cy="1976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009" name="Google Shape;1009;p9"/>
          <p:cNvSpPr txBox="1">
            <a:spLocks noGrp="1"/>
          </p:cNvSpPr>
          <p:nvPr>
            <p:ph type="subTitle" idx="1"/>
          </p:nvPr>
        </p:nvSpPr>
        <p:spPr>
          <a:xfrm>
            <a:off x="2332791" y="3737502"/>
            <a:ext cx="7526948" cy="16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010" name="Google Shape;1010;p9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011" name="Google Shape;1011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35" name="Google Shape;1035;p9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036" name="Google Shape;1036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60" name="Google Shape;1060;p9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061" name="Google Shape;1061;p9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87" name="Google Shape;1087;p9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088" name="Google Shape;1088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06" name="Google Shape;1106;p9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107" name="Google Shape;1107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25" name="Google Shape;1125;p9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126" name="Google Shape;1126;p9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40" name="Google Shape;1140;p9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141" name="Google Shape;1141;p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9477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10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146" name="Google Shape;1146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70" name="Google Shape;1170;p10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171" name="Google Shape;1171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95" name="Google Shape;1195;p10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196" name="Google Shape;1196;p10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10" name="Google Shape;1210;p10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211" name="Google Shape;1211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14" name="Google Shape;1214;p10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215" name="Google Shape;1215;p10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33" name="Google Shape;1233;p10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234" name="Google Shape;1234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237" name="Google Shape;1237;p10"/>
          <p:cNvSpPr txBox="1">
            <a:spLocks noGrp="1"/>
          </p:cNvSpPr>
          <p:nvPr>
            <p:ph type="body" idx="1"/>
          </p:nvPr>
        </p:nvSpPr>
        <p:spPr>
          <a:xfrm>
            <a:off x="1106044" y="5640865"/>
            <a:ext cx="7998683" cy="806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93248" lvl="0" indent="-1466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64279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6038" y="593382"/>
            <a:ext cx="9980452" cy="76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6038" y="1536665"/>
            <a:ext cx="9980452" cy="455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1886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8"/>
          <p:cNvSpPr txBox="1">
            <a:spLocks noGrp="1"/>
          </p:cNvSpPr>
          <p:nvPr>
            <p:ph type="title"/>
          </p:nvPr>
        </p:nvSpPr>
        <p:spPr>
          <a:xfrm>
            <a:off x="1424195" y="1244622"/>
            <a:ext cx="9396953" cy="64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37" name="Google Shape;2037;p18"/>
          <p:cNvSpPr txBox="1">
            <a:spLocks noGrp="1"/>
          </p:cNvSpPr>
          <p:nvPr>
            <p:ph type="body" idx="1"/>
          </p:nvPr>
        </p:nvSpPr>
        <p:spPr>
          <a:xfrm>
            <a:off x="1424195" y="2260640"/>
            <a:ext cx="9396953" cy="333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2521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6038" y="593382"/>
            <a:ext cx="9980452" cy="76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6038" y="1536665"/>
            <a:ext cx="9980452" cy="455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52728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8"/>
          <p:cNvSpPr txBox="1">
            <a:spLocks noGrp="1"/>
          </p:cNvSpPr>
          <p:nvPr>
            <p:ph type="title"/>
          </p:nvPr>
        </p:nvSpPr>
        <p:spPr>
          <a:xfrm>
            <a:off x="1424195" y="1244622"/>
            <a:ext cx="9396953" cy="64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37" name="Google Shape;2037;p18"/>
          <p:cNvSpPr txBox="1">
            <a:spLocks noGrp="1"/>
          </p:cNvSpPr>
          <p:nvPr>
            <p:ph type="body" idx="1"/>
          </p:nvPr>
        </p:nvSpPr>
        <p:spPr>
          <a:xfrm>
            <a:off x="1424195" y="2260640"/>
            <a:ext cx="9396953" cy="333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191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6038" y="593382"/>
            <a:ext cx="9980452" cy="76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6038" y="1536665"/>
            <a:ext cx="9980452" cy="455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967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8"/>
          <p:cNvSpPr txBox="1">
            <a:spLocks noGrp="1"/>
          </p:cNvSpPr>
          <p:nvPr>
            <p:ph type="title"/>
          </p:nvPr>
        </p:nvSpPr>
        <p:spPr>
          <a:xfrm>
            <a:off x="1424195" y="1244622"/>
            <a:ext cx="9396953" cy="64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37" name="Google Shape;2037;p18"/>
          <p:cNvSpPr txBox="1">
            <a:spLocks noGrp="1"/>
          </p:cNvSpPr>
          <p:nvPr>
            <p:ph type="body" idx="1"/>
          </p:nvPr>
        </p:nvSpPr>
        <p:spPr>
          <a:xfrm>
            <a:off x="1424195" y="2260640"/>
            <a:ext cx="9396953" cy="333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312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38389779-DDDE-BA2E-C43F-EDB45CA96E86}"/>
              </a:ext>
            </a:extLst>
          </p:cNvPr>
          <p:cNvGrpSpPr/>
          <p:nvPr/>
        </p:nvGrpSpPr>
        <p:grpSpPr>
          <a:xfrm>
            <a:off x="3548013" y="1174536"/>
            <a:ext cx="5095974" cy="4508928"/>
            <a:chOff x="3628658" y="842211"/>
            <a:chExt cx="5095974" cy="4508928"/>
          </a:xfrm>
        </p:grpSpPr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AA847E8D-49DB-BBE5-EA40-3493356C8DB2}"/>
                </a:ext>
              </a:extLst>
            </p:cNvPr>
            <p:cNvSpPr txBox="1"/>
            <p:nvPr/>
          </p:nvSpPr>
          <p:spPr>
            <a:xfrm>
              <a:off x="3628658" y="842212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I</a:t>
              </a:r>
              <a:endParaRPr lang="he-IL" sz="28700" b="1" dirty="0">
                <a:latin typeface="Simplified Arabic Fixed" panose="02070309020205020404" pitchFamily="49" charset="-78"/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7A61105C-4605-D2F4-CF25-68217247EB0E}"/>
                </a:ext>
              </a:extLst>
            </p:cNvPr>
            <p:cNvSpPr txBox="1"/>
            <p:nvPr/>
          </p:nvSpPr>
          <p:spPr>
            <a:xfrm>
              <a:off x="4862329" y="842212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endParaRPr lang="he-IL" sz="28700" b="1" dirty="0">
                <a:latin typeface="Simplified Arabic Fixed" panose="02070309020205020404" pitchFamily="49" charset="-78"/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92520FC5-16E2-5CB8-7147-D8C4F66AE1AD}"/>
                </a:ext>
              </a:extLst>
            </p:cNvPr>
            <p:cNvSpPr txBox="1"/>
            <p:nvPr/>
          </p:nvSpPr>
          <p:spPr>
            <a:xfrm>
              <a:off x="6096000" y="842211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endParaRPr lang="he-IL" sz="28700" b="1" dirty="0">
                <a:latin typeface="Simplified Arabic Fixed" panose="02070309020205020404" pitchFamily="49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66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אליפסה 4">
            <a:extLst>
              <a:ext uri="{FF2B5EF4-FFF2-40B4-BE49-F238E27FC236}">
                <a16:creationId xmlns:a16="http://schemas.microsoft.com/office/drawing/2014/main" id="{6A6506A0-B205-53ED-0439-F6E22F59AB27}"/>
              </a:ext>
            </a:extLst>
          </p:cNvPr>
          <p:cNvSpPr/>
          <p:nvPr/>
        </p:nvSpPr>
        <p:spPr>
          <a:xfrm>
            <a:off x="2472274" y="740647"/>
            <a:ext cx="7247451" cy="5145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2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E096C3E-03A6-E8F1-BFEC-84060D49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68" t="26393" r="32052" b="41670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2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גרפיקה 7">
            <a:extLst>
              <a:ext uri="{FF2B5EF4-FFF2-40B4-BE49-F238E27FC236}">
                <a16:creationId xmlns:a16="http://schemas.microsoft.com/office/drawing/2014/main" id="{6E8BE449-42A0-4A8A-F6AF-B50EADFF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765" t="23964" r="28242" b="36204"/>
          <a:stretch>
            <a:fillRect/>
          </a:stretch>
        </p:blipFill>
        <p:spPr>
          <a:xfrm>
            <a:off x="3746090" y="1828800"/>
            <a:ext cx="4041058" cy="244823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0A9DCADF-A379-AF32-F25B-D90B82A2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130" t="27447" r="30313" b="43521"/>
          <a:stretch>
            <a:fillRect/>
          </a:stretch>
        </p:blipFill>
        <p:spPr>
          <a:xfrm>
            <a:off x="599768" y="3429000"/>
            <a:ext cx="1720645" cy="8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2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4BA3961-88AF-44F1-2917-32CD6006582B}"/>
              </a:ext>
            </a:extLst>
          </p:cNvPr>
          <p:cNvSpPr txBox="1"/>
          <p:nvPr/>
        </p:nvSpPr>
        <p:spPr>
          <a:xfrm>
            <a:off x="297180" y="1174536"/>
            <a:ext cx="116128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sz="7200" b="1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Itay | Arial | Diana</a:t>
            </a:r>
            <a:endParaRPr lang="he-IL" sz="7200" b="1" dirty="0">
              <a:latin typeface="Simplified Arabic Fixed" panose="02070309020205020404" pitchFamily="49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619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תמונה שמכילה נר, בתוך מבנה, שעווה, קיר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81672375-88B0-760A-6157-DDF9A7E1C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4" b="12757"/>
          <a:stretch>
            <a:fillRect/>
          </a:stretch>
        </p:blipFill>
        <p:spPr>
          <a:xfrm>
            <a:off x="6438267" y="299853"/>
            <a:ext cx="4628408" cy="46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62884"/>
      </p:ext>
    </p:extLst>
  </p:cSld>
  <p:clrMapOvr>
    <a:masterClrMapping/>
  </p:clrMapOvr>
</p:sld>
</file>

<file path=ppt/theme/theme1.xml><?xml version="1.0" encoding="utf-8"?>
<a:theme xmlns:a="http://schemas.openxmlformats.org/drawingml/2006/main" name="טכנולוגיה">
  <a:themeElements>
    <a:clrScheme name="Simple Light">
      <a:dk1>
        <a:srgbClr val="0A090C"/>
      </a:dk1>
      <a:lt1>
        <a:srgbClr val="F0EDEE"/>
      </a:lt1>
      <a:dk2>
        <a:srgbClr val="07393C"/>
      </a:dk2>
      <a:lt2>
        <a:srgbClr val="2C666E"/>
      </a:lt2>
      <a:accent1>
        <a:srgbClr val="1F7481"/>
      </a:accent1>
      <a:accent2>
        <a:srgbClr val="1B9AAA"/>
      </a:accent2>
      <a:accent3>
        <a:srgbClr val="CFCFCF"/>
      </a:accent3>
      <a:accent4>
        <a:srgbClr val="AFAFAF"/>
      </a:accent4>
      <a:accent5>
        <a:srgbClr val="FFFFFF"/>
      </a:accent5>
      <a:accent6>
        <a:srgbClr val="FFFFFF"/>
      </a:accent6>
      <a:hlink>
        <a:srgbClr val="0A09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טכנולוגיה" id="{E1CEA702-7CAE-B847-87D3-BB6B7251C86F}" vid="{50474253-F9E4-AC4E-921D-37F4D0158D29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טכנולוגיה">
  <a:themeElements>
    <a:clrScheme name="Simple Light">
      <a:dk1>
        <a:srgbClr val="0A090C"/>
      </a:dk1>
      <a:lt1>
        <a:srgbClr val="F0EDEE"/>
      </a:lt1>
      <a:dk2>
        <a:srgbClr val="07393C"/>
      </a:dk2>
      <a:lt2>
        <a:srgbClr val="2C666E"/>
      </a:lt2>
      <a:accent1>
        <a:srgbClr val="1F7481"/>
      </a:accent1>
      <a:accent2>
        <a:srgbClr val="1B9AAA"/>
      </a:accent2>
      <a:accent3>
        <a:srgbClr val="CFCFCF"/>
      </a:accent3>
      <a:accent4>
        <a:srgbClr val="AFAFAF"/>
      </a:accent4>
      <a:accent5>
        <a:srgbClr val="FFFFFF"/>
      </a:accent5>
      <a:accent6>
        <a:srgbClr val="FFFFFF"/>
      </a:accent6>
      <a:hlink>
        <a:srgbClr val="0A09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טכנולוגיה" id="{E1CEA702-7CAE-B847-87D3-BB6B7251C86F}" vid="{50474253-F9E4-AC4E-921D-37F4D0158D29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טכנולוגיה">
  <a:themeElements>
    <a:clrScheme name="Simple Light">
      <a:dk1>
        <a:srgbClr val="0A090C"/>
      </a:dk1>
      <a:lt1>
        <a:srgbClr val="F0EDEE"/>
      </a:lt1>
      <a:dk2>
        <a:srgbClr val="07393C"/>
      </a:dk2>
      <a:lt2>
        <a:srgbClr val="2C666E"/>
      </a:lt2>
      <a:accent1>
        <a:srgbClr val="1F7481"/>
      </a:accent1>
      <a:accent2>
        <a:srgbClr val="1B9AAA"/>
      </a:accent2>
      <a:accent3>
        <a:srgbClr val="CFCFCF"/>
      </a:accent3>
      <a:accent4>
        <a:srgbClr val="AFAFAF"/>
      </a:accent4>
      <a:accent5>
        <a:srgbClr val="FFFFFF"/>
      </a:accent5>
      <a:accent6>
        <a:srgbClr val="FFFFFF"/>
      </a:accent6>
      <a:hlink>
        <a:srgbClr val="0A09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טכנולוגיה" id="{E1CEA702-7CAE-B847-87D3-BB6B7251C86F}" vid="{50474253-F9E4-AC4E-921D-37F4D0158D29}"/>
    </a:ext>
  </a:extLst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ערכת נושא של Office 2013 - 2022">
  <a:themeElements>
    <a:clrScheme name="כתום צהוב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ערכת נושא של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של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טכנולוגיה</Template>
  <TotalTime>156</TotalTime>
  <Words>8</Words>
  <Application>Microsoft Macintosh PowerPoint</Application>
  <PresentationFormat>מסך רחב</PresentationFormat>
  <Paragraphs>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7</vt:i4>
      </vt:variant>
      <vt:variant>
        <vt:lpstr>כותרות שקופיות</vt:lpstr>
      </vt:variant>
      <vt:variant>
        <vt:i4>6</vt:i4>
      </vt:variant>
    </vt:vector>
  </HeadingPairs>
  <TitlesOfParts>
    <vt:vector size="23" baseType="lpstr">
      <vt:lpstr>Arial</vt:lpstr>
      <vt:lpstr>Arimo</vt:lpstr>
      <vt:lpstr>Calibri</vt:lpstr>
      <vt:lpstr>Calibri Light</vt:lpstr>
      <vt:lpstr>Montserrat</vt:lpstr>
      <vt:lpstr>Nunito Light</vt:lpstr>
      <vt:lpstr>Prata</vt:lpstr>
      <vt:lpstr>Proxima Nova</vt:lpstr>
      <vt:lpstr>Proxima Nova Semibold</vt:lpstr>
      <vt:lpstr>Simplified Arabic Fixed</vt:lpstr>
      <vt:lpstr>טכנולוגיה</vt:lpstr>
      <vt:lpstr>Slidesgo Final Pages</vt:lpstr>
      <vt:lpstr>1_טכנולוגיה</vt:lpstr>
      <vt:lpstr>1_Slidesgo Final Pages</vt:lpstr>
      <vt:lpstr>2_טכנולוגיה</vt:lpstr>
      <vt:lpstr>2_Slidesgo Final Pages</vt:lpstr>
      <vt:lpstr>ערכת נושא של Office 2013 - 2022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אלעד טייר</dc:creator>
  <cp:lastModifiedBy>Atias Itai</cp:lastModifiedBy>
  <cp:revision>2</cp:revision>
  <dcterms:created xsi:type="dcterms:W3CDTF">2025-05-30T12:47:54Z</dcterms:created>
  <dcterms:modified xsi:type="dcterms:W3CDTF">2025-06-06T11:57:08Z</dcterms:modified>
</cp:coreProperties>
</file>