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2" r:id="rId3"/>
    <p:sldId id="264" r:id="rId4"/>
    <p:sldId id="263" r:id="rId5"/>
    <p:sldId id="260" r:id="rId6"/>
    <p:sldId id="265" r:id="rId7"/>
    <p:sldId id="261" r:id="rId8"/>
    <p:sldId id="268" r:id="rId9"/>
    <p:sldId id="266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איתי שמחייב" initials="אש" lastIdx="1" clrIdx="0">
    <p:extLst>
      <p:ext uri="{19B8F6BF-5375-455C-9EA6-DF929625EA0E}">
        <p15:presenceInfo xmlns:p15="http://schemas.microsoft.com/office/powerpoint/2012/main" userId="S::itay.simhayev@msmail.ariel.ac.il::90e16e78-3866-4894-942e-2a62fb0c4b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0T10:53:12.581" idx="1">
    <p:pos x="4323" y="1851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B62A8C-D0B6-4EF1-B503-1AB9FF6DA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20DA2D6-ED77-44E1-8BFE-D57A957CA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55E819-D73B-4BF5-93E2-48D5DDEA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626428-869D-4D5B-82D0-02CAC2DE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EBC86A-BE89-4A7A-BA69-8028EF2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87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F2405-ACF9-4B1E-8B3F-690A6B0D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234A634-00DF-45EB-86E2-5422333AC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CA8F18-438F-45F7-8CB1-BF012383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F94C01-A3A4-44CC-9C11-D959F00C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3CFEA2-04FB-4CEE-86E3-4898D651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2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E61E3B8-8C2A-42E1-8F04-37D5F700B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90C57AF-8605-4F0C-BB22-61D9FAA85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01CCC9-CB47-4B2F-8915-AD43C855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444E38-C3FC-43B4-8C32-1623C8B9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1C51FF-3E81-4A98-BEE8-5F07638A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70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9E8C46-4AD6-4F96-9B26-1C2F4B7B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B3B3A3-8C78-4E4F-90A0-2A776671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E938FE-6B75-493A-89A1-BE328F40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34DFB9-F53D-4E37-BDA0-BDAA9D1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646A90-08E3-495E-8555-DA178E85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FD78E4-E248-47D9-96A7-9B3D95E0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6DE23E-E13C-43C2-BB86-DBAA4BAB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6BD4AE-8BDC-4D5F-8BCD-E697EA6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D902A5-FB03-4FB5-AEAD-295B0147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1BA047-DF53-4BAA-9B9E-7B7E7CA0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88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DC200-F796-433F-A78E-82EDA279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5F5DE6-16AE-4198-9F8D-A4371E65A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F4BF2F8-1697-4986-AF09-0FCABB459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57AF21-6DC6-415C-B361-B79D08FD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19F83F-0428-47BC-B677-60DA32E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6DB445-D10A-4047-A336-77154687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02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092A38-9163-443C-AF48-BA042742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314CE9-7C8D-4281-8269-396ED4D8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E98CD79-5E3A-4BE8-9641-615ABDD7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16B1196-07B1-4598-90EE-A6B725AF3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8446F8A-F152-4E6B-8210-8A69344F9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753DD10-7267-4E76-8ADC-261B667B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1929674-832A-4F6E-AF64-EF385E8B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527744E-4CD2-4B80-AA62-5BFC479D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72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AD4EDA-1D35-424A-A44B-72449F0F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DBB22F5-9C41-44EF-9109-8FD03C61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0CC68C1-8D96-4E94-864C-4771665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910A46-D6D8-43D3-8C3D-8A79BFA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28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4661E63-84D9-441E-8406-292D6828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44942C7-6A76-4CC6-A217-CC0A1CAF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B0826BB-1A07-4C92-90BD-1E9F291D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745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B791FB-A4E7-4AB9-8058-B2C204E0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1C6308-FCE8-415D-9DA9-360B7F81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FF63046-BD7C-48E9-AE94-D1B2583A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E03A044-ED4F-4CE9-96DF-3ECD7123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A7BAC-B696-4E49-A4AD-CFD15BC6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83F14D-0173-4336-92D9-7A1AA6BE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90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3ACEF0-0EE3-47D9-BFAF-7D1AF144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19F6D2C-1B96-4F78-8167-599DF1834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3BD1D01-6FFA-4846-92D2-03EC0BD7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CE64D1-34CD-47C7-B5EC-C94415D5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E673CC-9455-48A4-8C71-160B70DD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5AD059-F4B4-435E-9F78-94E22384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246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7E7490C-752E-446E-B6F8-3E75177D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BB06A7D-6CB0-4B45-B560-C0058103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4AEF92-41CE-413F-B7F7-29EC267AB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12B4-2B1F-45E8-B8EA-6D99F4FE2B77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7817F9-4F03-453C-B5F4-77AAADD2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2FFD17-894D-4187-A98F-93984674F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98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18212E1-9322-4583-A225-6257C2F3D6B2}"/>
              </a:ext>
            </a:extLst>
          </p:cNvPr>
          <p:cNvSpPr/>
          <p:nvPr/>
        </p:nvSpPr>
        <p:spPr>
          <a:xfrm>
            <a:off x="5299415" y="460252"/>
            <a:ext cx="217170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Welcome(type of user)</a:t>
            </a:r>
            <a:endParaRPr lang="he-IL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B768A3D5-28D7-4EC0-A04C-805BE7891B37}"/>
              </a:ext>
            </a:extLst>
          </p:cNvPr>
          <p:cNvCxnSpPr>
            <a:cxnSpLocks/>
          </p:cNvCxnSpPr>
          <p:nvPr/>
        </p:nvCxnSpPr>
        <p:spPr>
          <a:xfrm flipH="1">
            <a:off x="3124940" y="800279"/>
            <a:ext cx="2170777" cy="49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412D919E-DF60-42B3-B2DF-1A8A0A296EF7}"/>
              </a:ext>
            </a:extLst>
          </p:cNvPr>
          <p:cNvCxnSpPr>
            <a:cxnSpLocks/>
          </p:cNvCxnSpPr>
          <p:nvPr/>
        </p:nvCxnSpPr>
        <p:spPr>
          <a:xfrm flipH="1">
            <a:off x="6455985" y="1272836"/>
            <a:ext cx="45058" cy="6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CEADA41-8A8A-437A-ABDD-975CF3BFAD3A}"/>
              </a:ext>
            </a:extLst>
          </p:cNvPr>
          <p:cNvSpPr txBox="1"/>
          <p:nvPr/>
        </p:nvSpPr>
        <p:spPr>
          <a:xfrm>
            <a:off x="5784081" y="1312550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לקוח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1F71D4B-0974-4DBE-AB48-FFCCF576B2AD}"/>
              </a:ext>
            </a:extLst>
          </p:cNvPr>
          <p:cNvSpPr txBox="1"/>
          <p:nvPr/>
        </p:nvSpPr>
        <p:spPr>
          <a:xfrm>
            <a:off x="3717617" y="800279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מנהל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86930DD-B868-4D92-8E6D-C13B5BAE724A}"/>
              </a:ext>
            </a:extLst>
          </p:cNvPr>
          <p:cNvSpPr/>
          <p:nvPr/>
        </p:nvSpPr>
        <p:spPr>
          <a:xfrm>
            <a:off x="1091862" y="1299669"/>
            <a:ext cx="217170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התחברות פשוט</a:t>
            </a:r>
          </a:p>
          <a:p>
            <a:pPr algn="ctr"/>
            <a:r>
              <a:rPr lang="en-US" dirty="0" err="1"/>
              <a:t>adminLogIn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82741C7A-010C-4A5C-AA91-0F7C82090305}"/>
              </a:ext>
            </a:extLst>
          </p:cNvPr>
          <p:cNvSpPr/>
          <p:nvPr/>
        </p:nvSpPr>
        <p:spPr>
          <a:xfrm>
            <a:off x="5415193" y="1899173"/>
            <a:ext cx="217170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התחברות מורכב</a:t>
            </a:r>
          </a:p>
          <a:p>
            <a:pPr algn="ctr"/>
            <a:r>
              <a:rPr lang="en-US" dirty="0" err="1"/>
              <a:t>userLogIn</a:t>
            </a:r>
            <a:endParaRPr lang="he-IL" dirty="0"/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7E5E8B81-3FF4-416C-AA36-6F6626B2000C}"/>
              </a:ext>
            </a:extLst>
          </p:cNvPr>
          <p:cNvCxnSpPr>
            <a:cxnSpLocks/>
          </p:cNvCxnSpPr>
          <p:nvPr/>
        </p:nvCxnSpPr>
        <p:spPr>
          <a:xfrm>
            <a:off x="7586893" y="2690867"/>
            <a:ext cx="1486086" cy="73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CB34C5C2-D9B4-4F57-9FB1-A7E09AB435F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501043" y="2670698"/>
            <a:ext cx="5632" cy="79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C60066B0-0E13-4BFA-92C3-F28027080953}"/>
              </a:ext>
            </a:extLst>
          </p:cNvPr>
          <p:cNvCxnSpPr>
            <a:cxnSpLocks/>
          </p:cNvCxnSpPr>
          <p:nvPr/>
        </p:nvCxnSpPr>
        <p:spPr>
          <a:xfrm flipH="1">
            <a:off x="4231660" y="2697252"/>
            <a:ext cx="1449222" cy="80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71E1DF32-92F2-4D07-B99F-7037D395C9CF}"/>
              </a:ext>
            </a:extLst>
          </p:cNvPr>
          <p:cNvCxnSpPr>
            <a:cxnSpLocks/>
          </p:cNvCxnSpPr>
          <p:nvPr/>
        </p:nvCxnSpPr>
        <p:spPr>
          <a:xfrm flipH="1">
            <a:off x="2608283" y="2452983"/>
            <a:ext cx="2735245" cy="1050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B4A2F778-71B2-4396-BF6E-6164A1A9E26E}"/>
              </a:ext>
            </a:extLst>
          </p:cNvPr>
          <p:cNvSpPr txBox="1"/>
          <p:nvPr/>
        </p:nvSpPr>
        <p:spPr>
          <a:xfrm>
            <a:off x="7966229" y="2921168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הרשמה</a:t>
            </a: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D093EA24-E48C-45D3-B225-CFDC248C10F2}"/>
              </a:ext>
            </a:extLst>
          </p:cNvPr>
          <p:cNvSpPr txBox="1"/>
          <p:nvPr/>
        </p:nvSpPr>
        <p:spPr>
          <a:xfrm>
            <a:off x="4567154" y="2793333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פייסבוק</a:t>
            </a:r>
            <a:endParaRPr lang="he-IL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9C2539BF-88E3-4E46-AC0E-51F48079F6EE}"/>
              </a:ext>
            </a:extLst>
          </p:cNvPr>
          <p:cNvSpPr txBox="1"/>
          <p:nvPr/>
        </p:nvSpPr>
        <p:spPr>
          <a:xfrm>
            <a:off x="3615243" y="2608667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גוגל</a:t>
            </a: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F4BBD307-B104-4889-898D-446E1786D7AB}"/>
              </a:ext>
            </a:extLst>
          </p:cNvPr>
          <p:cNvSpPr txBox="1"/>
          <p:nvPr/>
        </p:nvSpPr>
        <p:spPr>
          <a:xfrm>
            <a:off x="5826111" y="2815470"/>
            <a:ext cx="11183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התחברות רגילה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A64BA713-8499-4A1A-8FD9-89647BE65519}"/>
              </a:ext>
            </a:extLst>
          </p:cNvPr>
          <p:cNvSpPr/>
          <p:nvPr/>
        </p:nvSpPr>
        <p:spPr>
          <a:xfrm>
            <a:off x="8824885" y="3503015"/>
            <a:ext cx="217170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טופס הרשמה</a:t>
            </a:r>
          </a:p>
          <a:p>
            <a:pPr algn="ctr"/>
            <a:r>
              <a:rPr lang="en-US" dirty="0"/>
              <a:t>registry</a:t>
            </a:r>
            <a:endParaRPr lang="he-IL" dirty="0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13825C58-8647-45FD-B39F-0497E4574685}"/>
              </a:ext>
            </a:extLst>
          </p:cNvPr>
          <p:cNvSpPr/>
          <p:nvPr/>
        </p:nvSpPr>
        <p:spPr>
          <a:xfrm>
            <a:off x="5370135" y="3492792"/>
            <a:ext cx="2171700" cy="771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הבית</a:t>
            </a:r>
          </a:p>
          <a:p>
            <a:pPr algn="ctr"/>
            <a:r>
              <a:rPr lang="en-US" dirty="0" err="1"/>
              <a:t>homePage</a:t>
            </a:r>
            <a:r>
              <a:rPr lang="he-IL" dirty="0"/>
              <a:t> 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8D608EEC-226B-4278-B586-2298B7C9BCD2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7669863" y="2210541"/>
            <a:ext cx="2240872" cy="12924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8A1EC9D7-4F4A-4FAE-A992-F2DF49D13CA9}"/>
              </a:ext>
            </a:extLst>
          </p:cNvPr>
          <p:cNvCxnSpPr>
            <a:cxnSpLocks/>
          </p:cNvCxnSpPr>
          <p:nvPr/>
        </p:nvCxnSpPr>
        <p:spPr>
          <a:xfrm>
            <a:off x="7224759" y="4295308"/>
            <a:ext cx="2685976" cy="11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9C361084-E859-447E-9DC3-A44C239F1F68}"/>
              </a:ext>
            </a:extLst>
          </p:cNvPr>
          <p:cNvSpPr txBox="1"/>
          <p:nvPr/>
        </p:nvSpPr>
        <p:spPr>
          <a:xfrm>
            <a:off x="8074096" y="4582974"/>
            <a:ext cx="9854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פרופיל</a:t>
            </a:r>
          </a:p>
          <a:p>
            <a:r>
              <a:rPr lang="he-IL" dirty="0"/>
              <a:t>אישי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5F8426A7-83D3-4A72-ADE4-B21F707DA568}"/>
              </a:ext>
            </a:extLst>
          </p:cNvPr>
          <p:cNvSpPr/>
          <p:nvPr/>
        </p:nvSpPr>
        <p:spPr>
          <a:xfrm>
            <a:off x="9599699" y="5438183"/>
            <a:ext cx="2171700" cy="771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פרופיל</a:t>
            </a:r>
          </a:p>
          <a:p>
            <a:pPr algn="ctr"/>
            <a:r>
              <a:rPr lang="en-US" dirty="0" err="1"/>
              <a:t>MyProfile</a:t>
            </a:r>
            <a:endParaRPr lang="he-IL" dirty="0"/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BE4824C1-096F-409E-9525-EAA86EC0DB84}"/>
              </a:ext>
            </a:extLst>
          </p:cNvPr>
          <p:cNvCxnSpPr>
            <a:cxnSpLocks/>
          </p:cNvCxnSpPr>
          <p:nvPr/>
        </p:nvCxnSpPr>
        <p:spPr>
          <a:xfrm>
            <a:off x="6895694" y="4302862"/>
            <a:ext cx="1314486" cy="114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מלבן 46">
            <a:extLst>
              <a:ext uri="{FF2B5EF4-FFF2-40B4-BE49-F238E27FC236}">
                <a16:creationId xmlns:a16="http://schemas.microsoft.com/office/drawing/2014/main" id="{6E19DBE6-E78C-4C67-9047-F34626854409}"/>
              </a:ext>
            </a:extLst>
          </p:cNvPr>
          <p:cNvSpPr/>
          <p:nvPr/>
        </p:nvSpPr>
        <p:spPr>
          <a:xfrm>
            <a:off x="7280103" y="5445049"/>
            <a:ext cx="2171700" cy="771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חדש</a:t>
            </a:r>
          </a:p>
          <a:p>
            <a:pPr algn="ctr"/>
            <a:r>
              <a:rPr lang="en-US" dirty="0" err="1"/>
              <a:t>CreatePost</a:t>
            </a:r>
            <a:endParaRPr lang="he-IL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7BB4BEAE-E70F-47D5-A5C8-8E09496E4540}"/>
              </a:ext>
            </a:extLst>
          </p:cNvPr>
          <p:cNvSpPr txBox="1"/>
          <p:nvPr/>
        </p:nvSpPr>
        <p:spPr>
          <a:xfrm>
            <a:off x="7049124" y="4591944"/>
            <a:ext cx="9854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יצירת פוסט</a:t>
            </a:r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BD50466C-28AA-4584-A320-A2C2D198DB93}"/>
              </a:ext>
            </a:extLst>
          </p:cNvPr>
          <p:cNvCxnSpPr>
            <a:cxnSpLocks/>
          </p:cNvCxnSpPr>
          <p:nvPr/>
        </p:nvCxnSpPr>
        <p:spPr>
          <a:xfrm flipH="1">
            <a:off x="6096000" y="4302862"/>
            <a:ext cx="222843" cy="113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מלבן 54">
            <a:extLst>
              <a:ext uri="{FF2B5EF4-FFF2-40B4-BE49-F238E27FC236}">
                <a16:creationId xmlns:a16="http://schemas.microsoft.com/office/drawing/2014/main" id="{BFA78177-51BA-406C-B000-26469E661F37}"/>
              </a:ext>
            </a:extLst>
          </p:cNvPr>
          <p:cNvSpPr/>
          <p:nvPr/>
        </p:nvSpPr>
        <p:spPr>
          <a:xfrm>
            <a:off x="4960507" y="5438181"/>
            <a:ext cx="2171700" cy="771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סינון פוסטים</a:t>
            </a:r>
          </a:p>
          <a:p>
            <a:pPr algn="ctr"/>
            <a:r>
              <a:rPr lang="en-US" dirty="0"/>
              <a:t>Search</a:t>
            </a:r>
            <a:endParaRPr lang="he-IL" dirty="0"/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409ABF24-F86C-4030-BA1D-7D49F8D73E86}"/>
              </a:ext>
            </a:extLst>
          </p:cNvPr>
          <p:cNvSpPr txBox="1"/>
          <p:nvPr/>
        </p:nvSpPr>
        <p:spPr>
          <a:xfrm>
            <a:off x="5551217" y="4692627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</a:t>
            </a:r>
          </a:p>
        </p:txBody>
      </p:sp>
      <p:sp>
        <p:nvSpPr>
          <p:cNvPr id="65" name="מלבן 64">
            <a:extLst>
              <a:ext uri="{FF2B5EF4-FFF2-40B4-BE49-F238E27FC236}">
                <a16:creationId xmlns:a16="http://schemas.microsoft.com/office/drawing/2014/main" id="{20821D27-C7B9-4F9B-97B5-DD4EC4B42860}"/>
              </a:ext>
            </a:extLst>
          </p:cNvPr>
          <p:cNvSpPr/>
          <p:nvPr/>
        </p:nvSpPr>
        <p:spPr>
          <a:xfrm>
            <a:off x="2620151" y="5438181"/>
            <a:ext cx="21717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כפתור בדף הבית - פתיחת פוסט</a:t>
            </a:r>
          </a:p>
          <a:p>
            <a:pPr algn="ctr"/>
            <a:r>
              <a:rPr lang="en-US" dirty="0"/>
              <a:t>Post</a:t>
            </a:r>
            <a:endParaRPr lang="he-IL" dirty="0"/>
          </a:p>
        </p:txBody>
      </p:sp>
      <p:cxnSp>
        <p:nvCxnSpPr>
          <p:cNvPr id="67" name="מחבר חץ ישר 66">
            <a:extLst>
              <a:ext uri="{FF2B5EF4-FFF2-40B4-BE49-F238E27FC236}">
                <a16:creationId xmlns:a16="http://schemas.microsoft.com/office/drawing/2014/main" id="{141BEC4A-4040-4323-BFD9-F85BF55ACF1B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3706001" y="4325109"/>
            <a:ext cx="2269345" cy="111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D8ED76BD-5997-4178-B8E9-55AFF40EA2E9}"/>
              </a:ext>
            </a:extLst>
          </p:cNvPr>
          <p:cNvSpPr txBox="1"/>
          <p:nvPr/>
        </p:nvSpPr>
        <p:spPr>
          <a:xfrm>
            <a:off x="4347962" y="4573177"/>
            <a:ext cx="9854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פתיחת פוסט</a:t>
            </a:r>
          </a:p>
        </p:txBody>
      </p:sp>
      <p:sp>
        <p:nvSpPr>
          <p:cNvPr id="73" name="מלבן 72">
            <a:extLst>
              <a:ext uri="{FF2B5EF4-FFF2-40B4-BE49-F238E27FC236}">
                <a16:creationId xmlns:a16="http://schemas.microsoft.com/office/drawing/2014/main" id="{E734635F-6237-4DBF-A132-14C020F45FA6}"/>
              </a:ext>
            </a:extLst>
          </p:cNvPr>
          <p:cNvSpPr/>
          <p:nvPr/>
        </p:nvSpPr>
        <p:spPr>
          <a:xfrm>
            <a:off x="227235" y="5438180"/>
            <a:ext cx="21717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פוסטים שמורים</a:t>
            </a:r>
            <a:endParaRPr lang="en-US" dirty="0"/>
          </a:p>
          <a:p>
            <a:pPr algn="ctr"/>
            <a:r>
              <a:rPr lang="en-US" dirty="0" err="1"/>
              <a:t>SavePosts</a:t>
            </a:r>
            <a:endParaRPr lang="he-IL" dirty="0"/>
          </a:p>
        </p:txBody>
      </p:sp>
      <p:cxnSp>
        <p:nvCxnSpPr>
          <p:cNvPr id="75" name="מחבר חץ ישר 74">
            <a:extLst>
              <a:ext uri="{FF2B5EF4-FFF2-40B4-BE49-F238E27FC236}">
                <a16:creationId xmlns:a16="http://schemas.microsoft.com/office/drawing/2014/main" id="{275F9163-E7FA-4829-AD3A-08DE71EDEBC8}"/>
              </a:ext>
            </a:extLst>
          </p:cNvPr>
          <p:cNvCxnSpPr>
            <a:cxnSpLocks/>
          </p:cNvCxnSpPr>
          <p:nvPr/>
        </p:nvCxnSpPr>
        <p:spPr>
          <a:xfrm flipH="1">
            <a:off x="1603735" y="3935663"/>
            <a:ext cx="3715239" cy="147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E6407A86-C62C-49AD-BD6B-E48F5D9C321E}"/>
              </a:ext>
            </a:extLst>
          </p:cNvPr>
          <p:cNvSpPr txBox="1"/>
          <p:nvPr/>
        </p:nvSpPr>
        <p:spPr>
          <a:xfrm>
            <a:off x="2769280" y="4380803"/>
            <a:ext cx="9854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פוסטים שמורים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29593F93-382C-4CB0-9A60-FB56524E3678}"/>
              </a:ext>
            </a:extLst>
          </p:cNvPr>
          <p:cNvSpPr/>
          <p:nvPr/>
        </p:nvSpPr>
        <p:spPr>
          <a:xfrm>
            <a:off x="220235" y="2367110"/>
            <a:ext cx="2171700" cy="771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טופס הרשמה למנהל</a:t>
            </a:r>
          </a:p>
          <a:p>
            <a:pPr algn="ctr"/>
            <a:r>
              <a:rPr lang="en-US" dirty="0"/>
              <a:t>registry</a:t>
            </a:r>
            <a:endParaRPr lang="he-IL" dirty="0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F3401162-C1A0-4090-B617-C0BEB2E5C7CC}"/>
              </a:ext>
            </a:extLst>
          </p:cNvPr>
          <p:cNvCxnSpPr>
            <a:cxnSpLocks/>
            <a:stCxn id="15" idx="2"/>
            <a:endCxn id="2" idx="0"/>
          </p:cNvCxnSpPr>
          <p:nvPr/>
        </p:nvCxnSpPr>
        <p:spPr>
          <a:xfrm flipH="1">
            <a:off x="1306085" y="2071194"/>
            <a:ext cx="871627" cy="29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599B6EE9-22BC-4DA5-9703-6446E464B438}"/>
              </a:ext>
            </a:extLst>
          </p:cNvPr>
          <p:cNvCxnSpPr>
            <a:cxnSpLocks/>
          </p:cNvCxnSpPr>
          <p:nvPr/>
        </p:nvCxnSpPr>
        <p:spPr>
          <a:xfrm>
            <a:off x="2589727" y="2078822"/>
            <a:ext cx="477140" cy="34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C9626BCC-FAFC-423B-AFD7-14E613C34BD0}"/>
              </a:ext>
            </a:extLst>
          </p:cNvPr>
          <p:cNvSpPr/>
          <p:nvPr/>
        </p:nvSpPr>
        <p:spPr>
          <a:xfrm>
            <a:off x="2688301" y="2421303"/>
            <a:ext cx="1301492" cy="6931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הבית</a:t>
            </a:r>
          </a:p>
          <a:p>
            <a:pPr algn="ctr"/>
            <a:r>
              <a:rPr lang="he-IL"/>
              <a:t>אחר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12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D1EC53D-9303-4BE9-A53D-FC9DB63683F2}"/>
              </a:ext>
            </a:extLst>
          </p:cNvPr>
          <p:cNvSpPr txBox="1"/>
          <p:nvPr/>
        </p:nvSpPr>
        <p:spPr>
          <a:xfrm>
            <a:off x="5193437" y="415679"/>
            <a:ext cx="209178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/>
              <a:t>welcome</a:t>
            </a:r>
            <a:endParaRPr lang="he-IL" sz="4000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17E7C68E-BDCF-45AF-A6E8-12BD2218D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3" b="-284"/>
          <a:stretch/>
        </p:blipFill>
        <p:spPr>
          <a:xfrm>
            <a:off x="4676775" y="1167631"/>
            <a:ext cx="2991746" cy="4328294"/>
          </a:xfrm>
          <a:prstGeom prst="rect">
            <a:avLst/>
          </a:prstGeom>
        </p:spPr>
      </p:pic>
      <p:sp>
        <p:nvSpPr>
          <p:cNvPr id="19" name="מלבן 18">
            <a:extLst>
              <a:ext uri="{FF2B5EF4-FFF2-40B4-BE49-F238E27FC236}">
                <a16:creationId xmlns:a16="http://schemas.microsoft.com/office/drawing/2014/main" id="{E16FB9CF-515C-484D-88D4-2918CCDC1A4D}"/>
              </a:ext>
            </a:extLst>
          </p:cNvPr>
          <p:cNvSpPr/>
          <p:nvPr/>
        </p:nvSpPr>
        <p:spPr>
          <a:xfrm>
            <a:off x="5362575" y="4171950"/>
            <a:ext cx="17907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מנהל</a:t>
            </a:r>
          </a:p>
        </p:txBody>
      </p:sp>
    </p:spTree>
    <p:extLst>
      <p:ext uri="{BB962C8B-B14F-4D97-AF65-F5344CB8AC3E}">
        <p14:creationId xmlns:p14="http://schemas.microsoft.com/office/powerpoint/2010/main" val="159738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95" y="834894"/>
            <a:ext cx="3706940" cy="5858163"/>
          </a:xfrm>
          <a:prstGeom prst="rect">
            <a:avLst/>
          </a:prstGeom>
        </p:spPr>
      </p:pic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67873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5FE0624-3E1E-491C-8914-57779AFF1EAA}"/>
              </a:ext>
            </a:extLst>
          </p:cNvPr>
          <p:cNvSpPr txBox="1"/>
          <p:nvPr/>
        </p:nvSpPr>
        <p:spPr>
          <a:xfrm>
            <a:off x="3168260" y="140637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התחברות פשוט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1A68EA-A608-487B-9665-09EAE173808F}"/>
              </a:ext>
            </a:extLst>
          </p:cNvPr>
          <p:cNvSpPr txBox="1"/>
          <p:nvPr/>
        </p:nvSpPr>
        <p:spPr>
          <a:xfrm>
            <a:off x="5004694" y="2173050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משתמש__________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1A1362B-9F29-4336-9BF3-D3C0BC588DD3}"/>
              </a:ext>
            </a:extLst>
          </p:cNvPr>
          <p:cNvSpPr txBox="1"/>
          <p:nvPr/>
        </p:nvSpPr>
        <p:spPr>
          <a:xfrm>
            <a:off x="4988740" y="2751782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סיסמה______________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D702317-9AA2-4BBF-8C27-416AEC28AD2C}"/>
              </a:ext>
            </a:extLst>
          </p:cNvPr>
          <p:cNvSpPr/>
          <p:nvPr/>
        </p:nvSpPr>
        <p:spPr>
          <a:xfrm>
            <a:off x="4988740" y="4350058"/>
            <a:ext cx="1527470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התחבר</a:t>
            </a:r>
          </a:p>
        </p:txBody>
      </p:sp>
    </p:spTree>
    <p:extLst>
      <p:ext uri="{BB962C8B-B14F-4D97-AF65-F5344CB8AC3E}">
        <p14:creationId xmlns:p14="http://schemas.microsoft.com/office/powerpoint/2010/main" val="207709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95" y="834894"/>
            <a:ext cx="3706940" cy="5858163"/>
          </a:xfrm>
          <a:prstGeom prst="rect">
            <a:avLst/>
          </a:prstGeom>
        </p:spPr>
      </p:pic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67873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5FE0624-3E1E-491C-8914-57779AFF1EAA}"/>
              </a:ext>
            </a:extLst>
          </p:cNvPr>
          <p:cNvSpPr txBox="1"/>
          <p:nvPr/>
        </p:nvSpPr>
        <p:spPr>
          <a:xfrm>
            <a:off x="3278821" y="148398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הרשמה מסורתית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1A68EA-A608-487B-9665-09EAE173808F}"/>
              </a:ext>
            </a:extLst>
          </p:cNvPr>
          <p:cNvSpPr txBox="1"/>
          <p:nvPr/>
        </p:nvSpPr>
        <p:spPr>
          <a:xfrm>
            <a:off x="5004694" y="2173050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משתמש__________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1A1362B-9F29-4336-9BF3-D3C0BC588DD3}"/>
              </a:ext>
            </a:extLst>
          </p:cNvPr>
          <p:cNvSpPr txBox="1"/>
          <p:nvPr/>
        </p:nvSpPr>
        <p:spPr>
          <a:xfrm>
            <a:off x="4988740" y="2751782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סיסמה______________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97517AE-9A9A-4CCB-A49B-748588D6F952}"/>
              </a:ext>
            </a:extLst>
          </p:cNvPr>
          <p:cNvSpPr txBox="1"/>
          <p:nvPr/>
        </p:nvSpPr>
        <p:spPr>
          <a:xfrm>
            <a:off x="5004694" y="3724580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אימייל___________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7FD5893-2F3A-49DD-B55A-788365695301}"/>
              </a:ext>
            </a:extLst>
          </p:cNvPr>
          <p:cNvSpPr txBox="1"/>
          <p:nvPr/>
        </p:nvSpPr>
        <p:spPr>
          <a:xfrm>
            <a:off x="4988740" y="3202950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ודא סיסמה___________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D702317-9AA2-4BBF-8C27-416AEC28AD2C}"/>
              </a:ext>
            </a:extLst>
          </p:cNvPr>
          <p:cNvSpPr/>
          <p:nvPr/>
        </p:nvSpPr>
        <p:spPr>
          <a:xfrm>
            <a:off x="4988740" y="4350058"/>
            <a:ext cx="1527470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הירשם</a:t>
            </a:r>
          </a:p>
        </p:txBody>
      </p:sp>
    </p:spTree>
    <p:extLst>
      <p:ext uri="{BB962C8B-B14F-4D97-AF65-F5344CB8AC3E}">
        <p14:creationId xmlns:p14="http://schemas.microsoft.com/office/powerpoint/2010/main" val="404556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07" y="913972"/>
            <a:ext cx="3706940" cy="5858163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76693D26-A292-48DE-934D-AAFFFBF96C17}"/>
              </a:ext>
            </a:extLst>
          </p:cNvPr>
          <p:cNvSpPr/>
          <p:nvPr/>
        </p:nvSpPr>
        <p:spPr>
          <a:xfrm>
            <a:off x="9332836" y="599367"/>
            <a:ext cx="965261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הוספת פוסט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C7BBDAA-8DAF-4F50-AB3B-E371031EF117}"/>
              </a:ext>
            </a:extLst>
          </p:cNvPr>
          <p:cNvSpPr/>
          <p:nvPr/>
        </p:nvSpPr>
        <p:spPr>
          <a:xfrm>
            <a:off x="7036381" y="959060"/>
            <a:ext cx="929891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toolbar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CDC0063-8A98-419E-9D51-6A93992018FA}"/>
              </a:ext>
            </a:extLst>
          </p:cNvPr>
          <p:cNvSpPr/>
          <p:nvPr/>
        </p:nvSpPr>
        <p:spPr>
          <a:xfrm>
            <a:off x="9332836" y="1055677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58995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מלבן 28">
            <a:extLst>
              <a:ext uri="{FF2B5EF4-FFF2-40B4-BE49-F238E27FC236}">
                <a16:creationId xmlns:a16="http://schemas.microsoft.com/office/drawing/2014/main" id="{E6611012-502E-4EA7-8173-C715FB1562AA}"/>
              </a:ext>
            </a:extLst>
          </p:cNvPr>
          <p:cNvSpPr/>
          <p:nvPr/>
        </p:nvSpPr>
        <p:spPr>
          <a:xfrm>
            <a:off x="4507797" y="2033650"/>
            <a:ext cx="3433160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1D8962FA-7840-48F8-852D-2E7CBA539E55}"/>
              </a:ext>
            </a:extLst>
          </p:cNvPr>
          <p:cNvSpPr/>
          <p:nvPr/>
        </p:nvSpPr>
        <p:spPr>
          <a:xfrm>
            <a:off x="4507797" y="3259246"/>
            <a:ext cx="3433160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153E208F-CE04-4884-A048-F3DF24301741}"/>
              </a:ext>
            </a:extLst>
          </p:cNvPr>
          <p:cNvSpPr/>
          <p:nvPr/>
        </p:nvSpPr>
        <p:spPr>
          <a:xfrm>
            <a:off x="4507797" y="4484842"/>
            <a:ext cx="3433160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5DA3BC0A-E9B8-4329-8F56-169EEB746C42}"/>
              </a:ext>
            </a:extLst>
          </p:cNvPr>
          <p:cNvSpPr/>
          <p:nvPr/>
        </p:nvSpPr>
        <p:spPr>
          <a:xfrm>
            <a:off x="9333623" y="1493484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הפרופיל שלי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A687552-BF84-436F-A485-38B89757A9A7}"/>
              </a:ext>
            </a:extLst>
          </p:cNvPr>
          <p:cNvSpPr/>
          <p:nvPr/>
        </p:nvSpPr>
        <p:spPr>
          <a:xfrm>
            <a:off x="9326979" y="1947242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פוסטים שמורים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136C6B0E-09DC-4338-B560-CA8A9D1973C6}"/>
              </a:ext>
            </a:extLst>
          </p:cNvPr>
          <p:cNvCxnSpPr>
            <a:endCxn id="8" idx="1"/>
          </p:cNvCxnSpPr>
          <p:nvPr/>
        </p:nvCxnSpPr>
        <p:spPr>
          <a:xfrm flipV="1">
            <a:off x="7966272" y="1281508"/>
            <a:ext cx="1366564" cy="120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D1EC53D-9303-4BE9-A53D-FC9DB63683F2}"/>
              </a:ext>
            </a:extLst>
          </p:cNvPr>
          <p:cNvSpPr txBox="1"/>
          <p:nvPr/>
        </p:nvSpPr>
        <p:spPr>
          <a:xfrm>
            <a:off x="3278821" y="148398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דף הבית אופציה 2</a:t>
            </a:r>
          </a:p>
        </p:txBody>
      </p:sp>
    </p:spTree>
    <p:extLst>
      <p:ext uri="{BB962C8B-B14F-4D97-AF65-F5344CB8AC3E}">
        <p14:creationId xmlns:p14="http://schemas.microsoft.com/office/powerpoint/2010/main" val="122650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56" y="826187"/>
            <a:ext cx="3706940" cy="5858163"/>
          </a:xfrm>
          <a:prstGeom prst="rect">
            <a:avLst/>
          </a:prstGeom>
        </p:spPr>
      </p:pic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67873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5FE0624-3E1E-491C-8914-57779AFF1EAA}"/>
              </a:ext>
            </a:extLst>
          </p:cNvPr>
          <p:cNvSpPr txBox="1"/>
          <p:nvPr/>
        </p:nvSpPr>
        <p:spPr>
          <a:xfrm>
            <a:off x="3278821" y="148398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חיפוש פוסטים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D702317-9AA2-4BBF-8C27-416AEC28AD2C}"/>
              </a:ext>
            </a:extLst>
          </p:cNvPr>
          <p:cNvSpPr/>
          <p:nvPr/>
        </p:nvSpPr>
        <p:spPr>
          <a:xfrm>
            <a:off x="4561747" y="5519405"/>
            <a:ext cx="1527470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חפש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6171DA-A0EE-481C-8B52-FE2ED1FE59A8}"/>
              </a:ext>
            </a:extLst>
          </p:cNvPr>
          <p:cNvSpPr/>
          <p:nvPr/>
        </p:nvSpPr>
        <p:spPr>
          <a:xfrm>
            <a:off x="7036381" y="959060"/>
            <a:ext cx="929891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toolbar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F87243A-52C1-4DE2-BC2F-F112FDA704D9}"/>
              </a:ext>
            </a:extLst>
          </p:cNvPr>
          <p:cNvSpPr/>
          <p:nvPr/>
        </p:nvSpPr>
        <p:spPr>
          <a:xfrm>
            <a:off x="9332836" y="599367"/>
            <a:ext cx="965261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הוספת פוסט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D6339B3-E22B-4E74-97A5-EBAB37C5D746}"/>
              </a:ext>
            </a:extLst>
          </p:cNvPr>
          <p:cNvSpPr/>
          <p:nvPr/>
        </p:nvSpPr>
        <p:spPr>
          <a:xfrm>
            <a:off x="9332836" y="1055677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258D5E5-2A17-4E1F-BC75-E3FF6C2FF53E}"/>
              </a:ext>
            </a:extLst>
          </p:cNvPr>
          <p:cNvSpPr/>
          <p:nvPr/>
        </p:nvSpPr>
        <p:spPr>
          <a:xfrm>
            <a:off x="9333623" y="1493484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הפרופיל שלי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74B0CED-F1C2-4AC6-93D0-F128A77507AF}"/>
              </a:ext>
            </a:extLst>
          </p:cNvPr>
          <p:cNvSpPr/>
          <p:nvPr/>
        </p:nvSpPr>
        <p:spPr>
          <a:xfrm>
            <a:off x="9326979" y="1947242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פוסטים שמורים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40C9C15D-3BC7-45F3-BBB0-F9C3E3ABBE06}"/>
              </a:ext>
            </a:extLst>
          </p:cNvPr>
          <p:cNvCxnSpPr>
            <a:cxnSpLocks/>
          </p:cNvCxnSpPr>
          <p:nvPr/>
        </p:nvCxnSpPr>
        <p:spPr>
          <a:xfrm flipV="1">
            <a:off x="7966272" y="1281508"/>
            <a:ext cx="1366564" cy="120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2E4AF6A-BA78-4DC2-924F-3E5450220178}"/>
              </a:ext>
            </a:extLst>
          </p:cNvPr>
          <p:cNvSpPr txBox="1"/>
          <p:nvPr/>
        </p:nvSpPr>
        <p:spPr>
          <a:xfrm>
            <a:off x="4838540" y="1999313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יעד: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B7DF0D2D-E15A-464C-92C9-B8A04079871B}"/>
              </a:ext>
            </a:extLst>
          </p:cNvPr>
          <p:cNvSpPr/>
          <p:nvPr/>
        </p:nvSpPr>
        <p:spPr>
          <a:xfrm>
            <a:off x="4705211" y="2376173"/>
            <a:ext cx="3126420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בחירה מרובה עם אופציית כתיבה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792EA93-96FE-4D92-BBDE-17774CCC123D}"/>
              </a:ext>
            </a:extLst>
          </p:cNvPr>
          <p:cNvSpPr txBox="1"/>
          <p:nvPr/>
        </p:nvSpPr>
        <p:spPr>
          <a:xfrm>
            <a:off x="5024762" y="2890248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תאריך טיסה</a:t>
            </a: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B41B40E0-96B8-4E33-9F79-64AF1E659A21}"/>
              </a:ext>
            </a:extLst>
          </p:cNvPr>
          <p:cNvSpPr/>
          <p:nvPr/>
        </p:nvSpPr>
        <p:spPr>
          <a:xfrm>
            <a:off x="4775006" y="3259580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גמיש בתאריכים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9D6C0886-E553-4FDC-95C0-FA5B102CE9AB}"/>
              </a:ext>
            </a:extLst>
          </p:cNvPr>
          <p:cNvSpPr/>
          <p:nvPr/>
        </p:nvSpPr>
        <p:spPr>
          <a:xfrm>
            <a:off x="6528930" y="3271015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מדויק</a:t>
            </a:r>
          </a:p>
        </p:txBody>
      </p: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4A537DC5-93B7-4AB6-8AB3-12DB8EF3BE00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556396" y="3259581"/>
            <a:ext cx="1218610" cy="242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16D43646-2347-4047-B07B-6FCDE359A175}"/>
              </a:ext>
            </a:extLst>
          </p:cNvPr>
          <p:cNvSpPr/>
          <p:nvPr/>
        </p:nvSpPr>
        <p:spPr>
          <a:xfrm>
            <a:off x="2209651" y="2825356"/>
            <a:ext cx="1333099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טווח- סימון שני ימים</a:t>
            </a: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F6C75757-49A6-47B3-B76D-3A55AE64A2EC}"/>
              </a:ext>
            </a:extLst>
          </p:cNvPr>
          <p:cNvSpPr/>
          <p:nvPr/>
        </p:nvSpPr>
        <p:spPr>
          <a:xfrm>
            <a:off x="8704411" y="3032397"/>
            <a:ext cx="1132047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לוח שנה בימים- יום ספציפי</a:t>
            </a:r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FDD701C1-BE5D-4715-8CED-6DBB44A47FF2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821463" y="3501707"/>
            <a:ext cx="882948" cy="2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A6EE6EFC-F1D9-41C9-97E0-66D1D8755D2E}"/>
              </a:ext>
            </a:extLst>
          </p:cNvPr>
          <p:cNvSpPr txBox="1"/>
          <p:nvPr/>
        </p:nvSpPr>
        <p:spPr>
          <a:xfrm>
            <a:off x="5024762" y="3821519"/>
            <a:ext cx="27967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 מתקדם-נפתח בלחיצה</a:t>
            </a: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99B7B82C-E9A2-49E6-89B5-473052A64413}"/>
              </a:ext>
            </a:extLst>
          </p:cNvPr>
          <p:cNvSpPr txBox="1"/>
          <p:nvPr/>
        </p:nvSpPr>
        <p:spPr>
          <a:xfrm>
            <a:off x="6052240" y="4047156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גיל</a:t>
            </a: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EB9E9A49-E01D-47DA-8666-6DED3A69B7F4}"/>
              </a:ext>
            </a:extLst>
          </p:cNvPr>
          <p:cNvSpPr/>
          <p:nvPr/>
        </p:nvSpPr>
        <p:spPr>
          <a:xfrm>
            <a:off x="6622131" y="4321363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סימון טווח גילאים</a:t>
            </a: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59B9B1F3-EA51-47A9-9C2C-4E4B184EFB2B}"/>
              </a:ext>
            </a:extLst>
          </p:cNvPr>
          <p:cNvSpPr txBox="1"/>
          <p:nvPr/>
        </p:nvSpPr>
        <p:spPr>
          <a:xfrm>
            <a:off x="4200551" y="4022265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מין</a:t>
            </a:r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7D682D68-AC6E-462C-80CB-24BAE4682126}"/>
              </a:ext>
            </a:extLst>
          </p:cNvPr>
          <p:cNvSpPr/>
          <p:nvPr/>
        </p:nvSpPr>
        <p:spPr>
          <a:xfrm>
            <a:off x="4817263" y="4314024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זכר/נקבה/לא משנה לי</a:t>
            </a: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5CB11192-7ABD-416F-A6FC-620C43539567}"/>
              </a:ext>
            </a:extLst>
          </p:cNvPr>
          <p:cNvSpPr txBox="1"/>
          <p:nvPr/>
        </p:nvSpPr>
        <p:spPr>
          <a:xfrm>
            <a:off x="5076844" y="4728520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מטרות טיסה</a:t>
            </a:r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ED06A9CF-21CE-40FD-ADB3-C48B85D4BC75}"/>
              </a:ext>
            </a:extLst>
          </p:cNvPr>
          <p:cNvSpPr/>
          <p:nvPr/>
        </p:nvSpPr>
        <p:spPr>
          <a:xfrm>
            <a:off x="4909969" y="5063240"/>
            <a:ext cx="3126420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בחירה מרובה עם אופציית כתיבה</a:t>
            </a:r>
          </a:p>
        </p:txBody>
      </p:sp>
    </p:spTree>
    <p:extLst>
      <p:ext uri="{BB962C8B-B14F-4D97-AF65-F5344CB8AC3E}">
        <p14:creationId xmlns:p14="http://schemas.microsoft.com/office/powerpoint/2010/main" val="189950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07" y="913972"/>
            <a:ext cx="3706940" cy="5858163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76693D26-A292-48DE-934D-AAFFFBF96C17}"/>
              </a:ext>
            </a:extLst>
          </p:cNvPr>
          <p:cNvSpPr/>
          <p:nvPr/>
        </p:nvSpPr>
        <p:spPr>
          <a:xfrm>
            <a:off x="9332836" y="599367"/>
            <a:ext cx="965261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הוספת פוסט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C7BBDAA-8DAF-4F50-AB3B-E371031EF117}"/>
              </a:ext>
            </a:extLst>
          </p:cNvPr>
          <p:cNvSpPr/>
          <p:nvPr/>
        </p:nvSpPr>
        <p:spPr>
          <a:xfrm>
            <a:off x="7036381" y="959060"/>
            <a:ext cx="929891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toolbar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CDC0063-8A98-419E-9D51-6A93992018FA}"/>
              </a:ext>
            </a:extLst>
          </p:cNvPr>
          <p:cNvSpPr/>
          <p:nvPr/>
        </p:nvSpPr>
        <p:spPr>
          <a:xfrm>
            <a:off x="9332836" y="1055677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58995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מלבן 34">
            <a:extLst>
              <a:ext uri="{FF2B5EF4-FFF2-40B4-BE49-F238E27FC236}">
                <a16:creationId xmlns:a16="http://schemas.microsoft.com/office/drawing/2014/main" id="{153E208F-CE04-4884-A048-F3DF24301741}"/>
              </a:ext>
            </a:extLst>
          </p:cNvPr>
          <p:cNvSpPr/>
          <p:nvPr/>
        </p:nvSpPr>
        <p:spPr>
          <a:xfrm>
            <a:off x="4643021" y="2173073"/>
            <a:ext cx="2151030" cy="1127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על עצמי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5DA3BC0A-E9B8-4329-8F56-169EEB746C42}"/>
              </a:ext>
            </a:extLst>
          </p:cNvPr>
          <p:cNvSpPr/>
          <p:nvPr/>
        </p:nvSpPr>
        <p:spPr>
          <a:xfrm>
            <a:off x="9333623" y="1493484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הפרופיל שלי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A687552-BF84-436F-A485-38B89757A9A7}"/>
              </a:ext>
            </a:extLst>
          </p:cNvPr>
          <p:cNvSpPr/>
          <p:nvPr/>
        </p:nvSpPr>
        <p:spPr>
          <a:xfrm>
            <a:off x="9326979" y="1947242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פוסטים שמורים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136C6B0E-09DC-4338-B560-CA8A9D1973C6}"/>
              </a:ext>
            </a:extLst>
          </p:cNvPr>
          <p:cNvCxnSpPr>
            <a:endCxn id="8" idx="1"/>
          </p:cNvCxnSpPr>
          <p:nvPr/>
        </p:nvCxnSpPr>
        <p:spPr>
          <a:xfrm flipV="1">
            <a:off x="7966272" y="1281508"/>
            <a:ext cx="1366564" cy="120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D1EC53D-9303-4BE9-A53D-FC9DB63683F2}"/>
              </a:ext>
            </a:extLst>
          </p:cNvPr>
          <p:cNvSpPr txBox="1"/>
          <p:nvPr/>
        </p:nvSpPr>
        <p:spPr>
          <a:xfrm>
            <a:off x="2899417" y="140984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הפרופיל שלי</a:t>
            </a:r>
          </a:p>
        </p:txBody>
      </p:sp>
      <p:pic>
        <p:nvPicPr>
          <p:cNvPr id="1026" name="Picture 2" descr="PROFILE -">
            <a:extLst>
              <a:ext uri="{FF2B5EF4-FFF2-40B4-BE49-F238E27FC236}">
                <a16:creationId xmlns:a16="http://schemas.microsoft.com/office/drawing/2014/main" id="{A7213802-EEC9-40EE-A2ED-B2D16447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1604" y="2157617"/>
            <a:ext cx="1043949" cy="11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B34239D1-9B1F-43C2-A209-F4869F088290}"/>
              </a:ext>
            </a:extLst>
          </p:cNvPr>
          <p:cNvCxnSpPr>
            <a:cxnSpLocks/>
          </p:cNvCxnSpPr>
          <p:nvPr/>
        </p:nvCxnSpPr>
        <p:spPr>
          <a:xfrm flipV="1">
            <a:off x="4423829" y="3346961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DB66A148-EBAD-45D7-BD43-FE0F10BF2D49}"/>
              </a:ext>
            </a:extLst>
          </p:cNvPr>
          <p:cNvSpPr/>
          <p:nvPr/>
        </p:nvSpPr>
        <p:spPr>
          <a:xfrm>
            <a:off x="4640710" y="2882625"/>
            <a:ext cx="819058" cy="4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קרא עוד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5AB75B0-9076-4342-8104-527854710428}"/>
              </a:ext>
            </a:extLst>
          </p:cNvPr>
          <p:cNvSpPr txBox="1"/>
          <p:nvPr/>
        </p:nvSpPr>
        <p:spPr>
          <a:xfrm>
            <a:off x="5159266" y="3249123"/>
            <a:ext cx="212877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הפוסטים שלי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2176AE9-0651-4944-A2DA-DA7794BCB697}"/>
              </a:ext>
            </a:extLst>
          </p:cNvPr>
          <p:cNvSpPr/>
          <p:nvPr/>
        </p:nvSpPr>
        <p:spPr>
          <a:xfrm>
            <a:off x="5066027" y="3935798"/>
            <a:ext cx="2346828" cy="881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1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63E4AABD-202F-48EA-BAAF-0EA83C9FD276}"/>
              </a:ext>
            </a:extLst>
          </p:cNvPr>
          <p:cNvSpPr/>
          <p:nvPr/>
        </p:nvSpPr>
        <p:spPr>
          <a:xfrm>
            <a:off x="5050239" y="4953464"/>
            <a:ext cx="2346828" cy="881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2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AA6F0731-FB41-43A3-AC9F-73B70F0925A2}"/>
              </a:ext>
            </a:extLst>
          </p:cNvPr>
          <p:cNvSpPr/>
          <p:nvPr/>
        </p:nvSpPr>
        <p:spPr>
          <a:xfrm>
            <a:off x="6672020" y="5827417"/>
            <a:ext cx="1336688" cy="4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ערוך פרופיל</a:t>
            </a:r>
          </a:p>
        </p:txBody>
      </p:sp>
    </p:spTree>
    <p:extLst>
      <p:ext uri="{BB962C8B-B14F-4D97-AF65-F5344CB8AC3E}">
        <p14:creationId xmlns:p14="http://schemas.microsoft.com/office/powerpoint/2010/main" val="203105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56" y="826187"/>
            <a:ext cx="3706940" cy="5858163"/>
          </a:xfrm>
          <a:prstGeom prst="rect">
            <a:avLst/>
          </a:prstGeom>
        </p:spPr>
      </p:pic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67873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5FE0624-3E1E-491C-8914-57779AFF1EAA}"/>
              </a:ext>
            </a:extLst>
          </p:cNvPr>
          <p:cNvSpPr txBox="1"/>
          <p:nvPr/>
        </p:nvSpPr>
        <p:spPr>
          <a:xfrm>
            <a:off x="3278821" y="148398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יצירת פוסט חדש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D702317-9AA2-4BBF-8C27-416AEC28AD2C}"/>
              </a:ext>
            </a:extLst>
          </p:cNvPr>
          <p:cNvSpPr/>
          <p:nvPr/>
        </p:nvSpPr>
        <p:spPr>
          <a:xfrm>
            <a:off x="4533112" y="5557418"/>
            <a:ext cx="1527470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העלאת פוסט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6171DA-A0EE-481C-8B52-FE2ED1FE59A8}"/>
              </a:ext>
            </a:extLst>
          </p:cNvPr>
          <p:cNvSpPr/>
          <p:nvPr/>
        </p:nvSpPr>
        <p:spPr>
          <a:xfrm>
            <a:off x="7036381" y="959060"/>
            <a:ext cx="929891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toolbar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F87243A-52C1-4DE2-BC2F-F112FDA704D9}"/>
              </a:ext>
            </a:extLst>
          </p:cNvPr>
          <p:cNvSpPr/>
          <p:nvPr/>
        </p:nvSpPr>
        <p:spPr>
          <a:xfrm>
            <a:off x="9332836" y="599367"/>
            <a:ext cx="965261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הוספת פוסט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D6339B3-E22B-4E74-97A5-EBAB37C5D746}"/>
              </a:ext>
            </a:extLst>
          </p:cNvPr>
          <p:cNvSpPr/>
          <p:nvPr/>
        </p:nvSpPr>
        <p:spPr>
          <a:xfrm>
            <a:off x="9332836" y="1055677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258D5E5-2A17-4E1F-BC75-E3FF6C2FF53E}"/>
              </a:ext>
            </a:extLst>
          </p:cNvPr>
          <p:cNvSpPr/>
          <p:nvPr/>
        </p:nvSpPr>
        <p:spPr>
          <a:xfrm>
            <a:off x="9333623" y="1493484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הפרופיל שלי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74B0CED-F1C2-4AC6-93D0-F128A77507AF}"/>
              </a:ext>
            </a:extLst>
          </p:cNvPr>
          <p:cNvSpPr/>
          <p:nvPr/>
        </p:nvSpPr>
        <p:spPr>
          <a:xfrm>
            <a:off x="9326979" y="1947242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פוסטים שמורים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40C9C15D-3BC7-45F3-BBB0-F9C3E3ABBE06}"/>
              </a:ext>
            </a:extLst>
          </p:cNvPr>
          <p:cNvCxnSpPr>
            <a:cxnSpLocks/>
          </p:cNvCxnSpPr>
          <p:nvPr/>
        </p:nvCxnSpPr>
        <p:spPr>
          <a:xfrm flipV="1">
            <a:off x="7966272" y="1281508"/>
            <a:ext cx="1366564" cy="120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2E4AF6A-BA78-4DC2-924F-3E5450220178}"/>
              </a:ext>
            </a:extLst>
          </p:cNvPr>
          <p:cNvSpPr txBox="1"/>
          <p:nvPr/>
        </p:nvSpPr>
        <p:spPr>
          <a:xfrm>
            <a:off x="4838540" y="1999313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יעד: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B7DF0D2D-E15A-464C-92C9-B8A04079871B}"/>
              </a:ext>
            </a:extLst>
          </p:cNvPr>
          <p:cNvSpPr/>
          <p:nvPr/>
        </p:nvSpPr>
        <p:spPr>
          <a:xfrm>
            <a:off x="4705211" y="2376173"/>
            <a:ext cx="3126420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בחירה מרובה עם אופציית כתיבה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792EA93-96FE-4D92-BBDE-17774CCC123D}"/>
              </a:ext>
            </a:extLst>
          </p:cNvPr>
          <p:cNvSpPr txBox="1"/>
          <p:nvPr/>
        </p:nvSpPr>
        <p:spPr>
          <a:xfrm>
            <a:off x="5024762" y="2890248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תאריך טיסה</a:t>
            </a: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B41B40E0-96B8-4E33-9F79-64AF1E659A21}"/>
              </a:ext>
            </a:extLst>
          </p:cNvPr>
          <p:cNvSpPr/>
          <p:nvPr/>
        </p:nvSpPr>
        <p:spPr>
          <a:xfrm>
            <a:off x="4775006" y="3259580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גמיש בתאריכים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9D6C0886-E553-4FDC-95C0-FA5B102CE9AB}"/>
              </a:ext>
            </a:extLst>
          </p:cNvPr>
          <p:cNvSpPr/>
          <p:nvPr/>
        </p:nvSpPr>
        <p:spPr>
          <a:xfrm>
            <a:off x="6519225" y="3237724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מדויק</a:t>
            </a:r>
          </a:p>
        </p:txBody>
      </p: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4A537DC5-93B7-4AB6-8AB3-12DB8EF3BE00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556396" y="3259581"/>
            <a:ext cx="1218610" cy="242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16D43646-2347-4047-B07B-6FCDE359A175}"/>
              </a:ext>
            </a:extLst>
          </p:cNvPr>
          <p:cNvSpPr/>
          <p:nvPr/>
        </p:nvSpPr>
        <p:spPr>
          <a:xfrm>
            <a:off x="2209651" y="2825356"/>
            <a:ext cx="1333099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טווח- סימון שני ימים</a:t>
            </a: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F6C75757-49A6-47B3-B76D-3A55AE64A2EC}"/>
              </a:ext>
            </a:extLst>
          </p:cNvPr>
          <p:cNvSpPr/>
          <p:nvPr/>
        </p:nvSpPr>
        <p:spPr>
          <a:xfrm>
            <a:off x="8704411" y="3032397"/>
            <a:ext cx="1132047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לוח שנה בימים- יום ספציפי</a:t>
            </a:r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FDD701C1-BE5D-4715-8CED-6DBB44A47FF2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821463" y="3501707"/>
            <a:ext cx="882948" cy="2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5CB11192-7ABD-416F-A6FC-620C43539567}"/>
              </a:ext>
            </a:extLst>
          </p:cNvPr>
          <p:cNvSpPr txBox="1"/>
          <p:nvPr/>
        </p:nvSpPr>
        <p:spPr>
          <a:xfrm>
            <a:off x="5024762" y="3783485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מטרות טיסה</a:t>
            </a:r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ED06A9CF-21CE-40FD-ADB3-C48B85D4BC75}"/>
              </a:ext>
            </a:extLst>
          </p:cNvPr>
          <p:cNvSpPr/>
          <p:nvPr/>
        </p:nvSpPr>
        <p:spPr>
          <a:xfrm>
            <a:off x="4784159" y="4142987"/>
            <a:ext cx="3126420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בחירה מרובה עם אופציית כתיבה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65060F7C-A5A8-4CC7-9D18-8ACEE8C521B9}"/>
              </a:ext>
            </a:extLst>
          </p:cNvPr>
          <p:cNvSpPr txBox="1"/>
          <p:nvPr/>
        </p:nvSpPr>
        <p:spPr>
          <a:xfrm>
            <a:off x="5046790" y="4565866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טקסט חופשי: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BD0A53EE-4BB5-41CD-BE76-154885068F70}"/>
              </a:ext>
            </a:extLst>
          </p:cNvPr>
          <p:cNvSpPr/>
          <p:nvPr/>
        </p:nvSpPr>
        <p:spPr>
          <a:xfrm>
            <a:off x="4784159" y="4953380"/>
            <a:ext cx="3126420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לכתוב בנוסף</a:t>
            </a:r>
          </a:p>
        </p:txBody>
      </p:sp>
    </p:spTree>
    <p:extLst>
      <p:ext uri="{BB962C8B-B14F-4D97-AF65-F5344CB8AC3E}">
        <p14:creationId xmlns:p14="http://schemas.microsoft.com/office/powerpoint/2010/main" val="242371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5FE0624-3E1E-491C-8914-57779AFF1EAA}"/>
              </a:ext>
            </a:extLst>
          </p:cNvPr>
          <p:cNvSpPr txBox="1"/>
          <p:nvPr/>
        </p:nvSpPr>
        <p:spPr>
          <a:xfrm>
            <a:off x="3168260" y="140637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משימות להמשך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916FF2-74B2-458D-8C84-DE637176F29B}"/>
              </a:ext>
            </a:extLst>
          </p:cNvPr>
          <p:cNvSpPr txBox="1"/>
          <p:nvPr/>
        </p:nvSpPr>
        <p:spPr>
          <a:xfrm>
            <a:off x="4041446" y="1653503"/>
            <a:ext cx="6613865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he-IL" dirty="0"/>
              <a:t>חיפוש </a:t>
            </a:r>
            <a:r>
              <a:rPr lang="he-IL" dirty="0" err="1"/>
              <a:t>פוסט+יצירת</a:t>
            </a:r>
            <a:r>
              <a:rPr lang="he-IL" dirty="0"/>
              <a:t> פוסט: חיפוש עיר עם השלמה</a:t>
            </a:r>
          </a:p>
          <a:p>
            <a:pPr marL="342900" indent="-342900">
              <a:buAutoNum type="arabicPeriod"/>
            </a:pPr>
            <a:r>
              <a:rPr lang="he-IL" dirty="0">
                <a:highlight>
                  <a:srgbClr val="FFFF00"/>
                </a:highlight>
              </a:rPr>
              <a:t>שמירת פוסט – </a:t>
            </a:r>
            <a:r>
              <a:rPr lang="en-US" dirty="0">
                <a:highlight>
                  <a:srgbClr val="FFFF00"/>
                </a:highlight>
              </a:rPr>
              <a:t>DB </a:t>
            </a:r>
            <a:r>
              <a:rPr lang="he-IL" dirty="0">
                <a:highlight>
                  <a:srgbClr val="FFFF00"/>
                </a:highlight>
              </a:rPr>
              <a:t> תבנית(איתי)</a:t>
            </a:r>
          </a:p>
          <a:p>
            <a:pPr marL="342900" indent="-342900">
              <a:buAutoNum type="arabicPeriod"/>
            </a:pPr>
            <a:r>
              <a:rPr lang="he-IL" dirty="0">
                <a:highlight>
                  <a:srgbClr val="FFFF00"/>
                </a:highlight>
              </a:rPr>
              <a:t>חיפוש פוסט : שליפת נתונים מהתבנית (מיכאל)</a:t>
            </a:r>
          </a:p>
          <a:p>
            <a:pPr marL="342900" indent="-342900">
              <a:buAutoNum type="arabicPeriod"/>
            </a:pPr>
            <a:r>
              <a:rPr lang="he-IL" dirty="0">
                <a:highlight>
                  <a:srgbClr val="FFFF00"/>
                </a:highlight>
              </a:rPr>
              <a:t>דף מנהל(אילנה) </a:t>
            </a:r>
          </a:p>
          <a:p>
            <a:pPr marL="342900" indent="-342900">
              <a:buAutoNum type="arabicPeriod"/>
            </a:pPr>
            <a:r>
              <a:rPr lang="he-IL" dirty="0">
                <a:highlight>
                  <a:srgbClr val="FFFF00"/>
                </a:highlight>
              </a:rPr>
              <a:t>פרופיל – מערך של הפוסטים שלי(אילנה) </a:t>
            </a:r>
          </a:p>
          <a:p>
            <a:pPr marL="342900" indent="-342900">
              <a:buAutoNum type="arabicPeriod"/>
            </a:pPr>
            <a:r>
              <a:rPr lang="he-IL" dirty="0">
                <a:highlight>
                  <a:srgbClr val="FFFF00"/>
                </a:highlight>
              </a:rPr>
              <a:t>לסגור את הפינה של מעברים מה</a:t>
            </a:r>
            <a:r>
              <a:rPr lang="en-US" dirty="0">
                <a:highlight>
                  <a:srgbClr val="FFFF00"/>
                </a:highlight>
              </a:rPr>
              <a:t>toolbar</a:t>
            </a:r>
            <a:r>
              <a:rPr lang="he-IL" dirty="0">
                <a:highlight>
                  <a:srgbClr val="FFFF00"/>
                </a:highlight>
              </a:rPr>
              <a:t>(מיכאל)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he-IL" dirty="0"/>
              <a:t>נראות – כתב יפה, רקעים סידור כפתורים, אייקון של </a:t>
            </a:r>
            <a:r>
              <a:rPr lang="he-IL" dirty="0" err="1"/>
              <a:t>האפליקיה</a:t>
            </a:r>
            <a:r>
              <a:rPr lang="he-IL" dirty="0"/>
              <a:t>(מיכאל)</a:t>
            </a:r>
          </a:p>
          <a:p>
            <a:pPr marL="342900" indent="-342900">
              <a:buAutoNum type="arabicPeriod"/>
            </a:pPr>
            <a:r>
              <a:rPr lang="he-IL" dirty="0">
                <a:highlight>
                  <a:srgbClr val="FFFF00"/>
                </a:highlight>
              </a:rPr>
              <a:t>דף הבית(איתי)</a:t>
            </a:r>
          </a:p>
          <a:p>
            <a:pPr marL="342900" indent="-342900">
              <a:buAutoNum type="arabicPeriod"/>
            </a:pPr>
            <a:r>
              <a:rPr lang="he-IL" dirty="0"/>
              <a:t>שמירת פוסטים שאהבנו </a:t>
            </a:r>
          </a:p>
          <a:p>
            <a:pPr marL="342900" indent="-342900"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58287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305</Words>
  <Application>Microsoft Office PowerPoint</Application>
  <PresentationFormat>מסך רחב</PresentationFormat>
  <Paragraphs>123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איתי שמחייב</dc:creator>
  <cp:lastModifiedBy>מיכאל פרי</cp:lastModifiedBy>
  <cp:revision>13</cp:revision>
  <dcterms:created xsi:type="dcterms:W3CDTF">2020-10-31T11:58:01Z</dcterms:created>
  <dcterms:modified xsi:type="dcterms:W3CDTF">2020-12-01T08:16:54Z</dcterms:modified>
</cp:coreProperties>
</file>