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7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B3217DE-1865-48B8-935E-961C38532DC6}">
          <p14:sldIdLst>
            <p14:sldId id="28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6C"/>
    <a:srgbClr val="D76739"/>
    <a:srgbClr val="416660"/>
    <a:srgbClr val="34524D"/>
    <a:srgbClr val="DDDBBD"/>
    <a:srgbClr val="0F2C5D"/>
    <a:srgbClr val="B7C8A5"/>
    <a:srgbClr val="F0D2AF"/>
    <a:srgbClr val="E8BD88"/>
    <a:srgbClr val="0B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5317" autoAdjust="0"/>
  </p:normalViewPr>
  <p:slideViewPr>
    <p:cSldViewPr snapToGrid="0">
      <p:cViewPr varScale="1">
        <p:scale>
          <a:sx n="106" d="100"/>
          <a:sy n="106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2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867062-E0D5-403C-82C5-4C508BABE501}"/>
              </a:ext>
            </a:extLst>
          </p:cNvPr>
          <p:cNvSpPr txBox="1"/>
          <p:nvPr userDrawn="1"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CA1F649-A39F-422E-8ACB-16897319B49C}"/>
              </a:ext>
            </a:extLst>
          </p:cNvPr>
          <p:cNvSpPr txBox="1"/>
          <p:nvPr userDrawn="1"/>
        </p:nvSpPr>
        <p:spPr>
          <a:xfrm>
            <a:off x="0" y="7014765"/>
            <a:ext cx="196079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PPT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定制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</a:t>
            </a: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静水流深工作室</a:t>
            </a:r>
            <a:endParaRPr lang="en-US" altLang="zh-CN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QQ:    276060523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电话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18928897164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微信</a:t>
            </a:r>
            <a:r>
              <a:rPr lang="en-US" altLang="zh-CN" sz="12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:  </a:t>
            </a:r>
            <a:r>
              <a:rPr lang="en-US" altLang="zh-CN" sz="1200" dirty="0" err="1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whishile</a:t>
            </a:r>
            <a:endParaRPr lang="zh-CN" altLang="en-US" sz="1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2019/9/20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b="5350"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855101" y="36328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2075" y="2170973"/>
            <a:ext cx="5516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put some words there to make this block looks good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8" y="2572689"/>
            <a:ext cx="6401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Maillist</a:t>
            </a:r>
            <a:r>
              <a:rPr lang="en-US" sz="3200" dirty="0">
                <a:solidFill>
                  <a:schemeClr val="bg1"/>
                </a:solidFill>
              </a:rPr>
              <a:t> Management Automatization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-22633" y="320328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9.20.2019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0F58D4-2AFF-4866-804D-257E2A7A335A}"/>
              </a:ext>
            </a:extLst>
          </p:cNvPr>
          <p:cNvSpPr/>
          <p:nvPr/>
        </p:nvSpPr>
        <p:spPr>
          <a:xfrm>
            <a:off x="6550363" y="4193577"/>
            <a:ext cx="2455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CSC 3380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Team Members : </a:t>
            </a:r>
            <a:r>
              <a:rPr lang="en-US" dirty="0" err="1"/>
              <a:t>Zhenjie</a:t>
            </a:r>
            <a:r>
              <a:rPr lang="en-US" dirty="0"/>
              <a:t> Yu, </a:t>
            </a:r>
            <a:r>
              <a:rPr lang="en-US" dirty="0" err="1"/>
              <a:t>Jianfeng</a:t>
            </a:r>
            <a:r>
              <a:rPr lang="en-US" dirty="0"/>
              <a:t> Chi, Jiaji Hu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283789"/>
            <a:ext cx="24551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0" grpId="0"/>
      <p:bldP spid="11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4BB4BDD-8EAA-4325-A04E-316681901AB6}"/>
              </a:ext>
            </a:extLst>
          </p:cNvPr>
          <p:cNvGrpSpPr/>
          <p:nvPr/>
        </p:nvGrpSpPr>
        <p:grpSpPr>
          <a:xfrm>
            <a:off x="3440317" y="1131683"/>
            <a:ext cx="4632863" cy="4405644"/>
            <a:chOff x="4118821" y="1833937"/>
            <a:chExt cx="3954359" cy="3703390"/>
          </a:xfrm>
        </p:grpSpPr>
        <p:grpSp>
          <p:nvGrpSpPr>
            <p:cNvPr id="2" name="组合 1"/>
            <p:cNvGrpSpPr/>
            <p:nvPr/>
          </p:nvGrpSpPr>
          <p:grpSpPr>
            <a:xfrm>
              <a:off x="4118821" y="1833937"/>
              <a:ext cx="3954359" cy="3703390"/>
              <a:chOff x="2343047" y="1309778"/>
              <a:chExt cx="3954359" cy="370339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343047" y="253722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004850" y="3763513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4378610" y="3733750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5055575" y="256410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4388135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047707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1922"/>
              <p:cNvSpPr>
                <a:spLocks/>
              </p:cNvSpPr>
              <p:nvPr/>
            </p:nvSpPr>
            <p:spPr bwMode="auto">
              <a:xfrm>
                <a:off x="3095614" y="3809164"/>
                <a:ext cx="2406146" cy="1091836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13396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71929"/>
              <p:cNvSpPr>
                <a:spLocks/>
              </p:cNvSpPr>
              <p:nvPr/>
            </p:nvSpPr>
            <p:spPr bwMode="auto">
              <a:xfrm>
                <a:off x="2347876" y="2524091"/>
                <a:ext cx="1896662" cy="2489077"/>
              </a:xfrm>
              <a:custGeom>
                <a:avLst/>
                <a:gdLst>
                  <a:gd name="T0" fmla="*/ 1283 w 2251"/>
                  <a:gd name="T1" fmla="*/ 448 h 3095"/>
                  <a:gd name="T2" fmla="*/ 1339 w 2251"/>
                  <a:gd name="T3" fmla="*/ 1007 h 3095"/>
                  <a:gd name="T4" fmla="*/ 1407 w 2251"/>
                  <a:gd name="T5" fmla="*/ 1366 h 3095"/>
                  <a:gd name="T6" fmla="*/ 1660 w 2251"/>
                  <a:gd name="T7" fmla="*/ 1616 h 3095"/>
                  <a:gd name="T8" fmla="*/ 1896 w 2251"/>
                  <a:gd name="T9" fmla="*/ 1731 h 3095"/>
                  <a:gd name="T10" fmla="*/ 2075 w 2251"/>
                  <a:gd name="T11" fmla="*/ 1948 h 3095"/>
                  <a:gd name="T12" fmla="*/ 1841 w 2251"/>
                  <a:gd name="T13" fmla="*/ 2903 h 3095"/>
                  <a:gd name="T14" fmla="*/ 968 w 2251"/>
                  <a:gd name="T15" fmla="*/ 2647 h 3095"/>
                  <a:gd name="T16" fmla="*/ 912 w 2251"/>
                  <a:gd name="T17" fmla="*/ 2088 h 3095"/>
                  <a:gd name="T18" fmla="*/ 912 w 2251"/>
                  <a:gd name="T19" fmla="*/ 2088 h 3095"/>
                  <a:gd name="T20" fmla="*/ 837 w 2251"/>
                  <a:gd name="T21" fmla="*/ 1720 h 3095"/>
                  <a:gd name="T22" fmla="*/ 590 w 2251"/>
                  <a:gd name="T23" fmla="*/ 1479 h 3095"/>
                  <a:gd name="T24" fmla="*/ 176 w 2251"/>
                  <a:gd name="T25" fmla="*/ 1147 h 3095"/>
                  <a:gd name="T26" fmla="*/ 410 w 2251"/>
                  <a:gd name="T27" fmla="*/ 192 h 3095"/>
                  <a:gd name="T28" fmla="*/ 1283 w 2251"/>
                  <a:gd name="T29" fmla="*/ 448 h 3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5">
                    <a:moveTo>
                      <a:pt x="1283" y="448"/>
                    </a:moveTo>
                    <a:cubicBezTo>
                      <a:pt x="1370" y="613"/>
                      <a:pt x="1390" y="811"/>
                      <a:pt x="1339" y="1007"/>
                    </a:cubicBezTo>
                    <a:cubicBezTo>
                      <a:pt x="1314" y="1104"/>
                      <a:pt x="1339" y="1238"/>
                      <a:pt x="1407" y="1366"/>
                    </a:cubicBezTo>
                    <a:cubicBezTo>
                      <a:pt x="1477" y="1498"/>
                      <a:pt x="1574" y="1594"/>
                      <a:pt x="1660" y="1616"/>
                    </a:cubicBezTo>
                    <a:cubicBezTo>
                      <a:pt x="1746" y="1637"/>
                      <a:pt x="1825" y="1676"/>
                      <a:pt x="1896" y="1731"/>
                    </a:cubicBezTo>
                    <a:cubicBezTo>
                      <a:pt x="1969" y="1789"/>
                      <a:pt x="2029" y="1862"/>
                      <a:pt x="2075" y="1948"/>
                    </a:cubicBezTo>
                    <a:cubicBezTo>
                      <a:pt x="2251" y="2282"/>
                      <a:pt x="2146" y="2710"/>
                      <a:pt x="1841" y="2903"/>
                    </a:cubicBezTo>
                    <a:cubicBezTo>
                      <a:pt x="1536" y="3095"/>
                      <a:pt x="1144" y="2980"/>
                      <a:pt x="968" y="2647"/>
                    </a:cubicBezTo>
                    <a:cubicBezTo>
                      <a:pt x="879" y="2478"/>
                      <a:pt x="858" y="2274"/>
                      <a:pt x="912" y="2088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4" y="1989"/>
                      <a:pt x="907" y="1851"/>
                      <a:pt x="837" y="1720"/>
                    </a:cubicBezTo>
                    <a:cubicBezTo>
                      <a:pt x="768" y="1589"/>
                      <a:pt x="674" y="1497"/>
                      <a:pt x="590" y="1479"/>
                    </a:cubicBezTo>
                    <a:cubicBezTo>
                      <a:pt x="416" y="1437"/>
                      <a:pt x="265" y="1316"/>
                      <a:pt x="176" y="1147"/>
                    </a:cubicBezTo>
                    <a:cubicBezTo>
                      <a:pt x="0" y="813"/>
                      <a:pt x="105" y="385"/>
                      <a:pt x="410" y="192"/>
                    </a:cubicBezTo>
                    <a:cubicBezTo>
                      <a:pt x="715" y="0"/>
                      <a:pt x="1107" y="114"/>
                      <a:pt x="1283" y="4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71928"/>
              <p:cNvSpPr>
                <a:spLocks/>
              </p:cNvSpPr>
              <p:nvPr/>
            </p:nvSpPr>
            <p:spPr bwMode="auto">
              <a:xfrm rot="7240418">
                <a:off x="2066002" y="2005067"/>
                <a:ext cx="2483084" cy="1092506"/>
              </a:xfrm>
              <a:custGeom>
                <a:avLst/>
                <a:gdLst>
                  <a:gd name="T0" fmla="*/ 2222 w 2861"/>
                  <a:gd name="T1" fmla="*/ 1398 h 1398"/>
                  <a:gd name="T2" fmla="*/ 1752 w 2861"/>
                  <a:gd name="T3" fmla="*/ 1172 h 1398"/>
                  <a:gd name="T4" fmla="*/ 1433 w 2861"/>
                  <a:gd name="T5" fmla="*/ 1056 h 1398"/>
                  <a:gd name="T6" fmla="*/ 1109 w 2861"/>
                  <a:gd name="T7" fmla="*/ 1172 h 1398"/>
                  <a:gd name="T8" fmla="*/ 900 w 2861"/>
                  <a:gd name="T9" fmla="*/ 1337 h 1398"/>
                  <a:gd name="T10" fmla="*/ 639 w 2861"/>
                  <a:gd name="T11" fmla="*/ 1398 h 1398"/>
                  <a:gd name="T12" fmla="*/ 0 w 2861"/>
                  <a:gd name="T13" fmla="*/ 699 h 1398"/>
                  <a:gd name="T14" fmla="*/ 639 w 2861"/>
                  <a:gd name="T15" fmla="*/ 0 h 1398"/>
                  <a:gd name="T16" fmla="*/ 1109 w 2861"/>
                  <a:gd name="T17" fmla="*/ 226 h 1398"/>
                  <a:gd name="T18" fmla="*/ 1109 w 2861"/>
                  <a:gd name="T19" fmla="*/ 227 h 1398"/>
                  <a:gd name="T20" fmla="*/ 1438 w 2861"/>
                  <a:gd name="T21" fmla="*/ 340 h 1398"/>
                  <a:gd name="T22" fmla="*/ 1752 w 2861"/>
                  <a:gd name="T23" fmla="*/ 226 h 1398"/>
                  <a:gd name="T24" fmla="*/ 2222 w 2861"/>
                  <a:gd name="T25" fmla="*/ 0 h 1398"/>
                  <a:gd name="T26" fmla="*/ 2861 w 2861"/>
                  <a:gd name="T27" fmla="*/ 699 h 1398"/>
                  <a:gd name="T28" fmla="*/ 2222 w 2861"/>
                  <a:gd name="T29" fmla="*/ 1398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8">
                    <a:moveTo>
                      <a:pt x="2222" y="1398"/>
                    </a:moveTo>
                    <a:cubicBezTo>
                      <a:pt x="2048" y="1398"/>
                      <a:pt x="1881" y="1317"/>
                      <a:pt x="1752" y="1172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2"/>
                    </a:cubicBezTo>
                    <a:cubicBezTo>
                      <a:pt x="1049" y="1242"/>
                      <a:pt x="979" y="1298"/>
                      <a:pt x="900" y="1337"/>
                    </a:cubicBezTo>
                    <a:cubicBezTo>
                      <a:pt x="817" y="1377"/>
                      <a:pt x="729" y="1398"/>
                      <a:pt x="639" y="1398"/>
                    </a:cubicBezTo>
                    <a:cubicBezTo>
                      <a:pt x="286" y="1398"/>
                      <a:pt x="0" y="1084"/>
                      <a:pt x="0" y="699"/>
                    </a:cubicBezTo>
                    <a:cubicBezTo>
                      <a:pt x="0" y="314"/>
                      <a:pt x="286" y="0"/>
                      <a:pt x="639" y="0"/>
                    </a:cubicBezTo>
                    <a:cubicBezTo>
                      <a:pt x="817" y="0"/>
                      <a:pt x="988" y="83"/>
                      <a:pt x="1109" y="226"/>
                    </a:cubicBezTo>
                    <a:cubicBezTo>
                      <a:pt x="1109" y="227"/>
                      <a:pt x="1109" y="227"/>
                      <a:pt x="1109" y="227"/>
                    </a:cubicBezTo>
                    <a:cubicBezTo>
                      <a:pt x="1177" y="297"/>
                      <a:pt x="1299" y="340"/>
                      <a:pt x="1438" y="340"/>
                    </a:cubicBezTo>
                    <a:cubicBezTo>
                      <a:pt x="1576" y="340"/>
                      <a:pt x="1696" y="296"/>
                      <a:pt x="1752" y="226"/>
                    </a:cubicBezTo>
                    <a:cubicBezTo>
                      <a:pt x="1873" y="83"/>
                      <a:pt x="2044" y="0"/>
                      <a:pt x="2222" y="0"/>
                    </a:cubicBezTo>
                    <a:cubicBezTo>
                      <a:pt x="2575" y="0"/>
                      <a:pt x="2861" y="314"/>
                      <a:pt x="2861" y="699"/>
                    </a:cubicBezTo>
                    <a:cubicBezTo>
                      <a:pt x="2861" y="1084"/>
                      <a:pt x="2575" y="1398"/>
                      <a:pt x="2222" y="139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1922"/>
              <p:cNvSpPr>
                <a:spLocks/>
              </p:cNvSpPr>
              <p:nvPr/>
            </p:nvSpPr>
            <p:spPr bwMode="auto">
              <a:xfrm>
                <a:off x="3132179" y="1402680"/>
                <a:ext cx="2405790" cy="1091675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71924"/>
              <p:cNvSpPr>
                <a:spLocks/>
              </p:cNvSpPr>
              <p:nvPr/>
            </p:nvSpPr>
            <p:spPr bwMode="auto">
              <a:xfrm>
                <a:off x="4413384" y="1324710"/>
                <a:ext cx="1870765" cy="2489077"/>
              </a:xfrm>
              <a:custGeom>
                <a:avLst/>
                <a:gdLst>
                  <a:gd name="T0" fmla="*/ 1283 w 2251"/>
                  <a:gd name="T1" fmla="*/ 449 h 3096"/>
                  <a:gd name="T2" fmla="*/ 1339 w 2251"/>
                  <a:gd name="T3" fmla="*/ 1007 h 3096"/>
                  <a:gd name="T4" fmla="*/ 1407 w 2251"/>
                  <a:gd name="T5" fmla="*/ 1367 h 3096"/>
                  <a:gd name="T6" fmla="*/ 1661 w 2251"/>
                  <a:gd name="T7" fmla="*/ 1616 h 3096"/>
                  <a:gd name="T8" fmla="*/ 1896 w 2251"/>
                  <a:gd name="T9" fmla="*/ 1732 h 3096"/>
                  <a:gd name="T10" fmla="*/ 2075 w 2251"/>
                  <a:gd name="T11" fmla="*/ 1949 h 3096"/>
                  <a:gd name="T12" fmla="*/ 1841 w 2251"/>
                  <a:gd name="T13" fmla="*/ 2903 h 3096"/>
                  <a:gd name="T14" fmla="*/ 968 w 2251"/>
                  <a:gd name="T15" fmla="*/ 2647 h 3096"/>
                  <a:gd name="T16" fmla="*/ 912 w 2251"/>
                  <a:gd name="T17" fmla="*/ 2089 h 3096"/>
                  <a:gd name="T18" fmla="*/ 912 w 2251"/>
                  <a:gd name="T19" fmla="*/ 2088 h 3096"/>
                  <a:gd name="T20" fmla="*/ 838 w 2251"/>
                  <a:gd name="T21" fmla="*/ 1721 h 3096"/>
                  <a:gd name="T22" fmla="*/ 590 w 2251"/>
                  <a:gd name="T23" fmla="*/ 1480 h 3096"/>
                  <a:gd name="T24" fmla="*/ 177 w 2251"/>
                  <a:gd name="T25" fmla="*/ 1147 h 3096"/>
                  <a:gd name="T26" fmla="*/ 410 w 2251"/>
                  <a:gd name="T27" fmla="*/ 193 h 3096"/>
                  <a:gd name="T28" fmla="*/ 1283 w 2251"/>
                  <a:gd name="T29" fmla="*/ 449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6">
                    <a:moveTo>
                      <a:pt x="1283" y="449"/>
                    </a:moveTo>
                    <a:cubicBezTo>
                      <a:pt x="1370" y="613"/>
                      <a:pt x="1390" y="812"/>
                      <a:pt x="1339" y="1007"/>
                    </a:cubicBezTo>
                    <a:cubicBezTo>
                      <a:pt x="1314" y="1104"/>
                      <a:pt x="1340" y="1239"/>
                      <a:pt x="1407" y="1367"/>
                    </a:cubicBezTo>
                    <a:cubicBezTo>
                      <a:pt x="1477" y="1499"/>
                      <a:pt x="1574" y="1594"/>
                      <a:pt x="1661" y="1616"/>
                    </a:cubicBezTo>
                    <a:cubicBezTo>
                      <a:pt x="1746" y="1638"/>
                      <a:pt x="1826" y="1677"/>
                      <a:pt x="1896" y="1732"/>
                    </a:cubicBezTo>
                    <a:cubicBezTo>
                      <a:pt x="1969" y="1790"/>
                      <a:pt x="2029" y="1863"/>
                      <a:pt x="2075" y="1949"/>
                    </a:cubicBezTo>
                    <a:cubicBezTo>
                      <a:pt x="2251" y="2282"/>
                      <a:pt x="2146" y="2711"/>
                      <a:pt x="1841" y="2903"/>
                    </a:cubicBezTo>
                    <a:cubicBezTo>
                      <a:pt x="1536" y="3096"/>
                      <a:pt x="1145" y="2981"/>
                      <a:pt x="968" y="2647"/>
                    </a:cubicBezTo>
                    <a:cubicBezTo>
                      <a:pt x="879" y="2479"/>
                      <a:pt x="859" y="2275"/>
                      <a:pt x="912" y="2089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5" y="1989"/>
                      <a:pt x="907" y="1852"/>
                      <a:pt x="838" y="1721"/>
                    </a:cubicBezTo>
                    <a:cubicBezTo>
                      <a:pt x="769" y="1590"/>
                      <a:pt x="674" y="1498"/>
                      <a:pt x="590" y="1480"/>
                    </a:cubicBezTo>
                    <a:cubicBezTo>
                      <a:pt x="417" y="1437"/>
                      <a:pt x="266" y="1316"/>
                      <a:pt x="177" y="1147"/>
                    </a:cubicBezTo>
                    <a:cubicBezTo>
                      <a:pt x="0" y="814"/>
                      <a:pt x="105" y="386"/>
                      <a:pt x="410" y="193"/>
                    </a:cubicBezTo>
                    <a:cubicBezTo>
                      <a:pt x="715" y="0"/>
                      <a:pt x="1107" y="115"/>
                      <a:pt x="1283" y="44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>
                <a:bevelB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71926"/>
              <p:cNvSpPr>
                <a:spLocks/>
              </p:cNvSpPr>
              <p:nvPr/>
            </p:nvSpPr>
            <p:spPr bwMode="auto">
              <a:xfrm>
                <a:off x="4413160" y="2557960"/>
                <a:ext cx="1865014" cy="2411107"/>
              </a:xfrm>
              <a:custGeom>
                <a:avLst/>
                <a:gdLst>
                  <a:gd name="T0" fmla="*/ 968 w 2250"/>
                  <a:gd name="T1" fmla="*/ 448 h 3096"/>
                  <a:gd name="T2" fmla="*/ 912 w 2250"/>
                  <a:gd name="T3" fmla="*/ 1007 h 3096"/>
                  <a:gd name="T4" fmla="*/ 844 w 2250"/>
                  <a:gd name="T5" fmla="*/ 1366 h 3096"/>
                  <a:gd name="T6" fmla="*/ 590 w 2250"/>
                  <a:gd name="T7" fmla="*/ 1616 h 3096"/>
                  <a:gd name="T8" fmla="*/ 355 w 2250"/>
                  <a:gd name="T9" fmla="*/ 1732 h 3096"/>
                  <a:gd name="T10" fmla="*/ 176 w 2250"/>
                  <a:gd name="T11" fmla="*/ 1948 h 3096"/>
                  <a:gd name="T12" fmla="*/ 410 w 2250"/>
                  <a:gd name="T13" fmla="*/ 2903 h 3096"/>
                  <a:gd name="T14" fmla="*/ 1282 w 2250"/>
                  <a:gd name="T15" fmla="*/ 2647 h 3096"/>
                  <a:gd name="T16" fmla="*/ 1339 w 2250"/>
                  <a:gd name="T17" fmla="*/ 2089 h 3096"/>
                  <a:gd name="T18" fmla="*/ 1338 w 2250"/>
                  <a:gd name="T19" fmla="*/ 2088 h 3096"/>
                  <a:gd name="T20" fmla="*/ 1413 w 2250"/>
                  <a:gd name="T21" fmla="*/ 1721 h 3096"/>
                  <a:gd name="T22" fmla="*/ 1660 w 2250"/>
                  <a:gd name="T23" fmla="*/ 1480 h 3096"/>
                  <a:gd name="T24" fmla="*/ 2074 w 2250"/>
                  <a:gd name="T25" fmla="*/ 1147 h 3096"/>
                  <a:gd name="T26" fmla="*/ 1840 w 2250"/>
                  <a:gd name="T27" fmla="*/ 193 h 3096"/>
                  <a:gd name="T28" fmla="*/ 968 w 2250"/>
                  <a:gd name="T29" fmla="*/ 448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0" h="3096">
                    <a:moveTo>
                      <a:pt x="968" y="448"/>
                    </a:moveTo>
                    <a:cubicBezTo>
                      <a:pt x="881" y="613"/>
                      <a:pt x="861" y="812"/>
                      <a:pt x="912" y="1007"/>
                    </a:cubicBezTo>
                    <a:cubicBezTo>
                      <a:pt x="937" y="1104"/>
                      <a:pt x="911" y="1238"/>
                      <a:pt x="844" y="1366"/>
                    </a:cubicBezTo>
                    <a:cubicBezTo>
                      <a:pt x="774" y="1499"/>
                      <a:pt x="677" y="1594"/>
                      <a:pt x="590" y="1616"/>
                    </a:cubicBezTo>
                    <a:cubicBezTo>
                      <a:pt x="504" y="1637"/>
                      <a:pt x="425" y="1677"/>
                      <a:pt x="355" y="1732"/>
                    </a:cubicBezTo>
                    <a:cubicBezTo>
                      <a:pt x="281" y="1790"/>
                      <a:pt x="221" y="1863"/>
                      <a:pt x="176" y="1948"/>
                    </a:cubicBezTo>
                    <a:cubicBezTo>
                      <a:pt x="0" y="2282"/>
                      <a:pt x="105" y="2710"/>
                      <a:pt x="410" y="2903"/>
                    </a:cubicBezTo>
                    <a:cubicBezTo>
                      <a:pt x="715" y="3096"/>
                      <a:pt x="1106" y="2981"/>
                      <a:pt x="1282" y="2647"/>
                    </a:cubicBezTo>
                    <a:cubicBezTo>
                      <a:pt x="1371" y="2478"/>
                      <a:pt x="1392" y="2275"/>
                      <a:pt x="1339" y="2089"/>
                    </a:cubicBezTo>
                    <a:cubicBezTo>
                      <a:pt x="1338" y="2088"/>
                      <a:pt x="1338" y="2088"/>
                      <a:pt x="1338" y="2088"/>
                    </a:cubicBezTo>
                    <a:cubicBezTo>
                      <a:pt x="1316" y="1989"/>
                      <a:pt x="1344" y="1852"/>
                      <a:pt x="1413" y="1721"/>
                    </a:cubicBezTo>
                    <a:cubicBezTo>
                      <a:pt x="1482" y="1590"/>
                      <a:pt x="1577" y="1498"/>
                      <a:pt x="1660" y="1480"/>
                    </a:cubicBezTo>
                    <a:cubicBezTo>
                      <a:pt x="1834" y="1437"/>
                      <a:pt x="1985" y="1316"/>
                      <a:pt x="2074" y="1147"/>
                    </a:cubicBezTo>
                    <a:cubicBezTo>
                      <a:pt x="2250" y="813"/>
                      <a:pt x="2145" y="385"/>
                      <a:pt x="1840" y="193"/>
                    </a:cubicBezTo>
                    <a:cubicBezTo>
                      <a:pt x="1535" y="0"/>
                      <a:pt x="1144" y="115"/>
                      <a:pt x="968" y="44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任意多边形 79"/>
              <p:cNvSpPr>
                <a:spLocks/>
              </p:cNvSpPr>
              <p:nvPr/>
            </p:nvSpPr>
            <p:spPr bwMode="auto">
              <a:xfrm>
                <a:off x="4346312" y="3809164"/>
                <a:ext cx="1202895" cy="1091675"/>
              </a:xfrm>
              <a:custGeom>
                <a:avLst/>
                <a:gdLst>
                  <a:gd name="connsiteX0" fmla="*/ 665566 w 1202895"/>
                  <a:gd name="connsiteY0" fmla="*/ 0 h 1091675"/>
                  <a:gd name="connsiteX1" fmla="*/ 1202895 w 1202895"/>
                  <a:gd name="connsiteY1" fmla="*/ 546228 h 1091675"/>
                  <a:gd name="connsiteX2" fmla="*/ 665566 w 1202895"/>
                  <a:gd name="connsiteY2" fmla="*/ 1091675 h 1091675"/>
                  <a:gd name="connsiteX3" fmla="*/ 270346 w 1202895"/>
                  <a:gd name="connsiteY3" fmla="*/ 915069 h 1091675"/>
                  <a:gd name="connsiteX4" fmla="*/ 2102 w 1202895"/>
                  <a:gd name="connsiteY4" fmla="*/ 825203 h 1091675"/>
                  <a:gd name="connsiteX5" fmla="*/ 0 w 1202895"/>
                  <a:gd name="connsiteY5" fmla="*/ 825358 h 1091675"/>
                  <a:gd name="connsiteX6" fmla="*/ 0 w 1202895"/>
                  <a:gd name="connsiteY6" fmla="*/ 264462 h 1091675"/>
                  <a:gd name="connsiteX7" fmla="*/ 6307 w 1202895"/>
                  <a:gd name="connsiteY7" fmla="*/ 264909 h 1091675"/>
                  <a:gd name="connsiteX8" fmla="*/ 270346 w 1202895"/>
                  <a:gd name="connsiteY8" fmla="*/ 176606 h 1091675"/>
                  <a:gd name="connsiteX9" fmla="*/ 665566 w 1202895"/>
                  <a:gd name="connsiteY9" fmla="*/ 0 h 109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895" h="1091675">
                    <a:moveTo>
                      <a:pt x="665566" y="0"/>
                    </a:moveTo>
                    <a:cubicBezTo>
                      <a:pt x="962400" y="0"/>
                      <a:pt x="1202895" y="244592"/>
                      <a:pt x="1202895" y="546228"/>
                    </a:cubicBezTo>
                    <a:cubicBezTo>
                      <a:pt x="1202895" y="847084"/>
                      <a:pt x="962400" y="1091675"/>
                      <a:pt x="665566" y="1091675"/>
                    </a:cubicBezTo>
                    <a:cubicBezTo>
                      <a:pt x="519250" y="1091675"/>
                      <a:pt x="378822" y="1029160"/>
                      <a:pt x="270346" y="915069"/>
                    </a:cubicBezTo>
                    <a:cubicBezTo>
                      <a:pt x="216530" y="858805"/>
                      <a:pt x="116464" y="825203"/>
                      <a:pt x="2102" y="825203"/>
                    </a:cubicBezTo>
                    <a:lnTo>
                      <a:pt x="0" y="825358"/>
                    </a:lnTo>
                    <a:lnTo>
                      <a:pt x="0" y="264462"/>
                    </a:lnTo>
                    <a:lnTo>
                      <a:pt x="6307" y="264909"/>
                    </a:lnTo>
                    <a:cubicBezTo>
                      <a:pt x="122350" y="264909"/>
                      <a:pt x="223257" y="231307"/>
                      <a:pt x="270346" y="176606"/>
                    </a:cubicBezTo>
                    <a:cubicBezTo>
                      <a:pt x="372094" y="64078"/>
                      <a:pt x="515887" y="0"/>
                      <a:pt x="665566" y="0"/>
                    </a:cubicBezTo>
                    <a:close/>
                  </a:path>
                </a:pathLst>
              </a:custGeom>
              <a:solidFill>
                <a:srgbClr val="13396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205655" y="148554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557500" y="1506618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213523" y="270613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529968" y="390078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162798" y="3927560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90109" y="268065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940445" y="2208038"/>
              <a:ext cx="965981" cy="284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57815" y="2276201"/>
              <a:ext cx="1041219" cy="310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Hypothesis 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63763" y="3422678"/>
              <a:ext cx="965981" cy="543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 pain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71203" y="4612610"/>
              <a:ext cx="965981" cy="543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 segment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10153" y="4749425"/>
              <a:ext cx="965981" cy="7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</a:t>
              </a:r>
              <a:endParaRPr lang="en-US" sz="1600" dirty="0"/>
            </a:p>
            <a:p>
              <a:br>
                <a:rPr lang="en-US" sz="1600" dirty="0"/>
              </a:b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34787" y="3471011"/>
              <a:ext cx="965981" cy="310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74360" y="3630562"/>
              <a:ext cx="1264667" cy="491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canvas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83"/>
            <p:cNvSpPr>
              <a:spLocks/>
            </p:cNvSpPr>
            <p:nvPr/>
          </p:nvSpPr>
          <p:spPr bwMode="auto">
            <a:xfrm>
              <a:off x="6073651" y="3224478"/>
              <a:ext cx="248080" cy="249163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6114817" y="3350143"/>
              <a:ext cx="82332" cy="0"/>
            </a:xfrm>
            <a:prstGeom prst="line">
              <a:avLst/>
            </a:pr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6197149" y="3268894"/>
              <a:ext cx="0" cy="81249"/>
            </a:xfrm>
            <a:prstGeom prst="line">
              <a:avLst/>
            </a:pr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Freeform 86"/>
            <p:cNvSpPr>
              <a:spLocks/>
            </p:cNvSpPr>
            <p:nvPr/>
          </p:nvSpPr>
          <p:spPr bwMode="auto">
            <a:xfrm>
              <a:off x="5848321" y="3227728"/>
              <a:ext cx="471243" cy="471243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87"/>
            <p:cNvSpPr>
              <a:spLocks/>
            </p:cNvSpPr>
            <p:nvPr/>
          </p:nvSpPr>
          <p:spPr bwMode="auto">
            <a:xfrm>
              <a:off x="5919820" y="3289477"/>
              <a:ext cx="163581" cy="222080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auto">
            <a:xfrm>
              <a:off x="6050902" y="3460641"/>
              <a:ext cx="186331" cy="217747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6257815" y="3432475"/>
              <a:ext cx="54166" cy="110498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1339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9C57DD-0A69-413D-AFE8-469FFBF6F3F9}"/>
              </a:ext>
            </a:extLst>
          </p:cNvPr>
          <p:cNvGrpSpPr/>
          <p:nvPr/>
        </p:nvGrpSpPr>
        <p:grpSpPr>
          <a:xfrm>
            <a:off x="1399569" y="1440108"/>
            <a:ext cx="2831105" cy="912862"/>
            <a:chOff x="1762668" y="1855196"/>
            <a:chExt cx="2831105" cy="91286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489201" y="2768058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762668" y="1855196"/>
              <a:ext cx="2506911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831551-9D76-46CA-A580-81F5DE59BDF0}"/>
              </a:ext>
            </a:extLst>
          </p:cNvPr>
          <p:cNvGrpSpPr/>
          <p:nvPr/>
        </p:nvGrpSpPr>
        <p:grpSpPr>
          <a:xfrm>
            <a:off x="7183436" y="824940"/>
            <a:ext cx="4846924" cy="827639"/>
            <a:chOff x="7217087" y="1430741"/>
            <a:chExt cx="2780088" cy="253556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76457" y="2768058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7217087" y="1430741"/>
              <a:ext cx="2780088" cy="253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dirty="0"/>
                <a:t>·Manage subscribers manually are slow and not efficient. If we create an automatization script, it will help to manage the </a:t>
              </a:r>
              <a:r>
                <a:rPr lang="en-US" dirty="0" err="1"/>
                <a:t>maillist</a:t>
              </a:r>
              <a:r>
                <a:rPr lang="en-US" dirty="0"/>
                <a:t> more efficiently.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9B4AD2-6500-4A1D-99B6-F5850DB173B7}"/>
              </a:ext>
            </a:extLst>
          </p:cNvPr>
          <p:cNvGrpSpPr/>
          <p:nvPr/>
        </p:nvGrpSpPr>
        <p:grpSpPr>
          <a:xfrm>
            <a:off x="7924988" y="2706311"/>
            <a:ext cx="4267011" cy="1539550"/>
            <a:chOff x="7991810" y="3132342"/>
            <a:chExt cx="3170646" cy="170521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8348952" y="4189756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991810" y="3132342"/>
              <a:ext cx="3170646" cy="17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dirty="0"/>
                <a:t>· Many </a:t>
              </a:r>
              <a:r>
                <a:rPr lang="en-US" dirty="0" err="1"/>
                <a:t>maillist</a:t>
              </a:r>
              <a:r>
                <a:rPr lang="en-US" dirty="0"/>
                <a:t> managers are adding subscriber manually, and they need to spend lots of time checking email.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C01AAF-AAF0-4CBC-A2A3-1A1213F2C7DB}"/>
              </a:ext>
            </a:extLst>
          </p:cNvPr>
          <p:cNvGrpSpPr/>
          <p:nvPr/>
        </p:nvGrpSpPr>
        <p:grpSpPr>
          <a:xfrm>
            <a:off x="-53855" y="3066850"/>
            <a:ext cx="3781508" cy="1030119"/>
            <a:chOff x="-53855" y="3066850"/>
            <a:chExt cx="3781508" cy="1030119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623081" y="4096969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-53855" y="3066850"/>
              <a:ext cx="36886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channel we deliver the script will simply be online download.</a:t>
              </a:r>
              <a:endParaRPr lang="en-US" sz="1200" dirty="0"/>
            </a:p>
            <a:p>
              <a:br>
                <a:rPr lang="en-US" sz="1200" dirty="0"/>
              </a:b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1B807-9DD2-46A7-8479-9CC732255E4B}"/>
              </a:ext>
            </a:extLst>
          </p:cNvPr>
          <p:cNvGrpSpPr/>
          <p:nvPr/>
        </p:nvGrpSpPr>
        <p:grpSpPr>
          <a:xfrm>
            <a:off x="74324" y="4708127"/>
            <a:ext cx="4705615" cy="1569660"/>
            <a:chOff x="74324" y="4708127"/>
            <a:chExt cx="4705615" cy="15696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2675367" y="5377652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4324" y="4708127"/>
              <a:ext cx="43020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dirty="0"/>
                <a:t>Using python to write a script install to </a:t>
              </a:r>
              <a:r>
                <a:rPr lang="en-US" dirty="0" err="1"/>
                <a:t>maillist</a:t>
              </a:r>
              <a:r>
                <a:rPr lang="en-US" dirty="0"/>
                <a:t>, which automatically read the users request for adding subscriber or unsubscribe.</a:t>
              </a:r>
              <a:endParaRPr lang="en-US" sz="1200" dirty="0"/>
            </a:p>
            <a:p>
              <a:br>
                <a:rPr lang="en-US" sz="1200" dirty="0"/>
              </a:b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  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EFD3BC-7948-4536-8282-F4206764AFB6}"/>
              </a:ext>
            </a:extLst>
          </p:cNvPr>
          <p:cNvGrpSpPr/>
          <p:nvPr/>
        </p:nvGrpSpPr>
        <p:grpSpPr>
          <a:xfrm>
            <a:off x="7317899" y="4618783"/>
            <a:ext cx="3727329" cy="1292662"/>
            <a:chOff x="7317899" y="4618783"/>
            <a:chExt cx="3727329" cy="1292662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7405740" y="5377652"/>
              <a:ext cx="21045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7317899" y="4618783"/>
              <a:ext cx="37273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dirty="0"/>
                <a:t>For the people who will need this product will be the manager of a business email.</a:t>
              </a:r>
              <a:endParaRPr lang="en-US" sz="1200" dirty="0"/>
            </a:p>
            <a:p>
              <a:br>
                <a:rPr lang="en-US" sz="1200" dirty="0"/>
              </a:b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33CD455C-D088-4F9E-8DA6-5864261FEEFC}"/>
              </a:ext>
            </a:extLst>
          </p:cNvPr>
          <p:cNvSpPr/>
          <p:nvPr/>
        </p:nvSpPr>
        <p:spPr>
          <a:xfrm>
            <a:off x="0" y="280657"/>
            <a:ext cx="2009869" cy="6790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AA4524AA-137A-42EE-8A05-FE0E17F1A9EB}"/>
              </a:ext>
            </a:extLst>
          </p:cNvPr>
          <p:cNvCxnSpPr/>
          <p:nvPr/>
        </p:nvCxnSpPr>
        <p:spPr>
          <a:xfrm flipV="1">
            <a:off x="6971168" y="1149446"/>
            <a:ext cx="642796" cy="2164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DB023140-BD13-45E0-A121-DCA1032B7D14}"/>
              </a:ext>
            </a:extLst>
          </p:cNvPr>
          <p:cNvCxnSpPr/>
          <p:nvPr/>
        </p:nvCxnSpPr>
        <p:spPr>
          <a:xfrm>
            <a:off x="7541537" y="2762517"/>
            <a:ext cx="751437" cy="2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43190240-4938-48B2-B293-753A7C9FB229}"/>
              </a:ext>
            </a:extLst>
          </p:cNvPr>
          <p:cNvCxnSpPr/>
          <p:nvPr/>
        </p:nvCxnSpPr>
        <p:spPr>
          <a:xfrm>
            <a:off x="6974791" y="4302067"/>
            <a:ext cx="639173" cy="541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51DA6985-F0D7-4E54-9B07-9B5C9209B148}"/>
              </a:ext>
            </a:extLst>
          </p:cNvPr>
          <p:cNvSpPr/>
          <p:nvPr/>
        </p:nvSpPr>
        <p:spPr>
          <a:xfrm>
            <a:off x="4367849" y="1496409"/>
            <a:ext cx="183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customer discoveries</a:t>
            </a:r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DD68106-FA1C-4B77-8565-53248FBB38EF}"/>
              </a:ext>
            </a:extLst>
          </p:cNvPr>
          <p:cNvSpPr/>
          <p:nvPr/>
        </p:nvSpPr>
        <p:spPr>
          <a:xfrm>
            <a:off x="454114" y="1324705"/>
            <a:ext cx="3846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How do you attach the script to </a:t>
            </a:r>
            <a:r>
              <a:rPr lang="en-US" dirty="0" err="1"/>
              <a:t>maillist</a:t>
            </a:r>
            <a:r>
              <a:rPr lang="en-US" dirty="0"/>
              <a:t>.</a:t>
            </a:r>
          </a:p>
          <a:p>
            <a:r>
              <a:rPr lang="en-US" dirty="0"/>
              <a:t>A: Guideline will be in the download file. </a:t>
            </a:r>
          </a:p>
        </p:txBody>
      </p:sp>
    </p:spTree>
    <p:extLst>
      <p:ext uri="{BB962C8B-B14F-4D97-AF65-F5344CB8AC3E}">
        <p14:creationId xmlns:p14="http://schemas.microsoft.com/office/powerpoint/2010/main" val="11453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165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方正粗宋简体</vt:lpstr>
      <vt:lpstr>微软雅黑</vt:lpstr>
      <vt:lpstr>Arial</vt:lpstr>
      <vt:lpstr>Bahnschrift SemiBold SemiConden</vt:lpstr>
      <vt:lpstr>Calibri</vt:lpstr>
      <vt:lpstr>Calibri Light</vt:lpstr>
      <vt:lpstr>Source Sans Pro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Jiaji Hu</dc:creator>
  <cp:lastModifiedBy>Jiaji Hu</cp:lastModifiedBy>
  <cp:revision>3</cp:revision>
  <dcterms:created xsi:type="dcterms:W3CDTF">2019-09-20T22:27:15Z</dcterms:created>
  <dcterms:modified xsi:type="dcterms:W3CDTF">2019-09-20T22:54:31Z</dcterms:modified>
</cp:coreProperties>
</file>