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5" r:id="rId9"/>
    <p:sldId id="266" r:id="rId10"/>
    <p:sldId id="267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5C3D1CC-FCBD-45B8-AEFB-E287B38CCF59}">
          <p14:sldIdLst>
            <p14:sldId id="256"/>
          </p14:sldIdLst>
        </p14:section>
        <p14:section name="О приложении" id="{7181AE51-28F6-428A-9872-8F190F1E00AC}">
          <p14:sldIdLst>
            <p14:sldId id="257"/>
            <p14:sldId id="258"/>
          </p14:sldIdLst>
        </p14:section>
        <p14:section name="Представление приложения" id="{C63751B9-FBFC-4E15-8B49-E00FD4FB6D6A}">
          <p14:sldIdLst>
            <p14:sldId id="260"/>
          </p14:sldIdLst>
        </p14:section>
        <p14:section name="Схема экранов" id="{8F3A6315-2B13-4015-8B43-325365AF230C}">
          <p14:sldIdLst>
            <p14:sldId id="259"/>
          </p14:sldIdLst>
        </p14:section>
        <p14:section name="Скриншоты окон" id="{A79CF2E2-EFC9-40B8-BE2B-5EB8341BA345}">
          <p14:sldIdLst>
            <p14:sldId id="263"/>
            <p14:sldId id="264"/>
            <p14:sldId id="265"/>
            <p14:sldId id="266"/>
            <p14:sldId id="267"/>
          </p14:sldIdLst>
        </p14:section>
        <p14:section name="Продолжение представления" id="{16B305CE-28B2-4407-94E6-EDD1C7B1C7C7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B328-8706-4405-989E-C7CE1EAE1BB0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8553-F7A6-40C6-BB6D-748C744FADB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36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B328-8706-4405-989E-C7CE1EAE1BB0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8553-F7A6-40C6-BB6D-748C744FA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50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B328-8706-4405-989E-C7CE1EAE1BB0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8553-F7A6-40C6-BB6D-748C744FA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039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B328-8706-4405-989E-C7CE1EAE1BB0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8553-F7A6-40C6-BB6D-748C744FADB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5715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B328-8706-4405-989E-C7CE1EAE1BB0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8553-F7A6-40C6-BB6D-748C744FA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438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B328-8706-4405-989E-C7CE1EAE1BB0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8553-F7A6-40C6-BB6D-748C744FADB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096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B328-8706-4405-989E-C7CE1EAE1BB0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8553-F7A6-40C6-BB6D-748C744FA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274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B328-8706-4405-989E-C7CE1EAE1BB0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8553-F7A6-40C6-BB6D-748C744FA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055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B328-8706-4405-989E-C7CE1EAE1BB0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8553-F7A6-40C6-BB6D-748C744FA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66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B328-8706-4405-989E-C7CE1EAE1BB0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8553-F7A6-40C6-BB6D-748C744FA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B328-8706-4405-989E-C7CE1EAE1BB0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8553-F7A6-40C6-BB6D-748C744FA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45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B328-8706-4405-989E-C7CE1EAE1BB0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8553-F7A6-40C6-BB6D-748C744FA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23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B328-8706-4405-989E-C7CE1EAE1BB0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8553-F7A6-40C6-BB6D-748C744FA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09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B328-8706-4405-989E-C7CE1EAE1BB0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8553-F7A6-40C6-BB6D-748C744FA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27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B328-8706-4405-989E-C7CE1EAE1BB0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8553-F7A6-40C6-BB6D-748C744FA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04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B328-8706-4405-989E-C7CE1EAE1BB0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8553-F7A6-40C6-BB6D-748C744FA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00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B328-8706-4405-989E-C7CE1EAE1BB0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8553-F7A6-40C6-BB6D-748C744FA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13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71FB328-8706-4405-989E-C7CE1EAE1BB0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03E8553-F7A6-40C6-BB6D-748C744FA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564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A5E79-9DDD-45A9-B0FC-BAB669F47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ru-RU" dirty="0"/>
              <a:t>приложение для оказания медицинских услуг</a:t>
            </a:r>
            <a:br>
              <a:rPr lang="ru-RU" dirty="0"/>
            </a:br>
            <a:r>
              <a:rPr lang="ru-RU" dirty="0"/>
              <a:t> </a:t>
            </a:r>
            <a:r>
              <a:rPr lang="en-US" dirty="0" err="1"/>
              <a:t>Mmedic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3F7E28-92A3-4553-A738-4CF2FAC41B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</a:t>
            </a:r>
            <a:r>
              <a:rPr lang="en-US" dirty="0"/>
              <a:t>:</a:t>
            </a:r>
            <a:r>
              <a:rPr lang="ru-RU" dirty="0"/>
              <a:t> Михалков Вадим</a:t>
            </a:r>
          </a:p>
        </p:txBody>
      </p:sp>
    </p:spTree>
    <p:extLst>
      <p:ext uri="{BB962C8B-B14F-4D97-AF65-F5344CB8AC3E}">
        <p14:creationId xmlns:p14="http://schemas.microsoft.com/office/powerpoint/2010/main" val="574198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1DC30-7757-46B4-9A87-1079E5CC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FEA7FB-1B49-434F-9EAF-C2E446C35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772" y="292639"/>
            <a:ext cx="2401150" cy="388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8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BB016-0433-4AD8-84CB-ED03E0BC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AD419D-BD98-4533-8687-2895F877E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Нагрузка на процессор</a:t>
            </a:r>
            <a:r>
              <a:rPr lang="en-US" dirty="0"/>
              <a:t>: 20-25%</a:t>
            </a:r>
          </a:p>
          <a:p>
            <a:pPr marL="0" indent="0">
              <a:buNone/>
            </a:pPr>
            <a:r>
              <a:rPr lang="ru-RU" dirty="0"/>
              <a:t>Потребление оперативной памяти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120</a:t>
            </a:r>
            <a:r>
              <a:rPr lang="ru-RU" dirty="0"/>
              <a:t> – 150мб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214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494FD-8163-46F4-BC3F-C3FF721C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архитектурные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BC3066-260A-4741-B241-7E12B23BB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Многоуровневая архитектура (Двухуровневая система)</a:t>
            </a:r>
          </a:p>
          <a:p>
            <a:pPr marL="0" indent="0">
              <a:buNone/>
            </a:pPr>
            <a:r>
              <a:rPr lang="ru-RU" b="1" dirty="0"/>
              <a:t>Приложение разделено на 2 уровня</a:t>
            </a:r>
            <a:r>
              <a:rPr lang="en-US" b="1" dirty="0"/>
              <a:t>:</a:t>
            </a:r>
          </a:p>
          <a:p>
            <a:r>
              <a:rPr lang="ru-RU" b="1" dirty="0"/>
              <a:t>Клиент </a:t>
            </a:r>
            <a:r>
              <a:rPr lang="ru-RU" dirty="0"/>
              <a:t>содержит слои презентации, бизнес-логики и передачи данных.</a:t>
            </a:r>
          </a:p>
          <a:p>
            <a:r>
              <a:rPr lang="ru-RU" b="1" dirty="0"/>
              <a:t>Сервер </a:t>
            </a:r>
            <a:r>
              <a:rPr lang="ru-RU" dirty="0"/>
              <a:t>включает хранилища и базы данных.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3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C4828-A251-4BF3-AAFC-20367F30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для публикации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064774-8F83-40C5-8224-DD2627A4D55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r>
              <a:rPr lang="ru-RU" dirty="0"/>
              <a:t>Название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 err="1"/>
              <a:t>Mmedic</a:t>
            </a:r>
            <a:endParaRPr lang="en-US" dirty="0"/>
          </a:p>
          <a:p>
            <a:r>
              <a:rPr lang="ru-RU" dirty="0"/>
              <a:t>Цена: Бесплатно</a:t>
            </a:r>
          </a:p>
          <a:p>
            <a:r>
              <a:rPr lang="ru-RU" dirty="0"/>
              <a:t>Иконка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r>
              <a:rPr lang="ru-RU" dirty="0"/>
              <a:t>Тип: </a:t>
            </a:r>
            <a:r>
              <a:rPr lang="ru-RU" dirty="0" err="1"/>
              <a:t>Нативное</a:t>
            </a:r>
            <a:r>
              <a:rPr lang="ru-RU" dirty="0"/>
              <a:t> приложение</a:t>
            </a:r>
          </a:p>
          <a:p>
            <a:r>
              <a:rPr lang="ru-RU" dirty="0"/>
              <a:t>Категория</a:t>
            </a:r>
            <a:r>
              <a:rPr lang="en-US" dirty="0"/>
              <a:t>:</a:t>
            </a:r>
            <a:r>
              <a:rPr lang="ru-RU" dirty="0"/>
              <a:t> Здоровье</a:t>
            </a:r>
          </a:p>
          <a:p>
            <a:r>
              <a:rPr lang="ru-RU" dirty="0"/>
              <a:t>Возрастная категория</a:t>
            </a:r>
            <a:r>
              <a:rPr lang="en-US" dirty="0"/>
              <a:t>: 16</a:t>
            </a:r>
            <a:r>
              <a:rPr lang="ru-RU" dirty="0"/>
              <a:t>+</a:t>
            </a:r>
          </a:p>
          <a:p>
            <a:r>
              <a:rPr lang="ru-RU" dirty="0"/>
              <a:t>Описание</a:t>
            </a:r>
            <a:r>
              <a:rPr lang="en-US" dirty="0"/>
              <a:t>:</a:t>
            </a:r>
            <a:r>
              <a:rPr lang="ru-RU" dirty="0"/>
              <a:t> Приложение, предназначенное для получения медицинских услуг, таких как, анализы, получение медицинской помощи и т.п.</a:t>
            </a:r>
          </a:p>
          <a:p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48ED91F-6EA5-4491-B465-915019BE4B81}"/>
              </a:ext>
            </a:extLst>
          </p:cNvPr>
          <p:cNvSpPr/>
          <p:nvPr/>
        </p:nvSpPr>
        <p:spPr>
          <a:xfrm>
            <a:off x="2102724" y="1362456"/>
            <a:ext cx="499476" cy="499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433CE5E-9FDB-480A-9C59-D9C9E046C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24" y="1362456"/>
            <a:ext cx="499476" cy="49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4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15E2B-EF5F-46C6-ACB5-593473DB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приложения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9BF3169-27D2-4A17-8374-BDE84E8A2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79" y="118872"/>
            <a:ext cx="2246252" cy="361473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5DB0505-2DD5-47F9-A9D3-3B8299A33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372" y="118872"/>
            <a:ext cx="2247185" cy="36147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382E34-C1AB-4F9C-96B8-545F46D57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998" y="118872"/>
            <a:ext cx="2251466" cy="36147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93237ED-9AD1-4FC8-9618-8DC0E41C4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905" y="118872"/>
            <a:ext cx="2246252" cy="363121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759DE4B-C442-482E-875A-BF0FCA33CD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9598" y="118873"/>
            <a:ext cx="2261727" cy="36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1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B34F0C-FFFF-4B4A-8FB3-D3127E00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CB6BD3-549C-4E7B-BE48-4A90D4DB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приложение присутствует окно регистрации</a:t>
            </a:r>
          </a:p>
          <a:p>
            <a:r>
              <a:rPr lang="ru-RU" dirty="0"/>
              <a:t>Отправка кода подтверждения на </a:t>
            </a:r>
            <a:r>
              <a:rPr lang="en-US" dirty="0"/>
              <a:t>E-mail</a:t>
            </a:r>
          </a:p>
          <a:p>
            <a:r>
              <a:rPr lang="ru-RU" dirty="0"/>
              <a:t>Создание и редактирование карты пациента</a:t>
            </a:r>
          </a:p>
          <a:p>
            <a:r>
              <a:rPr lang="ru-RU" dirty="0"/>
              <a:t>Лента услуг</a:t>
            </a:r>
          </a:p>
          <a:p>
            <a:r>
              <a:rPr lang="ru-RU" dirty="0"/>
              <a:t>Лента новостей и акций</a:t>
            </a:r>
          </a:p>
          <a:p>
            <a:r>
              <a:rPr lang="ru-RU" dirty="0"/>
              <a:t>Строка для поиска услуг</a:t>
            </a:r>
          </a:p>
          <a:p>
            <a:r>
              <a:rPr lang="ru-RU" dirty="0"/>
              <a:t>Оформление и оплата услуг</a:t>
            </a:r>
          </a:p>
          <a:p>
            <a:r>
              <a:rPr lang="ru-RU" dirty="0"/>
              <a:t>Корзина</a:t>
            </a:r>
          </a:p>
          <a:p>
            <a:r>
              <a:rPr lang="ru-RU" dirty="0"/>
              <a:t>Каталог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306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E8C34-C8D0-4388-A4CD-03986665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экранов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C700F2E-0BBB-43B9-AECE-09EE53FB32E8}"/>
              </a:ext>
            </a:extLst>
          </p:cNvPr>
          <p:cNvSpPr/>
          <p:nvPr/>
        </p:nvSpPr>
        <p:spPr>
          <a:xfrm>
            <a:off x="826008" y="384891"/>
            <a:ext cx="1959864" cy="140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Приветствие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19C914-07EB-4429-8BF0-D74383733A96}"/>
              </a:ext>
            </a:extLst>
          </p:cNvPr>
          <p:cNvSpPr/>
          <p:nvPr/>
        </p:nvSpPr>
        <p:spPr>
          <a:xfrm>
            <a:off x="3273552" y="384891"/>
            <a:ext cx="1950720" cy="140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Информация об анализах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3EB76B-A70E-40AE-B72C-30DA71EBADE8}"/>
              </a:ext>
            </a:extLst>
          </p:cNvPr>
          <p:cNvSpPr/>
          <p:nvPr/>
        </p:nvSpPr>
        <p:spPr>
          <a:xfrm>
            <a:off x="826008" y="2019808"/>
            <a:ext cx="1959864" cy="1408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карты пациента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FD8F0EB-B7CE-48AB-BFAB-C3D175F1DEE8}"/>
              </a:ext>
            </a:extLst>
          </p:cNvPr>
          <p:cNvSpPr/>
          <p:nvPr/>
        </p:nvSpPr>
        <p:spPr>
          <a:xfrm>
            <a:off x="5711952" y="2019808"/>
            <a:ext cx="1950720" cy="140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Запрос и отправка кода подтверждения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2ABB5BB-1AB4-41A8-B743-628E240CB7D2}"/>
              </a:ext>
            </a:extLst>
          </p:cNvPr>
          <p:cNvSpPr/>
          <p:nvPr/>
        </p:nvSpPr>
        <p:spPr>
          <a:xfrm>
            <a:off x="826008" y="3686006"/>
            <a:ext cx="1959864" cy="543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Окно акций и услуг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E451D33-9ED1-4C67-A1EA-850434AF1A0B}"/>
              </a:ext>
            </a:extLst>
          </p:cNvPr>
          <p:cNvSpPr/>
          <p:nvPr/>
        </p:nvSpPr>
        <p:spPr>
          <a:xfrm>
            <a:off x="5711952" y="320039"/>
            <a:ext cx="1950720" cy="140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Информация об уведомлениях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C9B0599-3286-4F7B-915E-9338A39E2BCB}"/>
              </a:ext>
            </a:extLst>
          </p:cNvPr>
          <p:cNvSpPr/>
          <p:nvPr/>
        </p:nvSpPr>
        <p:spPr>
          <a:xfrm>
            <a:off x="8150352" y="320039"/>
            <a:ext cx="1883664" cy="140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Информация об мониторинге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987413A-3200-41F7-B9CC-24A6468E9CEC}"/>
              </a:ext>
            </a:extLst>
          </p:cNvPr>
          <p:cNvSpPr/>
          <p:nvPr/>
        </p:nvSpPr>
        <p:spPr>
          <a:xfrm>
            <a:off x="8150352" y="2019808"/>
            <a:ext cx="1883664" cy="140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Регистрация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B9FDF42-B80B-4917-9BDB-631649F457B8}"/>
              </a:ext>
            </a:extLst>
          </p:cNvPr>
          <p:cNvSpPr/>
          <p:nvPr/>
        </p:nvSpPr>
        <p:spPr>
          <a:xfrm>
            <a:off x="3273552" y="2020566"/>
            <a:ext cx="1950720" cy="1408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пароля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2D98C97-4063-4016-8EEE-B229E83100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785872" y="1089487"/>
            <a:ext cx="48768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AC26AC5-9141-4CB1-88EB-1AEEE2B35592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5224272" y="1024635"/>
            <a:ext cx="487680" cy="6485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0324EC8-86D1-4868-8899-40F9BA3C698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7662672" y="1024635"/>
            <a:ext cx="48768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C5B2545-E86D-4491-9DC3-855D1BDC1C1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092184" y="1729231"/>
            <a:ext cx="0" cy="29057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EAFEF56E-E8DC-4794-A5A2-BD92C54A111A}"/>
              </a:ext>
            </a:extLst>
          </p:cNvPr>
          <p:cNvCxnSpPr>
            <a:stCxn id="13" idx="1"/>
            <a:endCxn id="9" idx="3"/>
          </p:cNvCxnSpPr>
          <p:nvPr/>
        </p:nvCxnSpPr>
        <p:spPr>
          <a:xfrm flipH="1">
            <a:off x="7662672" y="2724404"/>
            <a:ext cx="48768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6A58A43-97BB-4FB3-B443-530044ECEFC0}"/>
              </a:ext>
            </a:extLst>
          </p:cNvPr>
          <p:cNvCxnSpPr>
            <a:stCxn id="9" idx="1"/>
            <a:endCxn id="14" idx="3"/>
          </p:cNvCxnSpPr>
          <p:nvPr/>
        </p:nvCxnSpPr>
        <p:spPr>
          <a:xfrm flipH="1">
            <a:off x="5224272" y="2724404"/>
            <a:ext cx="487680" cy="3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CC149B9-3CF9-414C-8F12-66DDE7AE1A1B}"/>
              </a:ext>
            </a:extLst>
          </p:cNvPr>
          <p:cNvCxnSpPr>
            <a:stCxn id="14" idx="1"/>
            <a:endCxn id="8" idx="3"/>
          </p:cNvCxnSpPr>
          <p:nvPr/>
        </p:nvCxnSpPr>
        <p:spPr>
          <a:xfrm flipH="1" flipV="1">
            <a:off x="2785872" y="2724025"/>
            <a:ext cx="487680" cy="7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1DB825F0-EE3B-429E-8837-9DC00791E510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1805940" y="3428241"/>
            <a:ext cx="0" cy="25776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2829D1F9-482F-4F46-9366-29EC59C31650}"/>
              </a:ext>
            </a:extLst>
          </p:cNvPr>
          <p:cNvSpPr/>
          <p:nvPr/>
        </p:nvSpPr>
        <p:spPr>
          <a:xfrm>
            <a:off x="3297445" y="3972560"/>
            <a:ext cx="1950720" cy="543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Карта клиента</a:t>
            </a: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4C06BF9D-7F96-4B62-8C7B-08C9C365F39E}"/>
              </a:ext>
            </a:extLst>
          </p:cNvPr>
          <p:cNvCxnSpPr>
            <a:stCxn id="10" idx="3"/>
            <a:endCxn id="31" idx="1"/>
          </p:cNvCxnSpPr>
          <p:nvPr/>
        </p:nvCxnSpPr>
        <p:spPr>
          <a:xfrm>
            <a:off x="2785872" y="3957787"/>
            <a:ext cx="511573" cy="286554"/>
          </a:xfrm>
          <a:prstGeom prst="straightConnector1">
            <a:avLst/>
          </a:prstGeom>
          <a:ln>
            <a:solidFill>
              <a:schemeClr val="accent6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0DA60E9-EE61-4127-A822-049279E8B86A}"/>
              </a:ext>
            </a:extLst>
          </p:cNvPr>
          <p:cNvSpPr/>
          <p:nvPr/>
        </p:nvSpPr>
        <p:spPr>
          <a:xfrm>
            <a:off x="5154168" y="4870848"/>
            <a:ext cx="1883664" cy="543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Каталог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D1575177-F4E6-46E9-854B-4F4FF1F8CC50}"/>
              </a:ext>
            </a:extLst>
          </p:cNvPr>
          <p:cNvCxnSpPr>
            <a:stCxn id="10" idx="2"/>
            <a:endCxn id="34" idx="1"/>
          </p:cNvCxnSpPr>
          <p:nvPr/>
        </p:nvCxnSpPr>
        <p:spPr>
          <a:xfrm>
            <a:off x="1805940" y="4229567"/>
            <a:ext cx="3348228" cy="913062"/>
          </a:xfrm>
          <a:prstGeom prst="straightConnector1">
            <a:avLst/>
          </a:prstGeom>
          <a:ln>
            <a:solidFill>
              <a:schemeClr val="accent6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3855D5AE-DF33-4133-AF8B-BCE53853CB2E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>
            <a:off x="4272805" y="4516121"/>
            <a:ext cx="1823195" cy="354727"/>
          </a:xfrm>
          <a:prstGeom prst="straightConnector1">
            <a:avLst/>
          </a:prstGeom>
          <a:ln>
            <a:solidFill>
              <a:schemeClr val="accent6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C810931F-77F2-48FA-93EA-2E1EBE002862}"/>
              </a:ext>
            </a:extLst>
          </p:cNvPr>
          <p:cNvSpPr/>
          <p:nvPr/>
        </p:nvSpPr>
        <p:spPr>
          <a:xfrm>
            <a:off x="7560564" y="4856987"/>
            <a:ext cx="1883664" cy="543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Корзина</a:t>
            </a: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5790283C-9C82-42A4-8B7C-A2B2CE3674A8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 flipV="1">
            <a:off x="7037832" y="5128768"/>
            <a:ext cx="522732" cy="13861"/>
          </a:xfrm>
          <a:prstGeom prst="straightConnector1">
            <a:avLst/>
          </a:prstGeom>
          <a:ln>
            <a:solidFill>
              <a:schemeClr val="accent6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5277B3EB-3219-41DA-991D-A0C88C7D3106}"/>
              </a:ext>
            </a:extLst>
          </p:cNvPr>
          <p:cNvSpPr/>
          <p:nvPr/>
        </p:nvSpPr>
        <p:spPr>
          <a:xfrm>
            <a:off x="9730185" y="4516121"/>
            <a:ext cx="1883664" cy="543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Оформление заказа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28F044AD-1391-432C-91D2-6C87D4C214FF}"/>
              </a:ext>
            </a:extLst>
          </p:cNvPr>
          <p:cNvSpPr/>
          <p:nvPr/>
        </p:nvSpPr>
        <p:spPr>
          <a:xfrm>
            <a:off x="10149840" y="5624887"/>
            <a:ext cx="1883664" cy="543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Добавление пациента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04429608-6AFC-4DD1-A2E2-EB47970C4BC5}"/>
              </a:ext>
            </a:extLst>
          </p:cNvPr>
          <p:cNvSpPr/>
          <p:nvPr/>
        </p:nvSpPr>
        <p:spPr>
          <a:xfrm>
            <a:off x="6172694" y="3558909"/>
            <a:ext cx="1883664" cy="543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Оплата заказа</a:t>
            </a:r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8A4E48F2-25C6-4D13-B089-36801606BF65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9444228" y="4787902"/>
            <a:ext cx="285957" cy="340866"/>
          </a:xfrm>
          <a:prstGeom prst="straightConnector1">
            <a:avLst/>
          </a:prstGeom>
          <a:ln>
            <a:solidFill>
              <a:schemeClr val="accent6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50F7A9AA-D570-4B35-B79D-B8104B9C4F59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10672017" y="5059682"/>
            <a:ext cx="419655" cy="565205"/>
          </a:xfrm>
          <a:prstGeom prst="straightConnector1">
            <a:avLst/>
          </a:prstGeom>
          <a:ln>
            <a:solidFill>
              <a:schemeClr val="accent6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46ED6E86-D9DB-4F41-A71C-008BFF4E519F}"/>
              </a:ext>
            </a:extLst>
          </p:cNvPr>
          <p:cNvCxnSpPr>
            <a:stCxn id="42" idx="0"/>
            <a:endCxn id="45" idx="2"/>
          </p:cNvCxnSpPr>
          <p:nvPr/>
        </p:nvCxnSpPr>
        <p:spPr>
          <a:xfrm flipH="1" flipV="1">
            <a:off x="7114526" y="4102470"/>
            <a:ext cx="3557491" cy="413651"/>
          </a:xfrm>
          <a:prstGeom prst="straightConnector1">
            <a:avLst/>
          </a:prstGeom>
          <a:ln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E456727B-57ED-4F6A-AACB-616D3B6E5049}"/>
              </a:ext>
            </a:extLst>
          </p:cNvPr>
          <p:cNvCxnSpPr>
            <a:stCxn id="45" idx="1"/>
            <a:endCxn id="10" idx="3"/>
          </p:cNvCxnSpPr>
          <p:nvPr/>
        </p:nvCxnSpPr>
        <p:spPr>
          <a:xfrm flipH="1">
            <a:off x="2785872" y="3830690"/>
            <a:ext cx="3386822" cy="127097"/>
          </a:xfrm>
          <a:prstGeom prst="straightConnector1">
            <a:avLst/>
          </a:prstGeom>
          <a:ln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53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75D15-7617-456A-85AA-36511C3B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0900B1-2658-4961-86B1-75E3480FE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37256"/>
            <a:ext cx="2154197" cy="349311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152B033-C98C-4876-B04E-47D647537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514" y="137256"/>
            <a:ext cx="2154197" cy="346116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2412F49-3979-4E3F-9347-C85EAE381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293" y="137257"/>
            <a:ext cx="2150117" cy="346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2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9C8D9-F4CA-4711-97B8-F4FC901B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1C69380-261D-434C-A62F-0D34FC0A3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70" y="82709"/>
            <a:ext cx="2552523" cy="407781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F31586A-50B0-4587-9301-291F12EB7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018" y="82709"/>
            <a:ext cx="2527312" cy="407781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DD64083-36DB-46B1-A5AE-69B669AB9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255" y="82709"/>
            <a:ext cx="2552523" cy="410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62ED2-5C04-4ACB-9172-9DDEE019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3D5530-A784-44FF-BF44-657655FD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14724"/>
            <a:ext cx="2214243" cy="35685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6B87BD-6C33-4AF4-9671-A57D186E4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557" y="214724"/>
            <a:ext cx="2214243" cy="356174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3C704A-C1E4-4055-BE2B-47E7D97E1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057" y="214725"/>
            <a:ext cx="2214243" cy="354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0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C93B1-78E4-4253-99B7-6B1BEB75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3AF412-B3F0-4D95-AB54-13676E1A5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77" y="146717"/>
            <a:ext cx="2451952" cy="39411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C53C87-90D1-4F62-AFB1-7A741D31E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464" y="146717"/>
            <a:ext cx="2462296" cy="39411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8F85DD-5276-4D32-B887-04975A3C8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861" y="146718"/>
            <a:ext cx="2462296" cy="392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24684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81</TotalTime>
  <Words>157</Words>
  <Application>Microsoft Office PowerPoint</Application>
  <PresentationFormat>Широкоэкранный</PresentationFormat>
  <Paragraphs>50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Сектор</vt:lpstr>
      <vt:lpstr>  приложение для оказания медицинских услуг  Mmedic</vt:lpstr>
      <vt:lpstr>Информация для публикации</vt:lpstr>
      <vt:lpstr>Скриншоты приложения</vt:lpstr>
      <vt:lpstr>функционал</vt:lpstr>
      <vt:lpstr>Схема экранов</vt:lpstr>
      <vt:lpstr>Окна</vt:lpstr>
      <vt:lpstr>окна</vt:lpstr>
      <vt:lpstr>Окна</vt:lpstr>
      <vt:lpstr>ОКНА</vt:lpstr>
      <vt:lpstr>ОКНА</vt:lpstr>
      <vt:lpstr>Производительность</vt:lpstr>
      <vt:lpstr>Используемые архитектурные решения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приложение для оказания медицинских услуг  Mmedic</dc:title>
  <dc:creator>WSR-2</dc:creator>
  <cp:lastModifiedBy>WSR-2</cp:lastModifiedBy>
  <cp:revision>11</cp:revision>
  <dcterms:created xsi:type="dcterms:W3CDTF">2023-03-23T05:35:50Z</dcterms:created>
  <dcterms:modified xsi:type="dcterms:W3CDTF">2023-03-23T06:57:24Z</dcterms:modified>
</cp:coreProperties>
</file>