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63" r:id="rId4"/>
    <p:sldId id="259" r:id="rId5"/>
    <p:sldId id="258" r:id="rId6"/>
    <p:sldId id="264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2B3B88-14E2-4D32-89A0-22D2C298015E}" type="datetimeFigureOut">
              <a:rPr lang="nl-BE" smtClean="0"/>
              <a:t>15/11/2017</a:t>
            </a:fld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276F56C-2336-430A-AE15-BE280A5BDD4F}" type="slidenum">
              <a:rPr lang="nl-BE" smtClean="0"/>
              <a:t>‹#›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tc-erembodegem.b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itenium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.NET &amp; JavaScript Consultancy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578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team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Steven Robijns: 7+ jaar ervaring</a:t>
            </a:r>
          </a:p>
          <a:p>
            <a:r>
              <a:rPr lang="nl-BE" dirty="0" smtClean="0"/>
              <a:t>Wouter Van Schandevijl: 20+ </a:t>
            </a:r>
            <a:r>
              <a:rPr lang="nl-BE" dirty="0"/>
              <a:t>jaar </a:t>
            </a:r>
            <a:r>
              <a:rPr lang="nl-BE" dirty="0" smtClean="0"/>
              <a:t>ervaring</a:t>
            </a:r>
          </a:p>
          <a:p>
            <a:r>
              <a:rPr lang="nl-BE" dirty="0" smtClean="0"/>
              <a:t>...</a:t>
            </a:r>
          </a:p>
          <a:p>
            <a:pPr marL="45720" indent="0">
              <a:buNone/>
            </a:pPr>
            <a:endParaRPr lang="nl-BE" dirty="0" smtClean="0"/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454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visie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nl-BE" dirty="0" smtClean="0"/>
              <a:t>Een jong dynamisch bedrijf dat gepassioneerde en gemotiveerde mensen </a:t>
            </a:r>
            <a:r>
              <a:rPr lang="nl-BE" dirty="0" smtClean="0"/>
              <a:t>samenbrengt die tal van opleidingsmogelijkheden krijgen en die de extra mile gaan voor onze klanten.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Technische sessies, personal trainings</a:t>
            </a:r>
            <a:r>
              <a:rPr lang="nl-BE" dirty="0" smtClean="0"/>
              <a:t>, </a:t>
            </a:r>
            <a:r>
              <a:rPr lang="nl-BE" dirty="0" smtClean="0"/>
              <a:t>bootcamps</a:t>
            </a:r>
            <a:r>
              <a:rPr lang="nl-BE" dirty="0" smtClean="0"/>
              <a:t>, conferenties</a:t>
            </a:r>
          </a:p>
          <a:p>
            <a:r>
              <a:rPr lang="nl-BE" dirty="0" smtClean="0"/>
              <a:t>Team events</a:t>
            </a:r>
          </a:p>
          <a:p>
            <a:r>
              <a:rPr lang="nl-BE" dirty="0" smtClean="0"/>
              <a:t>Goede loonsvoorwaarden</a:t>
            </a:r>
          </a:p>
          <a:p>
            <a:r>
              <a:rPr lang="nl-BE" dirty="0" smtClean="0"/>
              <a:t>Keeping our people &amp; customers happy is our main focus</a:t>
            </a:r>
          </a:p>
          <a:p>
            <a:r>
              <a:rPr lang="nl-BE" dirty="0" smtClean="0"/>
              <a:t>Cozy group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3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Ons selectieproces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Top 25% </a:t>
            </a:r>
            <a:r>
              <a:rPr lang="nl-BE" dirty="0" smtClean="0"/>
              <a:t>developers </a:t>
            </a:r>
          </a:p>
          <a:p>
            <a:r>
              <a:rPr lang="nl-BE" dirty="0"/>
              <a:t>Smart &amp; get things </a:t>
            </a:r>
            <a:r>
              <a:rPr lang="nl-BE" dirty="0" smtClean="0"/>
              <a:t>done</a:t>
            </a:r>
            <a:endParaRPr lang="nl-BE" dirty="0" smtClean="0"/>
          </a:p>
          <a:p>
            <a:r>
              <a:rPr lang="nl-BE" dirty="0" smtClean="0"/>
              <a:t>Communicatief </a:t>
            </a:r>
          </a:p>
          <a:p>
            <a:r>
              <a:rPr lang="nl-BE" dirty="0" smtClean="0"/>
              <a:t>Teamplayers</a:t>
            </a:r>
          </a:p>
          <a:p>
            <a:pPr marL="45720" indent="0">
              <a:buNone/>
            </a:pPr>
            <a:endParaRPr lang="nl-BE" dirty="0"/>
          </a:p>
          <a:p>
            <a:pPr marL="4572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63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ervaring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nl-BE" dirty="0" smtClean="0"/>
              <a:t>Verschillende applicatiedomeinen:</a:t>
            </a:r>
          </a:p>
          <a:p>
            <a:r>
              <a:rPr lang="nl-BE" dirty="0" smtClean="0"/>
              <a:t>Security</a:t>
            </a:r>
          </a:p>
          <a:p>
            <a:r>
              <a:rPr lang="nl-BE" dirty="0" smtClean="0"/>
              <a:t>Frameworks</a:t>
            </a:r>
          </a:p>
          <a:p>
            <a:r>
              <a:rPr lang="nl-BE" dirty="0" smtClean="0"/>
              <a:t>...</a:t>
            </a:r>
          </a:p>
          <a:p>
            <a:endParaRPr lang="nl-BE" dirty="0"/>
          </a:p>
          <a:p>
            <a:r>
              <a:rPr lang="nl-BE" dirty="0" smtClean="0"/>
              <a:t>Green field brownfield, ...</a:t>
            </a:r>
          </a:p>
          <a:p>
            <a:endParaRPr lang="nl-BE" dirty="0" smtClean="0"/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68199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Onze ervaring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nl-BE" dirty="0" smtClean="0"/>
              <a:t>Een team van doorwinterde consultants met een waaier aan referenties in verscheidene sectoren in kleine en grote bedrijven op de belgische markt</a:t>
            </a:r>
          </a:p>
          <a:p>
            <a:r>
              <a:rPr lang="nl-BE" dirty="0" smtClean="0"/>
              <a:t>Acerta</a:t>
            </a:r>
          </a:p>
          <a:p>
            <a:r>
              <a:rPr lang="nl-BE" dirty="0" smtClean="0"/>
              <a:t>SdWorx</a:t>
            </a:r>
          </a:p>
          <a:p>
            <a:r>
              <a:rPr lang="nl-BE" dirty="0" smtClean="0"/>
              <a:t>Delhaize</a:t>
            </a:r>
          </a:p>
          <a:p>
            <a:r>
              <a:rPr lang="nl-BE" dirty="0" smtClean="0"/>
              <a:t>Vlaamse overheid</a:t>
            </a:r>
          </a:p>
          <a:p>
            <a:r>
              <a:rPr lang="nl-BE" dirty="0" smtClean="0"/>
              <a:t>Eandis</a:t>
            </a:r>
          </a:p>
          <a:p>
            <a:r>
              <a:rPr lang="nl-BE" dirty="0" smtClean="0"/>
              <a:t>Ypto(NMBS)</a:t>
            </a:r>
          </a:p>
          <a:p>
            <a:r>
              <a:rPr lang="nl-BE" dirty="0" smtClean="0"/>
              <a:t>Kapsch(public transport)</a:t>
            </a:r>
          </a:p>
          <a:p>
            <a:r>
              <a:rPr lang="nl-BE" dirty="0" smtClean="0"/>
              <a:t>...</a:t>
            </a:r>
          </a:p>
          <a:p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86059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onderscheiden we ons?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work ethics: </a:t>
            </a:r>
            <a:r>
              <a:rPr lang="nl-BE" dirty="0" smtClean="0"/>
              <a:t>dedication, professionalism &amp; quality</a:t>
            </a:r>
          </a:p>
          <a:p>
            <a:r>
              <a:rPr lang="nl-BE" dirty="0" smtClean="0"/>
              <a:t>Focus op kwaliteit: clean maintainable documented and testable code</a:t>
            </a:r>
          </a:p>
          <a:p>
            <a:r>
              <a:rPr lang="nl-BE" dirty="0" smtClean="0"/>
              <a:t>Tevreden werknemers en klanten zijn absoluut topprioriteit</a:t>
            </a:r>
          </a:p>
          <a:p>
            <a:r>
              <a:rPr lang="nl-BE" dirty="0" smtClean="0"/>
              <a:t>Tech enthusiasts, up-to-date met de nieuwste technologïeen</a:t>
            </a:r>
          </a:p>
          <a:p>
            <a:r>
              <a:rPr lang="nl-BE" dirty="0"/>
              <a:t>Greenfield &amp; Brownfield </a:t>
            </a:r>
            <a:r>
              <a:rPr lang="nl-BE" dirty="0" smtClean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44280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Stockoma(in progress)</a:t>
            </a:r>
          </a:p>
          <a:p>
            <a:r>
              <a:rPr lang="nl-BE" dirty="0" smtClean="0"/>
              <a:t>Facturatieprogramma</a:t>
            </a:r>
          </a:p>
          <a:p>
            <a:r>
              <a:rPr lang="nl-BE" dirty="0" smtClean="0">
                <a:hlinkClick r:id="rId2"/>
              </a:rPr>
              <a:t>Tafeltennisclub TTC Erembodegem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667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Technisch skills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2361456" cy="3539527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.NET</a:t>
            </a:r>
          </a:p>
          <a:p>
            <a:r>
              <a:rPr lang="nl-BE" dirty="0" smtClean="0"/>
              <a:t>.NET CORE 2</a:t>
            </a:r>
          </a:p>
          <a:p>
            <a:r>
              <a:rPr lang="nl-BE" dirty="0" smtClean="0"/>
              <a:t>Azure</a:t>
            </a:r>
          </a:p>
          <a:p>
            <a:r>
              <a:rPr lang="nl-BE" dirty="0" smtClean="0"/>
              <a:t>Typescript</a:t>
            </a:r>
          </a:p>
          <a:p>
            <a:r>
              <a:rPr lang="nl-BE" dirty="0" smtClean="0"/>
              <a:t>CQRS</a:t>
            </a:r>
          </a:p>
          <a:p>
            <a:r>
              <a:rPr lang="nl-BE" dirty="0" smtClean="0"/>
              <a:t>JavaScript</a:t>
            </a:r>
          </a:p>
          <a:p>
            <a:r>
              <a:rPr lang="nl-BE" dirty="0"/>
              <a:t>Angular 4+</a:t>
            </a:r>
          </a:p>
          <a:p>
            <a:r>
              <a:rPr lang="nl-BE" dirty="0" smtClean="0"/>
              <a:t>ReactJS</a:t>
            </a:r>
          </a:p>
          <a:p>
            <a:r>
              <a:rPr lang="nl-BE" dirty="0" smtClean="0"/>
              <a:t>Wpf</a:t>
            </a:r>
          </a:p>
          <a:p>
            <a:r>
              <a:rPr lang="nl-BE" dirty="0"/>
              <a:t>ASP.NET MVC</a:t>
            </a:r>
          </a:p>
          <a:p>
            <a:r>
              <a:rPr lang="nl-BE" dirty="0"/>
              <a:t>Web api </a:t>
            </a:r>
            <a:r>
              <a:rPr lang="nl-BE" dirty="0" smtClean="0"/>
              <a:t>2</a:t>
            </a:r>
          </a:p>
          <a:p>
            <a:r>
              <a:rPr lang="nl-BE" dirty="0" smtClean="0"/>
              <a:t>C#</a:t>
            </a:r>
          </a:p>
          <a:p>
            <a:r>
              <a:rPr lang="nl-BE" dirty="0" smtClean="0"/>
              <a:t>GIT</a:t>
            </a:r>
          </a:p>
          <a:p>
            <a:r>
              <a:rPr lang="nl-BE" dirty="0"/>
              <a:t>RavenDB</a:t>
            </a:r>
          </a:p>
          <a:p>
            <a:r>
              <a:rPr lang="nl-BE" dirty="0" smtClean="0"/>
              <a:t>MongoDB</a:t>
            </a:r>
          </a:p>
          <a:p>
            <a:pPr marL="4572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45720" indent="0">
              <a:buNone/>
            </a:pP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3848" y="2780928"/>
            <a:ext cx="2361456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SQL Server</a:t>
            </a:r>
          </a:p>
          <a:p>
            <a:r>
              <a:rPr lang="nl-BE" dirty="0"/>
              <a:t>Oracle </a:t>
            </a:r>
            <a:r>
              <a:rPr lang="nl-BE" dirty="0" smtClean="0"/>
              <a:t>DB</a:t>
            </a:r>
          </a:p>
          <a:p>
            <a:r>
              <a:rPr lang="nl-BE" dirty="0" smtClean="0"/>
              <a:t>ES6</a:t>
            </a:r>
          </a:p>
          <a:p>
            <a:r>
              <a:rPr lang="nl-BE" dirty="0" smtClean="0"/>
              <a:t>Solr</a:t>
            </a:r>
          </a:p>
          <a:p>
            <a:r>
              <a:rPr lang="nl-BE" dirty="0" smtClean="0"/>
              <a:t>Postgres</a:t>
            </a:r>
          </a:p>
          <a:p>
            <a:r>
              <a:rPr lang="nl-BE" dirty="0" smtClean="0"/>
              <a:t>Mysql</a:t>
            </a:r>
          </a:p>
          <a:p>
            <a:r>
              <a:rPr lang="nl-BE" dirty="0" smtClean="0"/>
              <a:t>PL/SQL</a:t>
            </a:r>
          </a:p>
          <a:p>
            <a:r>
              <a:rPr lang="nl-BE" dirty="0" smtClean="0"/>
              <a:t>T-Sql</a:t>
            </a:r>
          </a:p>
          <a:p>
            <a:r>
              <a:rPr lang="nl-BE" dirty="0" smtClean="0"/>
              <a:t>Scrum</a:t>
            </a:r>
          </a:p>
          <a:p>
            <a:r>
              <a:rPr lang="nl-BE" dirty="0" smtClean="0"/>
              <a:t>Kanban</a:t>
            </a:r>
          </a:p>
          <a:p>
            <a:r>
              <a:rPr lang="nl-BE" dirty="0" smtClean="0"/>
              <a:t>Node JS</a:t>
            </a:r>
          </a:p>
          <a:p>
            <a:r>
              <a:rPr lang="nl-BE" dirty="0" smtClean="0"/>
              <a:t>Linq</a:t>
            </a:r>
          </a:p>
          <a:p>
            <a:r>
              <a:rPr lang="nl-BE" dirty="0" smtClean="0"/>
              <a:t>Html 5</a:t>
            </a:r>
          </a:p>
          <a:p>
            <a:r>
              <a:rPr lang="nl-BE" dirty="0" smtClean="0"/>
              <a:t>CSS</a:t>
            </a:r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65304" y="2754487"/>
            <a:ext cx="2361456" cy="3539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Bootstrap</a:t>
            </a:r>
          </a:p>
          <a:p>
            <a:r>
              <a:rPr lang="nl-BE" dirty="0" smtClean="0"/>
              <a:t>Winforms</a:t>
            </a:r>
          </a:p>
          <a:p>
            <a:r>
              <a:rPr lang="nl-BE" dirty="0" smtClean="0"/>
              <a:t>REST</a:t>
            </a:r>
          </a:p>
          <a:p>
            <a:r>
              <a:rPr lang="nl-BE" dirty="0" smtClean="0"/>
              <a:t>Responsive designs</a:t>
            </a:r>
          </a:p>
          <a:p>
            <a:r>
              <a:rPr lang="nl-BE" dirty="0" smtClean="0"/>
              <a:t>Nuget</a:t>
            </a:r>
          </a:p>
          <a:p>
            <a:r>
              <a:rPr lang="nl-BE" dirty="0" smtClean="0"/>
              <a:t>Myget</a:t>
            </a:r>
          </a:p>
          <a:p>
            <a:r>
              <a:rPr lang="nl-BE" dirty="0" smtClean="0"/>
              <a:t>NPM</a:t>
            </a:r>
          </a:p>
          <a:p>
            <a:r>
              <a:rPr lang="nl-BE" dirty="0" smtClean="0"/>
              <a:t>Design patterns</a:t>
            </a:r>
          </a:p>
          <a:p>
            <a:r>
              <a:rPr lang="nl-BE" dirty="0" smtClean="0"/>
              <a:t>Flow</a:t>
            </a:r>
          </a:p>
          <a:p>
            <a:r>
              <a:rPr lang="nl-BE" dirty="0" smtClean="0"/>
              <a:t>Unit Testing</a:t>
            </a:r>
          </a:p>
          <a:p>
            <a:r>
              <a:rPr lang="nl-BE" dirty="0" smtClean="0"/>
              <a:t>Integration Testing</a:t>
            </a:r>
          </a:p>
          <a:p>
            <a:r>
              <a:rPr lang="nl-BE" dirty="0" smtClean="0"/>
              <a:t>Entity Framework</a:t>
            </a:r>
          </a:p>
          <a:p>
            <a:r>
              <a:rPr lang="nl-BE" dirty="0"/>
              <a:t>Cloud </a:t>
            </a:r>
            <a:r>
              <a:rPr lang="nl-BE" dirty="0" smtClean="0"/>
              <a:t>services</a:t>
            </a:r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45720" indent="0">
              <a:buFont typeface="Wingdings" charset="2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166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268</TotalTime>
  <Words>252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Perspective</vt:lpstr>
      <vt:lpstr>itenium</vt:lpstr>
      <vt:lpstr>Ons team</vt:lpstr>
      <vt:lpstr>Onze visie</vt:lpstr>
      <vt:lpstr>Ons selectieproces</vt:lpstr>
      <vt:lpstr>Onze ervaring</vt:lpstr>
      <vt:lpstr>Onze ervaring</vt:lpstr>
      <vt:lpstr>Hoe onderscheiden we ons?</vt:lpstr>
      <vt:lpstr>Projecten</vt:lpstr>
      <vt:lpstr>Technisch 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itenium</dc:title>
  <dc:creator>Steven Robijns</dc:creator>
  <cp:lastModifiedBy>Steven Robijns</cp:lastModifiedBy>
  <cp:revision>13</cp:revision>
  <dcterms:created xsi:type="dcterms:W3CDTF">2017-11-14T16:11:04Z</dcterms:created>
  <dcterms:modified xsi:type="dcterms:W3CDTF">2017-11-15T08:27:19Z</dcterms:modified>
</cp:coreProperties>
</file>