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63" r:id="rId4"/>
    <p:sldId id="259" r:id="rId5"/>
    <p:sldId id="258" r:id="rId6"/>
    <p:sldId id="264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5" d="100"/>
          <a:sy n="165" d="100"/>
        </p:scale>
        <p:origin x="-464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2B3B88-14E2-4D32-89A0-22D2C298015E}" type="datetimeFigureOut">
              <a:rPr lang="nl-BE" smtClean="0"/>
              <a:t>7/01/2018</a:t>
            </a:fld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itenium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.NET &amp; JavaScript Consultancy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team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Steven Robijns: 7+ jaar ervaring</a:t>
            </a:r>
          </a:p>
          <a:p>
            <a:r>
              <a:rPr lang="nl-BE" dirty="0" smtClean="0"/>
              <a:t>Wouter Van Schandevijl: 20+ </a:t>
            </a:r>
            <a:r>
              <a:rPr lang="nl-BE" dirty="0"/>
              <a:t>jaar </a:t>
            </a:r>
            <a:r>
              <a:rPr lang="nl-BE" dirty="0" smtClean="0"/>
              <a:t>ervaring</a:t>
            </a:r>
          </a:p>
          <a:p>
            <a:r>
              <a:rPr lang="nl-BE" dirty="0" smtClean="0"/>
              <a:t>...</a:t>
            </a:r>
          </a:p>
          <a:p>
            <a:pPr marL="45720" indent="0">
              <a:buNone/>
            </a:pPr>
            <a:endParaRPr lang="nl-BE" dirty="0" smtClean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visie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nl-BE" dirty="0" smtClean="0"/>
              <a:t>Een jong dynamisch bedrijf dat gepassioneerde en gemotiveerde mensen samenbrengt die tal van opleidingsmogelijkheden krijgen en die de extra mile gaan voor onze klanten.</a:t>
            </a:r>
          </a:p>
          <a:p>
            <a:endParaRPr lang="nl-BE" dirty="0" smtClean="0"/>
          </a:p>
          <a:p>
            <a:r>
              <a:rPr lang="nl-BE" dirty="0" smtClean="0"/>
              <a:t>Tevreden en goed getrainde werknemers</a:t>
            </a:r>
          </a:p>
          <a:p>
            <a:pPr lvl="1"/>
            <a:r>
              <a:rPr lang="nl-BE" dirty="0"/>
              <a:t>Team </a:t>
            </a:r>
            <a:r>
              <a:rPr lang="nl-BE" dirty="0" smtClean="0"/>
              <a:t>events</a:t>
            </a:r>
          </a:p>
          <a:p>
            <a:pPr lvl="1"/>
            <a:r>
              <a:rPr lang="nl-BE" dirty="0"/>
              <a:t>Technische </a:t>
            </a:r>
            <a:r>
              <a:rPr lang="nl-BE" dirty="0" smtClean="0"/>
              <a:t>sessies, bootcamps &amp; </a:t>
            </a:r>
            <a:r>
              <a:rPr lang="nl-BE" dirty="0"/>
              <a:t>conferenties</a:t>
            </a:r>
            <a:endParaRPr lang="nl-BE" dirty="0" smtClean="0"/>
          </a:p>
          <a:p>
            <a:pPr lvl="1"/>
            <a:r>
              <a:rPr lang="nl-BE" dirty="0" smtClean="0"/>
              <a:t>Individuele trainingen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smtClean="0"/>
              <a:t>Tevreden klanten - ons hoofddoel</a:t>
            </a:r>
            <a:endParaRPr lang="nl-BE" dirty="0" smtClean="0"/>
          </a:p>
          <a:p>
            <a:pPr lvl="1"/>
            <a:r>
              <a:rPr lang="nl-BE" dirty="0" smtClean="0"/>
              <a:t>Toewijding</a:t>
            </a:r>
          </a:p>
          <a:p>
            <a:pPr lvl="1"/>
            <a:r>
              <a:rPr lang="nl-BE" dirty="0" smtClean="0"/>
              <a:t>Gedisciplineerde &amp; professionele aanpak</a:t>
            </a:r>
          </a:p>
          <a:p>
            <a:pPr lvl="1"/>
            <a:r>
              <a:rPr lang="nl-BE" dirty="0" smtClean="0"/>
              <a:t>Transparante communicatie</a:t>
            </a:r>
            <a:endParaRPr lang="nl-BE" dirty="0" smtClean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3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selectieproces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Beste d</a:t>
            </a:r>
            <a:r>
              <a:rPr lang="nl-BE" dirty="0" smtClean="0"/>
              <a:t>evelopers</a:t>
            </a:r>
            <a:endParaRPr lang="nl-BE" dirty="0" smtClean="0"/>
          </a:p>
          <a:p>
            <a:pPr lvl="1"/>
            <a:r>
              <a:rPr lang="nl-BE" dirty="0"/>
              <a:t>Smart &amp; get things </a:t>
            </a:r>
            <a:r>
              <a:rPr lang="nl-BE" dirty="0" smtClean="0"/>
              <a:t>done</a:t>
            </a:r>
          </a:p>
          <a:p>
            <a:pPr lvl="1"/>
            <a:r>
              <a:rPr lang="nl-BE" dirty="0" smtClean="0"/>
              <a:t>Communicatief </a:t>
            </a:r>
            <a:endParaRPr lang="nl-BE" dirty="0" smtClean="0"/>
          </a:p>
          <a:p>
            <a:pPr lvl="1"/>
            <a:r>
              <a:rPr lang="nl-BE" dirty="0" smtClean="0"/>
              <a:t>Teamplayers</a:t>
            </a:r>
          </a:p>
          <a:p>
            <a:r>
              <a:rPr lang="nl-BE" dirty="0"/>
              <a:t>Code </a:t>
            </a:r>
            <a:r>
              <a:rPr lang="nl-BE" dirty="0" smtClean="0"/>
              <a:t>test</a:t>
            </a:r>
            <a:endParaRPr lang="nl-BE" dirty="0" smtClean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3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</a:t>
            </a:r>
            <a:r>
              <a:rPr lang="nl-BE" dirty="0" smtClean="0"/>
              <a:t>expertise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Webapplicaties/websites</a:t>
            </a:r>
          </a:p>
          <a:p>
            <a:r>
              <a:rPr lang="nl-BE" dirty="0" smtClean="0"/>
              <a:t>Desktopapplicaties</a:t>
            </a:r>
          </a:p>
          <a:p>
            <a:r>
              <a:rPr lang="nl-BE" dirty="0" smtClean="0"/>
              <a:t>Mobile apps</a:t>
            </a:r>
          </a:p>
          <a:p>
            <a:r>
              <a:rPr lang="nl-BE" dirty="0" smtClean="0"/>
              <a:t>Cloud </a:t>
            </a:r>
            <a:r>
              <a:rPr lang="nl-BE" dirty="0"/>
              <a:t>Services</a:t>
            </a:r>
          </a:p>
          <a:p>
            <a:r>
              <a:rPr lang="nl-BE" dirty="0" smtClean="0"/>
              <a:t>DevOps</a:t>
            </a:r>
          </a:p>
          <a:p>
            <a:r>
              <a:rPr lang="nl-BE" dirty="0" smtClean="0"/>
              <a:t>Continuous integration</a:t>
            </a:r>
            <a:endParaRPr lang="nl-BE" dirty="0"/>
          </a:p>
          <a:p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68199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ervaring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nl-BE" dirty="0" smtClean="0"/>
              <a:t>Een team </a:t>
            </a:r>
            <a:r>
              <a:rPr lang="nl-BE" dirty="0" smtClean="0"/>
              <a:t>van doorwinterde consultants met een waaier aan referenties in verscheidene sectoren in kleine en grote bedrijven op de belgische </a:t>
            </a:r>
            <a:r>
              <a:rPr lang="nl-BE" dirty="0" smtClean="0"/>
              <a:t>markt</a:t>
            </a:r>
          </a:p>
          <a:p>
            <a:pPr marL="45720" indent="0">
              <a:buNone/>
            </a:pPr>
            <a:endParaRPr lang="nl-BE" dirty="0" smtClean="0"/>
          </a:p>
          <a:p>
            <a:r>
              <a:rPr lang="nl-BE" dirty="0" smtClean="0"/>
              <a:t>Acerta</a:t>
            </a:r>
          </a:p>
          <a:p>
            <a:r>
              <a:rPr lang="nl-BE" dirty="0" smtClean="0"/>
              <a:t>SdWorx</a:t>
            </a:r>
          </a:p>
          <a:p>
            <a:r>
              <a:rPr lang="nl-BE" dirty="0" smtClean="0"/>
              <a:t>Delhaize</a:t>
            </a:r>
          </a:p>
          <a:p>
            <a:r>
              <a:rPr lang="nl-BE" dirty="0" smtClean="0"/>
              <a:t>Vlaamse overheid</a:t>
            </a:r>
          </a:p>
          <a:p>
            <a:r>
              <a:rPr lang="nl-BE" dirty="0" smtClean="0"/>
              <a:t>Eandis</a:t>
            </a:r>
          </a:p>
          <a:p>
            <a:r>
              <a:rPr lang="nl-BE" dirty="0" smtClean="0"/>
              <a:t>BNP Paribas</a:t>
            </a:r>
            <a:endParaRPr lang="nl-BE" dirty="0" smtClean="0"/>
          </a:p>
          <a:p>
            <a:r>
              <a:rPr lang="nl-BE" dirty="0" smtClean="0"/>
              <a:t>Ypto(NMBS)</a:t>
            </a:r>
          </a:p>
          <a:p>
            <a:r>
              <a:rPr lang="nl-BE" dirty="0" smtClean="0"/>
              <a:t>Kapsch(public transport)</a:t>
            </a:r>
          </a:p>
          <a:p>
            <a:r>
              <a:rPr lang="nl-BE" dirty="0" smtClean="0"/>
              <a:t>Macadam</a:t>
            </a:r>
          </a:p>
          <a:p>
            <a:r>
              <a:rPr lang="nl-BE" dirty="0" smtClean="0"/>
              <a:t>...</a:t>
            </a:r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86059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projecten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Stockoma</a:t>
            </a:r>
          </a:p>
          <a:p>
            <a:r>
              <a:rPr lang="nl-BE" dirty="0" smtClean="0"/>
              <a:t>Facturatieprogramma</a:t>
            </a:r>
            <a:endParaRPr lang="nl-BE" dirty="0" smtClean="0"/>
          </a:p>
          <a:p>
            <a:r>
              <a:rPr lang="nl-BE" dirty="0" smtClean="0"/>
              <a:t>Tafeltennisclub TTC </a:t>
            </a:r>
            <a:r>
              <a:rPr lang="nl-BE" dirty="0" smtClean="0"/>
              <a:t>Erembodegem</a:t>
            </a:r>
          </a:p>
          <a:p>
            <a:r>
              <a:rPr lang="nl-BE" dirty="0" smtClean="0"/>
              <a:t>Onze blog</a:t>
            </a:r>
          </a:p>
          <a:p>
            <a:r>
              <a:rPr lang="nl-BE" dirty="0" smtClean="0"/>
              <a:t>...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15667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onderscheiden we ons?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Tech enthusiasts, up-to-date met de nieuwste </a:t>
            </a:r>
            <a:r>
              <a:rPr lang="nl-BE" dirty="0" smtClean="0"/>
              <a:t>technologïeen</a:t>
            </a:r>
            <a:endParaRPr lang="nl-BE" dirty="0" smtClean="0"/>
          </a:p>
          <a:p>
            <a:r>
              <a:rPr lang="nl-BE" dirty="0" smtClean="0"/>
              <a:t>Clean, maintainable, </a:t>
            </a:r>
            <a:r>
              <a:rPr lang="nl-BE" dirty="0" smtClean="0"/>
              <a:t>documented and testable </a:t>
            </a:r>
            <a:r>
              <a:rPr lang="nl-BE" dirty="0" smtClean="0"/>
              <a:t>code</a:t>
            </a:r>
          </a:p>
          <a:p>
            <a:r>
              <a:rPr lang="nl-BE" dirty="0"/>
              <a:t>Work ethics: dedication, professionalism &amp; </a:t>
            </a:r>
            <a:r>
              <a:rPr lang="nl-BE" dirty="0" smtClean="0"/>
              <a:t>quality</a:t>
            </a:r>
            <a:endParaRPr lang="nl-BE" dirty="0" smtClean="0"/>
          </a:p>
          <a:p>
            <a:r>
              <a:rPr lang="nl-BE" dirty="0" smtClean="0"/>
              <a:t>Onze</a:t>
            </a:r>
            <a:r>
              <a:rPr lang="nl-BE" dirty="0" smtClean="0"/>
              <a:t> klanten </a:t>
            </a:r>
            <a:r>
              <a:rPr lang="nl-BE" dirty="0" smtClean="0"/>
              <a:t>zijn </a:t>
            </a:r>
            <a:r>
              <a:rPr lang="nl-BE" dirty="0" smtClean="0"/>
              <a:t>absolute topprioriteit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44280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Technisch skills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2361456" cy="3539527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.NET</a:t>
            </a:r>
          </a:p>
          <a:p>
            <a:r>
              <a:rPr lang="nl-BE" dirty="0" smtClean="0"/>
              <a:t>.NET CORE 2</a:t>
            </a:r>
          </a:p>
          <a:p>
            <a:r>
              <a:rPr lang="nl-BE" dirty="0" smtClean="0"/>
              <a:t>Azure</a:t>
            </a:r>
          </a:p>
          <a:p>
            <a:r>
              <a:rPr lang="nl-BE" dirty="0" smtClean="0"/>
              <a:t>Typescript</a:t>
            </a:r>
          </a:p>
          <a:p>
            <a:r>
              <a:rPr lang="nl-BE" dirty="0" smtClean="0"/>
              <a:t>CQRS</a:t>
            </a:r>
          </a:p>
          <a:p>
            <a:r>
              <a:rPr lang="nl-BE" dirty="0" smtClean="0"/>
              <a:t>JavaScript</a:t>
            </a:r>
          </a:p>
          <a:p>
            <a:r>
              <a:rPr lang="nl-BE" dirty="0" smtClean="0"/>
              <a:t>Angular 2+</a:t>
            </a:r>
            <a:endParaRPr lang="nl-BE" dirty="0"/>
          </a:p>
          <a:p>
            <a:r>
              <a:rPr lang="nl-BE" dirty="0" smtClean="0"/>
              <a:t>ReactJS</a:t>
            </a:r>
          </a:p>
          <a:p>
            <a:r>
              <a:rPr lang="nl-BE" dirty="0" smtClean="0"/>
              <a:t>WPF</a:t>
            </a:r>
            <a:endParaRPr lang="nl-BE" dirty="0" smtClean="0"/>
          </a:p>
          <a:p>
            <a:r>
              <a:rPr lang="nl-BE" dirty="0"/>
              <a:t>ASP.NET MVC</a:t>
            </a:r>
          </a:p>
          <a:p>
            <a:r>
              <a:rPr lang="nl-BE" dirty="0"/>
              <a:t>Web api </a:t>
            </a:r>
            <a:r>
              <a:rPr lang="nl-BE" dirty="0" smtClean="0"/>
              <a:t>2</a:t>
            </a:r>
          </a:p>
          <a:p>
            <a:r>
              <a:rPr lang="nl-BE" dirty="0" smtClean="0"/>
              <a:t>C#</a:t>
            </a:r>
          </a:p>
          <a:p>
            <a:r>
              <a:rPr lang="nl-BE" dirty="0" smtClean="0"/>
              <a:t>GIT</a:t>
            </a:r>
          </a:p>
          <a:p>
            <a:r>
              <a:rPr lang="nl-BE" dirty="0"/>
              <a:t>RavenDB</a:t>
            </a:r>
          </a:p>
          <a:p>
            <a:r>
              <a:rPr lang="nl-BE" dirty="0" smtClean="0"/>
              <a:t>MongoDB</a:t>
            </a:r>
          </a:p>
          <a:p>
            <a:pPr marL="4572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45720" indent="0">
              <a:buNone/>
            </a:pP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3848" y="2780928"/>
            <a:ext cx="2361456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SQL Server</a:t>
            </a:r>
          </a:p>
          <a:p>
            <a:r>
              <a:rPr lang="nl-BE" dirty="0"/>
              <a:t>Oracle </a:t>
            </a:r>
            <a:r>
              <a:rPr lang="nl-BE" dirty="0" smtClean="0"/>
              <a:t>DB</a:t>
            </a:r>
          </a:p>
          <a:p>
            <a:r>
              <a:rPr lang="nl-BE" dirty="0" smtClean="0"/>
              <a:t>ES6</a:t>
            </a:r>
          </a:p>
          <a:p>
            <a:r>
              <a:rPr lang="nl-BE" dirty="0" smtClean="0"/>
              <a:t>Solr</a:t>
            </a:r>
          </a:p>
          <a:p>
            <a:r>
              <a:rPr lang="nl-BE" dirty="0" smtClean="0"/>
              <a:t>Postgres</a:t>
            </a:r>
          </a:p>
          <a:p>
            <a:r>
              <a:rPr lang="nl-BE" dirty="0" smtClean="0"/>
              <a:t>Mysql</a:t>
            </a:r>
          </a:p>
          <a:p>
            <a:r>
              <a:rPr lang="nl-BE" dirty="0" smtClean="0"/>
              <a:t>PL/SQL</a:t>
            </a:r>
          </a:p>
          <a:p>
            <a:r>
              <a:rPr lang="nl-BE" dirty="0" smtClean="0"/>
              <a:t>T-Sql</a:t>
            </a:r>
          </a:p>
          <a:p>
            <a:r>
              <a:rPr lang="nl-BE" dirty="0" smtClean="0"/>
              <a:t>Scrum</a:t>
            </a:r>
          </a:p>
          <a:p>
            <a:r>
              <a:rPr lang="nl-BE" dirty="0" smtClean="0"/>
              <a:t>Kanban</a:t>
            </a:r>
          </a:p>
          <a:p>
            <a:r>
              <a:rPr lang="nl-BE" dirty="0" smtClean="0"/>
              <a:t>XP</a:t>
            </a:r>
            <a:endParaRPr lang="nl-BE" dirty="0" smtClean="0"/>
          </a:p>
          <a:p>
            <a:r>
              <a:rPr lang="nl-BE" dirty="0" smtClean="0"/>
              <a:t>Node JS</a:t>
            </a:r>
          </a:p>
          <a:p>
            <a:r>
              <a:rPr lang="nl-BE" dirty="0" smtClean="0"/>
              <a:t>Linq</a:t>
            </a:r>
          </a:p>
          <a:p>
            <a:r>
              <a:rPr lang="nl-BE" dirty="0" smtClean="0"/>
              <a:t>Html 5</a:t>
            </a:r>
          </a:p>
          <a:p>
            <a:r>
              <a:rPr lang="nl-BE" dirty="0" smtClean="0"/>
              <a:t>CSS</a:t>
            </a:r>
          </a:p>
          <a:p>
            <a:r>
              <a:rPr lang="nl-BE" dirty="0" smtClean="0"/>
              <a:t>Powershell</a:t>
            </a:r>
          </a:p>
          <a:p>
            <a:r>
              <a:rPr lang="nl-BE" dirty="0" smtClean="0"/>
              <a:t>Bash</a:t>
            </a:r>
          </a:p>
          <a:p>
            <a:pPr marL="45720" indent="0">
              <a:buNone/>
            </a:pPr>
            <a:endParaRPr lang="nl-BE" dirty="0" smtClean="0"/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65304" y="2754487"/>
            <a:ext cx="2361456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Bootstrap</a:t>
            </a:r>
          </a:p>
          <a:p>
            <a:r>
              <a:rPr lang="nl-BE" dirty="0" smtClean="0"/>
              <a:t>Winforms</a:t>
            </a:r>
          </a:p>
          <a:p>
            <a:r>
              <a:rPr lang="nl-BE" dirty="0" smtClean="0"/>
              <a:t>REST</a:t>
            </a:r>
          </a:p>
          <a:p>
            <a:r>
              <a:rPr lang="nl-BE" dirty="0" smtClean="0"/>
              <a:t>Responsive designs</a:t>
            </a:r>
          </a:p>
          <a:p>
            <a:r>
              <a:rPr lang="nl-BE" dirty="0" smtClean="0"/>
              <a:t>Nuget</a:t>
            </a:r>
          </a:p>
          <a:p>
            <a:r>
              <a:rPr lang="nl-BE" dirty="0" smtClean="0"/>
              <a:t>Myget</a:t>
            </a:r>
          </a:p>
          <a:p>
            <a:r>
              <a:rPr lang="nl-BE" dirty="0" smtClean="0"/>
              <a:t>NPM</a:t>
            </a:r>
          </a:p>
          <a:p>
            <a:r>
              <a:rPr lang="nl-BE" dirty="0" smtClean="0"/>
              <a:t>Design patterns</a:t>
            </a:r>
          </a:p>
          <a:p>
            <a:r>
              <a:rPr lang="nl-BE" dirty="0" smtClean="0"/>
              <a:t>Flow</a:t>
            </a:r>
          </a:p>
          <a:p>
            <a:r>
              <a:rPr lang="nl-BE" dirty="0" smtClean="0"/>
              <a:t>Unit Testing</a:t>
            </a:r>
          </a:p>
          <a:p>
            <a:r>
              <a:rPr lang="nl-BE" dirty="0" smtClean="0"/>
              <a:t>Integration Testing</a:t>
            </a:r>
          </a:p>
          <a:p>
            <a:r>
              <a:rPr lang="nl-BE" dirty="0" smtClean="0"/>
              <a:t>Entity </a:t>
            </a:r>
            <a:r>
              <a:rPr lang="nl-BE" dirty="0" smtClean="0"/>
              <a:t>Framework</a:t>
            </a:r>
          </a:p>
          <a:p>
            <a:r>
              <a:rPr lang="nl-BE" dirty="0" smtClean="0"/>
              <a:t>Cloud Services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166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349</TotalTime>
  <Words>252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itenium</vt:lpstr>
      <vt:lpstr>Ons team</vt:lpstr>
      <vt:lpstr>Onze visie</vt:lpstr>
      <vt:lpstr>Ons selectieproces</vt:lpstr>
      <vt:lpstr>Onze expertise</vt:lpstr>
      <vt:lpstr>Onze ervaring</vt:lpstr>
      <vt:lpstr>Onze projecten</vt:lpstr>
      <vt:lpstr>Hoe onderscheiden we ons?</vt:lpstr>
      <vt:lpstr>Technisch 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Steven Robijns</cp:lastModifiedBy>
  <cp:revision>22</cp:revision>
  <dcterms:created xsi:type="dcterms:W3CDTF">2017-11-14T16:11:04Z</dcterms:created>
  <dcterms:modified xsi:type="dcterms:W3CDTF">2018-01-07T18:24:13Z</dcterms:modified>
</cp:coreProperties>
</file>