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5" r:id="rId7"/>
    <p:sldId id="263" r:id="rId8"/>
    <p:sldId id="267" r:id="rId9"/>
    <p:sldId id="264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haren Lord" initials="IL" lastIdx="1" clrIdx="0">
    <p:extLst>
      <p:ext uri="{19B8F6BF-5375-455C-9EA6-DF929625EA0E}">
        <p15:presenceInfo xmlns:p15="http://schemas.microsoft.com/office/powerpoint/2012/main" userId="25451b426ddba1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5T13:28:29.838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3064F2-F66E-496F-9E02-7F53CBE75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BC08499-F221-45A0-A2AE-E9383FBAC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DFE365-51AC-405E-BA40-8338EDBD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73619D-4261-4885-A7F7-4F60D33C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9DA2FC-233E-4667-BF85-C37B7788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9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8DB942-EA66-4980-ADE6-0CCAEB61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75701C-0EA0-42F2-8503-2BD6BF0F6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916452-257E-4656-A628-9BB528B1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A3F9224-7282-48A9-AFCC-AD9421A0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5C5B44-7514-40A6-B73B-D1F07A98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58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55D6F7E-510F-42D7-8B80-3789D1AE0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4AB07E6-7A7F-4B9C-AE6B-EF6FD2C4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D04D2F-8CEA-4E9C-934E-45573C58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5EDFC89-A357-414A-9DAA-631CB8BF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627000-447C-47B1-B6F8-0FA1615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2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543F7-616F-4956-9AE1-AB50810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C82E65-AA50-4A98-88BD-921D776A3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3886EF-58C2-4B98-B722-A1BAE5E3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26B871-B5B6-4DA4-8DE3-774FE76F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A2AC98-5AA7-403A-AA34-D2B2F909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37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D799B7-39ED-439E-8A05-4B331F93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339239-C6F2-48BE-B83B-F25C13C4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AEC14F4-8A5D-4525-8FDD-9CD60396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13BDEF-597F-463E-9BD8-099941CB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0690B0-BD04-4D42-8575-9BDECE81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74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33157-C353-4EC5-9E37-361ED4BC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A78F4-8426-4382-AEC6-5D46CDFB6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22DEDB-4F4B-4F12-B4C1-720D9E039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42C43F8-0992-4AE2-AF95-15669FB8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DB8838-127E-46F9-B41A-290A6445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29D20A-E994-4B4B-9D16-D00FA6E8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5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06F5A9-FB5A-44F5-BD8F-8D8ED675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9592DCC-20A4-427F-9C35-9F2EC0D2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2733925-9DA7-4466-9CFC-F390E11BC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F5FF709-F108-4E98-8546-23846A318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3330734-CC2B-4DEF-A17C-805DBFA1C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0C20FB-8D18-446C-A3AB-D25A8A3E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307B552-2D70-4C26-BFDA-732B2FF1E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CAAAAF9-B080-408C-8F7C-06B57672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35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F408C0-49FC-4CF5-80CD-D917062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C189A2B-6784-4429-9C3B-CE2D74B2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A566D64-613F-4F58-B720-59977915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6885FA4-17C1-4D5C-BD69-A7B164D2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981372-FA9E-4778-8D56-A1681E41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9C6D2C-E305-4C54-BEF7-77D52A1D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2EDDCED-040F-4ADD-AD72-B3F3D2CF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7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72FD9E-7085-43F2-910D-CAA47EC8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469C8A-DF70-432B-84BC-A2E1D270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7C62FB3-114D-41DC-A9CC-71E8730A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F9FC0BE-38E4-40B9-8D26-CFC0921F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0F517A-B403-42DB-AA76-7F37E51E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2D6023-C1B0-413C-AD93-921939B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67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97EF07-07E0-41D0-BF3A-BD6AA6E5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0A724AE-2E7C-47F7-8AEA-4D0F04899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E3E339-0CF8-468F-AC3B-A68188F77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497D46-C5F6-41C1-B799-686BDABF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561DF1-E499-4F1B-955E-B88DA62D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1B0393D-BD7D-4940-956D-DC9FABA5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0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CC2D621-B225-4015-B1E1-B3D57823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0A517A7-EDC4-4F84-B46E-323DDD9AD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909E42-63C7-4F95-A218-DD02EADD3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AE1BA-72F3-4EB2-8168-43AFF2CF12BC}" type="datetimeFigureOut">
              <a:rPr lang="en-GB" smtClean="0"/>
              <a:t>04/05/2021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B6EB4F-9F31-48C5-9CC0-4820C8E40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D908DB-AC44-46F0-9E71-3A35D5892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418CA-8857-4FDD-B797-48D731AC70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3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.u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C09E8-EEF8-4397-AA1E-95A9F277E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828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9600" dirty="0" err="1"/>
              <a:t>Softwares</a:t>
            </a:r>
            <a:r>
              <a:rPr lang="en-GB" sz="9600" dirty="0"/>
              <a:t>,</a:t>
            </a:r>
            <a:br>
              <a:rPr lang="en-GB" sz="9600" dirty="0"/>
            </a:br>
            <a:r>
              <a:rPr lang="en-GB" sz="9600" dirty="0"/>
              <a:t>Web Application,</a:t>
            </a:r>
            <a:br>
              <a:rPr lang="en-GB" sz="9600" dirty="0"/>
            </a:br>
            <a:r>
              <a:rPr lang="en-GB" sz="9600" dirty="0"/>
              <a:t>Angular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72B42FE-736A-4C1E-AE4D-DDFB0111A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250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039DB5-9391-45FB-BFCD-C841CAE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6906CD-ECD0-45C9-9FB3-F8530AA0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296"/>
            <a:ext cx="4608443" cy="4374667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0685C7E-952F-4135-BF0D-6FCFAFABD1E1}"/>
              </a:ext>
            </a:extLst>
          </p:cNvPr>
          <p:cNvSpPr/>
          <p:nvPr/>
        </p:nvSpPr>
        <p:spPr>
          <a:xfrm>
            <a:off x="5525516" y="2226725"/>
            <a:ext cx="1737316" cy="33932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Angular project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231AC2F-F87F-4017-B282-047EFD359BFE}"/>
              </a:ext>
            </a:extLst>
          </p:cNvPr>
          <p:cNvSpPr/>
          <p:nvPr/>
        </p:nvSpPr>
        <p:spPr>
          <a:xfrm>
            <a:off x="5677916" y="2699233"/>
            <a:ext cx="1584915" cy="2920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Module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034B42D-D5C4-4819-A862-2A30752504AF}"/>
              </a:ext>
            </a:extLst>
          </p:cNvPr>
          <p:cNvSpPr/>
          <p:nvPr/>
        </p:nvSpPr>
        <p:spPr>
          <a:xfrm>
            <a:off x="5742839" y="3170583"/>
            <a:ext cx="1519992" cy="3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D30E2BA-C93F-42D7-AE64-678A2934D07F}"/>
              </a:ext>
            </a:extLst>
          </p:cNvPr>
          <p:cNvSpPr/>
          <p:nvPr/>
        </p:nvSpPr>
        <p:spPr>
          <a:xfrm>
            <a:off x="5742839" y="3684600"/>
            <a:ext cx="1519992" cy="3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E081637-0028-47F7-B922-432D337613EB}"/>
              </a:ext>
            </a:extLst>
          </p:cNvPr>
          <p:cNvSpPr/>
          <p:nvPr/>
        </p:nvSpPr>
        <p:spPr>
          <a:xfrm>
            <a:off x="5742839" y="4198617"/>
            <a:ext cx="1519992" cy="3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Pipe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8607D917-2BBB-442D-AA80-82F657BB469E}"/>
              </a:ext>
            </a:extLst>
          </p:cNvPr>
          <p:cNvSpPr/>
          <p:nvPr/>
        </p:nvSpPr>
        <p:spPr>
          <a:xfrm>
            <a:off x="5742839" y="4712634"/>
            <a:ext cx="1519992" cy="3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4AE5B5C3-38B8-4721-9BF8-19246AE6E613}"/>
              </a:ext>
            </a:extLst>
          </p:cNvPr>
          <p:cNvSpPr/>
          <p:nvPr/>
        </p:nvSpPr>
        <p:spPr>
          <a:xfrm>
            <a:off x="7262830" y="3923364"/>
            <a:ext cx="1584915" cy="1510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0008820F-8FE4-4FF5-B2F1-61E7AAAEE972}"/>
              </a:ext>
            </a:extLst>
          </p:cNvPr>
          <p:cNvSpPr/>
          <p:nvPr/>
        </p:nvSpPr>
        <p:spPr>
          <a:xfrm>
            <a:off x="8847746" y="3609884"/>
            <a:ext cx="1854024" cy="201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7500C88-4FB2-4FDA-809A-6AFE10F7694C}"/>
              </a:ext>
            </a:extLst>
          </p:cNvPr>
          <p:cNvSpPr/>
          <p:nvPr/>
        </p:nvSpPr>
        <p:spPr>
          <a:xfrm>
            <a:off x="5742839" y="5226651"/>
            <a:ext cx="1519992" cy="393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18792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449D2C-9357-44BC-974A-83B0AF84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1047"/>
            <a:ext cx="10515600" cy="817319"/>
          </a:xfrm>
        </p:spPr>
        <p:txBody>
          <a:bodyPr/>
          <a:lstStyle/>
          <a:p>
            <a:r>
              <a:rPr lang="en-GB" dirty="0"/>
              <a:t>Data basics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AD8E0-4A04-4B75-8BF5-D331C876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2" y="1188366"/>
            <a:ext cx="10925907" cy="2060575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Low layer frameworks (OS, kernel) are doing he data handling for you</a:t>
            </a:r>
          </a:p>
          <a:p>
            <a:pPr lvl="1"/>
            <a:r>
              <a:rPr lang="en-GB" dirty="0"/>
              <a:t>Computers always work with 0 and 1, but frameworks handle more and more from these transformations as you going further in latest frameworks</a:t>
            </a:r>
          </a:p>
          <a:p>
            <a:pPr lvl="1"/>
            <a:r>
              <a:rPr lang="en-GB" dirty="0"/>
              <a:t>There are different data types for each programming language and framework</a:t>
            </a:r>
          </a:p>
          <a:p>
            <a:pPr lvl="1"/>
            <a:r>
              <a:rPr lang="en-GB" dirty="0"/>
              <a:t>Data types are responsible to allocate space in memory</a:t>
            </a:r>
          </a:p>
          <a:p>
            <a:pPr lvl="2"/>
            <a:r>
              <a:rPr lang="en-GB" dirty="0"/>
              <a:t>A true or false will take space on 1 bit (0 or 1)</a:t>
            </a:r>
          </a:p>
          <a:p>
            <a:pPr lvl="2"/>
            <a:r>
              <a:rPr lang="en-GB" dirty="0"/>
              <a:t>All data types are limited, as a number type will always take space on specific number of bits</a:t>
            </a:r>
          </a:p>
          <a:p>
            <a:pPr lvl="3"/>
            <a:r>
              <a:rPr lang="en-GB" dirty="0"/>
              <a:t>Using binary number system (0000000000001010 = 10 (1x8 + 0x4 + 1x2+ 0x1))</a:t>
            </a:r>
          </a:p>
          <a:p>
            <a:pPr lvl="2"/>
            <a:r>
              <a:rPr lang="en-GB" dirty="0"/>
              <a:t>In first layer frameworks like C, INT is in range −32 767, +32 767 (16bit), and there are other data types for handling bigger values (LONG (32bit)), but later technologies will extend these limitations for you like in C++ and C#</a:t>
            </a:r>
          </a:p>
          <a:p>
            <a:pPr lvl="1"/>
            <a:r>
              <a:rPr lang="en-GB" dirty="0"/>
              <a:t>Older/lower framework layers are using more and more data type to optimize the memory usage, as a long (number) is using more memory, than an int (number)</a:t>
            </a:r>
          </a:p>
          <a:p>
            <a:pPr lvl="1"/>
            <a:r>
              <a:rPr lang="en-GB" dirty="0"/>
              <a:t>The higher level frameworks are usually using extended data types that are more easy to work with, but using mor space in memory even when it’s not needed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E91A1D50-FD10-4C0A-92CF-A68276024301}"/>
              </a:ext>
            </a:extLst>
          </p:cNvPr>
          <p:cNvSpPr txBox="1">
            <a:spLocks/>
          </p:cNvSpPr>
          <p:nvPr/>
        </p:nvSpPr>
        <p:spPr>
          <a:xfrm>
            <a:off x="0" y="3341077"/>
            <a:ext cx="6453554" cy="31458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Basic data structures are the following:</a:t>
            </a:r>
          </a:p>
          <a:p>
            <a:pPr lvl="2"/>
            <a:r>
              <a:rPr lang="en-GB" dirty="0"/>
              <a:t>Boolean: true or false</a:t>
            </a:r>
          </a:p>
          <a:p>
            <a:pPr lvl="3"/>
            <a:r>
              <a:rPr lang="en-GB" dirty="0"/>
              <a:t>1 or 0</a:t>
            </a:r>
          </a:p>
          <a:p>
            <a:pPr lvl="2"/>
            <a:r>
              <a:rPr lang="en-GB" dirty="0"/>
              <a:t>Integer (int): number</a:t>
            </a:r>
          </a:p>
          <a:p>
            <a:pPr lvl="3"/>
            <a:r>
              <a:rPr lang="en-GB" dirty="0"/>
              <a:t>Whole numbers</a:t>
            </a:r>
          </a:p>
          <a:p>
            <a:pPr lvl="2"/>
            <a:r>
              <a:rPr lang="en-GB" dirty="0"/>
              <a:t>Float/Double: fraction</a:t>
            </a:r>
          </a:p>
          <a:p>
            <a:pPr lvl="3"/>
            <a:r>
              <a:rPr lang="en-GB" dirty="0"/>
              <a:t>Fractal numbers  like 1.2012</a:t>
            </a:r>
          </a:p>
          <a:p>
            <a:pPr lvl="2"/>
            <a:r>
              <a:rPr lang="en-GB" dirty="0"/>
              <a:t>Char: character</a:t>
            </a:r>
          </a:p>
          <a:p>
            <a:pPr lvl="3"/>
            <a:r>
              <a:rPr lang="en-GB" dirty="0"/>
              <a:t>Each letter and symbol have a specific number by the specified character set (like UTF-8)</a:t>
            </a:r>
          </a:p>
          <a:p>
            <a:pPr lvl="2"/>
            <a:r>
              <a:rPr lang="en-GB" dirty="0"/>
              <a:t>String: text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65913F1-F0C2-4C11-9BDF-1F016C7A90FE}"/>
              </a:ext>
            </a:extLst>
          </p:cNvPr>
          <p:cNvSpPr txBox="1">
            <a:spLocks/>
          </p:cNvSpPr>
          <p:nvPr/>
        </p:nvSpPr>
        <p:spPr>
          <a:xfrm>
            <a:off x="4900245" y="3341078"/>
            <a:ext cx="6453554" cy="3145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Advanced data structures:</a:t>
            </a:r>
          </a:p>
          <a:p>
            <a:pPr lvl="2"/>
            <a:r>
              <a:rPr lang="en-GB" dirty="0"/>
              <a:t>Array: list of a specific data type</a:t>
            </a:r>
          </a:p>
          <a:p>
            <a:pPr lvl="2"/>
            <a:r>
              <a:rPr lang="en-GB" dirty="0"/>
              <a:t>Object: Different </a:t>
            </a:r>
            <a:r>
              <a:rPr lang="en-GB" dirty="0" err="1"/>
              <a:t>datas</a:t>
            </a:r>
            <a:r>
              <a:rPr lang="en-GB" dirty="0"/>
              <a:t> types connected to a </a:t>
            </a:r>
            <a:r>
              <a:rPr lang="en-GB" dirty="0" err="1"/>
              <a:t>sturcture</a:t>
            </a:r>
            <a:r>
              <a:rPr lang="en-GB" dirty="0"/>
              <a:t>, each connected data have a specific name</a:t>
            </a:r>
          </a:p>
          <a:p>
            <a:pPr lvl="3"/>
            <a:r>
              <a:rPr lang="en-GB" dirty="0"/>
              <a:t>Object can contain any kind of data type even other objects or arrays</a:t>
            </a:r>
          </a:p>
        </p:txBody>
      </p:sp>
    </p:spTree>
    <p:extLst>
      <p:ext uri="{BB962C8B-B14F-4D97-AF65-F5344CB8AC3E}">
        <p14:creationId xmlns:p14="http://schemas.microsoft.com/office/powerpoint/2010/main" val="72711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CB7F7E-D519-4AB9-B776-169E6B74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code elements (smallest LEGO blocks)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A95F04-7FAB-4DD8-987D-F024EB8A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 declaration</a:t>
            </a:r>
          </a:p>
          <a:p>
            <a:r>
              <a:rPr lang="en-GB" dirty="0"/>
              <a:t>Variable set</a:t>
            </a:r>
          </a:p>
          <a:p>
            <a:r>
              <a:rPr lang="en-GB" dirty="0"/>
              <a:t>If</a:t>
            </a:r>
          </a:p>
          <a:p>
            <a:r>
              <a:rPr lang="en-GB" dirty="0"/>
              <a:t>For</a:t>
            </a:r>
          </a:p>
          <a:p>
            <a:r>
              <a:rPr lang="en-GB" dirty="0"/>
              <a:t>Switch</a:t>
            </a:r>
          </a:p>
          <a:p>
            <a:r>
              <a:rPr lang="en-GB" dirty="0"/>
              <a:t>Function</a:t>
            </a:r>
          </a:p>
          <a:p>
            <a:r>
              <a:rPr lang="en-GB" dirty="0"/>
              <a:t>Comment</a:t>
            </a:r>
          </a:p>
          <a:p>
            <a:r>
              <a:rPr lang="en-GB" dirty="0"/>
              <a:t>Console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83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414EAB-470B-4D70-B13A-4FD81E73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207CEB-E6A8-4BFA-ADCB-5B9880D81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5692" cy="4351338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In software architecture, there are innumerable layers, like:</a:t>
            </a:r>
          </a:p>
          <a:p>
            <a:pPr lvl="1"/>
            <a:r>
              <a:rPr lang="en-GB" dirty="0"/>
              <a:t>Network</a:t>
            </a:r>
          </a:p>
          <a:p>
            <a:pPr lvl="1"/>
            <a:r>
              <a:rPr lang="en-GB" dirty="0"/>
              <a:t>OS, Kernel</a:t>
            </a:r>
          </a:p>
          <a:p>
            <a:pPr lvl="1"/>
            <a:r>
              <a:rPr lang="en-GB" dirty="0"/>
              <a:t>Framework</a:t>
            </a:r>
          </a:p>
          <a:p>
            <a:pPr lvl="1"/>
            <a:r>
              <a:rPr lang="en-GB" dirty="0"/>
              <a:t>CLI Applications (Command Line Interface)</a:t>
            </a:r>
          </a:p>
          <a:p>
            <a:pPr lvl="1"/>
            <a:r>
              <a:rPr lang="en-GB" dirty="0"/>
              <a:t>UI Applications (User Interface)</a:t>
            </a:r>
          </a:p>
          <a:p>
            <a:pPr lvl="1"/>
            <a:r>
              <a:rPr lang="en-GB" dirty="0"/>
              <a:t>Web Applications</a:t>
            </a:r>
          </a:p>
          <a:p>
            <a:pPr lvl="1"/>
            <a:r>
              <a:rPr lang="en-GB" dirty="0"/>
              <a:t>Server Applications</a:t>
            </a:r>
          </a:p>
          <a:p>
            <a:pPr lvl="1"/>
            <a:r>
              <a:rPr lang="en-GB" dirty="0"/>
              <a:t>Software communications</a:t>
            </a:r>
          </a:p>
          <a:p>
            <a:pPr lvl="1"/>
            <a:r>
              <a:rPr lang="en-GB" dirty="0"/>
              <a:t>Security</a:t>
            </a:r>
          </a:p>
          <a:p>
            <a:pPr lvl="1"/>
            <a:r>
              <a:rPr lang="en-GB" dirty="0"/>
              <a:t>Testing</a:t>
            </a:r>
          </a:p>
          <a:p>
            <a:pPr lvl="1"/>
            <a:r>
              <a:rPr lang="en-GB" dirty="0"/>
              <a:t>Etc..</a:t>
            </a:r>
          </a:p>
          <a:p>
            <a:r>
              <a:rPr lang="en-GB" dirty="0"/>
              <a:t>There is always will be new things to learn, and </a:t>
            </a:r>
            <a:br>
              <a:rPr lang="en-GB" dirty="0"/>
            </a:br>
            <a:r>
              <a:rPr lang="en-GB" dirty="0"/>
              <a:t>there is always more knowledge and better methods in a specific layer</a:t>
            </a:r>
          </a:p>
          <a:p>
            <a:pPr lvl="1"/>
            <a:r>
              <a:rPr lang="en-GB" dirty="0"/>
              <a:t>It can be hard to specify which knowledges you want to master</a:t>
            </a:r>
          </a:p>
          <a:p>
            <a:pPr lvl="1"/>
            <a:r>
              <a:rPr lang="en-GB" dirty="0"/>
              <a:t>Your business value is depending on how big and connected your knowledge amoeba is</a:t>
            </a:r>
          </a:p>
          <a:p>
            <a:pPr lvl="1"/>
            <a:r>
              <a:rPr lang="en-GB" dirty="0"/>
              <a:t>You always have to look into connected layers to fully understand a part</a:t>
            </a:r>
          </a:p>
          <a:p>
            <a:pPr lvl="1"/>
            <a:r>
              <a:rPr lang="en-GB" dirty="0"/>
              <a:t>Try to don’t go far in connections while mastering a layer or you can easily get lost</a:t>
            </a:r>
          </a:p>
          <a:p>
            <a:r>
              <a:rPr lang="en-GB" dirty="0"/>
              <a:t>The next steps will show some of these basic knowledges</a:t>
            </a:r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BFF38A6-7EC4-48DA-944C-7B3836AF0E17}"/>
              </a:ext>
            </a:extLst>
          </p:cNvPr>
          <p:cNvSpPr/>
          <p:nvPr/>
        </p:nvSpPr>
        <p:spPr>
          <a:xfrm>
            <a:off x="6758353" y="1643669"/>
            <a:ext cx="4643803" cy="44862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7ECF4089-865D-4829-A8C3-338C38BA60B0}"/>
              </a:ext>
            </a:extLst>
          </p:cNvPr>
          <p:cNvSpPr/>
          <p:nvPr/>
        </p:nvSpPr>
        <p:spPr>
          <a:xfrm>
            <a:off x="9302262" y="4879626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7EB67874-5413-44FC-A924-C8B30B8E917B}"/>
              </a:ext>
            </a:extLst>
          </p:cNvPr>
          <p:cNvSpPr/>
          <p:nvPr/>
        </p:nvSpPr>
        <p:spPr>
          <a:xfrm>
            <a:off x="9933841" y="5178563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43114B5D-406A-464E-8ED0-C6206538C2E8}"/>
              </a:ext>
            </a:extLst>
          </p:cNvPr>
          <p:cNvSpPr/>
          <p:nvPr/>
        </p:nvSpPr>
        <p:spPr>
          <a:xfrm>
            <a:off x="9830533" y="4415280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79F8BAFE-F085-4651-9DD4-BBBDEDCBD26B}"/>
              </a:ext>
            </a:extLst>
          </p:cNvPr>
          <p:cNvSpPr/>
          <p:nvPr/>
        </p:nvSpPr>
        <p:spPr>
          <a:xfrm>
            <a:off x="9390917" y="3689948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2E4B5905-E097-44FE-94F0-CA9F6B287A09}"/>
              </a:ext>
            </a:extLst>
          </p:cNvPr>
          <p:cNvSpPr/>
          <p:nvPr/>
        </p:nvSpPr>
        <p:spPr>
          <a:xfrm>
            <a:off x="8697057" y="3297012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F7A60318-1ED0-4904-A2D9-764E0C34DDFC}"/>
              </a:ext>
            </a:extLst>
          </p:cNvPr>
          <p:cNvSpPr/>
          <p:nvPr/>
        </p:nvSpPr>
        <p:spPr>
          <a:xfrm>
            <a:off x="8179042" y="2331049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B61ADC20-80CC-451A-9CBC-8AE4E7F1B494}"/>
              </a:ext>
            </a:extLst>
          </p:cNvPr>
          <p:cNvSpPr/>
          <p:nvPr/>
        </p:nvSpPr>
        <p:spPr>
          <a:xfrm>
            <a:off x="7560651" y="2619394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63665311-F679-4442-A451-87798AF20688}"/>
              </a:ext>
            </a:extLst>
          </p:cNvPr>
          <p:cNvSpPr/>
          <p:nvPr/>
        </p:nvSpPr>
        <p:spPr>
          <a:xfrm>
            <a:off x="8179042" y="2974536"/>
            <a:ext cx="334108" cy="34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D9A72A46-4C61-473B-B3A9-E58FDEC653D2}"/>
              </a:ext>
            </a:extLst>
          </p:cNvPr>
          <p:cNvSpPr/>
          <p:nvPr/>
        </p:nvSpPr>
        <p:spPr>
          <a:xfrm>
            <a:off x="8682403" y="5353127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2BF14707-00C8-46BD-A9E7-2CF7BB9E698E}"/>
              </a:ext>
            </a:extLst>
          </p:cNvPr>
          <p:cNvSpPr/>
          <p:nvPr/>
        </p:nvSpPr>
        <p:spPr>
          <a:xfrm>
            <a:off x="8592283" y="4746403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853ED714-099C-4569-9937-49252CD807CC}"/>
              </a:ext>
            </a:extLst>
          </p:cNvPr>
          <p:cNvSpPr/>
          <p:nvPr/>
        </p:nvSpPr>
        <p:spPr>
          <a:xfrm>
            <a:off x="9274705" y="5551965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F813E5C8-402D-49E8-99FE-1A971E7285B1}"/>
              </a:ext>
            </a:extLst>
          </p:cNvPr>
          <p:cNvSpPr/>
          <p:nvPr/>
        </p:nvSpPr>
        <p:spPr>
          <a:xfrm>
            <a:off x="9031165" y="4262882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617BA4D0-A8DB-4428-A174-4A319016C8D0}"/>
              </a:ext>
            </a:extLst>
          </p:cNvPr>
          <p:cNvSpPr/>
          <p:nvPr/>
        </p:nvSpPr>
        <p:spPr>
          <a:xfrm>
            <a:off x="10389575" y="5612621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C0B9F873-9BD1-465B-A4D1-CF8D421B1896}"/>
              </a:ext>
            </a:extLst>
          </p:cNvPr>
          <p:cNvSpPr/>
          <p:nvPr/>
        </p:nvSpPr>
        <p:spPr>
          <a:xfrm>
            <a:off x="10851171" y="5178563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46D2AE56-6224-4692-AF61-61CC99CAF3B2}"/>
              </a:ext>
            </a:extLst>
          </p:cNvPr>
          <p:cNvSpPr/>
          <p:nvPr/>
        </p:nvSpPr>
        <p:spPr>
          <a:xfrm>
            <a:off x="10462847" y="4705062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501D97D4-0642-4421-8E0C-CB5175B5DC3F}"/>
              </a:ext>
            </a:extLst>
          </p:cNvPr>
          <p:cNvSpPr/>
          <p:nvPr/>
        </p:nvSpPr>
        <p:spPr>
          <a:xfrm>
            <a:off x="10212995" y="3819785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zis 20">
            <a:extLst>
              <a:ext uri="{FF2B5EF4-FFF2-40B4-BE49-F238E27FC236}">
                <a16:creationId xmlns:a16="http://schemas.microsoft.com/office/drawing/2014/main" id="{FA0997E7-5E90-44EF-AFB7-0CF6E0DC0FF3}"/>
              </a:ext>
            </a:extLst>
          </p:cNvPr>
          <p:cNvSpPr/>
          <p:nvPr/>
        </p:nvSpPr>
        <p:spPr>
          <a:xfrm>
            <a:off x="9925782" y="3176205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2B58E162-A59D-4983-ABA6-305B9D849401}"/>
              </a:ext>
            </a:extLst>
          </p:cNvPr>
          <p:cNvSpPr/>
          <p:nvPr/>
        </p:nvSpPr>
        <p:spPr>
          <a:xfrm>
            <a:off x="9215072" y="2981129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33D8889D-1588-43E7-AC87-AB6739F96090}"/>
              </a:ext>
            </a:extLst>
          </p:cNvPr>
          <p:cNvSpPr/>
          <p:nvPr/>
        </p:nvSpPr>
        <p:spPr>
          <a:xfrm>
            <a:off x="8620851" y="3845091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4A3F335A-D80F-428D-856F-E510BE301EFA}"/>
              </a:ext>
            </a:extLst>
          </p:cNvPr>
          <p:cNvSpPr/>
          <p:nvPr/>
        </p:nvSpPr>
        <p:spPr>
          <a:xfrm>
            <a:off x="8011988" y="3602454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85CA9707-317C-4601-BEB8-8E52F18478DD}"/>
              </a:ext>
            </a:extLst>
          </p:cNvPr>
          <p:cNvSpPr/>
          <p:nvPr/>
        </p:nvSpPr>
        <p:spPr>
          <a:xfrm>
            <a:off x="7418873" y="3297011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19680EC7-58EC-456F-B04E-22AC22BA9CAA}"/>
              </a:ext>
            </a:extLst>
          </p:cNvPr>
          <p:cNvSpPr/>
          <p:nvPr/>
        </p:nvSpPr>
        <p:spPr>
          <a:xfrm>
            <a:off x="8671416" y="2690174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7C512632-6DE4-4C96-9570-5458E3A3DC51}"/>
              </a:ext>
            </a:extLst>
          </p:cNvPr>
          <p:cNvSpPr/>
          <p:nvPr/>
        </p:nvSpPr>
        <p:spPr>
          <a:xfrm>
            <a:off x="7589591" y="1923916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801B7BDF-AA0B-4BAA-B5F6-A937612D2D6D}"/>
              </a:ext>
            </a:extLst>
          </p:cNvPr>
          <p:cNvSpPr/>
          <p:nvPr/>
        </p:nvSpPr>
        <p:spPr>
          <a:xfrm>
            <a:off x="8371005" y="1825625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AF2B0D1-050A-4D78-8FAC-224BDCFB25AD}"/>
              </a:ext>
            </a:extLst>
          </p:cNvPr>
          <p:cNvSpPr/>
          <p:nvPr/>
        </p:nvSpPr>
        <p:spPr>
          <a:xfrm>
            <a:off x="8946900" y="2174985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6A71415-7522-4D30-9BA9-693AFB2AA5AE}"/>
              </a:ext>
            </a:extLst>
          </p:cNvPr>
          <p:cNvSpPr/>
          <p:nvPr/>
        </p:nvSpPr>
        <p:spPr>
          <a:xfrm>
            <a:off x="7049964" y="2215980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A305E168-A4B9-4A38-BE09-0F76711B7369}"/>
              </a:ext>
            </a:extLst>
          </p:cNvPr>
          <p:cNvSpPr/>
          <p:nvPr/>
        </p:nvSpPr>
        <p:spPr>
          <a:xfrm>
            <a:off x="7005269" y="2799972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86EA98F8-C193-4672-8627-5712314E91F4}"/>
              </a:ext>
            </a:extLst>
          </p:cNvPr>
          <p:cNvCxnSpPr>
            <a:stCxn id="30" idx="5"/>
            <a:endCxn id="11" idx="1"/>
          </p:cNvCxnSpPr>
          <p:nvPr/>
        </p:nvCxnSpPr>
        <p:spPr>
          <a:xfrm>
            <a:off x="7335143" y="2513979"/>
            <a:ext cx="274437" cy="156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022ABA89-46E8-4A5B-8FE9-B2B83646283D}"/>
              </a:ext>
            </a:extLst>
          </p:cNvPr>
          <p:cNvCxnSpPr>
            <a:cxnSpLocks/>
            <a:stCxn id="31" idx="6"/>
            <a:endCxn id="11" idx="3"/>
          </p:cNvCxnSpPr>
          <p:nvPr/>
        </p:nvCxnSpPr>
        <p:spPr>
          <a:xfrm flipV="1">
            <a:off x="7339377" y="2917393"/>
            <a:ext cx="270203" cy="57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CBBA809A-9325-4718-A81B-29623E7F5C97}"/>
              </a:ext>
            </a:extLst>
          </p:cNvPr>
          <p:cNvCxnSpPr>
            <a:cxnSpLocks/>
            <a:stCxn id="25" idx="7"/>
            <a:endCxn id="12" idx="2"/>
          </p:cNvCxnSpPr>
          <p:nvPr/>
        </p:nvCxnSpPr>
        <p:spPr>
          <a:xfrm flipV="1">
            <a:off x="7704052" y="3149100"/>
            <a:ext cx="474990" cy="19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35E5AFF3-291E-4CA6-8659-4120F5A1E193}"/>
              </a:ext>
            </a:extLst>
          </p:cNvPr>
          <p:cNvCxnSpPr>
            <a:cxnSpLocks/>
            <a:stCxn id="12" idx="1"/>
            <a:endCxn id="11" idx="5"/>
          </p:cNvCxnSpPr>
          <p:nvPr/>
        </p:nvCxnSpPr>
        <p:spPr>
          <a:xfrm flipH="1" flipV="1">
            <a:off x="7845830" y="2917393"/>
            <a:ext cx="382141" cy="10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E8E43795-FAB9-4B5A-9FAD-CB3968F278C9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8346096" y="2680176"/>
            <a:ext cx="0" cy="29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20E1ACE-E143-41BB-89CB-D8DA289F6573}"/>
              </a:ext>
            </a:extLst>
          </p:cNvPr>
          <p:cNvCxnSpPr>
            <a:cxnSpLocks/>
            <a:stCxn id="27" idx="5"/>
            <a:endCxn id="10" idx="2"/>
          </p:cNvCxnSpPr>
          <p:nvPr/>
        </p:nvCxnSpPr>
        <p:spPr>
          <a:xfrm>
            <a:off x="7874770" y="2221915"/>
            <a:ext cx="304272" cy="283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6B92CD87-B1ED-434A-8C34-8122380BB629}"/>
              </a:ext>
            </a:extLst>
          </p:cNvPr>
          <p:cNvCxnSpPr>
            <a:cxnSpLocks/>
            <a:stCxn id="28" idx="4"/>
            <a:endCxn id="10" idx="7"/>
          </p:cNvCxnSpPr>
          <p:nvPr/>
        </p:nvCxnSpPr>
        <p:spPr>
          <a:xfrm flipH="1">
            <a:off x="8464221" y="2174752"/>
            <a:ext cx="73838" cy="207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AC38D632-32D8-40B2-8A68-859338FCC619}"/>
              </a:ext>
            </a:extLst>
          </p:cNvPr>
          <p:cNvCxnSpPr>
            <a:cxnSpLocks/>
            <a:stCxn id="10" idx="6"/>
            <a:endCxn id="29" idx="2"/>
          </p:cNvCxnSpPr>
          <p:nvPr/>
        </p:nvCxnSpPr>
        <p:spPr>
          <a:xfrm flipV="1">
            <a:off x="8513150" y="2349549"/>
            <a:ext cx="433750" cy="15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81943297-0816-4F8C-A36F-0258D4097D75}"/>
              </a:ext>
            </a:extLst>
          </p:cNvPr>
          <p:cNvCxnSpPr>
            <a:cxnSpLocks/>
            <a:stCxn id="12" idx="6"/>
            <a:endCxn id="26" idx="3"/>
          </p:cNvCxnSpPr>
          <p:nvPr/>
        </p:nvCxnSpPr>
        <p:spPr>
          <a:xfrm flipV="1">
            <a:off x="8513150" y="2988173"/>
            <a:ext cx="207195" cy="160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B52FB9CB-686A-493C-A59D-EF38BC3D8906}"/>
              </a:ext>
            </a:extLst>
          </p:cNvPr>
          <p:cNvCxnSpPr>
            <a:cxnSpLocks/>
            <a:stCxn id="26" idx="1"/>
            <a:endCxn id="10" idx="5"/>
          </p:cNvCxnSpPr>
          <p:nvPr/>
        </p:nvCxnSpPr>
        <p:spPr>
          <a:xfrm flipH="1" flipV="1">
            <a:off x="8464221" y="2629048"/>
            <a:ext cx="256124" cy="11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22C2A5CF-66E8-48CD-9AD3-B6495FADE333}"/>
              </a:ext>
            </a:extLst>
          </p:cNvPr>
          <p:cNvCxnSpPr>
            <a:cxnSpLocks/>
            <a:stCxn id="12" idx="5"/>
            <a:endCxn id="9" idx="2"/>
          </p:cNvCxnSpPr>
          <p:nvPr/>
        </p:nvCxnSpPr>
        <p:spPr>
          <a:xfrm>
            <a:off x="8464221" y="3272535"/>
            <a:ext cx="232836" cy="199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gyenes összekötő 66">
            <a:extLst>
              <a:ext uri="{FF2B5EF4-FFF2-40B4-BE49-F238E27FC236}">
                <a16:creationId xmlns:a16="http://schemas.microsoft.com/office/drawing/2014/main" id="{460C8EA5-D375-43FC-A30C-87DCA40EB0A9}"/>
              </a:ext>
            </a:extLst>
          </p:cNvPr>
          <p:cNvCxnSpPr>
            <a:cxnSpLocks/>
            <a:stCxn id="24" idx="0"/>
            <a:endCxn id="12" idx="3"/>
          </p:cNvCxnSpPr>
          <p:nvPr/>
        </p:nvCxnSpPr>
        <p:spPr>
          <a:xfrm flipV="1">
            <a:off x="8179042" y="3272535"/>
            <a:ext cx="48929" cy="32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E0D2BAD6-EC01-494B-B7CA-C87738A49665}"/>
              </a:ext>
            </a:extLst>
          </p:cNvPr>
          <p:cNvCxnSpPr>
            <a:cxnSpLocks/>
            <a:stCxn id="22" idx="3"/>
            <a:endCxn id="9" idx="7"/>
          </p:cNvCxnSpPr>
          <p:nvPr/>
        </p:nvCxnSpPr>
        <p:spPr>
          <a:xfrm flipH="1">
            <a:off x="8982236" y="3279128"/>
            <a:ext cx="281765" cy="69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69FB604E-2673-40F5-B2C1-225AF5622555}"/>
              </a:ext>
            </a:extLst>
          </p:cNvPr>
          <p:cNvCxnSpPr>
            <a:cxnSpLocks/>
            <a:stCxn id="23" idx="0"/>
            <a:endCxn id="9" idx="4"/>
          </p:cNvCxnSpPr>
          <p:nvPr/>
        </p:nvCxnSpPr>
        <p:spPr>
          <a:xfrm flipV="1">
            <a:off x="8787905" y="3646139"/>
            <a:ext cx="76206" cy="19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4EEF1165-12B3-4744-B973-5A49FD7E427C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8982236" y="3595011"/>
            <a:ext cx="457610" cy="14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07011E86-1BBC-4110-A581-8E19357B13B2}"/>
              </a:ext>
            </a:extLst>
          </p:cNvPr>
          <p:cNvCxnSpPr>
            <a:cxnSpLocks/>
            <a:stCxn id="8" idx="7"/>
            <a:endCxn id="21" idx="3"/>
          </p:cNvCxnSpPr>
          <p:nvPr/>
        </p:nvCxnSpPr>
        <p:spPr>
          <a:xfrm flipV="1">
            <a:off x="9676096" y="3474204"/>
            <a:ext cx="298615" cy="266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>
            <a:extLst>
              <a:ext uri="{FF2B5EF4-FFF2-40B4-BE49-F238E27FC236}">
                <a16:creationId xmlns:a16="http://schemas.microsoft.com/office/drawing/2014/main" id="{2F9C5007-EC17-4C81-8282-89E6957E5789}"/>
              </a:ext>
            </a:extLst>
          </p:cNvPr>
          <p:cNvCxnSpPr>
            <a:cxnSpLocks/>
            <a:stCxn id="16" idx="7"/>
            <a:endCxn id="8" idx="3"/>
          </p:cNvCxnSpPr>
          <p:nvPr/>
        </p:nvCxnSpPr>
        <p:spPr>
          <a:xfrm flipV="1">
            <a:off x="9316344" y="3987947"/>
            <a:ext cx="123502" cy="326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gyenes összekötő 92">
            <a:extLst>
              <a:ext uri="{FF2B5EF4-FFF2-40B4-BE49-F238E27FC236}">
                <a16:creationId xmlns:a16="http://schemas.microsoft.com/office/drawing/2014/main" id="{033495FE-0FE5-49B1-98F4-6B0D23483F09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9725025" y="3864512"/>
            <a:ext cx="487970" cy="129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gyenes összekötő 95">
            <a:extLst>
              <a:ext uri="{FF2B5EF4-FFF2-40B4-BE49-F238E27FC236}">
                <a16:creationId xmlns:a16="http://schemas.microsoft.com/office/drawing/2014/main" id="{84862961-A304-441E-8ACF-0D8B23C8EE30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9676096" y="3987947"/>
            <a:ext cx="203366" cy="47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gyenes összekötő 98">
            <a:extLst>
              <a:ext uri="{FF2B5EF4-FFF2-40B4-BE49-F238E27FC236}">
                <a16:creationId xmlns:a16="http://schemas.microsoft.com/office/drawing/2014/main" id="{0F846DD7-01BD-4A7D-BB68-FB78EB5B3ECF}"/>
              </a:ext>
            </a:extLst>
          </p:cNvPr>
          <p:cNvCxnSpPr>
            <a:cxnSpLocks/>
            <a:stCxn id="16" idx="4"/>
            <a:endCxn id="5" idx="1"/>
          </p:cNvCxnSpPr>
          <p:nvPr/>
        </p:nvCxnSpPr>
        <p:spPr>
          <a:xfrm>
            <a:off x="9198219" y="4612009"/>
            <a:ext cx="152972" cy="318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7783822D-516C-4CBA-AD13-1B48496202F0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9365273" y="4437446"/>
            <a:ext cx="465260" cy="152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018D1C73-5015-48DD-8DB6-AB3474A19055}"/>
              </a:ext>
            </a:extLst>
          </p:cNvPr>
          <p:cNvCxnSpPr>
            <a:cxnSpLocks/>
            <a:stCxn id="19" idx="2"/>
            <a:endCxn id="7" idx="5"/>
          </p:cNvCxnSpPr>
          <p:nvPr/>
        </p:nvCxnSpPr>
        <p:spPr>
          <a:xfrm flipH="1" flipV="1">
            <a:off x="10115712" y="4713279"/>
            <a:ext cx="347135" cy="166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3B345DE8-84FE-4D59-9D52-7903DED9C750}"/>
              </a:ext>
            </a:extLst>
          </p:cNvPr>
          <p:cNvCxnSpPr>
            <a:cxnSpLocks/>
            <a:stCxn id="13" idx="7"/>
            <a:endCxn id="5" idx="3"/>
          </p:cNvCxnSpPr>
          <p:nvPr/>
        </p:nvCxnSpPr>
        <p:spPr>
          <a:xfrm flipV="1">
            <a:off x="8967582" y="5177625"/>
            <a:ext cx="383609" cy="22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gyenes összekötő 109">
            <a:extLst>
              <a:ext uri="{FF2B5EF4-FFF2-40B4-BE49-F238E27FC236}">
                <a16:creationId xmlns:a16="http://schemas.microsoft.com/office/drawing/2014/main" id="{19003981-E792-40A8-AA5E-7A141FF9795D}"/>
              </a:ext>
            </a:extLst>
          </p:cNvPr>
          <p:cNvCxnSpPr>
            <a:cxnSpLocks/>
            <a:stCxn id="5" idx="2"/>
            <a:endCxn id="14" idx="6"/>
          </p:cNvCxnSpPr>
          <p:nvPr/>
        </p:nvCxnSpPr>
        <p:spPr>
          <a:xfrm flipH="1" flipV="1">
            <a:off x="8926391" y="4920967"/>
            <a:ext cx="375871" cy="13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gyenes összekötő 115">
            <a:extLst>
              <a:ext uri="{FF2B5EF4-FFF2-40B4-BE49-F238E27FC236}">
                <a16:creationId xmlns:a16="http://schemas.microsoft.com/office/drawing/2014/main" id="{8D4E4F6B-AB1F-4D04-9BA3-98F0EA453E1B}"/>
              </a:ext>
            </a:extLst>
          </p:cNvPr>
          <p:cNvCxnSpPr>
            <a:cxnSpLocks/>
            <a:stCxn id="15" idx="0"/>
            <a:endCxn id="5" idx="4"/>
          </p:cNvCxnSpPr>
          <p:nvPr/>
        </p:nvCxnSpPr>
        <p:spPr>
          <a:xfrm flipV="1">
            <a:off x="9441759" y="5228753"/>
            <a:ext cx="27557" cy="32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3FF71C3D-ED04-4BB5-BECD-99B99F7669E2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9587441" y="5177625"/>
            <a:ext cx="346400" cy="175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gyenes összekötő 124">
            <a:extLst>
              <a:ext uri="{FF2B5EF4-FFF2-40B4-BE49-F238E27FC236}">
                <a16:creationId xmlns:a16="http://schemas.microsoft.com/office/drawing/2014/main" id="{C5248DE0-4F35-4EE7-A537-BCB2B9458290}"/>
              </a:ext>
            </a:extLst>
          </p:cNvPr>
          <p:cNvCxnSpPr>
            <a:cxnSpLocks/>
            <a:stCxn id="17" idx="1"/>
            <a:endCxn id="6" idx="5"/>
          </p:cNvCxnSpPr>
          <p:nvPr/>
        </p:nvCxnSpPr>
        <p:spPr>
          <a:xfrm flipH="1" flipV="1">
            <a:off x="10219020" y="5476562"/>
            <a:ext cx="219484" cy="187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gyenes összekötő 127">
            <a:extLst>
              <a:ext uri="{FF2B5EF4-FFF2-40B4-BE49-F238E27FC236}">
                <a16:creationId xmlns:a16="http://schemas.microsoft.com/office/drawing/2014/main" id="{09297002-F867-4F16-AE46-D39B6FD34441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10267949" y="5353127"/>
            <a:ext cx="5832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gyenes összekötő 130">
            <a:extLst>
              <a:ext uri="{FF2B5EF4-FFF2-40B4-BE49-F238E27FC236}">
                <a16:creationId xmlns:a16="http://schemas.microsoft.com/office/drawing/2014/main" id="{4C8729E7-BB1C-4AD9-A854-11DCBBB995E9}"/>
              </a:ext>
            </a:extLst>
          </p:cNvPr>
          <p:cNvCxnSpPr>
            <a:cxnSpLocks/>
            <a:stCxn id="6" idx="7"/>
            <a:endCxn id="19" idx="3"/>
          </p:cNvCxnSpPr>
          <p:nvPr/>
        </p:nvCxnSpPr>
        <p:spPr>
          <a:xfrm flipV="1">
            <a:off x="10219020" y="5003061"/>
            <a:ext cx="292756" cy="226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5FF01F15-AEF3-46A7-8661-C5EEAC9E7B98}"/>
              </a:ext>
            </a:extLst>
          </p:cNvPr>
          <p:cNvCxnSpPr>
            <a:cxnSpLocks/>
            <a:stCxn id="7" idx="3"/>
            <a:endCxn id="5" idx="7"/>
          </p:cNvCxnSpPr>
          <p:nvPr/>
        </p:nvCxnSpPr>
        <p:spPr>
          <a:xfrm flipH="1">
            <a:off x="9587441" y="4713279"/>
            <a:ext cx="292021" cy="2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zis 138">
            <a:extLst>
              <a:ext uri="{FF2B5EF4-FFF2-40B4-BE49-F238E27FC236}">
                <a16:creationId xmlns:a16="http://schemas.microsoft.com/office/drawing/2014/main" id="{3611D72E-1CDE-488B-9906-BD8E4D6FD7FF}"/>
              </a:ext>
            </a:extLst>
          </p:cNvPr>
          <p:cNvSpPr/>
          <p:nvPr/>
        </p:nvSpPr>
        <p:spPr>
          <a:xfrm>
            <a:off x="8220563" y="3082148"/>
            <a:ext cx="155119" cy="1571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Ellipszis 141">
            <a:extLst>
              <a:ext uri="{FF2B5EF4-FFF2-40B4-BE49-F238E27FC236}">
                <a16:creationId xmlns:a16="http://schemas.microsoft.com/office/drawing/2014/main" id="{85393C37-A619-4C36-B811-E5EAD69028B7}"/>
              </a:ext>
            </a:extLst>
          </p:cNvPr>
          <p:cNvSpPr/>
          <p:nvPr/>
        </p:nvSpPr>
        <p:spPr>
          <a:xfrm>
            <a:off x="10001963" y="5350707"/>
            <a:ext cx="155119" cy="15712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Ellipszis 142">
            <a:extLst>
              <a:ext uri="{FF2B5EF4-FFF2-40B4-BE49-F238E27FC236}">
                <a16:creationId xmlns:a16="http://schemas.microsoft.com/office/drawing/2014/main" id="{850EAD23-DC20-4D48-B97E-59F825FBF58B}"/>
              </a:ext>
            </a:extLst>
          </p:cNvPr>
          <p:cNvSpPr/>
          <p:nvPr/>
        </p:nvSpPr>
        <p:spPr>
          <a:xfrm>
            <a:off x="7655848" y="2709771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Ellipszis 143">
            <a:extLst>
              <a:ext uri="{FF2B5EF4-FFF2-40B4-BE49-F238E27FC236}">
                <a16:creationId xmlns:a16="http://schemas.microsoft.com/office/drawing/2014/main" id="{1B36CEAC-C645-4906-B5F8-AE23F01CB2A2}"/>
              </a:ext>
            </a:extLst>
          </p:cNvPr>
          <p:cNvSpPr/>
          <p:nvPr/>
        </p:nvSpPr>
        <p:spPr>
          <a:xfrm>
            <a:off x="7644803" y="2860964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Ellipszis 144">
            <a:extLst>
              <a:ext uri="{FF2B5EF4-FFF2-40B4-BE49-F238E27FC236}">
                <a16:creationId xmlns:a16="http://schemas.microsoft.com/office/drawing/2014/main" id="{B3C86029-92FF-4062-A644-501C026A716A}"/>
              </a:ext>
            </a:extLst>
          </p:cNvPr>
          <p:cNvSpPr/>
          <p:nvPr/>
        </p:nvSpPr>
        <p:spPr>
          <a:xfrm>
            <a:off x="8841251" y="3519783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Ellipszis 145">
            <a:extLst>
              <a:ext uri="{FF2B5EF4-FFF2-40B4-BE49-F238E27FC236}">
                <a16:creationId xmlns:a16="http://schemas.microsoft.com/office/drawing/2014/main" id="{81FDB8CE-6E70-4192-925C-8F16DC66D5AD}"/>
              </a:ext>
            </a:extLst>
          </p:cNvPr>
          <p:cNvSpPr/>
          <p:nvPr/>
        </p:nvSpPr>
        <p:spPr>
          <a:xfrm>
            <a:off x="8266472" y="2427581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Ellipszis 146">
            <a:extLst>
              <a:ext uri="{FF2B5EF4-FFF2-40B4-BE49-F238E27FC236}">
                <a16:creationId xmlns:a16="http://schemas.microsoft.com/office/drawing/2014/main" id="{7874BD04-18DE-4354-B861-26A5E6E8703F}"/>
              </a:ext>
            </a:extLst>
          </p:cNvPr>
          <p:cNvSpPr/>
          <p:nvPr/>
        </p:nvSpPr>
        <p:spPr>
          <a:xfrm>
            <a:off x="8226516" y="2499504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Ellipszis 147">
            <a:extLst>
              <a:ext uri="{FF2B5EF4-FFF2-40B4-BE49-F238E27FC236}">
                <a16:creationId xmlns:a16="http://schemas.microsoft.com/office/drawing/2014/main" id="{9846527F-3FC9-4D94-8C91-7A0AA60CFCF3}"/>
              </a:ext>
            </a:extLst>
          </p:cNvPr>
          <p:cNvSpPr/>
          <p:nvPr/>
        </p:nvSpPr>
        <p:spPr>
          <a:xfrm>
            <a:off x="8300258" y="2376777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Ellipszis 148">
            <a:extLst>
              <a:ext uri="{FF2B5EF4-FFF2-40B4-BE49-F238E27FC236}">
                <a16:creationId xmlns:a16="http://schemas.microsoft.com/office/drawing/2014/main" id="{4A9E940A-4FB8-43B1-A278-4A00D6E53D32}"/>
              </a:ext>
            </a:extLst>
          </p:cNvPr>
          <p:cNvSpPr/>
          <p:nvPr/>
        </p:nvSpPr>
        <p:spPr>
          <a:xfrm>
            <a:off x="8319002" y="2526257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Ellipszis 149">
            <a:extLst>
              <a:ext uri="{FF2B5EF4-FFF2-40B4-BE49-F238E27FC236}">
                <a16:creationId xmlns:a16="http://schemas.microsoft.com/office/drawing/2014/main" id="{A04376D6-1270-4D69-BD1C-BBECE7FB8CE7}"/>
              </a:ext>
            </a:extLst>
          </p:cNvPr>
          <p:cNvSpPr/>
          <p:nvPr/>
        </p:nvSpPr>
        <p:spPr>
          <a:xfrm>
            <a:off x="9503461" y="3821002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Ellipszis 150">
            <a:extLst>
              <a:ext uri="{FF2B5EF4-FFF2-40B4-BE49-F238E27FC236}">
                <a16:creationId xmlns:a16="http://schemas.microsoft.com/office/drawing/2014/main" id="{BA3DDA7B-74D5-4210-8B21-F2AF5E590E1D}"/>
              </a:ext>
            </a:extLst>
          </p:cNvPr>
          <p:cNvSpPr/>
          <p:nvPr/>
        </p:nvSpPr>
        <p:spPr>
          <a:xfrm>
            <a:off x="10003540" y="4546398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Ellipszis 154">
            <a:extLst>
              <a:ext uri="{FF2B5EF4-FFF2-40B4-BE49-F238E27FC236}">
                <a16:creationId xmlns:a16="http://schemas.microsoft.com/office/drawing/2014/main" id="{12F30F78-F487-48C4-A9F3-22EC33D4D4F8}"/>
              </a:ext>
            </a:extLst>
          </p:cNvPr>
          <p:cNvSpPr/>
          <p:nvPr/>
        </p:nvSpPr>
        <p:spPr>
          <a:xfrm>
            <a:off x="9432677" y="3870217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Ellipszis 155">
            <a:extLst>
              <a:ext uri="{FF2B5EF4-FFF2-40B4-BE49-F238E27FC236}">
                <a16:creationId xmlns:a16="http://schemas.microsoft.com/office/drawing/2014/main" id="{899699A5-332E-4E53-9E6B-8A701F727C33}"/>
              </a:ext>
            </a:extLst>
          </p:cNvPr>
          <p:cNvSpPr/>
          <p:nvPr/>
        </p:nvSpPr>
        <p:spPr>
          <a:xfrm>
            <a:off x="9355235" y="5027020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Ellipszis 156">
            <a:extLst>
              <a:ext uri="{FF2B5EF4-FFF2-40B4-BE49-F238E27FC236}">
                <a16:creationId xmlns:a16="http://schemas.microsoft.com/office/drawing/2014/main" id="{2DF7804B-4FCA-4572-B3D0-D03DE00A6B5C}"/>
              </a:ext>
            </a:extLst>
          </p:cNvPr>
          <p:cNvSpPr/>
          <p:nvPr/>
        </p:nvSpPr>
        <p:spPr>
          <a:xfrm>
            <a:off x="7800111" y="2774177"/>
            <a:ext cx="45719" cy="49215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llipszis 157">
            <a:extLst>
              <a:ext uri="{FF2B5EF4-FFF2-40B4-BE49-F238E27FC236}">
                <a16:creationId xmlns:a16="http://schemas.microsoft.com/office/drawing/2014/main" id="{21718DF4-3CB4-434E-96A7-722F3AC305F0}"/>
              </a:ext>
            </a:extLst>
          </p:cNvPr>
          <p:cNvSpPr/>
          <p:nvPr/>
        </p:nvSpPr>
        <p:spPr>
          <a:xfrm>
            <a:off x="8710559" y="3426368"/>
            <a:ext cx="115449" cy="1160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llipszis 159">
            <a:extLst>
              <a:ext uri="{FF2B5EF4-FFF2-40B4-BE49-F238E27FC236}">
                <a16:creationId xmlns:a16="http://schemas.microsoft.com/office/drawing/2014/main" id="{2FCC67C8-FEB3-4010-AE87-35BD73609BBD}"/>
              </a:ext>
            </a:extLst>
          </p:cNvPr>
          <p:cNvSpPr/>
          <p:nvPr/>
        </p:nvSpPr>
        <p:spPr>
          <a:xfrm>
            <a:off x="9450615" y="4956289"/>
            <a:ext cx="115449" cy="1160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llipszis 160">
            <a:extLst>
              <a:ext uri="{FF2B5EF4-FFF2-40B4-BE49-F238E27FC236}">
                <a16:creationId xmlns:a16="http://schemas.microsoft.com/office/drawing/2014/main" id="{CB55B2C6-0AA8-4587-82BA-99E418F73A69}"/>
              </a:ext>
            </a:extLst>
          </p:cNvPr>
          <p:cNvSpPr/>
          <p:nvPr/>
        </p:nvSpPr>
        <p:spPr>
          <a:xfrm>
            <a:off x="9859312" y="4583908"/>
            <a:ext cx="115449" cy="116004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zis 161">
            <a:extLst>
              <a:ext uri="{FF2B5EF4-FFF2-40B4-BE49-F238E27FC236}">
                <a16:creationId xmlns:a16="http://schemas.microsoft.com/office/drawing/2014/main" id="{E0AAD6DE-6B33-4FA2-9B7E-1FEE2B94EFFC}"/>
              </a:ext>
            </a:extLst>
          </p:cNvPr>
          <p:cNvSpPr/>
          <p:nvPr/>
        </p:nvSpPr>
        <p:spPr>
          <a:xfrm>
            <a:off x="9177710" y="4452145"/>
            <a:ext cx="115449" cy="11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zis 162">
            <a:extLst>
              <a:ext uri="{FF2B5EF4-FFF2-40B4-BE49-F238E27FC236}">
                <a16:creationId xmlns:a16="http://schemas.microsoft.com/office/drawing/2014/main" id="{5BF58182-FC0C-429D-BDA8-D9F5FBC55ED6}"/>
              </a:ext>
            </a:extLst>
          </p:cNvPr>
          <p:cNvSpPr/>
          <p:nvPr/>
        </p:nvSpPr>
        <p:spPr>
          <a:xfrm>
            <a:off x="9244537" y="3068493"/>
            <a:ext cx="115449" cy="11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llipszis 163">
            <a:extLst>
              <a:ext uri="{FF2B5EF4-FFF2-40B4-BE49-F238E27FC236}">
                <a16:creationId xmlns:a16="http://schemas.microsoft.com/office/drawing/2014/main" id="{676FCBEC-2A95-4B10-BA60-3158492F3228}"/>
              </a:ext>
            </a:extLst>
          </p:cNvPr>
          <p:cNvSpPr/>
          <p:nvPr/>
        </p:nvSpPr>
        <p:spPr>
          <a:xfrm>
            <a:off x="7627218" y="3459762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llipszis 164">
            <a:extLst>
              <a:ext uri="{FF2B5EF4-FFF2-40B4-BE49-F238E27FC236}">
                <a16:creationId xmlns:a16="http://schemas.microsoft.com/office/drawing/2014/main" id="{639EFFEF-FB6F-4EDD-A94C-8330AC207665}"/>
              </a:ext>
            </a:extLst>
          </p:cNvPr>
          <p:cNvSpPr/>
          <p:nvPr/>
        </p:nvSpPr>
        <p:spPr>
          <a:xfrm>
            <a:off x="8675681" y="4975243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lipszis 165">
            <a:extLst>
              <a:ext uri="{FF2B5EF4-FFF2-40B4-BE49-F238E27FC236}">
                <a16:creationId xmlns:a16="http://schemas.microsoft.com/office/drawing/2014/main" id="{67458DA4-2C0A-4585-8CEE-7CF8A3480309}"/>
              </a:ext>
            </a:extLst>
          </p:cNvPr>
          <p:cNvSpPr/>
          <p:nvPr/>
        </p:nvSpPr>
        <p:spPr>
          <a:xfrm>
            <a:off x="8705113" y="4790300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lipszis 166">
            <a:extLst>
              <a:ext uri="{FF2B5EF4-FFF2-40B4-BE49-F238E27FC236}">
                <a16:creationId xmlns:a16="http://schemas.microsoft.com/office/drawing/2014/main" id="{2179D780-A6AB-4672-AC27-277DA16E6F32}"/>
              </a:ext>
            </a:extLst>
          </p:cNvPr>
          <p:cNvSpPr/>
          <p:nvPr/>
        </p:nvSpPr>
        <p:spPr>
          <a:xfrm>
            <a:off x="8811594" y="4989683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llipszis 167">
            <a:extLst>
              <a:ext uri="{FF2B5EF4-FFF2-40B4-BE49-F238E27FC236}">
                <a16:creationId xmlns:a16="http://schemas.microsoft.com/office/drawing/2014/main" id="{218955F5-CAA1-4F06-B158-FFCEBB7E7474}"/>
              </a:ext>
            </a:extLst>
          </p:cNvPr>
          <p:cNvSpPr/>
          <p:nvPr/>
        </p:nvSpPr>
        <p:spPr>
          <a:xfrm>
            <a:off x="8266472" y="4240304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llipszis 168">
            <a:extLst>
              <a:ext uri="{FF2B5EF4-FFF2-40B4-BE49-F238E27FC236}">
                <a16:creationId xmlns:a16="http://schemas.microsoft.com/office/drawing/2014/main" id="{2A2E7179-8B12-46EA-92D7-744B45F0C0C3}"/>
              </a:ext>
            </a:extLst>
          </p:cNvPr>
          <p:cNvSpPr/>
          <p:nvPr/>
        </p:nvSpPr>
        <p:spPr>
          <a:xfrm>
            <a:off x="7964014" y="4638451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llipszis 169">
            <a:extLst>
              <a:ext uri="{FF2B5EF4-FFF2-40B4-BE49-F238E27FC236}">
                <a16:creationId xmlns:a16="http://schemas.microsoft.com/office/drawing/2014/main" id="{A48EED49-FB33-4212-B227-2AF9D9993422}"/>
              </a:ext>
            </a:extLst>
          </p:cNvPr>
          <p:cNvSpPr/>
          <p:nvPr/>
        </p:nvSpPr>
        <p:spPr>
          <a:xfrm>
            <a:off x="8168949" y="5133988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1" name="Egyenes összekötő 170">
            <a:extLst>
              <a:ext uri="{FF2B5EF4-FFF2-40B4-BE49-F238E27FC236}">
                <a16:creationId xmlns:a16="http://schemas.microsoft.com/office/drawing/2014/main" id="{1FD74D18-E6F6-4A30-891D-D16EEF8BDD1B}"/>
              </a:ext>
            </a:extLst>
          </p:cNvPr>
          <p:cNvCxnSpPr>
            <a:cxnSpLocks/>
            <a:stCxn id="14" idx="1"/>
            <a:endCxn id="168" idx="5"/>
          </p:cNvCxnSpPr>
          <p:nvPr/>
        </p:nvCxnSpPr>
        <p:spPr>
          <a:xfrm flipH="1" flipV="1">
            <a:off x="8551651" y="4538303"/>
            <a:ext cx="89561" cy="25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gyenes összekötő 173">
            <a:extLst>
              <a:ext uri="{FF2B5EF4-FFF2-40B4-BE49-F238E27FC236}">
                <a16:creationId xmlns:a16="http://schemas.microsoft.com/office/drawing/2014/main" id="{5156F7EC-798F-4C8F-BE27-17D9EE6E6340}"/>
              </a:ext>
            </a:extLst>
          </p:cNvPr>
          <p:cNvCxnSpPr>
            <a:cxnSpLocks/>
            <a:stCxn id="14" idx="2"/>
            <a:endCxn id="169" idx="6"/>
          </p:cNvCxnSpPr>
          <p:nvPr/>
        </p:nvCxnSpPr>
        <p:spPr>
          <a:xfrm flipH="1" flipV="1">
            <a:off x="8298122" y="4813015"/>
            <a:ext cx="294161" cy="10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gyenes összekötő 177">
            <a:extLst>
              <a:ext uri="{FF2B5EF4-FFF2-40B4-BE49-F238E27FC236}">
                <a16:creationId xmlns:a16="http://schemas.microsoft.com/office/drawing/2014/main" id="{B23EB515-F496-4584-B558-B09D17875C23}"/>
              </a:ext>
            </a:extLst>
          </p:cNvPr>
          <p:cNvCxnSpPr>
            <a:cxnSpLocks/>
            <a:stCxn id="170" idx="7"/>
            <a:endCxn id="14" idx="3"/>
          </p:cNvCxnSpPr>
          <p:nvPr/>
        </p:nvCxnSpPr>
        <p:spPr>
          <a:xfrm flipV="1">
            <a:off x="8454128" y="5044402"/>
            <a:ext cx="187084" cy="14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Ellipszis 180">
            <a:extLst>
              <a:ext uri="{FF2B5EF4-FFF2-40B4-BE49-F238E27FC236}">
                <a16:creationId xmlns:a16="http://schemas.microsoft.com/office/drawing/2014/main" id="{544A1E03-AFC6-48F6-9A1E-D5C04643169A}"/>
              </a:ext>
            </a:extLst>
          </p:cNvPr>
          <p:cNvSpPr/>
          <p:nvPr/>
        </p:nvSpPr>
        <p:spPr>
          <a:xfrm>
            <a:off x="8086785" y="4697224"/>
            <a:ext cx="115449" cy="11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llipszis 181">
            <a:extLst>
              <a:ext uri="{FF2B5EF4-FFF2-40B4-BE49-F238E27FC236}">
                <a16:creationId xmlns:a16="http://schemas.microsoft.com/office/drawing/2014/main" id="{79B3CFC4-D1E2-4870-B21D-E67D7C33C35C}"/>
              </a:ext>
            </a:extLst>
          </p:cNvPr>
          <p:cNvSpPr/>
          <p:nvPr/>
        </p:nvSpPr>
        <p:spPr>
          <a:xfrm>
            <a:off x="7717072" y="4074373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llipszis 182">
            <a:extLst>
              <a:ext uri="{FF2B5EF4-FFF2-40B4-BE49-F238E27FC236}">
                <a16:creationId xmlns:a16="http://schemas.microsoft.com/office/drawing/2014/main" id="{7F9E88B8-B1E7-40EE-9530-1BB11B51180F}"/>
              </a:ext>
            </a:extLst>
          </p:cNvPr>
          <p:cNvSpPr/>
          <p:nvPr/>
        </p:nvSpPr>
        <p:spPr>
          <a:xfrm>
            <a:off x="7352638" y="4546398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llipszis 183">
            <a:extLst>
              <a:ext uri="{FF2B5EF4-FFF2-40B4-BE49-F238E27FC236}">
                <a16:creationId xmlns:a16="http://schemas.microsoft.com/office/drawing/2014/main" id="{FA1EC08E-E152-44ED-9AB0-B400D036AEDB}"/>
              </a:ext>
            </a:extLst>
          </p:cNvPr>
          <p:cNvSpPr/>
          <p:nvPr/>
        </p:nvSpPr>
        <p:spPr>
          <a:xfrm>
            <a:off x="7599540" y="5176143"/>
            <a:ext cx="334108" cy="349127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5" name="Egyenes összekötő 184">
            <a:extLst>
              <a:ext uri="{FF2B5EF4-FFF2-40B4-BE49-F238E27FC236}">
                <a16:creationId xmlns:a16="http://schemas.microsoft.com/office/drawing/2014/main" id="{5BA488FD-7945-4B7B-8785-DCBF9DC8F21A}"/>
              </a:ext>
            </a:extLst>
          </p:cNvPr>
          <p:cNvCxnSpPr>
            <a:cxnSpLocks/>
            <a:stCxn id="182" idx="4"/>
            <a:endCxn id="169" idx="1"/>
          </p:cNvCxnSpPr>
          <p:nvPr/>
        </p:nvCxnSpPr>
        <p:spPr>
          <a:xfrm>
            <a:off x="7884126" y="4423500"/>
            <a:ext cx="128817" cy="266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187">
            <a:extLst>
              <a:ext uri="{FF2B5EF4-FFF2-40B4-BE49-F238E27FC236}">
                <a16:creationId xmlns:a16="http://schemas.microsoft.com/office/drawing/2014/main" id="{84F595D9-099D-4D3A-8266-8064A5802CA2}"/>
              </a:ext>
            </a:extLst>
          </p:cNvPr>
          <p:cNvCxnSpPr>
            <a:cxnSpLocks/>
            <a:stCxn id="183" idx="6"/>
            <a:endCxn id="169" idx="2"/>
          </p:cNvCxnSpPr>
          <p:nvPr/>
        </p:nvCxnSpPr>
        <p:spPr>
          <a:xfrm>
            <a:off x="7686746" y="4720962"/>
            <a:ext cx="277268" cy="9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190">
            <a:extLst>
              <a:ext uri="{FF2B5EF4-FFF2-40B4-BE49-F238E27FC236}">
                <a16:creationId xmlns:a16="http://schemas.microsoft.com/office/drawing/2014/main" id="{15023CB2-ED9C-45F3-BAAA-BEF1F35E926D}"/>
              </a:ext>
            </a:extLst>
          </p:cNvPr>
          <p:cNvCxnSpPr>
            <a:cxnSpLocks/>
            <a:stCxn id="184" idx="7"/>
            <a:endCxn id="169" idx="3"/>
          </p:cNvCxnSpPr>
          <p:nvPr/>
        </p:nvCxnSpPr>
        <p:spPr>
          <a:xfrm flipV="1">
            <a:off x="7884719" y="4936450"/>
            <a:ext cx="128224" cy="290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Ellipszis 193">
            <a:extLst>
              <a:ext uri="{FF2B5EF4-FFF2-40B4-BE49-F238E27FC236}">
                <a16:creationId xmlns:a16="http://schemas.microsoft.com/office/drawing/2014/main" id="{CBB673EF-E5BB-4A1A-984F-BC155ADA2510}"/>
              </a:ext>
            </a:extLst>
          </p:cNvPr>
          <p:cNvSpPr/>
          <p:nvPr/>
        </p:nvSpPr>
        <p:spPr>
          <a:xfrm>
            <a:off x="8834453" y="4000298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zis 194">
            <a:extLst>
              <a:ext uri="{FF2B5EF4-FFF2-40B4-BE49-F238E27FC236}">
                <a16:creationId xmlns:a16="http://schemas.microsoft.com/office/drawing/2014/main" id="{C74BB7E2-8D39-4468-8973-1A31BF7E5083}"/>
              </a:ext>
            </a:extLst>
          </p:cNvPr>
          <p:cNvSpPr/>
          <p:nvPr/>
        </p:nvSpPr>
        <p:spPr>
          <a:xfrm>
            <a:off x="10305902" y="3963339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llipszis 195">
            <a:extLst>
              <a:ext uri="{FF2B5EF4-FFF2-40B4-BE49-F238E27FC236}">
                <a16:creationId xmlns:a16="http://schemas.microsoft.com/office/drawing/2014/main" id="{E77964D2-5D78-43BA-8172-3C6E729AEA6E}"/>
              </a:ext>
            </a:extLst>
          </p:cNvPr>
          <p:cNvSpPr/>
          <p:nvPr/>
        </p:nvSpPr>
        <p:spPr>
          <a:xfrm>
            <a:off x="10288844" y="4060165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llipszis 196">
            <a:extLst>
              <a:ext uri="{FF2B5EF4-FFF2-40B4-BE49-F238E27FC236}">
                <a16:creationId xmlns:a16="http://schemas.microsoft.com/office/drawing/2014/main" id="{5402D55E-5F53-4DC3-90C6-A279FF776B3C}"/>
              </a:ext>
            </a:extLst>
          </p:cNvPr>
          <p:cNvSpPr/>
          <p:nvPr/>
        </p:nvSpPr>
        <p:spPr>
          <a:xfrm>
            <a:off x="10268826" y="3880987"/>
            <a:ext cx="45719" cy="49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llipszis 197">
            <a:extLst>
              <a:ext uri="{FF2B5EF4-FFF2-40B4-BE49-F238E27FC236}">
                <a16:creationId xmlns:a16="http://schemas.microsoft.com/office/drawing/2014/main" id="{41C7D419-0B80-4A97-B687-A2DA95B4B05A}"/>
              </a:ext>
            </a:extLst>
          </p:cNvPr>
          <p:cNvSpPr/>
          <p:nvPr/>
        </p:nvSpPr>
        <p:spPr>
          <a:xfrm>
            <a:off x="10373099" y="3887481"/>
            <a:ext cx="115449" cy="116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9" name="Egyenes összekötő 198">
            <a:extLst>
              <a:ext uri="{FF2B5EF4-FFF2-40B4-BE49-F238E27FC236}">
                <a16:creationId xmlns:a16="http://schemas.microsoft.com/office/drawing/2014/main" id="{34C91534-7B54-439F-82DB-1934D230B95C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0380049" y="3504820"/>
            <a:ext cx="176580" cy="314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gyenes összekötő 201">
            <a:extLst>
              <a:ext uri="{FF2B5EF4-FFF2-40B4-BE49-F238E27FC236}">
                <a16:creationId xmlns:a16="http://schemas.microsoft.com/office/drawing/2014/main" id="{0B555B65-0D42-442A-A627-96DB5760E066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10547103" y="3924578"/>
            <a:ext cx="471122" cy="69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Egyenes összekötő 204">
            <a:extLst>
              <a:ext uri="{FF2B5EF4-FFF2-40B4-BE49-F238E27FC236}">
                <a16:creationId xmlns:a16="http://schemas.microsoft.com/office/drawing/2014/main" id="{8D361E56-50BC-4260-A2E9-03B27523DD2C}"/>
              </a:ext>
            </a:extLst>
          </p:cNvPr>
          <p:cNvCxnSpPr>
            <a:cxnSpLocks/>
            <a:endCxn id="20" idx="4"/>
          </p:cNvCxnSpPr>
          <p:nvPr/>
        </p:nvCxnSpPr>
        <p:spPr>
          <a:xfrm flipH="1" flipV="1">
            <a:off x="10380049" y="4168912"/>
            <a:ext cx="145809" cy="322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gyenes összekötő 207">
            <a:extLst>
              <a:ext uri="{FF2B5EF4-FFF2-40B4-BE49-F238E27FC236}">
                <a16:creationId xmlns:a16="http://schemas.microsoft.com/office/drawing/2014/main" id="{C7F3A849-35CF-4C19-9A96-C3E8094578B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382126" y="2662585"/>
            <a:ext cx="19365" cy="31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Egyenes összekötő 210">
            <a:extLst>
              <a:ext uri="{FF2B5EF4-FFF2-40B4-BE49-F238E27FC236}">
                <a16:creationId xmlns:a16="http://schemas.microsoft.com/office/drawing/2014/main" id="{3A92CB9B-2301-4997-AAAD-D7700A1A349B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9500251" y="2842656"/>
            <a:ext cx="347135" cy="18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gyenes összekötő 213">
            <a:extLst>
              <a:ext uri="{FF2B5EF4-FFF2-40B4-BE49-F238E27FC236}">
                <a16:creationId xmlns:a16="http://schemas.microsoft.com/office/drawing/2014/main" id="{D3542821-5D5F-4E03-9489-3A8E0A09C6E6}"/>
              </a:ext>
            </a:extLst>
          </p:cNvPr>
          <p:cNvCxnSpPr>
            <a:cxnSpLocks/>
            <a:endCxn id="25" idx="5"/>
          </p:cNvCxnSpPr>
          <p:nvPr/>
        </p:nvCxnSpPr>
        <p:spPr>
          <a:xfrm flipH="1" flipV="1">
            <a:off x="7704052" y="3595010"/>
            <a:ext cx="197931" cy="18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gyenes összekötő 216">
            <a:extLst>
              <a:ext uri="{FF2B5EF4-FFF2-40B4-BE49-F238E27FC236}">
                <a16:creationId xmlns:a16="http://schemas.microsoft.com/office/drawing/2014/main" id="{8A25CB1E-2AD4-494F-9808-3C795F732BEC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8954959" y="4012554"/>
            <a:ext cx="180127" cy="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gyenes összekötő 219">
            <a:extLst>
              <a:ext uri="{FF2B5EF4-FFF2-40B4-BE49-F238E27FC236}">
                <a16:creationId xmlns:a16="http://schemas.microsoft.com/office/drawing/2014/main" id="{470286E1-028D-49CA-A4AE-69E2AAF54F8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759337" y="4491619"/>
            <a:ext cx="18127" cy="254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gyenes összekötő 222">
            <a:extLst>
              <a:ext uri="{FF2B5EF4-FFF2-40B4-BE49-F238E27FC236}">
                <a16:creationId xmlns:a16="http://schemas.microsoft.com/office/drawing/2014/main" id="{DC83BAEB-B470-4A86-9DD4-8A04E31F9F29}"/>
              </a:ext>
            </a:extLst>
          </p:cNvPr>
          <p:cNvCxnSpPr>
            <a:cxnSpLocks/>
          </p:cNvCxnSpPr>
          <p:nvPr/>
        </p:nvCxnSpPr>
        <p:spPr>
          <a:xfrm>
            <a:off x="8841251" y="4338337"/>
            <a:ext cx="182949" cy="63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Egyenes összekötő 226">
            <a:extLst>
              <a:ext uri="{FF2B5EF4-FFF2-40B4-BE49-F238E27FC236}">
                <a16:creationId xmlns:a16="http://schemas.microsoft.com/office/drawing/2014/main" id="{DA9ECC1C-1083-469C-A7B5-74CAB567442C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997587" y="5527690"/>
            <a:ext cx="103308" cy="27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9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E6FAF6-B6A8-443A-97EC-62A4CD99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frameworks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011991-5694-4461-975B-1A8B95CB864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7185" y="1825625"/>
            <a:ext cx="10726615" cy="177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 is responsible for compiling your code to be able run, frameworks can also be used by other applications that prepared for its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4B85D57-8A7C-4339-A858-E8A75B1EAAF5}"/>
              </a:ext>
            </a:extLst>
          </p:cNvPr>
          <p:cNvSpPr/>
          <p:nvPr/>
        </p:nvSpPr>
        <p:spPr>
          <a:xfrm>
            <a:off x="8820734" y="3597392"/>
            <a:ext cx="2533066" cy="27793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4F3D9B-B358-4F67-A255-C1047FC0EFD0}"/>
              </a:ext>
            </a:extLst>
          </p:cNvPr>
          <p:cNvSpPr/>
          <p:nvPr/>
        </p:nvSpPr>
        <p:spPr>
          <a:xfrm>
            <a:off x="8899678" y="3983075"/>
            <a:ext cx="2334736" cy="23122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C++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289C259-5979-4947-9048-EED98CF0639E}"/>
              </a:ext>
            </a:extLst>
          </p:cNvPr>
          <p:cNvSpPr/>
          <p:nvPr/>
        </p:nvSpPr>
        <p:spPr>
          <a:xfrm>
            <a:off x="8933282" y="4405830"/>
            <a:ext cx="2216242" cy="943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C#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763EBB0-6219-417D-A049-1293C9A4757E}"/>
              </a:ext>
            </a:extLst>
          </p:cNvPr>
          <p:cNvSpPr/>
          <p:nvPr/>
        </p:nvSpPr>
        <p:spPr>
          <a:xfrm>
            <a:off x="8933281" y="5403543"/>
            <a:ext cx="2216243" cy="8162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JavaScript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04138EB0-F543-454B-9544-2B2D62468BDA}"/>
              </a:ext>
            </a:extLst>
          </p:cNvPr>
          <p:cNvSpPr/>
          <p:nvPr/>
        </p:nvSpPr>
        <p:spPr>
          <a:xfrm>
            <a:off x="9366737" y="4507523"/>
            <a:ext cx="1718773" cy="8019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dirty="0"/>
              <a:t>Desktop App</a:t>
            </a:r>
          </a:p>
        </p:txBody>
      </p:sp>
      <p:sp>
        <p:nvSpPr>
          <p:cNvPr id="18" name="Tartalom helye 3">
            <a:extLst>
              <a:ext uri="{FF2B5EF4-FFF2-40B4-BE49-F238E27FC236}">
                <a16:creationId xmlns:a16="http://schemas.microsoft.com/office/drawing/2014/main" id="{9C89AA24-4754-4AB1-8E4C-EE9BAB352624}"/>
              </a:ext>
            </a:extLst>
          </p:cNvPr>
          <p:cNvSpPr txBox="1">
            <a:spLocks/>
          </p:cNvSpPr>
          <p:nvPr/>
        </p:nvSpPr>
        <p:spPr>
          <a:xfrm>
            <a:off x="627184" y="3095082"/>
            <a:ext cx="7983415" cy="345120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GB" dirty="0"/>
              <a:t>Coding is like LEGO, you need to understand the smallest pieces first, than you can build your own blocks, block by block</a:t>
            </a:r>
          </a:p>
          <a:p>
            <a:pPr marL="285750" indent="-285750"/>
            <a:r>
              <a:rPr lang="en-GB" dirty="0"/>
              <a:t>Frameworks are for making everything easier, they are meant to handle additional steps, like handling-  memory usage/allocations, requests, responses, etc. </a:t>
            </a:r>
          </a:p>
          <a:p>
            <a:pPr marL="285750" indent="-285750"/>
            <a:endParaRPr lang="en-GB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BDB59DF7-BB96-4161-AABF-C46CDF772F4E}"/>
              </a:ext>
            </a:extLst>
          </p:cNvPr>
          <p:cNvSpPr/>
          <p:nvPr/>
        </p:nvSpPr>
        <p:spPr>
          <a:xfrm>
            <a:off x="10183655" y="5462386"/>
            <a:ext cx="907914" cy="6882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NodeJS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A9236B0-72DF-4BC5-938C-1B8DAB84F530}"/>
              </a:ext>
            </a:extLst>
          </p:cNvPr>
          <p:cNvSpPr/>
          <p:nvPr/>
        </p:nvSpPr>
        <p:spPr>
          <a:xfrm>
            <a:off x="8979612" y="5785816"/>
            <a:ext cx="1170406" cy="364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TypeScript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314D5CD0-89B1-48A9-8868-6F62E13723E4}"/>
              </a:ext>
            </a:extLst>
          </p:cNvPr>
          <p:cNvSpPr/>
          <p:nvPr/>
        </p:nvSpPr>
        <p:spPr>
          <a:xfrm>
            <a:off x="10287196" y="5806529"/>
            <a:ext cx="676973" cy="289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dirty="0"/>
              <a:t>Angular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517F6F37-41ED-4625-A609-4F8C7E03B364}"/>
              </a:ext>
            </a:extLst>
          </p:cNvPr>
          <p:cNvSpPr/>
          <p:nvPr/>
        </p:nvSpPr>
        <p:spPr>
          <a:xfrm>
            <a:off x="9407769" y="4786728"/>
            <a:ext cx="1633517" cy="4622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100" dirty="0"/>
              <a:t>Browser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86B4028-52DA-4C2F-B134-A1451F98A012}"/>
              </a:ext>
            </a:extLst>
          </p:cNvPr>
          <p:cNvSpPr/>
          <p:nvPr/>
        </p:nvSpPr>
        <p:spPr>
          <a:xfrm>
            <a:off x="9984506" y="4957922"/>
            <a:ext cx="558304" cy="257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HTML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8E5A7D8C-D124-4317-B9C9-8ED804D9A700}"/>
              </a:ext>
            </a:extLst>
          </p:cNvPr>
          <p:cNvSpPr/>
          <p:nvPr/>
        </p:nvSpPr>
        <p:spPr>
          <a:xfrm>
            <a:off x="10582282" y="4950977"/>
            <a:ext cx="411663" cy="2574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sz="1200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3326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B53DB-9038-4996-B286-3E529882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 software basic network architectures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A07F7E4-91B1-41D7-8931-9728250345CC}"/>
              </a:ext>
            </a:extLst>
          </p:cNvPr>
          <p:cNvSpPr/>
          <p:nvPr/>
        </p:nvSpPr>
        <p:spPr>
          <a:xfrm>
            <a:off x="3845172" y="2561950"/>
            <a:ext cx="4179272" cy="34109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CA30C98-46EB-40A4-8810-7B1382D5A57B}"/>
              </a:ext>
            </a:extLst>
          </p:cNvPr>
          <p:cNvSpPr/>
          <p:nvPr/>
        </p:nvSpPr>
        <p:spPr>
          <a:xfrm>
            <a:off x="3897928" y="3152520"/>
            <a:ext cx="4038592" cy="27617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D89448FE-86AC-42D6-B430-AA16F79BFD42}"/>
              </a:ext>
            </a:extLst>
          </p:cNvPr>
          <p:cNvSpPr/>
          <p:nvPr/>
        </p:nvSpPr>
        <p:spPr>
          <a:xfrm>
            <a:off x="6389078" y="5386754"/>
            <a:ext cx="1389183" cy="31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Port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EEDF53C-E3D4-4040-B01E-730FC8369F33}"/>
              </a:ext>
            </a:extLst>
          </p:cNvPr>
          <p:cNvSpPr/>
          <p:nvPr/>
        </p:nvSpPr>
        <p:spPr>
          <a:xfrm>
            <a:off x="6389078" y="5002762"/>
            <a:ext cx="1389184" cy="316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Specific port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F240B346-3BD9-4A1D-830D-243EAF23B36D}"/>
              </a:ext>
            </a:extLst>
          </p:cNvPr>
          <p:cNvSpPr/>
          <p:nvPr/>
        </p:nvSpPr>
        <p:spPr>
          <a:xfrm>
            <a:off x="6389078" y="4618770"/>
            <a:ext cx="1389184" cy="31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Port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962BB97-0B4F-42B4-A214-45FB3FE9A5E3}"/>
              </a:ext>
            </a:extLst>
          </p:cNvPr>
          <p:cNvSpPr/>
          <p:nvPr/>
        </p:nvSpPr>
        <p:spPr>
          <a:xfrm>
            <a:off x="6389078" y="4234778"/>
            <a:ext cx="1389184" cy="31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Port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6D67B632-559B-4615-8CC4-937F4497BFC8}"/>
              </a:ext>
            </a:extLst>
          </p:cNvPr>
          <p:cNvSpPr/>
          <p:nvPr/>
        </p:nvSpPr>
        <p:spPr>
          <a:xfrm>
            <a:off x="6389078" y="3850786"/>
            <a:ext cx="1389183" cy="31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Port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351DBD5-C24D-4C3C-B8FD-D9DC51B785A0}"/>
              </a:ext>
            </a:extLst>
          </p:cNvPr>
          <p:cNvSpPr/>
          <p:nvPr/>
        </p:nvSpPr>
        <p:spPr>
          <a:xfrm>
            <a:off x="8317521" y="3850786"/>
            <a:ext cx="1336431" cy="1852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Network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BD846C8B-C530-4AFA-AC0E-C8912CCF0B14}"/>
              </a:ext>
            </a:extLst>
          </p:cNvPr>
          <p:cNvSpPr/>
          <p:nvPr/>
        </p:nvSpPr>
        <p:spPr>
          <a:xfrm>
            <a:off x="8317521" y="2774945"/>
            <a:ext cx="1336431" cy="76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5FBFCE2-43A3-45A6-B240-8F6625E48F9A}"/>
              </a:ext>
            </a:extLst>
          </p:cNvPr>
          <p:cNvSpPr/>
          <p:nvPr/>
        </p:nvSpPr>
        <p:spPr>
          <a:xfrm>
            <a:off x="10034953" y="5002761"/>
            <a:ext cx="1336431" cy="70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E9EB354B-D3C6-461B-8538-6EA809E57C3A}"/>
              </a:ext>
            </a:extLst>
          </p:cNvPr>
          <p:cNvSpPr/>
          <p:nvPr/>
        </p:nvSpPr>
        <p:spPr>
          <a:xfrm>
            <a:off x="10034953" y="4234778"/>
            <a:ext cx="1336431" cy="70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C6F485E-D7FA-4811-AE17-16CCFF55EC2B}"/>
              </a:ext>
            </a:extLst>
          </p:cNvPr>
          <p:cNvSpPr/>
          <p:nvPr/>
        </p:nvSpPr>
        <p:spPr>
          <a:xfrm>
            <a:off x="10034952" y="3466794"/>
            <a:ext cx="1336431" cy="700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59A15867-49C4-4CB5-AC04-A1C09705A834}"/>
              </a:ext>
            </a:extLst>
          </p:cNvPr>
          <p:cNvSpPr/>
          <p:nvPr/>
        </p:nvSpPr>
        <p:spPr>
          <a:xfrm>
            <a:off x="3938954" y="3669946"/>
            <a:ext cx="2297722" cy="20494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C340D28-9122-4AAD-884F-7A8221BF3A63}"/>
              </a:ext>
            </a:extLst>
          </p:cNvPr>
          <p:cNvSpPr/>
          <p:nvPr/>
        </p:nvSpPr>
        <p:spPr>
          <a:xfrm>
            <a:off x="4149968" y="4618770"/>
            <a:ext cx="1729153" cy="893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Client Software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2A817A75-23A3-40F9-8B1D-43B40F9C2697}"/>
              </a:ext>
            </a:extLst>
          </p:cNvPr>
          <p:cNvSpPr txBox="1"/>
          <p:nvPr/>
        </p:nvSpPr>
        <p:spPr>
          <a:xfrm>
            <a:off x="3938953" y="3669946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Framework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31C2D52-E4DD-4210-806E-6043BF521E9D}"/>
              </a:ext>
            </a:extLst>
          </p:cNvPr>
          <p:cNvSpPr txBox="1"/>
          <p:nvPr/>
        </p:nvSpPr>
        <p:spPr>
          <a:xfrm>
            <a:off x="3845172" y="2561950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PC</a:t>
            </a:r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78397C75-A6C5-4B8B-A5DD-9A4C13CFC4F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879122" y="5161023"/>
            <a:ext cx="509956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8A678481-D88A-4D1E-B2AA-05444B85F2B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7778262" y="5160475"/>
            <a:ext cx="539260" cy="54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DE147F29-FD64-4098-86DF-D59DA554FC7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648092" y="5353018"/>
            <a:ext cx="3868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67C712B1-C144-441F-A827-1414EFDFE139}"/>
              </a:ext>
            </a:extLst>
          </p:cNvPr>
          <p:cNvCxnSpPr>
            <a:cxnSpLocks/>
          </p:cNvCxnSpPr>
          <p:nvPr/>
        </p:nvCxnSpPr>
        <p:spPr>
          <a:xfrm>
            <a:off x="9648091" y="4559909"/>
            <a:ext cx="3868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2435C3D1-A573-490D-83DA-00D8460B47C9}"/>
              </a:ext>
            </a:extLst>
          </p:cNvPr>
          <p:cNvCxnSpPr>
            <a:cxnSpLocks/>
          </p:cNvCxnSpPr>
          <p:nvPr/>
        </p:nvCxnSpPr>
        <p:spPr>
          <a:xfrm>
            <a:off x="9648090" y="4009046"/>
            <a:ext cx="38686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570A82F-6739-46C6-A414-2FF84F9C5248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8985737" y="3542929"/>
            <a:ext cx="0" cy="3078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D9913902-B1D9-4C0F-878A-ADD82391EC2C}"/>
              </a:ext>
            </a:extLst>
          </p:cNvPr>
          <p:cNvSpPr txBox="1"/>
          <p:nvPr/>
        </p:nvSpPr>
        <p:spPr>
          <a:xfrm>
            <a:off x="594946" y="1828462"/>
            <a:ext cx="1100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Frameworks are responsible for compiling your code to be able run on the 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program is listening on a specific own port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E27E1E2A-67F3-49F8-8384-66AFA415586D}"/>
              </a:ext>
            </a:extLst>
          </p:cNvPr>
          <p:cNvSpPr txBox="1"/>
          <p:nvPr/>
        </p:nvSpPr>
        <p:spPr>
          <a:xfrm>
            <a:off x="3897928" y="3152520"/>
            <a:ext cx="195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OS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F363ED0B-5581-4846-B3A5-422AE2EE7C4C}"/>
              </a:ext>
            </a:extLst>
          </p:cNvPr>
          <p:cNvSpPr/>
          <p:nvPr/>
        </p:nvSpPr>
        <p:spPr>
          <a:xfrm>
            <a:off x="4152901" y="4015471"/>
            <a:ext cx="1702781" cy="5179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Another Software</a:t>
            </a:r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8C40D88C-5D8F-4779-B56E-8B9F1B3AD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855682" y="4393040"/>
            <a:ext cx="53339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>
            <a:extLst>
              <a:ext uri="{FF2B5EF4-FFF2-40B4-BE49-F238E27FC236}">
                <a16:creationId xmlns:a16="http://schemas.microsoft.com/office/drawing/2014/main" id="{83D79487-8496-48BC-8A29-7F6C04195DBE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778262" y="4388547"/>
            <a:ext cx="539258" cy="449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E20C2C77-5DAF-4CF3-B40E-4B577AD890F3}"/>
              </a:ext>
            </a:extLst>
          </p:cNvPr>
          <p:cNvCxnSpPr>
            <a:cxnSpLocks/>
          </p:cNvCxnSpPr>
          <p:nvPr/>
        </p:nvCxnSpPr>
        <p:spPr>
          <a:xfrm>
            <a:off x="8317520" y="5163223"/>
            <a:ext cx="66821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2469DA62-5930-4746-999C-4AD8FECA2013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8985737" y="3850786"/>
            <a:ext cx="0" cy="84386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97F6917F-E1AC-4088-930E-29FA5B1E41A7}"/>
              </a:ext>
            </a:extLst>
          </p:cNvPr>
          <p:cNvCxnSpPr>
            <a:cxnSpLocks/>
          </p:cNvCxnSpPr>
          <p:nvPr/>
        </p:nvCxnSpPr>
        <p:spPr>
          <a:xfrm>
            <a:off x="8985736" y="4931083"/>
            <a:ext cx="0" cy="4219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9D949CE3-AD15-4256-AD77-D7ABA3D25ABE}"/>
              </a:ext>
            </a:extLst>
          </p:cNvPr>
          <p:cNvCxnSpPr>
            <a:cxnSpLocks/>
          </p:cNvCxnSpPr>
          <p:nvPr/>
        </p:nvCxnSpPr>
        <p:spPr>
          <a:xfrm flipH="1">
            <a:off x="8985736" y="5353018"/>
            <a:ext cx="66235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8749A425-6580-4302-AFE0-370C88CB7302}"/>
              </a:ext>
            </a:extLst>
          </p:cNvPr>
          <p:cNvCxnSpPr>
            <a:cxnSpLocks/>
          </p:cNvCxnSpPr>
          <p:nvPr/>
        </p:nvCxnSpPr>
        <p:spPr>
          <a:xfrm flipH="1">
            <a:off x="8985736" y="4559909"/>
            <a:ext cx="66235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24C7BA4A-9E4D-4D55-AA12-18574DFCA8B3}"/>
              </a:ext>
            </a:extLst>
          </p:cNvPr>
          <p:cNvCxnSpPr>
            <a:cxnSpLocks/>
          </p:cNvCxnSpPr>
          <p:nvPr/>
        </p:nvCxnSpPr>
        <p:spPr>
          <a:xfrm flipH="1">
            <a:off x="8988664" y="4016904"/>
            <a:ext cx="66235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12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églalap 48">
            <a:extLst>
              <a:ext uri="{FF2B5EF4-FFF2-40B4-BE49-F238E27FC236}">
                <a16:creationId xmlns:a16="http://schemas.microsoft.com/office/drawing/2014/main" id="{32305684-28F1-4BDF-A01B-E49715202501}"/>
              </a:ext>
            </a:extLst>
          </p:cNvPr>
          <p:cNvSpPr/>
          <p:nvPr/>
        </p:nvSpPr>
        <p:spPr>
          <a:xfrm>
            <a:off x="5455562" y="1166450"/>
            <a:ext cx="3638617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Global Network</a:t>
            </a:r>
          </a:p>
          <a:p>
            <a:endParaRPr lang="en-GB" dirty="0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8AA2470F-5E32-4E29-BF00-101ED9B4941E}"/>
              </a:ext>
            </a:extLst>
          </p:cNvPr>
          <p:cNvSpPr/>
          <p:nvPr/>
        </p:nvSpPr>
        <p:spPr>
          <a:xfrm>
            <a:off x="565474" y="1218540"/>
            <a:ext cx="4448908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Client</a:t>
            </a:r>
          </a:p>
          <a:p>
            <a:endParaRPr lang="en-GB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1B40686-8845-4F8F-BA12-69E07838C66A}"/>
              </a:ext>
            </a:extLst>
          </p:cNvPr>
          <p:cNvSpPr/>
          <p:nvPr/>
        </p:nvSpPr>
        <p:spPr>
          <a:xfrm>
            <a:off x="1899136" y="2242435"/>
            <a:ext cx="2069124" cy="1262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Package 1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12F6EE-0020-41CA-B50B-D210A86E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Network basics</a:t>
            </a:r>
            <a:br>
              <a:rPr lang="en-GB" dirty="0"/>
            </a:br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6499713-3B5C-4B98-BAF6-F806F75E92DB}"/>
              </a:ext>
            </a:extLst>
          </p:cNvPr>
          <p:cNvSpPr/>
          <p:nvPr/>
        </p:nvSpPr>
        <p:spPr>
          <a:xfrm>
            <a:off x="609600" y="1572770"/>
            <a:ext cx="949570" cy="78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94C134A-6E0F-42E3-B780-B3332EA8D02B}"/>
              </a:ext>
            </a:extLst>
          </p:cNvPr>
          <p:cNvSpPr/>
          <p:nvPr/>
        </p:nvSpPr>
        <p:spPr>
          <a:xfrm>
            <a:off x="2057398" y="3023271"/>
            <a:ext cx="1852246" cy="412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fragment 1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3E7E257-0533-41F0-9E10-9A0C8ECC4B9E}"/>
              </a:ext>
            </a:extLst>
          </p:cNvPr>
          <p:cNvSpPr/>
          <p:nvPr/>
        </p:nvSpPr>
        <p:spPr>
          <a:xfrm>
            <a:off x="2057398" y="2609757"/>
            <a:ext cx="846993" cy="412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Header </a:t>
            </a:r>
            <a:br>
              <a:rPr lang="en-GB" sz="1200" dirty="0"/>
            </a:br>
            <a:r>
              <a:rPr lang="en-GB" sz="1200" dirty="0"/>
              <a:t>(controls):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3E5453-39D2-4811-ACB5-44B446A44712}"/>
              </a:ext>
            </a:extLst>
          </p:cNvPr>
          <p:cNvSpPr/>
          <p:nvPr/>
        </p:nvSpPr>
        <p:spPr>
          <a:xfrm>
            <a:off x="2784229" y="3646346"/>
            <a:ext cx="1184031" cy="412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Package 2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A0F17D7-ACA6-4566-A9FA-1C6816A30395}"/>
              </a:ext>
            </a:extLst>
          </p:cNvPr>
          <p:cNvSpPr/>
          <p:nvPr/>
        </p:nvSpPr>
        <p:spPr>
          <a:xfrm>
            <a:off x="2784229" y="4214915"/>
            <a:ext cx="1184031" cy="412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Package 3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D5BB3A7-D53C-4CF4-997C-3979C14CED03}"/>
              </a:ext>
            </a:extLst>
          </p:cNvPr>
          <p:cNvSpPr txBox="1"/>
          <p:nvPr/>
        </p:nvSpPr>
        <p:spPr>
          <a:xfrm rot="5400000">
            <a:off x="2756226" y="5019463"/>
            <a:ext cx="149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</a:p>
        </p:txBody>
      </p: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11B2F463-CE0C-44F9-87C8-5317ECAAE7AA}"/>
              </a:ext>
            </a:extLst>
          </p:cNvPr>
          <p:cNvSpPr/>
          <p:nvPr/>
        </p:nvSpPr>
        <p:spPr>
          <a:xfrm>
            <a:off x="4190999" y="2520534"/>
            <a:ext cx="791311" cy="791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Nyíl: jobbra mutató 16">
            <a:extLst>
              <a:ext uri="{FF2B5EF4-FFF2-40B4-BE49-F238E27FC236}">
                <a16:creationId xmlns:a16="http://schemas.microsoft.com/office/drawing/2014/main" id="{750DA40A-10C6-4F0A-B7FF-D284CB443029}"/>
              </a:ext>
            </a:extLst>
          </p:cNvPr>
          <p:cNvSpPr/>
          <p:nvPr/>
        </p:nvSpPr>
        <p:spPr>
          <a:xfrm>
            <a:off x="4190998" y="3695040"/>
            <a:ext cx="791311" cy="315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D1BEEA7C-5326-4A87-AC90-62C97EE14054}"/>
              </a:ext>
            </a:extLst>
          </p:cNvPr>
          <p:cNvSpPr/>
          <p:nvPr/>
        </p:nvSpPr>
        <p:spPr>
          <a:xfrm>
            <a:off x="4190998" y="4263609"/>
            <a:ext cx="791311" cy="315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Összekötő: görbe 22">
            <a:extLst>
              <a:ext uri="{FF2B5EF4-FFF2-40B4-BE49-F238E27FC236}">
                <a16:creationId xmlns:a16="http://schemas.microsoft.com/office/drawing/2014/main" id="{F250DBD5-22B8-4DBE-BF79-FEA4C85A3F2D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1234983" y="2209754"/>
            <a:ext cx="513555" cy="814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görbe 23">
            <a:extLst>
              <a:ext uri="{FF2B5EF4-FFF2-40B4-BE49-F238E27FC236}">
                <a16:creationId xmlns:a16="http://schemas.microsoft.com/office/drawing/2014/main" id="{CD061A5A-D68B-4589-AB47-4DEF46B312D2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1188199" y="2256539"/>
            <a:ext cx="1492216" cy="1699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F6BBF9B5-A82A-462E-B636-84DADBFC274F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903915" y="2540823"/>
            <a:ext cx="2060785" cy="1699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görbe 29">
            <a:extLst>
              <a:ext uri="{FF2B5EF4-FFF2-40B4-BE49-F238E27FC236}">
                <a16:creationId xmlns:a16="http://schemas.microsoft.com/office/drawing/2014/main" id="{7D18564A-8F95-42B3-82D6-AB169CA17A97}"/>
              </a:ext>
            </a:extLst>
          </p:cNvPr>
          <p:cNvCxnSpPr>
            <a:cxnSpLocks/>
            <a:stCxn id="4" idx="2"/>
            <a:endCxn id="15" idx="2"/>
          </p:cNvCxnSpPr>
          <p:nvPr/>
        </p:nvCxnSpPr>
        <p:spPr>
          <a:xfrm rot="16200000" flipH="1">
            <a:off x="427780" y="3016958"/>
            <a:ext cx="3013055" cy="169984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Nyíl: jobbra mutató 36">
            <a:extLst>
              <a:ext uri="{FF2B5EF4-FFF2-40B4-BE49-F238E27FC236}">
                <a16:creationId xmlns:a16="http://schemas.microsoft.com/office/drawing/2014/main" id="{BE0C3DA7-F890-4076-8357-D76DF9E06504}"/>
              </a:ext>
            </a:extLst>
          </p:cNvPr>
          <p:cNvSpPr/>
          <p:nvPr/>
        </p:nvSpPr>
        <p:spPr>
          <a:xfrm>
            <a:off x="4190998" y="5266035"/>
            <a:ext cx="791311" cy="2147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1C43B7E1-B0AD-4AEA-9B5B-E73C84580623}"/>
              </a:ext>
            </a:extLst>
          </p:cNvPr>
          <p:cNvSpPr/>
          <p:nvPr/>
        </p:nvSpPr>
        <p:spPr>
          <a:xfrm>
            <a:off x="5457093" y="2879283"/>
            <a:ext cx="996462" cy="412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Modem</a:t>
            </a:r>
          </a:p>
        </p:txBody>
      </p:sp>
      <p:sp>
        <p:nvSpPr>
          <p:cNvPr id="41" name="Téglalap: lekerekített 40">
            <a:extLst>
              <a:ext uri="{FF2B5EF4-FFF2-40B4-BE49-F238E27FC236}">
                <a16:creationId xmlns:a16="http://schemas.microsoft.com/office/drawing/2014/main" id="{F0D9ECA8-3A01-4899-991C-62C30862FF08}"/>
              </a:ext>
            </a:extLst>
          </p:cNvPr>
          <p:cNvSpPr/>
          <p:nvPr/>
        </p:nvSpPr>
        <p:spPr>
          <a:xfrm>
            <a:off x="6446159" y="3747012"/>
            <a:ext cx="955433" cy="437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sp>
        <p:nvSpPr>
          <p:cNvPr id="43" name="Téglalap: lekerekített 42">
            <a:extLst>
              <a:ext uri="{FF2B5EF4-FFF2-40B4-BE49-F238E27FC236}">
                <a16:creationId xmlns:a16="http://schemas.microsoft.com/office/drawing/2014/main" id="{B7FF6D43-D41B-4646-91E5-A57EA750513A}"/>
              </a:ext>
            </a:extLst>
          </p:cNvPr>
          <p:cNvSpPr/>
          <p:nvPr/>
        </p:nvSpPr>
        <p:spPr>
          <a:xfrm>
            <a:off x="8080132" y="4260098"/>
            <a:ext cx="1014047" cy="455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Modem</a:t>
            </a:r>
          </a:p>
        </p:txBody>
      </p:sp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202A5A27-5D15-4BB4-AC3F-80EAC57272B8}"/>
              </a:ext>
            </a:extLst>
          </p:cNvPr>
          <p:cNvSpPr/>
          <p:nvPr/>
        </p:nvSpPr>
        <p:spPr>
          <a:xfrm>
            <a:off x="6960476" y="5358526"/>
            <a:ext cx="955433" cy="437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2A9CA0F2-0007-45CC-8D5B-ED9991FBCE2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982307" y="3085506"/>
            <a:ext cx="474786" cy="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 49">
            <a:extLst>
              <a:ext uri="{FF2B5EF4-FFF2-40B4-BE49-F238E27FC236}">
                <a16:creationId xmlns:a16="http://schemas.microsoft.com/office/drawing/2014/main" id="{CFCE49EA-54D9-4440-B9EB-C94EBC8DDE93}"/>
              </a:ext>
            </a:extLst>
          </p:cNvPr>
          <p:cNvSpPr/>
          <p:nvPr/>
        </p:nvSpPr>
        <p:spPr>
          <a:xfrm>
            <a:off x="9505948" y="1166450"/>
            <a:ext cx="2036885" cy="495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Server</a:t>
            </a:r>
          </a:p>
          <a:p>
            <a:endParaRPr lang="en-GB" dirty="0"/>
          </a:p>
        </p:txBody>
      </p:sp>
      <p:cxnSp>
        <p:nvCxnSpPr>
          <p:cNvPr id="51" name="Egyenes összekötő nyíllal 50">
            <a:extLst>
              <a:ext uri="{FF2B5EF4-FFF2-40B4-BE49-F238E27FC236}">
                <a16:creationId xmlns:a16="http://schemas.microsoft.com/office/drawing/2014/main" id="{E3EB50D5-ED01-4B9F-BA87-9C19844FC2AE}"/>
              </a:ext>
            </a:extLst>
          </p:cNvPr>
          <p:cNvCxnSpPr>
            <a:cxnSpLocks/>
          </p:cNvCxnSpPr>
          <p:nvPr/>
        </p:nvCxnSpPr>
        <p:spPr>
          <a:xfrm>
            <a:off x="9094179" y="4479035"/>
            <a:ext cx="411769" cy="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gyenes összekötő nyíllal 52">
            <a:extLst>
              <a:ext uri="{FF2B5EF4-FFF2-40B4-BE49-F238E27FC236}">
                <a16:creationId xmlns:a16="http://schemas.microsoft.com/office/drawing/2014/main" id="{D8331A76-B247-4230-B333-E8B71F93789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955324" y="3291729"/>
            <a:ext cx="968552" cy="455283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8361FF43-D528-4FC3-B3D4-2655E7F82205}"/>
              </a:ext>
            </a:extLst>
          </p:cNvPr>
          <p:cNvCxnSpPr>
            <a:cxnSpLocks/>
            <a:stCxn id="44" idx="0"/>
            <a:endCxn id="43" idx="2"/>
          </p:cNvCxnSpPr>
          <p:nvPr/>
        </p:nvCxnSpPr>
        <p:spPr>
          <a:xfrm flipV="1">
            <a:off x="7438193" y="4715726"/>
            <a:ext cx="1148963" cy="64280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46CABCB-21AE-47FD-ACC4-6786D9943D30}"/>
              </a:ext>
            </a:extLst>
          </p:cNvPr>
          <p:cNvSpPr txBox="1"/>
          <p:nvPr/>
        </p:nvSpPr>
        <p:spPr>
          <a:xfrm rot="5400000">
            <a:off x="6568376" y="4699046"/>
            <a:ext cx="149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AFA29A48-9689-41E5-91ED-62D67B756344}"/>
              </a:ext>
            </a:extLst>
          </p:cNvPr>
          <p:cNvCxnSpPr>
            <a:cxnSpLocks/>
          </p:cNvCxnSpPr>
          <p:nvPr/>
        </p:nvCxnSpPr>
        <p:spPr>
          <a:xfrm>
            <a:off x="6923875" y="4202296"/>
            <a:ext cx="244052" cy="181070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C8C6D7BA-67CD-42CE-A024-7BC490018013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7167927" y="4764157"/>
            <a:ext cx="270266" cy="594369"/>
          </a:xfrm>
          <a:prstGeom prst="straightConnector1">
            <a:avLst/>
          </a:prstGeom>
          <a:ln w="158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églalap: lekerekített 78">
            <a:extLst>
              <a:ext uri="{FF2B5EF4-FFF2-40B4-BE49-F238E27FC236}">
                <a16:creationId xmlns:a16="http://schemas.microsoft.com/office/drawing/2014/main" id="{306A57DB-397F-41BB-94D5-4EB13ED4508C}"/>
              </a:ext>
            </a:extLst>
          </p:cNvPr>
          <p:cNvSpPr/>
          <p:nvPr/>
        </p:nvSpPr>
        <p:spPr>
          <a:xfrm>
            <a:off x="7045901" y="2984239"/>
            <a:ext cx="955433" cy="437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sp>
        <p:nvSpPr>
          <p:cNvPr id="80" name="Téglalap: lekerekített 79">
            <a:extLst>
              <a:ext uri="{FF2B5EF4-FFF2-40B4-BE49-F238E27FC236}">
                <a16:creationId xmlns:a16="http://schemas.microsoft.com/office/drawing/2014/main" id="{C1AD7EF6-318B-49B4-B2CE-A7DA58662E61}"/>
              </a:ext>
            </a:extLst>
          </p:cNvPr>
          <p:cNvSpPr/>
          <p:nvPr/>
        </p:nvSpPr>
        <p:spPr>
          <a:xfrm>
            <a:off x="5618283" y="4408393"/>
            <a:ext cx="955433" cy="437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sp>
        <p:nvSpPr>
          <p:cNvPr id="81" name="Téglalap: lekerekített 80">
            <a:extLst>
              <a:ext uri="{FF2B5EF4-FFF2-40B4-BE49-F238E27FC236}">
                <a16:creationId xmlns:a16="http://schemas.microsoft.com/office/drawing/2014/main" id="{40123055-697F-4EDA-82E1-3A339D828BE9}"/>
              </a:ext>
            </a:extLst>
          </p:cNvPr>
          <p:cNvSpPr/>
          <p:nvPr/>
        </p:nvSpPr>
        <p:spPr>
          <a:xfrm>
            <a:off x="5592962" y="5306089"/>
            <a:ext cx="955433" cy="437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sp>
        <p:nvSpPr>
          <p:cNvPr id="82" name="Téglalap: lekerekített 81">
            <a:extLst>
              <a:ext uri="{FF2B5EF4-FFF2-40B4-BE49-F238E27FC236}">
                <a16:creationId xmlns:a16="http://schemas.microsoft.com/office/drawing/2014/main" id="{2556A218-6EA0-4B95-8225-F05867E46449}"/>
              </a:ext>
            </a:extLst>
          </p:cNvPr>
          <p:cNvSpPr/>
          <p:nvPr/>
        </p:nvSpPr>
        <p:spPr>
          <a:xfrm>
            <a:off x="6095999" y="1896505"/>
            <a:ext cx="955433" cy="437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sp>
        <p:nvSpPr>
          <p:cNvPr id="83" name="Téglalap: lekerekített 82">
            <a:extLst>
              <a:ext uri="{FF2B5EF4-FFF2-40B4-BE49-F238E27FC236}">
                <a16:creationId xmlns:a16="http://schemas.microsoft.com/office/drawing/2014/main" id="{F0460CC4-99A0-4F13-AD64-6075A314C934}"/>
              </a:ext>
            </a:extLst>
          </p:cNvPr>
          <p:cNvSpPr/>
          <p:nvPr/>
        </p:nvSpPr>
        <p:spPr>
          <a:xfrm>
            <a:off x="7641176" y="2002437"/>
            <a:ext cx="955433" cy="4379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</a:p>
        </p:txBody>
      </p:sp>
      <p:cxnSp>
        <p:nvCxnSpPr>
          <p:cNvPr id="85" name="Egyenes összekötő 84">
            <a:extLst>
              <a:ext uri="{FF2B5EF4-FFF2-40B4-BE49-F238E27FC236}">
                <a16:creationId xmlns:a16="http://schemas.microsoft.com/office/drawing/2014/main" id="{932B6012-CA5D-4960-BE43-C79B0D3E6857}"/>
              </a:ext>
            </a:extLst>
          </p:cNvPr>
          <p:cNvCxnSpPr>
            <a:endCxn id="41" idx="0"/>
          </p:cNvCxnSpPr>
          <p:nvPr/>
        </p:nvCxnSpPr>
        <p:spPr>
          <a:xfrm flipH="1">
            <a:off x="6923876" y="3435717"/>
            <a:ext cx="599741" cy="3112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ED42939D-F03B-42E9-AE37-532AB70F0442}"/>
              </a:ext>
            </a:extLst>
          </p:cNvPr>
          <p:cNvCxnSpPr>
            <a:cxnSpLocks/>
            <a:stCxn id="79" idx="0"/>
            <a:endCxn id="82" idx="2"/>
          </p:cNvCxnSpPr>
          <p:nvPr/>
        </p:nvCxnSpPr>
        <p:spPr>
          <a:xfrm flipH="1" flipV="1">
            <a:off x="6573716" y="2334440"/>
            <a:ext cx="949902" cy="64979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90906844-1BA3-47F7-8C7D-08B4E3687564}"/>
              </a:ext>
            </a:extLst>
          </p:cNvPr>
          <p:cNvCxnSpPr>
            <a:cxnSpLocks/>
            <a:endCxn id="79" idx="0"/>
          </p:cNvCxnSpPr>
          <p:nvPr/>
        </p:nvCxnSpPr>
        <p:spPr>
          <a:xfrm flipH="1">
            <a:off x="7523618" y="2440372"/>
            <a:ext cx="592346" cy="5438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91">
            <a:extLst>
              <a:ext uri="{FF2B5EF4-FFF2-40B4-BE49-F238E27FC236}">
                <a16:creationId xmlns:a16="http://schemas.microsoft.com/office/drawing/2014/main" id="{08255B73-FED9-43D1-8ECF-CBF5A821116B}"/>
              </a:ext>
            </a:extLst>
          </p:cNvPr>
          <p:cNvCxnSpPr>
            <a:cxnSpLocks/>
            <a:stCxn id="41" idx="1"/>
            <a:endCxn id="80" idx="0"/>
          </p:cNvCxnSpPr>
          <p:nvPr/>
        </p:nvCxnSpPr>
        <p:spPr>
          <a:xfrm flipH="1">
            <a:off x="6096000" y="3965980"/>
            <a:ext cx="350159" cy="44241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24DE3EA5-3AA0-4474-AAEE-5F99BDD54918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6548395" y="5525057"/>
            <a:ext cx="411769" cy="47482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E0C59E01-99A0-4251-9828-022FBAE1E90F}"/>
              </a:ext>
            </a:extLst>
          </p:cNvPr>
          <p:cNvSpPr/>
          <p:nvPr/>
        </p:nvSpPr>
        <p:spPr>
          <a:xfrm>
            <a:off x="2849039" y="2609757"/>
            <a:ext cx="609326" cy="1334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Source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0FE89AA1-8BE4-4FEA-B47D-826AF6351A33}"/>
              </a:ext>
            </a:extLst>
          </p:cNvPr>
          <p:cNvSpPr/>
          <p:nvPr/>
        </p:nvSpPr>
        <p:spPr>
          <a:xfrm>
            <a:off x="3458367" y="2608689"/>
            <a:ext cx="451277" cy="1345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Size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02996DC8-9C28-439E-8E17-91542BFE9B2F}"/>
              </a:ext>
            </a:extLst>
          </p:cNvPr>
          <p:cNvSpPr/>
          <p:nvPr/>
        </p:nvSpPr>
        <p:spPr>
          <a:xfrm>
            <a:off x="2849038" y="2740465"/>
            <a:ext cx="1060606" cy="124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Target </a:t>
            </a:r>
            <a:r>
              <a:rPr lang="en-GB" sz="1000" dirty="0" err="1"/>
              <a:t>IP:port</a:t>
            </a:r>
            <a:endParaRPr lang="en-GB" sz="1000" dirty="0"/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4A84F5B-D57D-4A02-9DE3-02BE5AD79F56}"/>
              </a:ext>
            </a:extLst>
          </p:cNvPr>
          <p:cNvSpPr/>
          <p:nvPr/>
        </p:nvSpPr>
        <p:spPr>
          <a:xfrm>
            <a:off x="2849038" y="2865921"/>
            <a:ext cx="1060606" cy="1562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800" dirty="0"/>
              <a:t>Data start, end</a:t>
            </a: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19BC9A46-13B2-494C-AEF4-25499BCCFF7E}"/>
              </a:ext>
            </a:extLst>
          </p:cNvPr>
          <p:cNvSpPr/>
          <p:nvPr/>
        </p:nvSpPr>
        <p:spPr>
          <a:xfrm>
            <a:off x="3589426" y="2864853"/>
            <a:ext cx="320218" cy="1573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800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21426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9EFE3C86-4F76-46C8-86E2-929E40D5326C}"/>
              </a:ext>
            </a:extLst>
          </p:cNvPr>
          <p:cNvSpPr/>
          <p:nvPr/>
        </p:nvSpPr>
        <p:spPr>
          <a:xfrm>
            <a:off x="7714294" y="1825625"/>
            <a:ext cx="3823254" cy="3364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dirty="0"/>
              <a:t>Server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4FFAC67-C94E-4B10-AE7F-5C1AA593AFF0}"/>
              </a:ext>
            </a:extLst>
          </p:cNvPr>
          <p:cNvSpPr/>
          <p:nvPr/>
        </p:nvSpPr>
        <p:spPr>
          <a:xfrm>
            <a:off x="5028055" y="1843711"/>
            <a:ext cx="2303903" cy="33461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/>
              <a:t>Client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4446F98-CBBE-464A-8FEE-BB165042D450}"/>
              </a:ext>
            </a:extLst>
          </p:cNvPr>
          <p:cNvSpPr/>
          <p:nvPr/>
        </p:nvSpPr>
        <p:spPr>
          <a:xfrm>
            <a:off x="5295075" y="2344120"/>
            <a:ext cx="1917612" cy="2746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Browser</a:t>
            </a:r>
          </a:p>
          <a:p>
            <a:endParaRPr lang="en-GB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91808BB-F207-418C-B09F-32942D87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page hosting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D88BE4-6411-4876-8A5D-83E5E7D50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677" y="1825625"/>
            <a:ext cx="4381627" cy="247674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When you write a domain URL in to the browser, like ”</a:t>
            </a:r>
            <a:r>
              <a:rPr lang="en-GB" dirty="0">
                <a:hlinkClick r:id="rId2"/>
              </a:rPr>
              <a:t>https://www.google.co.uk/</a:t>
            </a:r>
            <a:r>
              <a:rPr lang="en-GB" dirty="0"/>
              <a:t>”, the browser requests the IP address of the specific URL, from the default DNS</a:t>
            </a:r>
          </a:p>
          <a:p>
            <a:r>
              <a:rPr lang="en-GB" dirty="0"/>
              <a:t>Then the browser sends a request to the specific IP, where the server’s web provider will </a:t>
            </a:r>
            <a:r>
              <a:rPr lang="en-GB" dirty="0" err="1"/>
              <a:t>responde</a:t>
            </a:r>
            <a:r>
              <a:rPr lang="en-GB" dirty="0"/>
              <a:t> with the page, that matches to the URL, you requested</a:t>
            </a:r>
          </a:p>
          <a:p>
            <a:r>
              <a:rPr lang="en-GB" dirty="0"/>
              <a:t>Each time, you want to load a different page, the browser sends a request to the </a:t>
            </a:r>
            <a:r>
              <a:rPr lang="en-GB" dirty="0" err="1"/>
              <a:t>the</a:t>
            </a:r>
            <a:r>
              <a:rPr lang="en-GB" dirty="0"/>
              <a:t> server, with the specified </a:t>
            </a:r>
            <a:r>
              <a:rPr lang="en-GB" dirty="0" err="1"/>
              <a:t>url</a:t>
            </a:r>
            <a:r>
              <a:rPr lang="en-GB" dirty="0"/>
              <a:t>, and the server will provide the html for that </a:t>
            </a:r>
            <a:r>
              <a:rPr lang="en-GB" dirty="0" err="1"/>
              <a:t>url</a:t>
            </a:r>
            <a:endParaRPr lang="en-GB" dirty="0"/>
          </a:p>
          <a:p>
            <a:endParaRPr lang="en-GB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FFC5638-1343-4836-AB4F-D6655BE55339}"/>
              </a:ext>
            </a:extLst>
          </p:cNvPr>
          <p:cNvSpPr/>
          <p:nvPr/>
        </p:nvSpPr>
        <p:spPr>
          <a:xfrm>
            <a:off x="5506527" y="3120890"/>
            <a:ext cx="1602176" cy="1865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HTML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1CD3CDA-71A4-4F94-9132-EC26F30B47AA}"/>
              </a:ext>
            </a:extLst>
          </p:cNvPr>
          <p:cNvSpPr/>
          <p:nvPr/>
        </p:nvSpPr>
        <p:spPr>
          <a:xfrm>
            <a:off x="5723851" y="355655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D127651-F0BB-46C6-8822-79D510FEE1A3}"/>
              </a:ext>
            </a:extLst>
          </p:cNvPr>
          <p:cNvSpPr/>
          <p:nvPr/>
        </p:nvSpPr>
        <p:spPr>
          <a:xfrm>
            <a:off x="5723851" y="432352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sp>
        <p:nvSpPr>
          <p:cNvPr id="18" name="Nyíl: jobbra mutató 17">
            <a:extLst>
              <a:ext uri="{FF2B5EF4-FFF2-40B4-BE49-F238E27FC236}">
                <a16:creationId xmlns:a16="http://schemas.microsoft.com/office/drawing/2014/main" id="{5155E673-32D8-4108-B7D5-C0868A4E0FBF}"/>
              </a:ext>
            </a:extLst>
          </p:cNvPr>
          <p:cNvSpPr/>
          <p:nvPr/>
        </p:nvSpPr>
        <p:spPr>
          <a:xfrm rot="10800000">
            <a:off x="7108703" y="3730494"/>
            <a:ext cx="826926" cy="593031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7008EF40-CD22-417F-8FEB-5F417B7FF8F4}"/>
              </a:ext>
            </a:extLst>
          </p:cNvPr>
          <p:cNvSpPr/>
          <p:nvPr/>
        </p:nvSpPr>
        <p:spPr>
          <a:xfrm>
            <a:off x="7920341" y="2423633"/>
            <a:ext cx="3497935" cy="26668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Web provider</a:t>
            </a:r>
          </a:p>
          <a:p>
            <a:endParaRPr lang="en-GB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6896319-CAE8-4291-A733-768AC7D70DBB}"/>
              </a:ext>
            </a:extLst>
          </p:cNvPr>
          <p:cNvSpPr/>
          <p:nvPr/>
        </p:nvSpPr>
        <p:spPr>
          <a:xfrm>
            <a:off x="9739901" y="3120890"/>
            <a:ext cx="1602176" cy="1865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HTML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80AD5A3C-26DF-4040-8614-6F9437BEDBEF}"/>
              </a:ext>
            </a:extLst>
          </p:cNvPr>
          <p:cNvSpPr/>
          <p:nvPr/>
        </p:nvSpPr>
        <p:spPr>
          <a:xfrm>
            <a:off x="9957225" y="355655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CSS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086D5940-5B79-4C93-9E46-AE0103DD32E3}"/>
              </a:ext>
            </a:extLst>
          </p:cNvPr>
          <p:cNvSpPr/>
          <p:nvPr/>
        </p:nvSpPr>
        <p:spPr>
          <a:xfrm>
            <a:off x="9957225" y="432352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97C673C0-775E-475B-A9D0-0DE83C04409E}"/>
              </a:ext>
            </a:extLst>
          </p:cNvPr>
          <p:cNvSpPr/>
          <p:nvPr/>
        </p:nvSpPr>
        <p:spPr>
          <a:xfrm>
            <a:off x="8018453" y="3120890"/>
            <a:ext cx="1602176" cy="18652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HTML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74C992C-7961-485D-B052-82C15CA3C762}"/>
              </a:ext>
            </a:extLst>
          </p:cNvPr>
          <p:cNvSpPr/>
          <p:nvPr/>
        </p:nvSpPr>
        <p:spPr>
          <a:xfrm>
            <a:off x="8235777" y="355655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CSS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8DAC7A96-62FE-4C7A-9DF0-B256B389D602}"/>
              </a:ext>
            </a:extLst>
          </p:cNvPr>
          <p:cNvSpPr/>
          <p:nvPr/>
        </p:nvSpPr>
        <p:spPr>
          <a:xfrm>
            <a:off x="8235777" y="432352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AFAE7D77-9CD7-4904-BF7C-2AC77C86E8AF}"/>
              </a:ext>
            </a:extLst>
          </p:cNvPr>
          <p:cNvSpPr/>
          <p:nvPr/>
        </p:nvSpPr>
        <p:spPr>
          <a:xfrm>
            <a:off x="5028055" y="5468184"/>
            <a:ext cx="2303903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DNS Server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DBED05F4-5D62-49B3-A1D0-24C191E0FBA8}"/>
              </a:ext>
            </a:extLst>
          </p:cNvPr>
          <p:cNvCxnSpPr>
            <a:cxnSpLocks/>
          </p:cNvCxnSpPr>
          <p:nvPr/>
        </p:nvCxnSpPr>
        <p:spPr>
          <a:xfrm>
            <a:off x="7206815" y="3337638"/>
            <a:ext cx="692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0C97E0B2-5925-4843-9ACB-8445CA9D6D9E}"/>
              </a:ext>
            </a:extLst>
          </p:cNvPr>
          <p:cNvCxnSpPr>
            <a:cxnSpLocks/>
          </p:cNvCxnSpPr>
          <p:nvPr/>
        </p:nvCxnSpPr>
        <p:spPr>
          <a:xfrm>
            <a:off x="5723851" y="5090495"/>
            <a:ext cx="0" cy="37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D5CE09D7-EBBD-4999-BC27-FAD105D65712}"/>
              </a:ext>
            </a:extLst>
          </p:cNvPr>
          <p:cNvCxnSpPr>
            <a:cxnSpLocks/>
          </p:cNvCxnSpPr>
          <p:nvPr/>
        </p:nvCxnSpPr>
        <p:spPr>
          <a:xfrm flipV="1">
            <a:off x="6564923" y="5090495"/>
            <a:ext cx="0" cy="37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églalap 15">
            <a:extLst>
              <a:ext uri="{FF2B5EF4-FFF2-40B4-BE49-F238E27FC236}">
                <a16:creationId xmlns:a16="http://schemas.microsoft.com/office/drawing/2014/main" id="{12A23235-8F4D-47FE-8360-745FF3ECB4A8}"/>
              </a:ext>
            </a:extLst>
          </p:cNvPr>
          <p:cNvSpPr/>
          <p:nvPr/>
        </p:nvSpPr>
        <p:spPr>
          <a:xfrm>
            <a:off x="7060062" y="1825625"/>
            <a:ext cx="1776522" cy="2728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Front End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2056E292-DE6E-4C7C-93AB-FB5489DCB35A}"/>
              </a:ext>
            </a:extLst>
          </p:cNvPr>
          <p:cNvSpPr/>
          <p:nvPr/>
        </p:nvSpPr>
        <p:spPr>
          <a:xfrm>
            <a:off x="7234407" y="2303824"/>
            <a:ext cx="1602176" cy="2250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Browser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9661EBD-7CCE-40EA-985C-C7F7C6381EE6}"/>
              </a:ext>
            </a:extLst>
          </p:cNvPr>
          <p:cNvSpPr/>
          <p:nvPr/>
        </p:nvSpPr>
        <p:spPr>
          <a:xfrm>
            <a:off x="9426946" y="3429586"/>
            <a:ext cx="1602176" cy="22503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Back End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0608AC-30F1-4C38-9B9E-94C697D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E181A-99A0-461C-BAEA-65A1D93C3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11166" cy="3004284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If there is any kind of data, for a web page, like users, it will need a server, that handles data and database(s)</a:t>
            </a:r>
          </a:p>
          <a:p>
            <a:r>
              <a:rPr lang="en-GB" dirty="0"/>
              <a:t>When the page needs any of this data, it will send a request to the server</a:t>
            </a:r>
          </a:p>
          <a:p>
            <a:r>
              <a:rPr lang="en-GB" dirty="0"/>
              <a:t>The servers usually have a same type of addressing, like web servers, but they use a different port</a:t>
            </a:r>
          </a:p>
          <a:p>
            <a:pPr lvl="1"/>
            <a:r>
              <a:rPr lang="en-GB" dirty="0"/>
              <a:t>There are different sub-</a:t>
            </a:r>
            <a:r>
              <a:rPr lang="en-GB" dirty="0" err="1"/>
              <a:t>urls</a:t>
            </a:r>
            <a:r>
              <a:rPr lang="en-GB" dirty="0"/>
              <a:t> for each requests, like: “{</a:t>
            </a:r>
            <a:r>
              <a:rPr lang="en-GB" dirty="0" err="1"/>
              <a:t>baseUrl</a:t>
            </a:r>
            <a:r>
              <a:rPr lang="en-GB" dirty="0"/>
              <a:t>}/get/user/{</a:t>
            </a:r>
            <a:r>
              <a:rPr lang="en-GB" dirty="0" err="1"/>
              <a:t>userId</a:t>
            </a:r>
            <a:r>
              <a:rPr lang="en-GB" dirty="0"/>
              <a:t>}”,</a:t>
            </a:r>
            <a:br>
              <a:rPr lang="en-GB" dirty="0"/>
            </a:br>
            <a:r>
              <a:rPr lang="en-GB" dirty="0"/>
              <a:t>“{</a:t>
            </a:r>
            <a:r>
              <a:rPr lang="en-GB" dirty="0" err="1"/>
              <a:t>baseUrl</a:t>
            </a:r>
            <a:r>
              <a:rPr lang="en-GB" dirty="0"/>
              <a:t>}/register”, </a:t>
            </a:r>
            <a:br>
              <a:rPr lang="en-GB" dirty="0"/>
            </a:br>
            <a:r>
              <a:rPr lang="en-GB" dirty="0"/>
              <a:t>“{</a:t>
            </a:r>
            <a:r>
              <a:rPr lang="en-GB" dirty="0" err="1"/>
              <a:t>baseUrl</a:t>
            </a:r>
            <a:r>
              <a:rPr lang="en-GB" dirty="0"/>
              <a:t>}/login”, </a:t>
            </a:r>
            <a:br>
              <a:rPr lang="en-GB" dirty="0"/>
            </a:br>
            <a:r>
              <a:rPr lang="en-GB" dirty="0"/>
              <a:t>“{</a:t>
            </a:r>
            <a:r>
              <a:rPr lang="en-GB" dirty="0" err="1"/>
              <a:t>baseUrl</a:t>
            </a:r>
            <a:r>
              <a:rPr lang="en-GB" dirty="0"/>
              <a:t>}/modify/user-data”,</a:t>
            </a:r>
            <a:br>
              <a:rPr lang="en-GB" dirty="0"/>
            </a:br>
            <a:r>
              <a:rPr lang="en-GB" dirty="0"/>
              <a:t>etc.</a:t>
            </a:r>
          </a:p>
          <a:p>
            <a:pPr lvl="1"/>
            <a:r>
              <a:rPr lang="en-GB" dirty="0"/>
              <a:t>These needs specific methods/codes to validate and handle the request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98652DA-A179-4CEC-9723-3E98D5610A86}"/>
              </a:ext>
            </a:extLst>
          </p:cNvPr>
          <p:cNvSpPr/>
          <p:nvPr/>
        </p:nvSpPr>
        <p:spPr>
          <a:xfrm>
            <a:off x="7451731" y="2733846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8A80C2A-7B6D-479C-B7BD-B7E26CA6A89B}"/>
              </a:ext>
            </a:extLst>
          </p:cNvPr>
          <p:cNvSpPr/>
          <p:nvPr/>
        </p:nvSpPr>
        <p:spPr>
          <a:xfrm>
            <a:off x="7451731" y="3896724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8FBAB16-65E9-480B-A0AC-BA8F05903163}"/>
              </a:ext>
            </a:extLst>
          </p:cNvPr>
          <p:cNvSpPr/>
          <p:nvPr/>
        </p:nvSpPr>
        <p:spPr>
          <a:xfrm>
            <a:off x="9644270" y="3873673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API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D87E12A-F8AF-4BF4-9301-7D6F53BF3554}"/>
              </a:ext>
            </a:extLst>
          </p:cNvPr>
          <p:cNvSpPr/>
          <p:nvPr/>
        </p:nvSpPr>
        <p:spPr>
          <a:xfrm>
            <a:off x="9644270" y="5017328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6EEF31A-20AE-4ABC-AAD1-96BF5F70D7C3}"/>
              </a:ext>
            </a:extLst>
          </p:cNvPr>
          <p:cNvCxnSpPr/>
          <p:nvPr/>
        </p:nvCxnSpPr>
        <p:spPr>
          <a:xfrm>
            <a:off x="9972261" y="4536282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18FFB393-992B-4817-B6F7-BA8327E5A8E7}"/>
              </a:ext>
            </a:extLst>
          </p:cNvPr>
          <p:cNvCxnSpPr>
            <a:cxnSpLocks/>
          </p:cNvCxnSpPr>
          <p:nvPr/>
        </p:nvCxnSpPr>
        <p:spPr>
          <a:xfrm flipV="1">
            <a:off x="10707757" y="4536282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F483298-A366-4D0C-ABA0-A2D92B46B3BC}"/>
              </a:ext>
            </a:extLst>
          </p:cNvPr>
          <p:cNvCxnSpPr>
            <a:cxnSpLocks/>
          </p:cNvCxnSpPr>
          <p:nvPr/>
        </p:nvCxnSpPr>
        <p:spPr>
          <a:xfrm flipH="1">
            <a:off x="8836583" y="4042359"/>
            <a:ext cx="80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5EFBBFA6-FAEC-45D6-A1A7-E24B8B4F27CE}"/>
              </a:ext>
            </a:extLst>
          </p:cNvPr>
          <p:cNvCxnSpPr>
            <a:cxnSpLocks/>
          </p:cNvCxnSpPr>
          <p:nvPr/>
        </p:nvCxnSpPr>
        <p:spPr>
          <a:xfrm>
            <a:off x="8836583" y="4380289"/>
            <a:ext cx="807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05E3FE5-AEE6-4C11-8426-1B7A5CA9347F}"/>
              </a:ext>
            </a:extLst>
          </p:cNvPr>
          <p:cNvCxnSpPr>
            <a:cxnSpLocks/>
          </p:cNvCxnSpPr>
          <p:nvPr/>
        </p:nvCxnSpPr>
        <p:spPr>
          <a:xfrm>
            <a:off x="7792279" y="3415678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1DBE79B0-9D61-438D-8A30-F632DB338167}"/>
              </a:ext>
            </a:extLst>
          </p:cNvPr>
          <p:cNvCxnSpPr>
            <a:cxnSpLocks/>
          </p:cNvCxnSpPr>
          <p:nvPr/>
        </p:nvCxnSpPr>
        <p:spPr>
          <a:xfrm flipH="1" flipV="1">
            <a:off x="8494645" y="3396455"/>
            <a:ext cx="1" cy="50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49661EBD-7CCE-40EA-985C-C7F7C6381EE6}"/>
              </a:ext>
            </a:extLst>
          </p:cNvPr>
          <p:cNvSpPr/>
          <p:nvPr/>
        </p:nvSpPr>
        <p:spPr>
          <a:xfrm>
            <a:off x="9337432" y="2327031"/>
            <a:ext cx="2074984" cy="3428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Back End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0608AC-30F1-4C38-9B9E-94C697DA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Application Authentications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98652DA-A179-4CEC-9723-3E98D5610A86}"/>
              </a:ext>
            </a:extLst>
          </p:cNvPr>
          <p:cNvSpPr/>
          <p:nvPr/>
        </p:nvSpPr>
        <p:spPr>
          <a:xfrm>
            <a:off x="7594772" y="3873673"/>
            <a:ext cx="1384852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Front End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8FBAB16-65E9-480B-A0AC-BA8F05903163}"/>
              </a:ext>
            </a:extLst>
          </p:cNvPr>
          <p:cNvSpPr/>
          <p:nvPr/>
        </p:nvSpPr>
        <p:spPr>
          <a:xfrm>
            <a:off x="9644269" y="3873673"/>
            <a:ext cx="1709529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Gateway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D87E12A-F8AF-4BF4-9301-7D6F53BF3554}"/>
              </a:ext>
            </a:extLst>
          </p:cNvPr>
          <p:cNvSpPr/>
          <p:nvPr/>
        </p:nvSpPr>
        <p:spPr>
          <a:xfrm>
            <a:off x="9644270" y="5017328"/>
            <a:ext cx="1709528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API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6EEF31A-20AE-4ABC-AAD1-96BF5F70D7C3}"/>
              </a:ext>
            </a:extLst>
          </p:cNvPr>
          <p:cNvCxnSpPr/>
          <p:nvPr/>
        </p:nvCxnSpPr>
        <p:spPr>
          <a:xfrm>
            <a:off x="10282922" y="4536282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18FFB393-992B-4817-B6F7-BA8327E5A8E7}"/>
              </a:ext>
            </a:extLst>
          </p:cNvPr>
          <p:cNvCxnSpPr>
            <a:cxnSpLocks/>
          </p:cNvCxnSpPr>
          <p:nvPr/>
        </p:nvCxnSpPr>
        <p:spPr>
          <a:xfrm flipV="1">
            <a:off x="10571284" y="4536282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>
            <a:extLst>
              <a:ext uri="{FF2B5EF4-FFF2-40B4-BE49-F238E27FC236}">
                <a16:creationId xmlns:a16="http://schemas.microsoft.com/office/drawing/2014/main" id="{999B407A-D16A-4F4D-A6B3-D388757405DA}"/>
              </a:ext>
            </a:extLst>
          </p:cNvPr>
          <p:cNvSpPr/>
          <p:nvPr/>
        </p:nvSpPr>
        <p:spPr>
          <a:xfrm>
            <a:off x="9644269" y="2730018"/>
            <a:ext cx="1709530" cy="662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Authentication Server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C8002E5E-8FA1-4D74-9DCE-FEB3A366706E}"/>
              </a:ext>
            </a:extLst>
          </p:cNvPr>
          <p:cNvCxnSpPr>
            <a:cxnSpLocks/>
          </p:cNvCxnSpPr>
          <p:nvPr/>
        </p:nvCxnSpPr>
        <p:spPr>
          <a:xfrm flipV="1">
            <a:off x="10282922" y="3392627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58A4AC08-55EA-4BAE-82DB-77C7D9130C79}"/>
              </a:ext>
            </a:extLst>
          </p:cNvPr>
          <p:cNvCxnSpPr/>
          <p:nvPr/>
        </p:nvCxnSpPr>
        <p:spPr>
          <a:xfrm>
            <a:off x="10570137" y="3392627"/>
            <a:ext cx="0" cy="48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B21D61E7-159E-43B6-A273-1AC0822D9B27}"/>
              </a:ext>
            </a:extLst>
          </p:cNvPr>
          <p:cNvCxnSpPr>
            <a:cxnSpLocks/>
          </p:cNvCxnSpPr>
          <p:nvPr/>
        </p:nvCxnSpPr>
        <p:spPr>
          <a:xfrm>
            <a:off x="8979624" y="4044462"/>
            <a:ext cx="664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D6A889A4-0AF2-4E01-B8D8-6F1473A36A28}"/>
              </a:ext>
            </a:extLst>
          </p:cNvPr>
          <p:cNvCxnSpPr>
            <a:cxnSpLocks/>
          </p:cNvCxnSpPr>
          <p:nvPr/>
        </p:nvCxnSpPr>
        <p:spPr>
          <a:xfrm flipH="1">
            <a:off x="8979625" y="4334974"/>
            <a:ext cx="6646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artalom helye 2">
            <a:extLst>
              <a:ext uri="{FF2B5EF4-FFF2-40B4-BE49-F238E27FC236}">
                <a16:creationId xmlns:a16="http://schemas.microsoft.com/office/drawing/2014/main" id="{43212F0D-3198-4B44-B836-ECA5D32BE530}"/>
              </a:ext>
            </a:extLst>
          </p:cNvPr>
          <p:cNvSpPr txBox="1">
            <a:spLocks/>
          </p:cNvSpPr>
          <p:nvPr/>
        </p:nvSpPr>
        <p:spPr>
          <a:xfrm>
            <a:off x="838199" y="1825626"/>
            <a:ext cx="6431895" cy="2048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Usually servers needs authentication tokens before providing any of its data</a:t>
            </a:r>
          </a:p>
          <a:p>
            <a:pPr lvl="1"/>
            <a:r>
              <a:rPr lang="en-GB" dirty="0"/>
              <a:t>This token takes place on the request header</a:t>
            </a:r>
          </a:p>
          <a:p>
            <a:r>
              <a:rPr lang="en-GB" dirty="0"/>
              <a:t>This is a simple solution, that is used widely: On the server, there’s a gateway that handles all the requests.</a:t>
            </a:r>
          </a:p>
          <a:p>
            <a:pPr lvl="1"/>
            <a:r>
              <a:rPr lang="en-GB" dirty="0"/>
              <a:t>If the request header have a valid token, it will pass the request to the API server.</a:t>
            </a:r>
          </a:p>
          <a:p>
            <a:pPr lvl="1"/>
            <a:r>
              <a:rPr lang="en-GB" dirty="0"/>
              <a:t>If the token is not present, or invalid, the gateway will send an error response, that tells the front end to log in first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35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1A99EF-A8F4-4CCE-905F-D6F35DBD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 page application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8214B8-4A1B-4893-97B7-FE21D701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3452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68B6859-2CAE-4B9D-AE37-7894C7169E90}"/>
              </a:ext>
            </a:extLst>
          </p:cNvPr>
          <p:cNvSpPr/>
          <p:nvPr/>
        </p:nvSpPr>
        <p:spPr>
          <a:xfrm>
            <a:off x="6763955" y="2091788"/>
            <a:ext cx="2671593" cy="22482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GB" dirty="0"/>
              <a:t>DOM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E5A6AAE-3C53-414E-9000-421630595E7D}"/>
              </a:ext>
            </a:extLst>
          </p:cNvPr>
          <p:cNvSpPr/>
          <p:nvPr/>
        </p:nvSpPr>
        <p:spPr>
          <a:xfrm>
            <a:off x="6981278" y="2521812"/>
            <a:ext cx="1745269" cy="28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 element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9B412410-3E53-4EAE-A037-5422BCE7BBBA}"/>
              </a:ext>
            </a:extLst>
          </p:cNvPr>
          <p:cNvSpPr/>
          <p:nvPr/>
        </p:nvSpPr>
        <p:spPr>
          <a:xfrm>
            <a:off x="6981278" y="2897657"/>
            <a:ext cx="1745269" cy="28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 element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9B2F7E9B-FFE0-41E4-865D-EF42555B8639}"/>
              </a:ext>
            </a:extLst>
          </p:cNvPr>
          <p:cNvSpPr/>
          <p:nvPr/>
        </p:nvSpPr>
        <p:spPr>
          <a:xfrm>
            <a:off x="7498113" y="3288634"/>
            <a:ext cx="1745269" cy="2807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 element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0E2479EC-1419-479D-A5BE-42A99B50B398}"/>
              </a:ext>
            </a:extLst>
          </p:cNvPr>
          <p:cNvSpPr/>
          <p:nvPr/>
        </p:nvSpPr>
        <p:spPr>
          <a:xfrm>
            <a:off x="6993231" y="3689734"/>
            <a:ext cx="1745269" cy="28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HTML element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3C826901-C98D-45AD-B4A7-D353C97AAB71}"/>
              </a:ext>
            </a:extLst>
          </p:cNvPr>
          <p:cNvSpPr/>
          <p:nvPr/>
        </p:nvSpPr>
        <p:spPr>
          <a:xfrm>
            <a:off x="10296225" y="2091788"/>
            <a:ext cx="1384852" cy="2248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4560C7B-917E-4898-8435-4FF35162C129}"/>
              </a:ext>
            </a:extLst>
          </p:cNvPr>
          <p:cNvCxnSpPr>
            <a:cxnSpLocks/>
          </p:cNvCxnSpPr>
          <p:nvPr/>
        </p:nvCxnSpPr>
        <p:spPr>
          <a:xfrm flipH="1" flipV="1">
            <a:off x="8738501" y="2650435"/>
            <a:ext cx="1557724" cy="377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79828C53-8A62-4E48-98D4-B919ED5BF447}"/>
              </a:ext>
            </a:extLst>
          </p:cNvPr>
          <p:cNvCxnSpPr/>
          <p:nvPr/>
        </p:nvCxnSpPr>
        <p:spPr>
          <a:xfrm flipH="1">
            <a:off x="8738500" y="3028122"/>
            <a:ext cx="15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72AAADFA-65AF-4148-AF67-B8F907AEF704}"/>
              </a:ext>
            </a:extLst>
          </p:cNvPr>
          <p:cNvCxnSpPr/>
          <p:nvPr/>
        </p:nvCxnSpPr>
        <p:spPr>
          <a:xfrm flipH="1">
            <a:off x="8738500" y="3829878"/>
            <a:ext cx="156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C95DC08E-794B-4400-9CF8-ECE1A69835E1}"/>
              </a:ext>
            </a:extLst>
          </p:cNvPr>
          <p:cNvCxnSpPr/>
          <p:nvPr/>
        </p:nvCxnSpPr>
        <p:spPr>
          <a:xfrm flipH="1">
            <a:off x="9243382" y="3429000"/>
            <a:ext cx="1052843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9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1048</Words>
  <Application>Microsoft Office PowerPoint</Application>
  <PresentationFormat>Szélesvásznú</PresentationFormat>
  <Paragraphs>177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Softwares, Web Application, Angular</vt:lpstr>
      <vt:lpstr>Software architecture</vt:lpstr>
      <vt:lpstr>Software frameworks</vt:lpstr>
      <vt:lpstr>PC software basic network architectures</vt:lpstr>
      <vt:lpstr>Network basics </vt:lpstr>
      <vt:lpstr>Web page hosting</vt:lpstr>
      <vt:lpstr>Web Applications</vt:lpstr>
      <vt:lpstr>Web Application Authentications</vt:lpstr>
      <vt:lpstr>Single page application</vt:lpstr>
      <vt:lpstr>Angular</vt:lpstr>
      <vt:lpstr>Data basics</vt:lpstr>
      <vt:lpstr>Basic code elements (smallest LEGO blocks)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Softwares</dc:title>
  <dc:creator>Itharen Lord</dc:creator>
  <cp:lastModifiedBy>Balázs Tahi-Tóth</cp:lastModifiedBy>
  <cp:revision>51</cp:revision>
  <dcterms:created xsi:type="dcterms:W3CDTF">2020-12-05T11:27:00Z</dcterms:created>
  <dcterms:modified xsi:type="dcterms:W3CDTF">2021-05-04T14:17:03Z</dcterms:modified>
</cp:coreProperties>
</file>