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AC83F3F-D6AE-464E-A29C-BBCBCC3CF0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50C2F2C9-5688-48AC-9D92-185A57C1BE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GB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84F0CE9-E151-4F5B-BDA7-3C303772C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CAD24-58AF-410D-B49A-2749A18DE6CC}" type="datetimeFigureOut">
              <a:rPr lang="en-GB" smtClean="0"/>
              <a:t>06/12/2020</a:t>
            </a:fld>
            <a:endParaRPr lang="en-GB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20A4EF88-99F1-4451-A3D9-C12A6ACD0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03248C2-AFA8-4A26-9CFA-17982F28E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0B837-EC10-4CBD-90CD-362AC9221C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9997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E7CBAD1-5C70-48E3-9F8F-F79872230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942620A8-E799-4FC9-867F-3490E9ACC9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E01583C-A3AB-4067-9344-8245B5E6C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CAD24-58AF-410D-B49A-2749A18DE6CC}" type="datetimeFigureOut">
              <a:rPr lang="en-GB" smtClean="0"/>
              <a:t>06/12/2020</a:t>
            </a:fld>
            <a:endParaRPr lang="en-GB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2F26DC62-4B4C-4637-96BA-FB970A3ED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080E3805-DC5E-4EE5-B385-817695F35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0B837-EC10-4CBD-90CD-362AC9221C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1700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E0B9A0C4-0B6D-4587-B105-12C1906EC4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72038291-6565-483F-9866-26CEDE6F26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9ED8F3D-0659-48BE-A4F3-A2B0C8DC0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CAD24-58AF-410D-B49A-2749A18DE6CC}" type="datetimeFigureOut">
              <a:rPr lang="en-GB" smtClean="0"/>
              <a:t>06/12/2020</a:t>
            </a:fld>
            <a:endParaRPr lang="en-GB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E6163587-2AF4-48C2-8C6D-95DFABE12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F751182-EC20-4AB3-A636-28EEF8D60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0B837-EC10-4CBD-90CD-362AC9221C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2993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CB4CA47-8EEC-4882-A104-702E595EF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7323232-9D54-4DED-BB75-EB3F4729EA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CDDF601-2461-4182-A284-ED70DA97B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CAD24-58AF-410D-B49A-2749A18DE6CC}" type="datetimeFigureOut">
              <a:rPr lang="en-GB" smtClean="0"/>
              <a:t>06/12/2020</a:t>
            </a:fld>
            <a:endParaRPr lang="en-GB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ED624BA1-8F68-47BF-ACA8-99D29390A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36422C2-CFCF-4279-995B-6B12BEFBB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0B837-EC10-4CBD-90CD-362AC9221C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4242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4870A95-7981-44A7-B5EA-3A0A28C3A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9DD0B4F5-892C-4FC1-8772-E829213BA8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AFDE39F-9AEB-4C04-AE00-7614A7ED9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CAD24-58AF-410D-B49A-2749A18DE6CC}" type="datetimeFigureOut">
              <a:rPr lang="en-GB" smtClean="0"/>
              <a:t>06/12/2020</a:t>
            </a:fld>
            <a:endParaRPr lang="en-GB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5F35EA0-3148-4292-A96B-E7B675DC1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CE13A05-85E0-4114-9520-CFD052264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0B837-EC10-4CBD-90CD-362AC9221C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8826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E9BD4E2-B3FB-4457-8B3B-609FE933F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D656345-5E83-4CFF-8857-6B705590D8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7443C4E2-3901-4A0C-8315-5FFD450DB0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93A005BC-2869-4014-8F49-D647EA0A5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CAD24-58AF-410D-B49A-2749A18DE6CC}" type="datetimeFigureOut">
              <a:rPr lang="en-GB" smtClean="0"/>
              <a:t>06/12/2020</a:t>
            </a:fld>
            <a:endParaRPr lang="en-GB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E0A05F2D-949C-4BB0-9385-EF359D235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3EF0CFC1-AB9E-4C6A-B4C0-50DB68F31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0B837-EC10-4CBD-90CD-362AC9221C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9622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B320A14-00C5-44B5-B6DA-8C68B0990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16713616-D212-4E2F-AA41-DCE2236F72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8D0A6634-521F-473A-B97B-3D70B3E13F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D21E70C6-7CB9-40FD-9E03-92FE9B6F4A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4A6D857D-A226-4D9C-9040-A3231B62C7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55951978-3489-44DB-B391-87E16A488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CAD24-58AF-410D-B49A-2749A18DE6CC}" type="datetimeFigureOut">
              <a:rPr lang="en-GB" smtClean="0"/>
              <a:t>06/12/2020</a:t>
            </a:fld>
            <a:endParaRPr lang="en-GB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0278CA7E-F331-49F4-AF12-0B0950B07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56A4A3DD-0861-4450-A317-E6562BA7A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0B837-EC10-4CBD-90CD-362AC9221C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4283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2BD7BB7-306B-43E6-9F64-54B46FD4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638743AC-12E8-466D-82BF-4681B1511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CAD24-58AF-410D-B49A-2749A18DE6CC}" type="datetimeFigureOut">
              <a:rPr lang="en-GB" smtClean="0"/>
              <a:t>06/12/2020</a:t>
            </a:fld>
            <a:endParaRPr lang="en-GB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74F13F76-951E-46B1-81D8-5F6B7D21A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CAB907AE-313A-40E6-86F9-928891ED8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0B837-EC10-4CBD-90CD-362AC9221C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2053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784651A0-DA7B-4AD0-A791-800765998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CAD24-58AF-410D-B49A-2749A18DE6CC}" type="datetimeFigureOut">
              <a:rPr lang="en-GB" smtClean="0"/>
              <a:t>06/12/2020</a:t>
            </a:fld>
            <a:endParaRPr lang="en-GB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8FFD75F3-23C4-45FE-B869-3BA6A1D4C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5399BA84-E5EE-407E-B036-A005CE880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0B837-EC10-4CBD-90CD-362AC9221C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7525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A92B3A5-B4F6-4CBD-9303-EC9731F18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D68AA1B-04E8-4E4D-B9B9-6A9211D736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CADF21EC-048D-4235-ACC4-B1AC3D29B2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4F4E4658-67B4-4218-B83D-5F93B5B08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CAD24-58AF-410D-B49A-2749A18DE6CC}" type="datetimeFigureOut">
              <a:rPr lang="en-GB" smtClean="0"/>
              <a:t>06/12/2020</a:t>
            </a:fld>
            <a:endParaRPr lang="en-GB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FD7CA2C5-C07B-4326-A810-7F62D8740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C122017A-75FC-45C8-B07D-BDCDACE60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0B837-EC10-4CBD-90CD-362AC9221C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1421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508AA0A-5502-4EC8-A8F7-10C966A21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7F4C9611-282D-4944-8D11-CFB32A6FC4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D5CDCB4E-426B-4CC5-A8E6-2DA858674A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F1799CBB-1D52-4518-A82E-C6FA65B27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CAD24-58AF-410D-B49A-2749A18DE6CC}" type="datetimeFigureOut">
              <a:rPr lang="en-GB" smtClean="0"/>
              <a:t>06/12/2020</a:t>
            </a:fld>
            <a:endParaRPr lang="en-GB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A45C38F6-E4F6-40E9-A8E0-5F6448011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4531E92A-7BB5-454F-8828-8E7706154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0B837-EC10-4CBD-90CD-362AC9221C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6492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1E8EE9F5-7C99-4974-BF65-485B5B360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A909E215-46DE-47E3-BBDE-39E8FD3407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E58C6E1-65DD-4F0B-9833-3EB07112DC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3CAD24-58AF-410D-B49A-2749A18DE6CC}" type="datetimeFigureOut">
              <a:rPr lang="en-GB" smtClean="0"/>
              <a:t>06/12/2020</a:t>
            </a:fld>
            <a:endParaRPr lang="en-GB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46F63BC-56EF-478D-B670-EE09E0ABF8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DEEF94F-04E0-4D15-84E3-135B22021A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0B837-EC10-4CBD-90CD-362AC9221C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7662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ABB882F-0F21-469A-8598-255541CDE6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56081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GB" dirty="0"/>
              <a:t>NodeJS,</a:t>
            </a:r>
            <a:br>
              <a:rPr lang="en-GB" dirty="0"/>
            </a:br>
            <a:r>
              <a:rPr lang="en-GB" dirty="0"/>
              <a:t>GIT,</a:t>
            </a:r>
            <a:br>
              <a:rPr lang="en-GB" dirty="0"/>
            </a:br>
            <a:r>
              <a:rPr lang="en-GB" dirty="0"/>
              <a:t>Angular</a:t>
            </a:r>
          </a:p>
        </p:txBody>
      </p:sp>
    </p:spTree>
    <p:extLst>
      <p:ext uri="{BB962C8B-B14F-4D97-AF65-F5344CB8AC3E}">
        <p14:creationId xmlns:p14="http://schemas.microsoft.com/office/powerpoint/2010/main" val="2120698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5543A44-E81E-4AAE-97C1-1CFB193DC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NodeJS, </a:t>
            </a:r>
            <a:r>
              <a:rPr lang="en-GB" dirty="0" err="1"/>
              <a:t>npm</a:t>
            </a:r>
            <a:endParaRPr lang="en-GB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68CAC73-895C-4C28-A413-E868F6A6FC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4522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2305E32-AFDC-4A5E-B1CE-0296399B0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GIT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DAE53CA-28CC-48EA-81DF-1BBF330BDD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Version control</a:t>
            </a:r>
          </a:p>
          <a:p>
            <a:r>
              <a:rPr lang="en-GB" dirty="0"/>
              <a:t>Work simultaneously</a:t>
            </a:r>
          </a:p>
          <a:p>
            <a:r>
              <a:rPr lang="en-GB" dirty="0"/>
              <a:t>Commits</a:t>
            </a:r>
          </a:p>
          <a:p>
            <a:r>
              <a:rPr lang="en-GB" dirty="0"/>
              <a:t>Branches</a:t>
            </a:r>
          </a:p>
        </p:txBody>
      </p:sp>
    </p:spTree>
    <p:extLst>
      <p:ext uri="{BB962C8B-B14F-4D97-AF65-F5344CB8AC3E}">
        <p14:creationId xmlns:p14="http://schemas.microsoft.com/office/powerpoint/2010/main" val="4133247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9A2251E-86FD-467C-B86C-EEC174FAB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Angular structure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BC4DB84-92A5-40A4-9371-41AADDC30E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Compiler</a:t>
            </a:r>
          </a:p>
          <a:p>
            <a:r>
              <a:rPr lang="en-GB" dirty="0"/>
              <a:t>(Tester..)</a:t>
            </a:r>
          </a:p>
          <a:p>
            <a:r>
              <a:rPr lang="en-GB" dirty="0"/>
              <a:t>Module</a:t>
            </a:r>
          </a:p>
        </p:txBody>
      </p:sp>
    </p:spTree>
    <p:extLst>
      <p:ext uri="{BB962C8B-B14F-4D97-AF65-F5344CB8AC3E}">
        <p14:creationId xmlns:p14="http://schemas.microsoft.com/office/powerpoint/2010/main" val="3729636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5E053E7-5BD7-4901-954E-5DC34E01E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Angular Elements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95DAB77-B303-4F6B-A64E-33DB5B8FEA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8098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37829B5-2A3F-49A5-8B06-21A7114A2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FrontEnd</a:t>
            </a:r>
            <a:r>
              <a:rPr lang="en-GB"/>
              <a:t> mechanics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A53E7B6-B53D-4889-A0E5-670E66F0C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8861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28</Words>
  <Application>Microsoft Office PowerPoint</Application>
  <PresentationFormat>Szélesvásznú</PresentationFormat>
  <Paragraphs>13</Paragraphs>
  <Slides>6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Office-téma</vt:lpstr>
      <vt:lpstr>NodeJS, GIT, Angular</vt:lpstr>
      <vt:lpstr>NodeJS, npm</vt:lpstr>
      <vt:lpstr>GIT</vt:lpstr>
      <vt:lpstr>Angular structure</vt:lpstr>
      <vt:lpstr>Angular Elements</vt:lpstr>
      <vt:lpstr>FrontEnd mechanics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NodeJS, GIT, Angular</dc:title>
  <dc:creator>Itharen Lord</dc:creator>
  <cp:lastModifiedBy>Itharen Lord</cp:lastModifiedBy>
  <cp:revision>5</cp:revision>
  <dcterms:created xsi:type="dcterms:W3CDTF">2020-12-05T22:15:52Z</dcterms:created>
  <dcterms:modified xsi:type="dcterms:W3CDTF">2020-12-06T14:35:02Z</dcterms:modified>
</cp:coreProperties>
</file>