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6572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6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6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4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65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7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6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5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7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9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307" y="1292943"/>
            <a:ext cx="7704667" cy="1981200"/>
          </a:xfrm>
        </p:spPr>
        <p:txBody>
          <a:bodyPr>
            <a:normAutofit/>
          </a:bodyPr>
          <a:lstStyle/>
          <a:p>
            <a:r>
              <a:rPr dirty="0"/>
              <a:t>Failed Banking Transaction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 Itha sai sreehari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Objective: To analyze and filter failed banking transactions from raw data.</a:t>
            </a:r>
          </a:p>
          <a:p>
            <a:endParaRPr/>
          </a:p>
          <a:p>
            <a:r>
              <a:t>Tools Used: Google Cloud Platform (GCS, Dataproc, Cloud SQL, BigQuery), PySpark, MySQL.</a:t>
            </a:r>
          </a:p>
          <a:p>
            <a:endParaRPr/>
          </a:p>
          <a:p>
            <a:r>
              <a:t>Outcome: Clean data stored in MySQL and queried via BigQuery for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379" y="2438401"/>
            <a:ext cx="7704667" cy="3332816"/>
          </a:xfrm>
        </p:spPr>
        <p:txBody>
          <a:bodyPr/>
          <a:lstStyle/>
          <a:p>
            <a:r>
              <a:rPr dirty="0"/>
              <a:t>- Google Cloud Storage (GCS)</a:t>
            </a:r>
          </a:p>
          <a:p>
            <a:r>
              <a:rPr dirty="0"/>
              <a:t>- </a:t>
            </a:r>
            <a:r>
              <a:rPr dirty="0" err="1"/>
              <a:t>Dataproc</a:t>
            </a:r>
            <a:r>
              <a:rPr dirty="0"/>
              <a:t> (</a:t>
            </a:r>
            <a:r>
              <a:rPr dirty="0" err="1"/>
              <a:t>PySpark</a:t>
            </a:r>
            <a:r>
              <a:rPr dirty="0"/>
              <a:t> processing)</a:t>
            </a:r>
          </a:p>
          <a:p>
            <a:r>
              <a:rPr dirty="0"/>
              <a:t>- Cloud SQL (MySQL)</a:t>
            </a:r>
          </a:p>
          <a:p>
            <a:r>
              <a:rPr dirty="0"/>
              <a:t>- </a:t>
            </a:r>
            <a:r>
              <a:rPr dirty="0" err="1"/>
              <a:t>BigQuery</a:t>
            </a:r>
            <a:endParaRPr dirty="0"/>
          </a:p>
          <a:p>
            <a:r>
              <a:rPr dirty="0"/>
              <a:t>- Looker Studio (Visualization)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1. Create a GCS bucket</a:t>
            </a:r>
          </a:p>
          <a:p>
            <a:r>
              <a:t>2. Upload to GCS</a:t>
            </a:r>
          </a:p>
          <a:p>
            <a:r>
              <a:t>3. Create Dataproc Cluster</a:t>
            </a:r>
          </a:p>
          <a:p>
            <a:r>
              <a:t>4. Run the PySpark jobs accordingly</a:t>
            </a:r>
          </a:p>
          <a:p>
            <a:r>
              <a:t>   - 1st job: Merge &amp; Clean Transactions</a:t>
            </a:r>
          </a:p>
          <a:p>
            <a:r>
              <a:t>   - 2nd job: Filter Failed Transactions</a:t>
            </a:r>
          </a:p>
          <a:p>
            <a:r>
              <a:t>5. Failed Transactions get stored in MYSQL table automatically</a:t>
            </a:r>
          </a:p>
          <a:p>
            <a:r>
              <a:t>6. Create BigQuery Connection (Federated MySQL)</a:t>
            </a:r>
          </a:p>
          <a:p>
            <a:r>
              <a:t>7. BigQuery Visualization (Looker)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Looker Analysis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Connect MySQL to Looker Studio using IP, DB credentials</a:t>
            </a:r>
          </a:p>
          <a:p>
            <a:endParaRPr/>
          </a:p>
          <a:p>
            <a:r>
              <a:t>Create charts:</a:t>
            </a:r>
          </a:p>
          <a:p>
            <a:r>
              <a:t>- Total Failed Transactions</a:t>
            </a:r>
          </a:p>
          <a:p>
            <a:r>
              <a:t>- Failed Transactions Over Time</a:t>
            </a:r>
          </a:p>
          <a:p>
            <a:r>
              <a:t>- Channel-wise Failure Distribution</a:t>
            </a:r>
          </a:p>
          <a:p>
            <a:r>
              <a:t>- Location Of Cities</a:t>
            </a:r>
          </a:p>
          <a:p>
            <a:r>
              <a:t>- Top 10 Branches with Most Failures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510980"/>
          </a:xfrm>
        </p:spPr>
        <p:txBody>
          <a:bodyPr>
            <a:normAutofit/>
          </a:bodyPr>
          <a:lstStyle/>
          <a:p>
            <a:r>
              <a:rPr sz="9600" b="1" i="1" dirty="0">
                <a:latin typeface="Vivaldi" panose="03020602050506090804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</TotalTime>
  <Words>197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Vivaldi</vt:lpstr>
      <vt:lpstr>Parallax</vt:lpstr>
      <vt:lpstr>Failed Banking Transaction Analysis</vt:lpstr>
      <vt:lpstr>Project Overview</vt:lpstr>
      <vt:lpstr>Tools &amp; Technologies</vt:lpstr>
      <vt:lpstr>Steps</vt:lpstr>
      <vt:lpstr>Looker Analysis Output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Abhishek More</dc:creator>
  <cp:keywords/>
  <dc:description>generated using python-pptx</dc:description>
  <cp:lastModifiedBy>Abhishek More</cp:lastModifiedBy>
  <cp:revision>2</cp:revision>
  <dcterms:created xsi:type="dcterms:W3CDTF">2013-01-27T09:14:16Z</dcterms:created>
  <dcterms:modified xsi:type="dcterms:W3CDTF">2025-05-10T15:43:25Z</dcterms:modified>
  <cp:category/>
</cp:coreProperties>
</file>