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2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5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4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dirty="0" err="1"/>
              <a:t>MDB</a:t>
            </a:r>
            <a:r>
              <a:rPr dirty="0"/>
              <a:t> Movie dat</a:t>
            </a:r>
            <a:r>
              <a:rPr lang="en-US" dirty="0"/>
              <a:t>aset</a:t>
            </a:r>
            <a:r>
              <a:rPr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using Python, MySQL, Pandas, </a:t>
            </a:r>
            <a:r>
              <a:rPr lang="en-US" dirty="0"/>
              <a:t>matplotlib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Analyzes </a:t>
            </a:r>
            <a:r>
              <a:rPr lang="en-US" dirty="0"/>
              <a:t>I</a:t>
            </a:r>
            <a:r>
              <a:rPr dirty="0"/>
              <a:t>MDB 5000 movie dataset</a:t>
            </a:r>
          </a:p>
          <a:p>
            <a:r>
              <a:rPr dirty="0"/>
              <a:t>- Performs CRUD operations with MySQL</a:t>
            </a:r>
          </a:p>
          <a:p>
            <a:r>
              <a:rPr dirty="0"/>
              <a:t>- Visualizes insights using Pandas and </a:t>
            </a:r>
            <a:r>
              <a:rPr lang="en-US" dirty="0" err="1"/>
              <a:t>Matplot</a:t>
            </a:r>
            <a:endParaRPr dirty="0"/>
          </a:p>
          <a:p>
            <a:r>
              <a:rPr dirty="0"/>
              <a:t>- Command-line interface for interaction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</a:t>
            </a:r>
            <a:r>
              <a:rPr lang="en-US" dirty="0"/>
              <a:t>I</a:t>
            </a:r>
            <a:r>
              <a:rPr dirty="0"/>
              <a:t>MDB 5000 Movies </a:t>
            </a:r>
            <a:r>
              <a:rPr lang="en-US" dirty="0"/>
              <a:t>Data</a:t>
            </a:r>
            <a:r>
              <a:rPr dirty="0"/>
              <a:t> CSV</a:t>
            </a:r>
          </a:p>
          <a:p>
            <a:r>
              <a:rPr dirty="0"/>
              <a:t>- Columns: title, genres, runtime, </a:t>
            </a:r>
            <a:r>
              <a:rPr dirty="0" err="1"/>
              <a:t>release_date</a:t>
            </a:r>
            <a:r>
              <a:rPr dirty="0"/>
              <a:t>, </a:t>
            </a:r>
            <a:r>
              <a:rPr dirty="0" err="1"/>
              <a:t>vote_average</a:t>
            </a:r>
            <a:r>
              <a:rPr dirty="0"/>
              <a:t>, </a:t>
            </a:r>
            <a:r>
              <a:rPr dirty="0" err="1"/>
              <a:t>vote_count</a:t>
            </a:r>
            <a:r>
              <a:rPr dirty="0"/>
              <a:t>, revenue, budget</a:t>
            </a:r>
          </a:p>
          <a:p>
            <a:r>
              <a:rPr dirty="0"/>
              <a:t>- Total Rows: ~5000</a:t>
            </a:r>
          </a:p>
          <a:p>
            <a:r>
              <a:rPr dirty="0"/>
              <a:t>- Data cleaned and loaded into MySQL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3.11</a:t>
            </a:r>
          </a:p>
          <a:p>
            <a:r>
              <a:t>- MySQL (Connector + SQLAlchemy)</a:t>
            </a:r>
          </a:p>
          <a:p>
            <a:r>
              <a:t>- Pandas, Matplotlib, Seaborn</a:t>
            </a:r>
          </a:p>
          <a:p>
            <a:r>
              <a:t>- Command Line Interface (CLI)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View all movies</a:t>
            </a:r>
          </a:p>
          <a:p>
            <a:r>
              <a:t>- Search movie by name</a:t>
            </a:r>
          </a:p>
          <a:p>
            <a:r>
              <a:t>- Delete movie by title</a:t>
            </a:r>
          </a:p>
          <a:p>
            <a:r>
              <a:t>- Export data to CSV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movies by rating</a:t>
            </a:r>
          </a:p>
          <a:p>
            <a:r>
              <a:t>- Revenue distribution histogram</a:t>
            </a:r>
          </a:p>
          <a:p>
            <a:r>
              <a:t>- Budget vs Revenue scatter plot</a:t>
            </a:r>
          </a:p>
          <a:p>
            <a:r>
              <a:t>- Runtime analysis by rating bucket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Database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Movies table auto-created if not exists</a:t>
            </a:r>
          </a:p>
          <a:p>
            <a:r>
              <a:t>- Loaded via Pandas row-by-row</a:t>
            </a:r>
          </a:p>
          <a:p>
            <a:r>
              <a:t>- Connected using mysql.connector and SQLAlchemy</a:t>
            </a:r>
          </a:p>
          <a:p>
            <a:r>
              <a:t>- Real-time querying via CLI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 CLI to Flask/Streamlit web app</a:t>
            </a:r>
          </a:p>
          <a:p>
            <a:r>
              <a:t>- Add user-based movie filtering</a:t>
            </a:r>
          </a:p>
          <a:p>
            <a:r>
              <a:t>- Plot genre-wise revenue distribution</a:t>
            </a:r>
          </a:p>
          <a:p>
            <a:r>
              <a:t>- Export charts to PDF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AABF-5FC1-A4D0-A624-D8478928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8" y="1123406"/>
            <a:ext cx="4423954" cy="7303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3201E-F0AC-C463-9018-E1EE0A4E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18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069062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216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iMDB Movie dataset Analysis</vt:lpstr>
      <vt:lpstr>Project Overview</vt:lpstr>
      <vt:lpstr>Dataset Description</vt:lpstr>
      <vt:lpstr>Tech Stack</vt:lpstr>
      <vt:lpstr>Core Functionalities</vt:lpstr>
      <vt:lpstr>Data Analysis &amp; Visualizations</vt:lpstr>
      <vt:lpstr>MySQL Database Integration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itha Sreehari</cp:lastModifiedBy>
  <cp:revision>4</cp:revision>
  <dcterms:created xsi:type="dcterms:W3CDTF">2013-01-27T09:14:16Z</dcterms:created>
  <dcterms:modified xsi:type="dcterms:W3CDTF">2025-04-19T05:24:40Z</dcterms:modified>
  <cp:category/>
</cp:coreProperties>
</file>