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0FF0-62B3-451F-91B1-A6617232B328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9695-B9AE-4283-A392-DC22BC23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ΣΥΝΟΨΗ </a:t>
            </a:r>
            <a:r>
              <a:rPr lang="en-US" dirty="0" smtClean="0"/>
              <a:t>FET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93" y="100014"/>
            <a:ext cx="752621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765175"/>
            <a:ext cx="6265862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33375"/>
            <a:ext cx="8208962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063" y="914400"/>
            <a:ext cx="675005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ΣΥΝΟΨΗ FET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ΣΥΝΟΨΗ FET</dc:title>
  <dc:creator>USER</dc:creator>
  <cp:lastModifiedBy>USER</cp:lastModifiedBy>
  <cp:revision>3</cp:revision>
  <dcterms:created xsi:type="dcterms:W3CDTF">2020-12-23T10:48:14Z</dcterms:created>
  <dcterms:modified xsi:type="dcterms:W3CDTF">2020-12-23T10:50:34Z</dcterms:modified>
</cp:coreProperties>
</file>