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78" r:id="rId3"/>
    <p:sldId id="282" r:id="rId4"/>
    <p:sldId id="262" r:id="rId5"/>
    <p:sldId id="263" r:id="rId6"/>
    <p:sldId id="285" r:id="rId7"/>
    <p:sldId id="261" r:id="rId8"/>
    <p:sldId id="280" r:id="rId9"/>
    <p:sldId id="281" r:id="rId10"/>
    <p:sldId id="266" r:id="rId11"/>
    <p:sldId id="283" r:id="rId12"/>
    <p:sldId id="286" r:id="rId13"/>
    <p:sldId id="28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B4E8E08-0330-4A45-ACC2-D1754BD71705}">
          <p14:sldIdLst>
            <p14:sldId id="256"/>
            <p14:sldId id="278"/>
            <p14:sldId id="282"/>
            <p14:sldId id="262"/>
            <p14:sldId id="263"/>
            <p14:sldId id="285"/>
            <p14:sldId id="261"/>
            <p14:sldId id="280"/>
            <p14:sldId id="281"/>
            <p14:sldId id="266"/>
            <p14:sldId id="283"/>
            <p14:sldId id="286"/>
            <p14:sldId id="284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94004-339E-42F9-B5F8-63F0A3799DC4}" type="datetimeFigureOut">
              <a:rPr lang="fr-FR" smtClean="0"/>
              <a:t>19/01/2022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CD5C1-B90B-46E9-9E4A-CF269BFE5E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59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C4B9-9786-425C-99D0-28C57D1C01D7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1A7C-EC0B-43C2-8587-033C79B2C70B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2A71-045B-46EA-8833-3951E30C0E3D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6E1F-0A4F-484B-8C3A-3A806069FB22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E219-7B99-466D-9DD3-31F54B4EDFED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0A47-6686-472C-92ED-7098468DC77E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8572-6F0B-4B3B-B0B0-498F167AEF82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3A7D-68F0-4887-A65A-BA31D61A7FCF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6E14-7562-45EC-A696-D6A79C4238F1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AAF4-F7E5-4347-BDB0-EAF4BC3D57A4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E761-A75F-444F-9530-BDF9D88D9FB3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1000">
              <a:schemeClr val="tx2">
                <a:lumMod val="60000"/>
                <a:lumOff val="40000"/>
              </a:schemeClr>
            </a:gs>
            <a:gs pos="84000">
              <a:schemeClr val="tx2">
                <a:lumMod val="60000"/>
                <a:lumOff val="40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4D9988D-9842-425B-BC1F-92B51DA591B7}" type="datetime1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end.sigfox.com/auth/logi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ndustrial.ubidots.com/accounts/signin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297178-6AA9-4572-8CA2-0BA5F3474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2421" y="3209191"/>
            <a:ext cx="6160397" cy="2268559"/>
          </a:xfrm>
        </p:spPr>
        <p:txBody>
          <a:bodyPr>
            <a:normAutofit/>
          </a:bodyPr>
          <a:lstStyle/>
          <a:p>
            <a:r>
              <a:rPr lang="fr-FR" dirty="0" err="1"/>
              <a:t>Connected</a:t>
            </a:r>
            <a:r>
              <a:rPr lang="fr-FR" dirty="0"/>
              <a:t> </a:t>
            </a:r>
            <a:r>
              <a:rPr lang="fr-FR" dirty="0" err="1"/>
              <a:t>Beehive</a:t>
            </a:r>
            <a:r>
              <a:rPr lang="fr-FR" dirty="0"/>
              <a:t>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4A95DB-AD7B-42C9-8341-6100CC787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218" y="5477750"/>
            <a:ext cx="5357600" cy="116021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DELAS Léo – DOS SANTOS Damien – DURAND DE GEVIGNEY Basile – TAN Caroline</a:t>
            </a:r>
          </a:p>
          <a:p>
            <a:r>
              <a:rPr lang="fr-FR" dirty="0"/>
              <a:t>EI2I 4 II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B80138-597E-4E26-96AD-45C114C5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70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9AE83-A160-44F7-960F-5C73BD98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09" y="168510"/>
            <a:ext cx="7958331" cy="61629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b="1" u="sng" dirty="0"/>
              <a:t>IV - Résultats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80E296B-975E-40DD-9B78-4FDC833F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8240FE5-DD36-4422-A72F-6E0209BD97ED}"/>
              </a:ext>
            </a:extLst>
          </p:cNvPr>
          <p:cNvSpPr txBox="1"/>
          <p:nvPr/>
        </p:nvSpPr>
        <p:spPr>
          <a:xfrm>
            <a:off x="1085850" y="996950"/>
            <a:ext cx="311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Quelques photos du projet</a:t>
            </a: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3FF0E515-4AE2-4F13-BC58-C05A72514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469" y="1943100"/>
            <a:ext cx="4866531" cy="365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247BF23E-F5F5-4530-A924-A91D53B8E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548" y="1366282"/>
            <a:ext cx="3607551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0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73981D-234E-4F78-8DB3-6F2FC8AA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326017"/>
            <a:ext cx="7958331" cy="620693"/>
          </a:xfrm>
        </p:spPr>
        <p:txBody>
          <a:bodyPr>
            <a:normAutofit/>
          </a:bodyPr>
          <a:lstStyle/>
          <a:p>
            <a:pPr algn="ctr"/>
            <a:r>
              <a:rPr lang="fr-FR" b="1" u="sng" dirty="0"/>
              <a:t>V - Installation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EBF989-28BE-4902-97FB-56081855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A412AE-3D0F-4222-9D64-9F7AD66A05D9}"/>
              </a:ext>
            </a:extLst>
          </p:cNvPr>
          <p:cNvSpPr txBox="1"/>
          <p:nvPr/>
        </p:nvSpPr>
        <p:spPr>
          <a:xfrm>
            <a:off x="1028699" y="1162050"/>
            <a:ext cx="50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Quelques photos de l’installation du projet</a:t>
            </a:r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662CF3C0-8451-4246-AC99-29B033EBF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21" y="1797050"/>
            <a:ext cx="3338867" cy="445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">
            <a:extLst>
              <a:ext uri="{FF2B5EF4-FFF2-40B4-BE49-F238E27FC236}">
                <a16:creationId xmlns:a16="http://schemas.microsoft.com/office/drawing/2014/main" id="{F204A618-B123-4A6C-AEB1-CF0D51CE0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88" y="1797050"/>
            <a:ext cx="3339900" cy="44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">
            <a:extLst>
              <a:ext uri="{FF2B5EF4-FFF2-40B4-BE49-F238E27FC236}">
                <a16:creationId xmlns:a16="http://schemas.microsoft.com/office/drawing/2014/main" id="{7D40D4FD-E5C6-4003-9F2C-6B97071DB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788" y="1797050"/>
            <a:ext cx="3339900" cy="44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78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8963EA-B2E1-4FE7-99FA-C9500399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F962C23-803F-4B85-9B22-B8716E8B6725}"/>
              </a:ext>
            </a:extLst>
          </p:cNvPr>
          <p:cNvSpPr txBox="1">
            <a:spLocks/>
          </p:cNvSpPr>
          <p:nvPr/>
        </p:nvSpPr>
        <p:spPr>
          <a:xfrm>
            <a:off x="2116834" y="326017"/>
            <a:ext cx="7958331" cy="620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u="sng"/>
              <a:t>V - Installation</a:t>
            </a:r>
            <a:endParaRPr lang="fr-FR" b="1" u="sng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3302058-760E-414B-9D69-A2094CF65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05" y="2414998"/>
            <a:ext cx="2216678" cy="251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25A7A08-42D6-47C7-B636-75D43513F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96" y="2414998"/>
            <a:ext cx="3235835" cy="293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689540C-DA6D-4F44-A189-40CAB31FB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731" y="2414998"/>
            <a:ext cx="2870291" cy="23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373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1F6A71-5184-43DF-B2EB-CB5D267C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D7DDB68-EBAE-4541-99A8-52F8B16D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326017"/>
            <a:ext cx="7958331" cy="620693"/>
          </a:xfrm>
        </p:spPr>
        <p:txBody>
          <a:bodyPr>
            <a:normAutofit/>
          </a:bodyPr>
          <a:lstStyle/>
          <a:p>
            <a:pPr algn="ctr"/>
            <a:r>
              <a:rPr lang="fr-FR" b="1" u="sng" dirty="0"/>
              <a:t>VI - Conclusion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E3A5234-AFEE-4437-8E13-4792E1813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68" y="1854308"/>
            <a:ext cx="8154646" cy="3808261"/>
          </a:xfrm>
          <a:prstGeom prst="rect">
            <a:avLst/>
          </a:prstGeom>
        </p:spPr>
      </p:pic>
      <p:pic>
        <p:nvPicPr>
          <p:cNvPr id="1026" name="Picture 2" descr="Checked free icon">
            <a:extLst>
              <a:ext uri="{FF2B5EF4-FFF2-40B4-BE49-F238E27FC236}">
                <a16:creationId xmlns:a16="http://schemas.microsoft.com/office/drawing/2014/main" id="{20232ABA-7A52-48D0-BF62-BC7E362BD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628" y="2058899"/>
            <a:ext cx="321773" cy="32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hecked free icon">
            <a:extLst>
              <a:ext uri="{FF2B5EF4-FFF2-40B4-BE49-F238E27FC236}">
                <a16:creationId xmlns:a16="http://schemas.microsoft.com/office/drawing/2014/main" id="{D3FFA380-D7C7-43AE-BEB5-48A7A39A2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627" y="2322081"/>
            <a:ext cx="321773" cy="32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hecked free icon">
            <a:extLst>
              <a:ext uri="{FF2B5EF4-FFF2-40B4-BE49-F238E27FC236}">
                <a16:creationId xmlns:a16="http://schemas.microsoft.com/office/drawing/2014/main" id="{77D29865-8A3C-4DEC-9C40-91C28C227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628" y="2585263"/>
            <a:ext cx="321773" cy="32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hecked free icon">
            <a:extLst>
              <a:ext uri="{FF2B5EF4-FFF2-40B4-BE49-F238E27FC236}">
                <a16:creationId xmlns:a16="http://schemas.microsoft.com/office/drawing/2014/main" id="{50B069C0-6697-43DD-A0B6-C2CFA0482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626" y="2822721"/>
            <a:ext cx="321773" cy="32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hecked free icon">
            <a:extLst>
              <a:ext uri="{FF2B5EF4-FFF2-40B4-BE49-F238E27FC236}">
                <a16:creationId xmlns:a16="http://schemas.microsoft.com/office/drawing/2014/main" id="{E8CF6D70-D95B-480A-887C-C1678DD7C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625" y="3535003"/>
            <a:ext cx="321773" cy="32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hecked free icon">
            <a:extLst>
              <a:ext uri="{FF2B5EF4-FFF2-40B4-BE49-F238E27FC236}">
                <a16:creationId xmlns:a16="http://schemas.microsoft.com/office/drawing/2014/main" id="{5979F316-4C3A-4B42-A98B-975FC3302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621" y="3803857"/>
            <a:ext cx="321773" cy="32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hecked free icon">
            <a:extLst>
              <a:ext uri="{FF2B5EF4-FFF2-40B4-BE49-F238E27FC236}">
                <a16:creationId xmlns:a16="http://schemas.microsoft.com/office/drawing/2014/main" id="{26640E02-0C15-4BDA-B40B-7CFA9FAD6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623" y="4707438"/>
            <a:ext cx="321773" cy="32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ncel free icon">
            <a:extLst>
              <a:ext uri="{FF2B5EF4-FFF2-40B4-BE49-F238E27FC236}">
                <a16:creationId xmlns:a16="http://schemas.microsoft.com/office/drawing/2014/main" id="{B731DEF3-4064-4D4F-9308-655879986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621" y="4061367"/>
            <a:ext cx="321772" cy="32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ancel free icon">
            <a:extLst>
              <a:ext uri="{FF2B5EF4-FFF2-40B4-BE49-F238E27FC236}">
                <a16:creationId xmlns:a16="http://schemas.microsoft.com/office/drawing/2014/main" id="{EF7CE14B-148D-49EB-B474-42F85C30F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621" y="4707438"/>
            <a:ext cx="321772" cy="32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hecked free icon">
            <a:extLst>
              <a:ext uri="{FF2B5EF4-FFF2-40B4-BE49-F238E27FC236}">
                <a16:creationId xmlns:a16="http://schemas.microsoft.com/office/drawing/2014/main" id="{3F7606E3-6A4C-47C9-AEA5-F847ABAD4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622" y="4946596"/>
            <a:ext cx="321773" cy="32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arning free icon">
            <a:extLst>
              <a:ext uri="{FF2B5EF4-FFF2-40B4-BE49-F238E27FC236}">
                <a16:creationId xmlns:a16="http://schemas.microsoft.com/office/drawing/2014/main" id="{421AFD96-5C00-488C-A80A-4311F2898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232" y="2960424"/>
            <a:ext cx="235724" cy="23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AAACA0-B6BF-4CEB-B613-6F710B2EE0AC}"/>
              </a:ext>
            </a:extLst>
          </p:cNvPr>
          <p:cNvSpPr/>
          <p:nvPr/>
        </p:nvSpPr>
        <p:spPr>
          <a:xfrm>
            <a:off x="1643968" y="5458451"/>
            <a:ext cx="8154646" cy="2633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>
                <a:solidFill>
                  <a:schemeClr val="bg1"/>
                </a:solidFill>
              </a:rPr>
              <a:t>      (Mais on a la localisation Sigfox)</a:t>
            </a:r>
          </a:p>
        </p:txBody>
      </p:sp>
      <p:pic>
        <p:nvPicPr>
          <p:cNvPr id="26" name="Picture 4" descr="Cancel free icon">
            <a:extLst>
              <a:ext uri="{FF2B5EF4-FFF2-40B4-BE49-F238E27FC236}">
                <a16:creationId xmlns:a16="http://schemas.microsoft.com/office/drawing/2014/main" id="{7DD9F61C-8B26-4906-8C3E-96E49951A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621" y="5179912"/>
            <a:ext cx="321772" cy="32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Warning free icon">
            <a:extLst>
              <a:ext uri="{FF2B5EF4-FFF2-40B4-BE49-F238E27FC236}">
                <a16:creationId xmlns:a16="http://schemas.microsoft.com/office/drawing/2014/main" id="{D8C472D9-27E6-462B-80B5-E6EDF1762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232" y="2961500"/>
            <a:ext cx="235724" cy="23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Warning free icon">
            <a:extLst>
              <a:ext uri="{FF2B5EF4-FFF2-40B4-BE49-F238E27FC236}">
                <a16:creationId xmlns:a16="http://schemas.microsoft.com/office/drawing/2014/main" id="{AD640364-6997-45CF-9D54-A56D63829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232" y="5307749"/>
            <a:ext cx="235724" cy="23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441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9BA282-5D0F-47B0-8D88-B5CC5B7E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988548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fr-FR" sz="5400" b="1" dirty="0"/>
              <a:t>Merci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27D4D1C-DE58-4E43-95AC-E6B2E589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9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2C8BB-CB19-4700-92A6-B1C9935D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164592"/>
            <a:ext cx="7958331" cy="704221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EE13B3-530A-4B3E-AE7C-D1D41C1CE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2092569"/>
            <a:ext cx="8287124" cy="4062046"/>
          </a:xfrm>
        </p:spPr>
        <p:txBody>
          <a:bodyPr/>
          <a:lstStyle/>
          <a:p>
            <a:r>
              <a:rPr lang="fr-FR" dirty="0"/>
              <a:t>I - PCB Final</a:t>
            </a:r>
          </a:p>
          <a:p>
            <a:r>
              <a:rPr lang="fr-FR" dirty="0"/>
              <a:t>II – Consommation du système</a:t>
            </a:r>
          </a:p>
          <a:p>
            <a:r>
              <a:rPr lang="fr-FR" dirty="0"/>
              <a:t>III – Sigfox et Ubidots</a:t>
            </a:r>
          </a:p>
          <a:p>
            <a:r>
              <a:rPr lang="fr-FR" dirty="0"/>
              <a:t>IV – Résultats</a:t>
            </a:r>
          </a:p>
          <a:p>
            <a:r>
              <a:rPr lang="fr-FR" dirty="0"/>
              <a:t>V - Installation</a:t>
            </a:r>
          </a:p>
          <a:p>
            <a:r>
              <a:rPr lang="fr-FR" dirty="0"/>
              <a:t>VI – Conclusion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E73865-4A20-49C7-A404-7C615422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9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8C95EB-5F8E-460C-8C1B-A5A80B7D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164592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/>
              <a:t>I - Diagramme Synoptique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D66CC7-FD06-45B2-977A-42200B92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D58584-F818-4593-8FC2-F4F80446D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49" y="1305917"/>
            <a:ext cx="7404100" cy="475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48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DF164-6BB2-4AB2-9890-2D94F8C3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164592"/>
            <a:ext cx="7958331" cy="680775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/>
              <a:t>I - PCB Final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14B270A-7E62-44F5-9383-70571DA7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35E41F-8EDD-41CE-81C2-D199471ED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954" y="1387185"/>
            <a:ext cx="7791971" cy="408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7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223D06-A309-4D4D-B933-C1B41AB0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172849"/>
            <a:ext cx="7958331" cy="754044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/>
              <a:t>II - Consommation du système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91CAEF-C1DE-43DF-A78C-995564CE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09B66E7-CA59-4A06-9C84-84DB45615F63}"/>
              </a:ext>
            </a:extLst>
          </p:cNvPr>
          <p:cNvSpPr txBox="1"/>
          <p:nvPr/>
        </p:nvSpPr>
        <p:spPr>
          <a:xfrm>
            <a:off x="1201616" y="1210380"/>
            <a:ext cx="3230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Mesures avec l’outil OTII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271D761-1C40-49B0-9A2D-BC75F98582EC}"/>
              </a:ext>
            </a:extLst>
          </p:cNvPr>
          <p:cNvSpPr txBox="1"/>
          <p:nvPr/>
        </p:nvSpPr>
        <p:spPr>
          <a:xfrm>
            <a:off x="8991600" y="2553348"/>
            <a:ext cx="2349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Consommation en mode </a:t>
            </a:r>
            <a:r>
              <a:rPr lang="fr-FR" sz="1400" dirty="0" err="1"/>
              <a:t>low</a:t>
            </a:r>
            <a:r>
              <a:rPr lang="fr-FR" sz="1400" dirty="0"/>
              <a:t>-power au repos : 450µA</a:t>
            </a:r>
          </a:p>
          <a:p>
            <a:endParaRPr lang="fr-FR" sz="1400" dirty="0"/>
          </a:p>
          <a:p>
            <a:r>
              <a:rPr lang="fr-FR" sz="1400" dirty="0"/>
              <a:t>Capacité total de la batterie</a:t>
            </a:r>
          </a:p>
          <a:p>
            <a:r>
              <a:rPr lang="fr-FR" sz="1400" dirty="0"/>
              <a:t>- 4.41 Wh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394A60-000A-4F81-A6A3-B3FD6BFA1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616" y="1893977"/>
            <a:ext cx="7639511" cy="424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59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223D06-A309-4D4D-B933-C1B41AB0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172849"/>
            <a:ext cx="7958331" cy="754044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/>
              <a:t>II - Consommation du système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91CAEF-C1DE-43DF-A78C-995564CE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09B66E7-CA59-4A06-9C84-84DB45615F63}"/>
              </a:ext>
            </a:extLst>
          </p:cNvPr>
          <p:cNvSpPr txBox="1"/>
          <p:nvPr/>
        </p:nvSpPr>
        <p:spPr>
          <a:xfrm>
            <a:off x="1201616" y="1210380"/>
            <a:ext cx="3230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Mesures avec l’outil OTII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271D761-1C40-49B0-9A2D-BC75F98582EC}"/>
              </a:ext>
            </a:extLst>
          </p:cNvPr>
          <p:cNvSpPr txBox="1"/>
          <p:nvPr/>
        </p:nvSpPr>
        <p:spPr>
          <a:xfrm>
            <a:off x="8991600" y="2553348"/>
            <a:ext cx="23495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395 </a:t>
            </a:r>
            <a:r>
              <a:rPr lang="el-GR" sz="1400" dirty="0"/>
              <a:t>μ</a:t>
            </a:r>
            <a:r>
              <a:rPr lang="fr-FR" sz="1400" dirty="0"/>
              <a:t>Wh / Message</a:t>
            </a:r>
          </a:p>
          <a:p>
            <a:r>
              <a:rPr lang="fr-FR" sz="1400" dirty="0"/>
              <a:t>138 messages par jour</a:t>
            </a:r>
          </a:p>
          <a:p>
            <a:r>
              <a:rPr lang="fr-FR" sz="1400" dirty="0"/>
              <a:t>450 µA au repos</a:t>
            </a:r>
          </a:p>
          <a:p>
            <a:endParaRPr lang="fr-FR" sz="1400" dirty="0"/>
          </a:p>
          <a:p>
            <a:r>
              <a:rPr lang="fr-FR" sz="1400" dirty="0"/>
              <a:t>Capacité total de la batterie</a:t>
            </a:r>
          </a:p>
          <a:p>
            <a:r>
              <a:rPr lang="fr-FR" sz="1400" dirty="0"/>
              <a:t>- 4.41 Wh</a:t>
            </a:r>
          </a:p>
          <a:p>
            <a:endParaRPr lang="fr-FR" sz="1400" dirty="0"/>
          </a:p>
          <a:p>
            <a:r>
              <a:rPr lang="fr-FR" sz="1400" dirty="0"/>
              <a:t>Autonomie estimée a environ 38 jours, </a:t>
            </a:r>
          </a:p>
          <a:p>
            <a:r>
              <a:rPr lang="fr-FR" sz="1400" dirty="0"/>
              <a:t>améliorée grâce au panneau solaire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0B6A26-7FEB-461D-9128-BD5E8F7EB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616" y="1893976"/>
            <a:ext cx="7689800" cy="430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22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64266-6E71-47D7-854D-9FAA85A7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164592"/>
            <a:ext cx="7958331" cy="1077229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b="1" dirty="0"/>
              <a:t>III - Décomposition des bits pour l’envoi sur Backend Sigfox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EEF258C-7F42-4EE2-8EA3-9E357C75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99442B9-5CE6-4F0C-B09A-455B102E0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2579181"/>
            <a:ext cx="8731250" cy="169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53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8C95EB-5F8E-460C-8C1B-A5A80B7D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164592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/>
              <a:t>III - Sigfox &amp; Ubidots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D66CC7-FD06-45B2-977A-42200B92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E57408C-53D5-43D8-909A-235FDAFE48A6}"/>
              </a:ext>
            </a:extLst>
          </p:cNvPr>
          <p:cNvSpPr txBox="1"/>
          <p:nvPr/>
        </p:nvSpPr>
        <p:spPr>
          <a:xfrm>
            <a:off x="1008759" y="941663"/>
            <a:ext cx="221615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Sigfox backend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80A070E-91CC-4557-B297-DFB84D64C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912" y="1316313"/>
            <a:ext cx="6818174" cy="485261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9D69D42-8C59-4F6C-889F-3D03B36DBB73}"/>
              </a:ext>
            </a:extLst>
          </p:cNvPr>
          <p:cNvSpPr txBox="1"/>
          <p:nvPr/>
        </p:nvSpPr>
        <p:spPr>
          <a:xfrm>
            <a:off x="4727574" y="6243419"/>
            <a:ext cx="2736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hlinkClick r:id="rId3"/>
              </a:rPr>
              <a:t>https://backend.sigfox.com/auth/login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36101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E3A5A-B53D-4A72-B819-D097F28F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3" y="164592"/>
            <a:ext cx="7958331" cy="674913"/>
          </a:xfrm>
        </p:spPr>
        <p:txBody>
          <a:bodyPr>
            <a:normAutofit/>
          </a:bodyPr>
          <a:lstStyle/>
          <a:p>
            <a:pPr algn="ctr"/>
            <a:r>
              <a:rPr lang="fr-FR" sz="4000" b="1" u="sng" dirty="0"/>
              <a:t>III - Sigfox &amp; Ubidots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CF1795-83C7-4412-B099-4EA4582B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6C13FE-7F13-46B6-8706-34D9A133AC41}"/>
              </a:ext>
            </a:extLst>
          </p:cNvPr>
          <p:cNvSpPr txBox="1"/>
          <p:nvPr/>
        </p:nvSpPr>
        <p:spPr>
          <a:xfrm>
            <a:off x="990600" y="1060450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Dashboard Ubidots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E5EBD6-7734-47EE-9F49-9C2532AC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580715"/>
            <a:ext cx="8858250" cy="450179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9B96B14-F21C-48BB-B90A-3ED8F920E30C}"/>
              </a:ext>
            </a:extLst>
          </p:cNvPr>
          <p:cNvSpPr txBox="1"/>
          <p:nvPr/>
        </p:nvSpPr>
        <p:spPr>
          <a:xfrm>
            <a:off x="4472777" y="6163589"/>
            <a:ext cx="3246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hlinkClick r:id="rId3"/>
              </a:rPr>
              <a:t>https://industrial.ubidots.com/accounts/signin/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105661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1815</TotalTime>
  <Words>213</Words>
  <Application>Microsoft Office PowerPoint</Application>
  <PresentationFormat>Grand écran</PresentationFormat>
  <Paragraphs>58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MS Shell Dlg 2</vt:lpstr>
      <vt:lpstr>Wingdings</vt:lpstr>
      <vt:lpstr>Wingdings 3</vt:lpstr>
      <vt:lpstr>Madison</vt:lpstr>
      <vt:lpstr>Connected Beehive Project</vt:lpstr>
      <vt:lpstr>Sommaire</vt:lpstr>
      <vt:lpstr>I - Diagramme Synoptique</vt:lpstr>
      <vt:lpstr>I - PCB Final</vt:lpstr>
      <vt:lpstr>II - Consommation du système</vt:lpstr>
      <vt:lpstr>II - Consommation du système</vt:lpstr>
      <vt:lpstr>III - Décomposition des bits pour l’envoi sur Backend Sigfox</vt:lpstr>
      <vt:lpstr>III - Sigfox &amp; Ubidots</vt:lpstr>
      <vt:lpstr>III - Sigfox &amp; Ubidots</vt:lpstr>
      <vt:lpstr>IV - Résultats</vt:lpstr>
      <vt:lpstr>V - Installation</vt:lpstr>
      <vt:lpstr>Présentation PowerPoint</vt:lpstr>
      <vt:lpstr>VI - Conclusion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Connected Beehive</dc:title>
  <dc:creator>Alyse</dc:creator>
  <cp:lastModifiedBy>Basile Durand de Gevigney</cp:lastModifiedBy>
  <cp:revision>163</cp:revision>
  <dcterms:created xsi:type="dcterms:W3CDTF">2021-10-25T07:19:10Z</dcterms:created>
  <dcterms:modified xsi:type="dcterms:W3CDTF">2022-01-20T13:20:16Z</dcterms:modified>
</cp:coreProperties>
</file>