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8" r:id="rId3"/>
    <p:sldId id="259" r:id="rId4"/>
    <p:sldId id="260" r:id="rId5"/>
    <p:sldId id="261" r:id="rId6"/>
    <p:sldId id="262" r:id="rId7"/>
    <p:sldId id="263" r:id="rId8"/>
    <p:sldId id="264" r:id="rId9"/>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4" d="100"/>
          <a:sy n="74" d="100"/>
        </p:scale>
        <p:origin x="44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4630404" cy="8229601"/>
          </a:xfrm>
          <a:prstGeom prst="rect">
            <a:avLst/>
          </a:prstGeom>
          <a:noFill/>
        </p:spPr>
      </p:pic>
      <p:grpSp>
        <p:nvGrpSpPr>
          <p:cNvPr id="11" name="Group 10"/>
          <p:cNvGrpSpPr/>
          <p:nvPr/>
        </p:nvGrpSpPr>
        <p:grpSpPr>
          <a:xfrm>
            <a:off x="1" y="1"/>
            <a:ext cx="2766061" cy="82296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2251709" y="1346836"/>
            <a:ext cx="10549890" cy="2865120"/>
          </a:xfrm>
        </p:spPr>
        <p:txBody>
          <a:bodyPr anchor="b">
            <a:normAutofit/>
          </a:bodyPr>
          <a:lstStyle>
            <a:lvl1pPr algn="l">
              <a:defRPr sz="5760"/>
            </a:lvl1pPr>
          </a:lstStyle>
          <a:p>
            <a:r>
              <a:rPr lang="en-US"/>
              <a:t>Click to edit Master title style</a:t>
            </a:r>
            <a:endParaRPr lang="en-US" dirty="0"/>
          </a:p>
        </p:txBody>
      </p:sp>
      <p:sp>
        <p:nvSpPr>
          <p:cNvPr id="3" name="Subtitle 2"/>
          <p:cNvSpPr>
            <a:spLocks noGrp="1"/>
          </p:cNvSpPr>
          <p:nvPr>
            <p:ph type="subTitle" idx="1"/>
          </p:nvPr>
        </p:nvSpPr>
        <p:spPr>
          <a:xfrm>
            <a:off x="2251709" y="4322446"/>
            <a:ext cx="10549890" cy="1986914"/>
          </a:xfrm>
        </p:spPr>
        <p:txBody>
          <a:bodyPr>
            <a:normAutofit/>
          </a:bodyPr>
          <a:lstStyle>
            <a:lvl1pPr marL="0" indent="0" algn="l">
              <a:buNone/>
              <a:defRPr sz="2400" cap="all" baseline="0">
                <a:solidFill>
                  <a:schemeClr val="tx2"/>
                </a:solidFill>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a:xfrm>
            <a:off x="8493013" y="6492242"/>
            <a:ext cx="3291840" cy="438150"/>
          </a:xfrm>
        </p:spPr>
        <p:txBody>
          <a:bodyPr/>
          <a:lstStyle/>
          <a:p>
            <a:fld id="{6AD6EE87-EBD5-4F12-A48A-63ACA297AC8F}" type="datetimeFigureOut">
              <a:rPr lang="en-US" smtClean="0"/>
              <a:t>8/16/2024</a:t>
            </a:fld>
            <a:endParaRPr lang="en-US" dirty="0"/>
          </a:p>
        </p:txBody>
      </p:sp>
      <p:sp>
        <p:nvSpPr>
          <p:cNvPr id="5" name="Footer Placeholder 4"/>
          <p:cNvSpPr>
            <a:spLocks noGrp="1"/>
          </p:cNvSpPr>
          <p:nvPr>
            <p:ph type="ftr" sz="quarter" idx="11"/>
          </p:nvPr>
        </p:nvSpPr>
        <p:spPr>
          <a:xfrm>
            <a:off x="2251709" y="6492242"/>
            <a:ext cx="6149863" cy="438150"/>
          </a:xfrm>
        </p:spPr>
        <p:txBody>
          <a:bodyPr/>
          <a:lstStyle/>
          <a:p>
            <a:endParaRPr lang="en-US" dirty="0"/>
          </a:p>
        </p:txBody>
      </p:sp>
      <p:sp>
        <p:nvSpPr>
          <p:cNvPr id="6" name="Slide Number Placeholder 5"/>
          <p:cNvSpPr>
            <a:spLocks noGrp="1"/>
          </p:cNvSpPr>
          <p:nvPr>
            <p:ph type="sldNum" sz="quarter" idx="12"/>
          </p:nvPr>
        </p:nvSpPr>
        <p:spPr>
          <a:xfrm>
            <a:off x="11876294" y="6492239"/>
            <a:ext cx="925307" cy="438150"/>
          </a:xfrm>
        </p:spPr>
        <p:txBody>
          <a:bodyPr/>
          <a:lstStyle/>
          <a:p>
            <a:fld id="{4FAB73BC-B049-4115-A692-8D63A059BFB8}" type="slidenum">
              <a:rPr lang="en-US" smtClean="0"/>
              <a:t>‹#›</a:t>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69693" y="5165597"/>
            <a:ext cx="11894826" cy="983226"/>
          </a:xfrm>
        </p:spPr>
        <p:txBody>
          <a:bodyPr anchor="b">
            <a:normAutofit/>
          </a:bodyPr>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69693" y="727711"/>
            <a:ext cx="11894825" cy="3959734"/>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84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369637" y="6148824"/>
            <a:ext cx="11893031" cy="818966"/>
          </a:xfrm>
        </p:spPr>
        <p:txBody>
          <a:bodyPr>
            <a:normAutofit/>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t>8/16/2024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69748" y="731520"/>
            <a:ext cx="11887146" cy="4114800"/>
          </a:xfrm>
        </p:spPr>
        <p:txBody>
          <a:bodyPr anchor="ctr">
            <a:normAutofit/>
          </a:bodyPr>
          <a:lstStyle>
            <a:lvl1pPr>
              <a:defRPr sz="4320"/>
            </a:lvl1pPr>
          </a:lstStyle>
          <a:p>
            <a:r>
              <a:rPr lang="en-US"/>
              <a:t>Click to edit Master title style</a:t>
            </a:r>
            <a:endParaRPr lang="en-US" dirty="0"/>
          </a:p>
        </p:txBody>
      </p:sp>
      <p:sp>
        <p:nvSpPr>
          <p:cNvPr id="4" name="Text Placeholder 3"/>
          <p:cNvSpPr>
            <a:spLocks noGrp="1"/>
          </p:cNvSpPr>
          <p:nvPr>
            <p:ph type="body" sz="half" idx="2"/>
          </p:nvPr>
        </p:nvSpPr>
        <p:spPr>
          <a:xfrm>
            <a:off x="1369693" y="5303519"/>
            <a:ext cx="11885351" cy="1645919"/>
          </a:xfrm>
        </p:spPr>
        <p:txBody>
          <a:bodyPr anchor="ctr">
            <a:normAutofit/>
          </a:bodyPr>
          <a:lstStyle>
            <a:lvl1pPr marL="0" indent="0">
              <a:buNone/>
              <a:defRPr sz="216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t>8/16/2024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455" y="731519"/>
            <a:ext cx="11163302" cy="3298115"/>
          </a:xfrm>
        </p:spPr>
        <p:txBody>
          <a:bodyPr anchor="ctr">
            <a:normAutofit/>
          </a:bodyPr>
          <a:lstStyle>
            <a:lvl1pPr>
              <a:defRPr sz="4320"/>
            </a:lvl1pPr>
          </a:lstStyle>
          <a:p>
            <a:r>
              <a:rPr lang="en-US"/>
              <a:t>Click to edit Master title style</a:t>
            </a:r>
            <a:endParaRPr lang="en-US" dirty="0"/>
          </a:p>
        </p:txBody>
      </p:sp>
      <p:sp>
        <p:nvSpPr>
          <p:cNvPr id="12" name="Text Placeholder 3"/>
          <p:cNvSpPr>
            <a:spLocks noGrp="1"/>
          </p:cNvSpPr>
          <p:nvPr>
            <p:ph type="body" sz="half" idx="13"/>
          </p:nvPr>
        </p:nvSpPr>
        <p:spPr>
          <a:xfrm>
            <a:off x="2064773" y="4038668"/>
            <a:ext cx="10502759" cy="658762"/>
          </a:xfrm>
        </p:spPr>
        <p:txBody>
          <a:bodyPr anchor="t">
            <a:normAutofit/>
          </a:bodyPr>
          <a:lstStyle>
            <a:lvl1pPr marL="0" indent="0">
              <a:buNone/>
              <a:defRPr sz="168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4" name="Text Placeholder 3"/>
          <p:cNvSpPr>
            <a:spLocks noGrp="1"/>
          </p:cNvSpPr>
          <p:nvPr>
            <p:ph type="body" sz="half" idx="2"/>
          </p:nvPr>
        </p:nvSpPr>
        <p:spPr>
          <a:xfrm>
            <a:off x="1369693" y="5171903"/>
            <a:ext cx="11887202" cy="1787395"/>
          </a:xfrm>
        </p:spPr>
        <p:txBody>
          <a:bodyPr anchor="ctr">
            <a:normAutofit/>
          </a:bodyPr>
          <a:lstStyle>
            <a:lvl1pPr marL="0" indent="0">
              <a:buNone/>
              <a:defRPr sz="216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t>8/16/2024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
        <p:nvSpPr>
          <p:cNvPr id="60" name="TextBox 59"/>
          <p:cNvSpPr txBox="1"/>
          <p:nvPr/>
        </p:nvSpPr>
        <p:spPr>
          <a:xfrm>
            <a:off x="1084214" y="878873"/>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600" dirty="0">
                <a:solidFill>
                  <a:schemeClr val="tx1"/>
                </a:solidFill>
                <a:effectLst/>
              </a:rPr>
              <a:t>“</a:t>
            </a:r>
          </a:p>
        </p:txBody>
      </p:sp>
      <p:sp>
        <p:nvSpPr>
          <p:cNvPr id="61" name="TextBox 60"/>
          <p:cNvSpPr txBox="1"/>
          <p:nvPr/>
        </p:nvSpPr>
        <p:spPr>
          <a:xfrm>
            <a:off x="12644844" y="3317967"/>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600" dirty="0">
                <a:solidFill>
                  <a:schemeClr val="tx1"/>
                </a:solidFill>
                <a:effectLst/>
              </a:rPr>
              <a:t>”</a:t>
            </a: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369693" y="2560850"/>
            <a:ext cx="11887201" cy="3014202"/>
          </a:xfrm>
        </p:spPr>
        <p:txBody>
          <a:bodyPr anchor="b">
            <a:normAutofit/>
          </a:bodyPr>
          <a:lstStyle>
            <a:lvl1pPr>
              <a:defRPr sz="4320"/>
            </a:lvl1pPr>
          </a:lstStyle>
          <a:p>
            <a:r>
              <a:rPr lang="en-US"/>
              <a:t>Click to edit Master title style</a:t>
            </a:r>
            <a:endParaRPr lang="en-US" dirty="0"/>
          </a:p>
        </p:txBody>
      </p:sp>
      <p:sp>
        <p:nvSpPr>
          <p:cNvPr id="4" name="Text Placeholder 3"/>
          <p:cNvSpPr>
            <a:spLocks noGrp="1"/>
          </p:cNvSpPr>
          <p:nvPr>
            <p:ph type="body" sz="half" idx="2"/>
          </p:nvPr>
        </p:nvSpPr>
        <p:spPr>
          <a:xfrm>
            <a:off x="1369637" y="5589186"/>
            <a:ext cx="11885406" cy="1368773"/>
          </a:xfrm>
        </p:spPr>
        <p:txBody>
          <a:bodyPr anchor="t">
            <a:normAutofit/>
          </a:bodyPr>
          <a:lstStyle>
            <a:lvl1pPr marL="0" indent="0">
              <a:buNone/>
              <a:defRPr sz="216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t>8/16/2024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369695" y="731520"/>
            <a:ext cx="11887198" cy="2286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69693" y="3209356"/>
            <a:ext cx="3836279" cy="822960"/>
          </a:xfrm>
        </p:spPr>
        <p:txBody>
          <a:bodyPr anchor="b">
            <a:noAutofit/>
          </a:bodyPr>
          <a:lstStyle>
            <a:lvl1pPr marL="0" indent="0">
              <a:lnSpc>
                <a:spcPct val="90000"/>
              </a:lnSpc>
              <a:buNone/>
              <a:defRPr sz="2880" b="0" cap="all" baseline="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8" name="Text Placeholder 3"/>
          <p:cNvSpPr>
            <a:spLocks noGrp="1"/>
          </p:cNvSpPr>
          <p:nvPr>
            <p:ph type="body" sz="half" idx="15"/>
          </p:nvPr>
        </p:nvSpPr>
        <p:spPr>
          <a:xfrm>
            <a:off x="1353502" y="4032316"/>
            <a:ext cx="3850482" cy="2917123"/>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9" name="Text Placeholder 4"/>
          <p:cNvSpPr>
            <a:spLocks noGrp="1"/>
          </p:cNvSpPr>
          <p:nvPr>
            <p:ph type="body" sz="quarter" idx="3"/>
          </p:nvPr>
        </p:nvSpPr>
        <p:spPr>
          <a:xfrm>
            <a:off x="5417720" y="3213162"/>
            <a:ext cx="3821262" cy="822960"/>
          </a:xfrm>
        </p:spPr>
        <p:txBody>
          <a:bodyPr anchor="b">
            <a:noAutofit/>
          </a:bodyPr>
          <a:lstStyle>
            <a:lvl1pPr marL="0" indent="0">
              <a:lnSpc>
                <a:spcPct val="90000"/>
              </a:lnSpc>
              <a:buNone/>
              <a:defRPr sz="2880" b="0" cap="all" baseline="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0" name="Text Placeholder 3"/>
          <p:cNvSpPr>
            <a:spLocks noGrp="1"/>
          </p:cNvSpPr>
          <p:nvPr>
            <p:ph type="body" sz="half" idx="16"/>
          </p:nvPr>
        </p:nvSpPr>
        <p:spPr>
          <a:xfrm>
            <a:off x="5405056" y="4036122"/>
            <a:ext cx="3834996" cy="2917123"/>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1" name="Text Placeholder 4"/>
          <p:cNvSpPr>
            <a:spLocks noGrp="1"/>
          </p:cNvSpPr>
          <p:nvPr>
            <p:ph type="body" sz="quarter" idx="13"/>
          </p:nvPr>
        </p:nvSpPr>
        <p:spPr>
          <a:xfrm>
            <a:off x="9422930" y="3209356"/>
            <a:ext cx="3833962" cy="822960"/>
          </a:xfrm>
        </p:spPr>
        <p:txBody>
          <a:bodyPr anchor="b">
            <a:noAutofit/>
          </a:bodyPr>
          <a:lstStyle>
            <a:lvl1pPr marL="0" indent="0">
              <a:lnSpc>
                <a:spcPct val="90000"/>
              </a:lnSpc>
              <a:buNone/>
              <a:defRPr sz="2880" b="0" cap="all" baseline="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2" name="Text Placeholder 3"/>
          <p:cNvSpPr>
            <a:spLocks noGrp="1"/>
          </p:cNvSpPr>
          <p:nvPr>
            <p:ph type="body" sz="half" idx="17"/>
          </p:nvPr>
        </p:nvSpPr>
        <p:spPr>
          <a:xfrm>
            <a:off x="9422930" y="4032316"/>
            <a:ext cx="3833962" cy="2917123"/>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3" name="Date Placeholder 2"/>
          <p:cNvSpPr>
            <a:spLocks noGrp="1"/>
          </p:cNvSpPr>
          <p:nvPr>
            <p:ph type="dt" sz="half" idx="10"/>
          </p:nvPr>
        </p:nvSpPr>
        <p:spPr/>
        <p:txBody>
          <a:bodyPr/>
          <a:lstStyle/>
          <a:p>
            <a:fld id="{90298CD5-6C1E-4009-B41F-6DF62E31D3BE}" type="datetimeFigureOut">
              <a:rPr lang="en-US" smtClean="0"/>
              <a:t>8/16/2024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369694" y="731520"/>
            <a:ext cx="11887199" cy="2286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69696" y="5285515"/>
            <a:ext cx="3834288" cy="691514"/>
          </a:xfrm>
        </p:spPr>
        <p:txBody>
          <a:bodyPr anchor="b">
            <a:noAutofit/>
          </a:bodyPr>
          <a:lstStyle>
            <a:lvl1pPr marL="0" indent="0">
              <a:lnSpc>
                <a:spcPct val="90000"/>
              </a:lnSpc>
              <a:buNone/>
              <a:defRPr sz="2400" b="0" cap="all" baseline="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0" name="Picture Placeholder 2"/>
          <p:cNvSpPr>
            <a:spLocks noGrp="1" noChangeAspect="1"/>
          </p:cNvSpPr>
          <p:nvPr>
            <p:ph type="pic" idx="15"/>
          </p:nvPr>
        </p:nvSpPr>
        <p:spPr>
          <a:xfrm>
            <a:off x="1369696" y="3200398"/>
            <a:ext cx="3834288" cy="18288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369696" y="5977030"/>
            <a:ext cx="3834288" cy="981412"/>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22" name="Text Placeholder 4"/>
          <p:cNvSpPr>
            <a:spLocks noGrp="1"/>
          </p:cNvSpPr>
          <p:nvPr>
            <p:ph type="body" sz="quarter" idx="3"/>
          </p:nvPr>
        </p:nvSpPr>
        <p:spPr>
          <a:xfrm>
            <a:off x="5386864" y="5285515"/>
            <a:ext cx="3840480" cy="691514"/>
          </a:xfrm>
        </p:spPr>
        <p:txBody>
          <a:bodyPr anchor="b">
            <a:noAutofit/>
          </a:bodyPr>
          <a:lstStyle>
            <a:lvl1pPr marL="0" indent="0">
              <a:lnSpc>
                <a:spcPct val="90000"/>
              </a:lnSpc>
              <a:buNone/>
              <a:defRPr sz="2400" b="0" cap="all" baseline="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3" name="Picture Placeholder 2"/>
          <p:cNvSpPr>
            <a:spLocks noGrp="1" noChangeAspect="1"/>
          </p:cNvSpPr>
          <p:nvPr>
            <p:ph type="pic" idx="21"/>
          </p:nvPr>
        </p:nvSpPr>
        <p:spPr>
          <a:xfrm>
            <a:off x="5386864" y="3200398"/>
            <a:ext cx="3838728" cy="18288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5385112" y="5977029"/>
            <a:ext cx="3840480" cy="972410"/>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25" name="Text Placeholder 4"/>
          <p:cNvSpPr>
            <a:spLocks noGrp="1"/>
          </p:cNvSpPr>
          <p:nvPr>
            <p:ph type="body" sz="quarter" idx="13"/>
          </p:nvPr>
        </p:nvSpPr>
        <p:spPr>
          <a:xfrm>
            <a:off x="9423081" y="5285514"/>
            <a:ext cx="3828889" cy="691514"/>
          </a:xfrm>
        </p:spPr>
        <p:txBody>
          <a:bodyPr anchor="b">
            <a:noAutofit/>
          </a:bodyPr>
          <a:lstStyle>
            <a:lvl1pPr marL="0" indent="0">
              <a:lnSpc>
                <a:spcPct val="90000"/>
              </a:lnSpc>
              <a:buNone/>
              <a:defRPr sz="2400" b="0" cap="all" baseline="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6" name="Picture Placeholder 2"/>
          <p:cNvSpPr>
            <a:spLocks noGrp="1" noChangeAspect="1"/>
          </p:cNvSpPr>
          <p:nvPr>
            <p:ph type="pic" idx="22"/>
          </p:nvPr>
        </p:nvSpPr>
        <p:spPr>
          <a:xfrm>
            <a:off x="9422931" y="3200398"/>
            <a:ext cx="3833963" cy="18288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9422930" y="5977025"/>
            <a:ext cx="3833962" cy="972414"/>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3" name="Date Placeholder 2"/>
          <p:cNvSpPr>
            <a:spLocks noGrp="1"/>
          </p:cNvSpPr>
          <p:nvPr>
            <p:ph type="dt" sz="half" idx="10"/>
          </p:nvPr>
        </p:nvSpPr>
        <p:spPr/>
        <p:txBody>
          <a:bodyPr/>
          <a:lstStyle/>
          <a:p>
            <a:fld id="{90298CD5-6C1E-4009-B41F-6DF62E31D3BE}" type="datetimeFigureOut">
              <a:rPr lang="en-US" smtClean="0"/>
              <a:t>8/16/2024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50881" y="731520"/>
            <a:ext cx="2406013" cy="62179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69692" y="731520"/>
            <a:ext cx="9298308" cy="621792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69693" y="1703072"/>
            <a:ext cx="11887200" cy="3423284"/>
          </a:xfrm>
        </p:spPr>
        <p:txBody>
          <a:bodyPr anchor="b">
            <a:normAutofit/>
          </a:bodyPr>
          <a:lstStyle>
            <a:lvl1pPr>
              <a:defRPr sz="4320"/>
            </a:lvl1pPr>
          </a:lstStyle>
          <a:p>
            <a:r>
              <a:rPr lang="en-US"/>
              <a:t>Click to edit Master title style</a:t>
            </a:r>
            <a:endParaRPr lang="en-US" dirty="0"/>
          </a:p>
        </p:txBody>
      </p:sp>
      <p:sp>
        <p:nvSpPr>
          <p:cNvPr id="3" name="Text Placeholder 2"/>
          <p:cNvSpPr>
            <a:spLocks noGrp="1"/>
          </p:cNvSpPr>
          <p:nvPr>
            <p:ph type="body" idx="1"/>
          </p:nvPr>
        </p:nvSpPr>
        <p:spPr>
          <a:xfrm>
            <a:off x="1369693" y="5309235"/>
            <a:ext cx="11887200" cy="1649731"/>
          </a:xfrm>
        </p:spPr>
        <p:txBody>
          <a:bodyPr>
            <a:normAutofit/>
          </a:bodyPr>
          <a:lstStyle>
            <a:lvl1pPr marL="0" indent="0">
              <a:buNone/>
              <a:defRPr sz="2160" cap="all" baseline="0">
                <a:solidFill>
                  <a:schemeClr val="tx1">
                    <a:tint val="75000"/>
                  </a:schemeClr>
                </a:solidFill>
              </a:defRPr>
            </a:lvl1pPr>
            <a:lvl2pPr marL="548640" indent="0">
              <a:buNone/>
              <a:defRPr sz="216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8/16/2024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69693" y="2699383"/>
            <a:ext cx="5854067" cy="42500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06641" y="2699383"/>
            <a:ext cx="5850253" cy="42500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8/16/2024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69693" y="742952"/>
            <a:ext cx="11887200" cy="17735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44023" y="2699383"/>
            <a:ext cx="5579740" cy="988694"/>
          </a:xfrm>
        </p:spPr>
        <p:txBody>
          <a:bodyPr anchor="b"/>
          <a:lstStyle>
            <a:lvl1pPr marL="0" indent="0">
              <a:lnSpc>
                <a:spcPct val="90000"/>
              </a:lnSpc>
              <a:buNone/>
              <a:defRPr sz="2880" b="0" cap="all" baseline="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369693" y="3688077"/>
            <a:ext cx="5854069" cy="3261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80970" y="2699382"/>
            <a:ext cx="5575922" cy="988694"/>
          </a:xfrm>
        </p:spPr>
        <p:txBody>
          <a:bodyPr anchor="b"/>
          <a:lstStyle>
            <a:lvl1pPr marL="0" indent="0">
              <a:lnSpc>
                <a:spcPct val="90000"/>
              </a:lnSpc>
              <a:buNone/>
              <a:defRPr sz="2880" b="0" cap="all" baseline="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06640" y="3688077"/>
            <a:ext cx="5850252" cy="3261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8/16/2024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8/16/2024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8/16/2024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6047" y="731521"/>
            <a:ext cx="4627244" cy="1967861"/>
          </a:xfrm>
        </p:spPr>
        <p:txBody>
          <a:bodyPr anchor="b"/>
          <a:lstStyle>
            <a:lvl1pPr>
              <a:defRPr sz="3840"/>
            </a:lvl1pPr>
          </a:lstStyle>
          <a:p>
            <a:r>
              <a:rPr lang="en-US"/>
              <a:t>Click to edit Master title style</a:t>
            </a:r>
            <a:endParaRPr lang="en-US" dirty="0"/>
          </a:p>
        </p:txBody>
      </p:sp>
      <p:sp>
        <p:nvSpPr>
          <p:cNvPr id="3" name="Content Placeholder 2"/>
          <p:cNvSpPr>
            <a:spLocks noGrp="1"/>
          </p:cNvSpPr>
          <p:nvPr>
            <p:ph idx="1"/>
          </p:nvPr>
        </p:nvSpPr>
        <p:spPr>
          <a:xfrm>
            <a:off x="6187441" y="711199"/>
            <a:ext cx="7069451" cy="623824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76047" y="2699383"/>
            <a:ext cx="4627244" cy="4250057"/>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8/16/2024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69695" y="731520"/>
            <a:ext cx="7121410" cy="1967863"/>
          </a:xfrm>
        </p:spPr>
        <p:txBody>
          <a:bodyPr anchor="b"/>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56865" y="731522"/>
            <a:ext cx="4400028" cy="621791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369693" y="2699383"/>
            <a:ext cx="7121413" cy="4250057"/>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8/16/2024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4630404" cy="8229601"/>
          </a:xfrm>
          <a:prstGeom prst="rect">
            <a:avLst/>
          </a:prstGeom>
          <a:noFill/>
        </p:spPr>
      </p:pic>
      <p:grpSp>
        <p:nvGrpSpPr>
          <p:cNvPr id="8" name="Group 7"/>
          <p:cNvGrpSpPr/>
          <p:nvPr/>
        </p:nvGrpSpPr>
        <p:grpSpPr>
          <a:xfrm>
            <a:off x="-17146" y="1"/>
            <a:ext cx="14464666" cy="82296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369695" y="742222"/>
            <a:ext cx="11887198" cy="1774284"/>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369695" y="2699384"/>
            <a:ext cx="11887199" cy="42500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48305" y="7059932"/>
            <a:ext cx="3291840" cy="438150"/>
          </a:xfrm>
          <a:prstGeom prst="rect">
            <a:avLst/>
          </a:prstGeom>
        </p:spPr>
        <p:txBody>
          <a:bodyPr vert="horz" lIns="91440" tIns="45720" rIns="91440" bIns="45720" rtlCol="0" anchor="ctr"/>
          <a:lstStyle>
            <a:lvl1pPr algn="r">
              <a:defRPr sz="1260">
                <a:solidFill>
                  <a:schemeClr val="tx1">
                    <a:tint val="75000"/>
                  </a:schemeClr>
                </a:solidFill>
              </a:defRPr>
            </a:lvl1pPr>
          </a:lstStyle>
          <a:p>
            <a:fld id="{90298CD5-6C1E-4009-B41F-6DF62E31D3BE}" type="datetimeFigureOut">
              <a:rPr lang="en-US" smtClean="0"/>
              <a:t>8/16/2024</a:t>
            </a:fld>
            <a:endParaRPr lang="en-US" dirty="0"/>
          </a:p>
        </p:txBody>
      </p:sp>
      <p:sp>
        <p:nvSpPr>
          <p:cNvPr id="5" name="Footer Placeholder 4"/>
          <p:cNvSpPr>
            <a:spLocks noGrp="1"/>
          </p:cNvSpPr>
          <p:nvPr>
            <p:ph type="ftr" sz="quarter" idx="3"/>
          </p:nvPr>
        </p:nvSpPr>
        <p:spPr>
          <a:xfrm>
            <a:off x="1369694" y="7059931"/>
            <a:ext cx="7487171" cy="438150"/>
          </a:xfrm>
          <a:prstGeom prst="rect">
            <a:avLst/>
          </a:prstGeom>
        </p:spPr>
        <p:txBody>
          <a:bodyPr vert="horz" lIns="91440" tIns="45720" rIns="91440" bIns="45720" rtlCol="0" anchor="ctr"/>
          <a:lstStyle>
            <a:lvl1pPr algn="l">
              <a:defRPr sz="126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2331586" y="7059929"/>
            <a:ext cx="925307" cy="438150"/>
          </a:xfrm>
          <a:prstGeom prst="rect">
            <a:avLst/>
          </a:prstGeom>
        </p:spPr>
        <p:txBody>
          <a:bodyPr vert="horz" lIns="91440" tIns="45720" rIns="91440" bIns="45720" rtlCol="0" anchor="ctr"/>
          <a:lstStyle>
            <a:lvl1pPr algn="r">
              <a:defRPr sz="1260">
                <a:solidFill>
                  <a:schemeClr val="tx1">
                    <a:tint val="75000"/>
                  </a:schemeClr>
                </a:solidFill>
              </a:defRPr>
            </a:lvl1pPr>
          </a:lstStyle>
          <a:p>
            <a:fld id="{4FAB73BC-B049-4115-A692-8D63A059BFB8}"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lvl1pPr algn="l" defTabSz="1097280" rtl="0" eaLnBrk="1" latinLnBrk="0" hangingPunct="1">
        <a:lnSpc>
          <a:spcPct val="90000"/>
        </a:lnSpc>
        <a:spcBef>
          <a:spcPct val="0"/>
        </a:spcBef>
        <a:buNone/>
        <a:defRPr sz="4320" kern="1200" cap="all" baseline="0">
          <a:solidFill>
            <a:schemeClr val="tx1"/>
          </a:solidFill>
          <a:latin typeface="+mj-lt"/>
          <a:ea typeface="+mj-ea"/>
          <a:cs typeface="+mj-cs"/>
        </a:defRPr>
      </a:lvl1pPr>
    </p:titleStyle>
    <p:bodyStyle>
      <a:lvl1pPr marL="274320" indent="-274320" algn="l" defTabSz="1097280" rtl="0" eaLnBrk="1" latinLnBrk="0" hangingPunct="1">
        <a:lnSpc>
          <a:spcPct val="120000"/>
        </a:lnSpc>
        <a:spcBef>
          <a:spcPts val="1200"/>
        </a:spcBef>
        <a:buSzPct val="125000"/>
        <a:buFont typeface="Arial" panose="020B0604020202020204" pitchFamily="34" charset="0"/>
        <a:buChar char="•"/>
        <a:defRPr sz="2880" kern="1200">
          <a:solidFill>
            <a:schemeClr val="tx1"/>
          </a:solidFill>
          <a:latin typeface="+mn-lt"/>
          <a:ea typeface="+mn-ea"/>
          <a:cs typeface="+mn-cs"/>
        </a:defRPr>
      </a:lvl1pPr>
      <a:lvl2pPr marL="822960" indent="-274320" algn="l" defTabSz="1097280" rtl="0" eaLnBrk="1" latinLnBrk="0" hangingPunct="1">
        <a:lnSpc>
          <a:spcPct val="120000"/>
        </a:lnSpc>
        <a:spcBef>
          <a:spcPts val="600"/>
        </a:spcBef>
        <a:buSzPct val="125000"/>
        <a:buFont typeface="Arial" panose="020B0604020202020204" pitchFamily="34" charset="0"/>
        <a:buChar char="•"/>
        <a:defRPr sz="2400" kern="1200">
          <a:solidFill>
            <a:schemeClr val="tx1"/>
          </a:solidFill>
          <a:latin typeface="+mn-lt"/>
          <a:ea typeface="+mn-ea"/>
          <a:cs typeface="+mn-cs"/>
        </a:defRPr>
      </a:lvl2pPr>
      <a:lvl3pPr marL="1371600" indent="-274320" algn="l" defTabSz="1097280" rtl="0" eaLnBrk="1" latinLnBrk="0" hangingPunct="1">
        <a:lnSpc>
          <a:spcPct val="120000"/>
        </a:lnSpc>
        <a:spcBef>
          <a:spcPts val="600"/>
        </a:spcBef>
        <a:buSzPct val="125000"/>
        <a:buFont typeface="Arial" panose="020B0604020202020204" pitchFamily="34" charset="0"/>
        <a:buChar char="•"/>
        <a:defRPr sz="2160" kern="1200">
          <a:solidFill>
            <a:schemeClr val="tx1"/>
          </a:solidFill>
          <a:latin typeface="+mn-lt"/>
          <a:ea typeface="+mn-ea"/>
          <a:cs typeface="+mn-cs"/>
        </a:defRPr>
      </a:lvl3pPr>
      <a:lvl4pPr marL="1920240" indent="-274320" algn="l" defTabSz="1097280" rtl="0" eaLnBrk="1" latinLnBrk="0" hangingPunct="1">
        <a:lnSpc>
          <a:spcPct val="120000"/>
        </a:lnSpc>
        <a:spcBef>
          <a:spcPts val="600"/>
        </a:spcBef>
        <a:buSzPct val="125000"/>
        <a:buFont typeface="Arial" panose="020B0604020202020204" pitchFamily="34" charset="0"/>
        <a:buChar char="•"/>
        <a:defRPr sz="1920" kern="1200">
          <a:solidFill>
            <a:schemeClr val="tx1"/>
          </a:solidFill>
          <a:latin typeface="+mn-lt"/>
          <a:ea typeface="+mn-ea"/>
          <a:cs typeface="+mn-cs"/>
        </a:defRPr>
      </a:lvl4pPr>
      <a:lvl5pPr marL="2468880" indent="-274320" algn="l" defTabSz="1097280" rtl="0" eaLnBrk="1" latinLnBrk="0" hangingPunct="1">
        <a:lnSpc>
          <a:spcPct val="120000"/>
        </a:lnSpc>
        <a:spcBef>
          <a:spcPts val="600"/>
        </a:spcBef>
        <a:buSzPct val="125000"/>
        <a:buFont typeface="Arial" panose="020B0604020202020204" pitchFamily="34" charset="0"/>
        <a:buChar char="•"/>
        <a:defRPr sz="1920" kern="1200">
          <a:solidFill>
            <a:schemeClr val="tx1"/>
          </a:solidFill>
          <a:latin typeface="+mn-lt"/>
          <a:ea typeface="+mn-ea"/>
          <a:cs typeface="+mn-cs"/>
        </a:defRPr>
      </a:lvl5pPr>
      <a:lvl6pPr marL="3017520" indent="-274320" algn="l" defTabSz="1097280" rtl="0" eaLnBrk="1" latinLnBrk="0" hangingPunct="1">
        <a:lnSpc>
          <a:spcPct val="120000"/>
        </a:lnSpc>
        <a:spcBef>
          <a:spcPts val="600"/>
        </a:spcBef>
        <a:buSzPct val="125000"/>
        <a:buFont typeface="Arial" panose="020B0604020202020204" pitchFamily="34" charset="0"/>
        <a:buChar char="•"/>
        <a:defRPr sz="1680" kern="1200">
          <a:solidFill>
            <a:schemeClr val="tx1"/>
          </a:solidFill>
          <a:latin typeface="+mn-lt"/>
          <a:ea typeface="+mn-ea"/>
          <a:cs typeface="+mn-cs"/>
        </a:defRPr>
      </a:lvl6pPr>
      <a:lvl7pPr marL="3566160" indent="-274320" algn="l" defTabSz="1097280" rtl="0" eaLnBrk="1" latinLnBrk="0" hangingPunct="1">
        <a:lnSpc>
          <a:spcPct val="120000"/>
        </a:lnSpc>
        <a:spcBef>
          <a:spcPts val="600"/>
        </a:spcBef>
        <a:buSzPct val="125000"/>
        <a:buFont typeface="Arial" panose="020B0604020202020204" pitchFamily="34" charset="0"/>
        <a:buChar char="•"/>
        <a:defRPr sz="1680" kern="1200">
          <a:solidFill>
            <a:schemeClr val="tx1"/>
          </a:solidFill>
          <a:latin typeface="+mn-lt"/>
          <a:ea typeface="+mn-ea"/>
          <a:cs typeface="+mn-cs"/>
        </a:defRPr>
      </a:lvl7pPr>
      <a:lvl8pPr marL="4114800" indent="-274320" algn="l" defTabSz="1097280" rtl="0" eaLnBrk="1" latinLnBrk="0" hangingPunct="1">
        <a:lnSpc>
          <a:spcPct val="120000"/>
        </a:lnSpc>
        <a:spcBef>
          <a:spcPts val="600"/>
        </a:spcBef>
        <a:buSzPct val="125000"/>
        <a:buFont typeface="Arial" panose="020B0604020202020204" pitchFamily="34" charset="0"/>
        <a:buChar char="•"/>
        <a:defRPr sz="1680" kern="1200">
          <a:solidFill>
            <a:schemeClr val="tx1"/>
          </a:solidFill>
          <a:latin typeface="+mn-lt"/>
          <a:ea typeface="+mn-ea"/>
          <a:cs typeface="+mn-cs"/>
        </a:defRPr>
      </a:lvl8pPr>
      <a:lvl9pPr marL="4663440" indent="-274320" algn="l" defTabSz="1097280" rtl="0" eaLnBrk="1" latinLnBrk="0" hangingPunct="1">
        <a:lnSpc>
          <a:spcPct val="120000"/>
        </a:lnSpc>
        <a:spcBef>
          <a:spcPts val="600"/>
        </a:spcBef>
        <a:buSzPct val="125000"/>
        <a:buFont typeface="Arial" panose="020B0604020202020204" pitchFamily="34" charset="0"/>
        <a:buChar char="•"/>
        <a:defRPr sz="168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3.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14525" y="2227161"/>
            <a:ext cx="5425237" cy="3987629"/>
          </a:xfrm>
          <a:prstGeom prst="rect">
            <a:avLst/>
          </a:prstGeom>
        </p:spPr>
      </p:pic>
      <p:sp>
        <p:nvSpPr>
          <p:cNvPr id="6" name="Text 1"/>
          <p:cNvSpPr/>
          <p:nvPr/>
        </p:nvSpPr>
        <p:spPr>
          <a:xfrm>
            <a:off x="6217243" y="501491"/>
            <a:ext cx="7530941" cy="2806065"/>
          </a:xfrm>
          <a:prstGeom prst="rect">
            <a:avLst/>
          </a:prstGeom>
          <a:noFill/>
        </p:spPr>
        <p:txBody>
          <a:bodyPr wrap="square" rtlCol="0" anchor="t"/>
          <a:lstStyle/>
          <a:p>
            <a:pPr marL="0" indent="0">
              <a:lnSpc>
                <a:spcPts val="7365"/>
              </a:lnSpc>
              <a:buNone/>
            </a:pPr>
            <a:r>
              <a:rPr lang="en-US" sz="5890" dirty="0">
                <a:solidFill>
                  <a:srgbClr val="FFFFFF"/>
                </a:solidFill>
                <a:latin typeface="Unbounded" pitchFamily="34" charset="0"/>
                <a:ea typeface="Unbounded" pitchFamily="34" charset="-122"/>
                <a:cs typeface="Unbounded" pitchFamily="34" charset="-120"/>
              </a:rPr>
              <a:t>Building a Basic Calculator in Python</a:t>
            </a:r>
            <a:endParaRPr lang="en-US" sz="5890" dirty="0"/>
          </a:p>
        </p:txBody>
      </p:sp>
      <p:sp>
        <p:nvSpPr>
          <p:cNvPr id="7" name="Text 2"/>
          <p:cNvSpPr/>
          <p:nvPr/>
        </p:nvSpPr>
        <p:spPr>
          <a:xfrm>
            <a:off x="6292928" y="3395245"/>
            <a:ext cx="7530941" cy="1843683"/>
          </a:xfrm>
          <a:prstGeom prst="rect">
            <a:avLst/>
          </a:prstGeom>
          <a:noFill/>
        </p:spPr>
        <p:txBody>
          <a:bodyPr wrap="square" rtlCol="0" anchor="t"/>
          <a:lstStyle/>
          <a:p>
            <a:pPr marL="0" indent="0">
              <a:lnSpc>
                <a:spcPts val="2905"/>
              </a:lnSpc>
              <a:buNone/>
            </a:pPr>
            <a:r>
              <a:rPr lang="en-US" sz="1815" dirty="0">
                <a:solidFill>
                  <a:srgbClr val="CAD6DE"/>
                </a:solidFill>
                <a:latin typeface="Cabin" pitchFamily="34" charset="0"/>
                <a:ea typeface="Cabin" pitchFamily="34" charset="-122"/>
                <a:cs typeface="Cabin" pitchFamily="34" charset="-120"/>
              </a:rPr>
              <a:t>This presentation explores the development of a basic calculator project using Python programming language. We'll delve into the importance of basic data structures and cover key aspects of the project, including setting up the development environment, defining functionality, handling user inputs, and implementing arithmetic operations.</a:t>
            </a:r>
            <a:endParaRPr lang="en-US" sz="1815" dirty="0"/>
          </a:p>
        </p:txBody>
      </p:sp>
      <p:sp>
        <p:nvSpPr>
          <p:cNvPr id="10" name="Text 4"/>
          <p:cNvSpPr/>
          <p:nvPr/>
        </p:nvSpPr>
        <p:spPr>
          <a:xfrm>
            <a:off x="6217243" y="6069318"/>
            <a:ext cx="7831266" cy="874407"/>
          </a:xfrm>
          <a:prstGeom prst="rect">
            <a:avLst/>
          </a:prstGeom>
          <a:noFill/>
        </p:spPr>
        <p:txBody>
          <a:bodyPr wrap="none" rtlCol="0" anchor="t"/>
          <a:lstStyle/>
          <a:p>
            <a:pPr marL="0" indent="0" algn="l">
              <a:lnSpc>
                <a:spcPts val="3175"/>
              </a:lnSpc>
              <a:buNone/>
            </a:pPr>
            <a:r>
              <a:rPr lang="en-US" sz="2270" dirty="0"/>
              <a:t>By :- Mukul</a:t>
            </a:r>
          </a:p>
          <a:p>
            <a:pPr marL="0" indent="0" algn="l">
              <a:lnSpc>
                <a:spcPts val="3175"/>
              </a:lnSpc>
              <a:buNone/>
            </a:pPr>
            <a:r>
              <a:rPr lang="en-US" sz="2270" dirty="0"/>
              <a:t>11022210101</a:t>
            </a:r>
          </a:p>
          <a:p>
            <a:pPr marL="0" indent="0" algn="l">
              <a:lnSpc>
                <a:spcPts val="3175"/>
              </a:lnSpc>
              <a:buNone/>
            </a:pPr>
            <a:r>
              <a:rPr lang="en-US" sz="2270" dirty="0" err="1"/>
              <a:t>Btech</a:t>
            </a:r>
            <a:r>
              <a:rPr lang="en-US" sz="2270" dirty="0"/>
              <a:t> C.S.E (DS &amp; AI)</a:t>
            </a:r>
          </a:p>
          <a:p>
            <a:pPr marL="0" indent="0" algn="l">
              <a:lnSpc>
                <a:spcPts val="3175"/>
              </a:lnSpc>
              <a:buNone/>
            </a:pPr>
            <a:r>
              <a:rPr lang="en-US" sz="2270" dirty="0"/>
              <a:t>3</a:t>
            </a:r>
            <a:r>
              <a:rPr lang="en-US" sz="2270" baseline="30000" dirty="0"/>
              <a:t>rd</a:t>
            </a:r>
            <a:r>
              <a:rPr lang="en-US" sz="2270" dirty="0"/>
              <a:t> Year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lstStyle/>
          <a:p>
            <a:endParaRPr lang="en-US"/>
          </a:p>
        </p:txBody>
      </p:sp>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6" name="Text 1"/>
          <p:cNvSpPr/>
          <p:nvPr/>
        </p:nvSpPr>
        <p:spPr>
          <a:xfrm>
            <a:off x="604837" y="704969"/>
            <a:ext cx="7934325" cy="1016318"/>
          </a:xfrm>
          <a:prstGeom prst="rect">
            <a:avLst/>
          </a:prstGeom>
          <a:noFill/>
        </p:spPr>
        <p:txBody>
          <a:bodyPr wrap="square" rtlCol="0" anchor="t"/>
          <a:lstStyle/>
          <a:p>
            <a:pPr marL="0" indent="0">
              <a:lnSpc>
                <a:spcPts val="4000"/>
              </a:lnSpc>
              <a:buNone/>
            </a:pPr>
            <a:r>
              <a:rPr lang="en-US" sz="3200" dirty="0">
                <a:solidFill>
                  <a:srgbClr val="FFFFFF"/>
                </a:solidFill>
                <a:latin typeface="Unbounded" pitchFamily="34" charset="0"/>
                <a:ea typeface="Unbounded" pitchFamily="34" charset="-122"/>
                <a:cs typeface="Unbounded" pitchFamily="34" charset="-120"/>
              </a:rPr>
              <a:t>Defining the Calculator's Functionality</a:t>
            </a:r>
            <a:endParaRPr lang="en-US" sz="3200" dirty="0"/>
          </a:p>
        </p:txBody>
      </p:sp>
      <p:sp>
        <p:nvSpPr>
          <p:cNvPr id="7" name="Shape 2"/>
          <p:cNvSpPr/>
          <p:nvPr/>
        </p:nvSpPr>
        <p:spPr>
          <a:xfrm>
            <a:off x="604837" y="1980486"/>
            <a:ext cx="7934325" cy="1256467"/>
          </a:xfrm>
          <a:prstGeom prst="roundRect">
            <a:avLst>
              <a:gd name="adj" fmla="val 2063"/>
            </a:avLst>
          </a:prstGeom>
          <a:solidFill>
            <a:srgbClr val="304755"/>
          </a:solidFill>
        </p:spPr>
      </p:sp>
      <p:sp>
        <p:nvSpPr>
          <p:cNvPr id="8" name="Text 3"/>
          <p:cNvSpPr/>
          <p:nvPr/>
        </p:nvSpPr>
        <p:spPr>
          <a:xfrm>
            <a:off x="777597" y="2153245"/>
            <a:ext cx="2033111" cy="254198"/>
          </a:xfrm>
          <a:prstGeom prst="rect">
            <a:avLst/>
          </a:prstGeom>
          <a:noFill/>
        </p:spPr>
        <p:txBody>
          <a:bodyPr wrap="none" rtlCol="0" anchor="t"/>
          <a:lstStyle/>
          <a:p>
            <a:pPr marL="0" indent="0">
              <a:lnSpc>
                <a:spcPts val="2000"/>
              </a:lnSpc>
              <a:buNone/>
            </a:pPr>
            <a:r>
              <a:rPr lang="en-US" sz="1600" dirty="0">
                <a:solidFill>
                  <a:srgbClr val="CAD6DE"/>
                </a:solidFill>
                <a:latin typeface="Unbounded" pitchFamily="34" charset="0"/>
                <a:ea typeface="Unbounded" pitchFamily="34" charset="-122"/>
                <a:cs typeface="Unbounded" pitchFamily="34" charset="-120"/>
              </a:rPr>
              <a:t>Addition</a:t>
            </a:r>
            <a:endParaRPr lang="en-US" sz="1600" dirty="0"/>
          </a:p>
        </p:txBody>
      </p:sp>
      <p:sp>
        <p:nvSpPr>
          <p:cNvPr id="9" name="Text 4"/>
          <p:cNvSpPr/>
          <p:nvPr/>
        </p:nvSpPr>
        <p:spPr>
          <a:xfrm>
            <a:off x="777597" y="2511028"/>
            <a:ext cx="7588806" cy="553164"/>
          </a:xfrm>
          <a:prstGeom prst="rect">
            <a:avLst/>
          </a:prstGeom>
          <a:noFill/>
        </p:spPr>
        <p:txBody>
          <a:bodyPr wrap="square" rtlCol="0" anchor="t"/>
          <a:lstStyle/>
          <a:p>
            <a:pPr marL="0" indent="0">
              <a:lnSpc>
                <a:spcPts val="2175"/>
              </a:lnSpc>
              <a:buNone/>
            </a:pPr>
            <a:r>
              <a:rPr lang="en-US" sz="1360" dirty="0">
                <a:solidFill>
                  <a:srgbClr val="CAD6DE"/>
                </a:solidFill>
                <a:latin typeface="Cabin" pitchFamily="34" charset="0"/>
                <a:ea typeface="Cabin" pitchFamily="34" charset="-122"/>
                <a:cs typeface="Cabin" pitchFamily="34" charset="-120"/>
              </a:rPr>
              <a:t>The calculator should perform the addition operation, taking two numbers as input and returning their sum.</a:t>
            </a:r>
            <a:endParaRPr lang="en-US" sz="1360" dirty="0"/>
          </a:p>
        </p:txBody>
      </p:sp>
      <p:sp>
        <p:nvSpPr>
          <p:cNvPr id="10" name="Shape 5"/>
          <p:cNvSpPr/>
          <p:nvPr/>
        </p:nvSpPr>
        <p:spPr>
          <a:xfrm>
            <a:off x="604837" y="3409712"/>
            <a:ext cx="7934325" cy="1256467"/>
          </a:xfrm>
          <a:prstGeom prst="roundRect">
            <a:avLst>
              <a:gd name="adj" fmla="val 2063"/>
            </a:avLst>
          </a:prstGeom>
          <a:solidFill>
            <a:srgbClr val="304755"/>
          </a:solidFill>
        </p:spPr>
      </p:sp>
      <p:sp>
        <p:nvSpPr>
          <p:cNvPr id="11" name="Text 6"/>
          <p:cNvSpPr/>
          <p:nvPr/>
        </p:nvSpPr>
        <p:spPr>
          <a:xfrm>
            <a:off x="777597" y="3582472"/>
            <a:ext cx="2033111" cy="254198"/>
          </a:xfrm>
          <a:prstGeom prst="rect">
            <a:avLst/>
          </a:prstGeom>
          <a:noFill/>
        </p:spPr>
        <p:txBody>
          <a:bodyPr wrap="none" rtlCol="0" anchor="t"/>
          <a:lstStyle/>
          <a:p>
            <a:pPr marL="0" indent="0">
              <a:lnSpc>
                <a:spcPts val="2000"/>
              </a:lnSpc>
              <a:buNone/>
            </a:pPr>
            <a:r>
              <a:rPr lang="en-US" sz="1600" dirty="0">
                <a:solidFill>
                  <a:srgbClr val="CAD6DE"/>
                </a:solidFill>
                <a:latin typeface="Unbounded" pitchFamily="34" charset="0"/>
                <a:ea typeface="Unbounded" pitchFamily="34" charset="-122"/>
                <a:cs typeface="Unbounded" pitchFamily="34" charset="-120"/>
              </a:rPr>
              <a:t>Subtraction</a:t>
            </a:r>
            <a:endParaRPr lang="en-US" sz="1600" dirty="0"/>
          </a:p>
        </p:txBody>
      </p:sp>
      <p:sp>
        <p:nvSpPr>
          <p:cNvPr id="12" name="Text 7"/>
          <p:cNvSpPr/>
          <p:nvPr/>
        </p:nvSpPr>
        <p:spPr>
          <a:xfrm>
            <a:off x="777597" y="3940254"/>
            <a:ext cx="7588806" cy="553164"/>
          </a:xfrm>
          <a:prstGeom prst="rect">
            <a:avLst/>
          </a:prstGeom>
          <a:noFill/>
        </p:spPr>
        <p:txBody>
          <a:bodyPr wrap="square" rtlCol="0" anchor="t"/>
          <a:lstStyle/>
          <a:p>
            <a:pPr marL="0" indent="0">
              <a:lnSpc>
                <a:spcPts val="2175"/>
              </a:lnSpc>
              <a:buNone/>
            </a:pPr>
            <a:r>
              <a:rPr lang="en-US" sz="1360" dirty="0">
                <a:solidFill>
                  <a:srgbClr val="CAD6DE"/>
                </a:solidFill>
                <a:latin typeface="Cabin" pitchFamily="34" charset="0"/>
                <a:ea typeface="Cabin" pitchFamily="34" charset="-122"/>
                <a:cs typeface="Cabin" pitchFamily="34" charset="-120"/>
              </a:rPr>
              <a:t>The calculator should perform the subtraction operation, taking two numbers as input and returning their difference.</a:t>
            </a:r>
            <a:endParaRPr lang="en-US" sz="1360" dirty="0"/>
          </a:p>
        </p:txBody>
      </p:sp>
      <p:sp>
        <p:nvSpPr>
          <p:cNvPr id="13" name="Shape 8"/>
          <p:cNvSpPr/>
          <p:nvPr/>
        </p:nvSpPr>
        <p:spPr>
          <a:xfrm>
            <a:off x="604837" y="4838938"/>
            <a:ext cx="7934325" cy="1256467"/>
          </a:xfrm>
          <a:prstGeom prst="roundRect">
            <a:avLst>
              <a:gd name="adj" fmla="val 2063"/>
            </a:avLst>
          </a:prstGeom>
          <a:solidFill>
            <a:srgbClr val="304755"/>
          </a:solidFill>
        </p:spPr>
      </p:sp>
      <p:sp>
        <p:nvSpPr>
          <p:cNvPr id="14" name="Text 9"/>
          <p:cNvSpPr/>
          <p:nvPr/>
        </p:nvSpPr>
        <p:spPr>
          <a:xfrm>
            <a:off x="777597" y="5011698"/>
            <a:ext cx="2033111" cy="254198"/>
          </a:xfrm>
          <a:prstGeom prst="rect">
            <a:avLst/>
          </a:prstGeom>
          <a:noFill/>
        </p:spPr>
        <p:txBody>
          <a:bodyPr wrap="none" rtlCol="0" anchor="t"/>
          <a:lstStyle/>
          <a:p>
            <a:pPr marL="0" indent="0">
              <a:lnSpc>
                <a:spcPts val="2000"/>
              </a:lnSpc>
              <a:buNone/>
            </a:pPr>
            <a:r>
              <a:rPr lang="en-US" sz="1600" dirty="0">
                <a:solidFill>
                  <a:srgbClr val="CAD6DE"/>
                </a:solidFill>
                <a:latin typeface="Unbounded" pitchFamily="34" charset="0"/>
                <a:ea typeface="Unbounded" pitchFamily="34" charset="-122"/>
                <a:cs typeface="Unbounded" pitchFamily="34" charset="-120"/>
              </a:rPr>
              <a:t>Multiplication</a:t>
            </a:r>
            <a:endParaRPr lang="en-US" sz="1600" dirty="0"/>
          </a:p>
        </p:txBody>
      </p:sp>
      <p:sp>
        <p:nvSpPr>
          <p:cNvPr id="15" name="Text 10"/>
          <p:cNvSpPr/>
          <p:nvPr/>
        </p:nvSpPr>
        <p:spPr>
          <a:xfrm>
            <a:off x="777597" y="5369481"/>
            <a:ext cx="7588806" cy="553164"/>
          </a:xfrm>
          <a:prstGeom prst="rect">
            <a:avLst/>
          </a:prstGeom>
          <a:noFill/>
        </p:spPr>
        <p:txBody>
          <a:bodyPr wrap="square" rtlCol="0" anchor="t"/>
          <a:lstStyle/>
          <a:p>
            <a:pPr marL="0" indent="0">
              <a:lnSpc>
                <a:spcPts val="2175"/>
              </a:lnSpc>
              <a:buNone/>
            </a:pPr>
            <a:r>
              <a:rPr lang="en-US" sz="1360" dirty="0">
                <a:solidFill>
                  <a:srgbClr val="CAD6DE"/>
                </a:solidFill>
                <a:latin typeface="Cabin" pitchFamily="34" charset="0"/>
                <a:ea typeface="Cabin" pitchFamily="34" charset="-122"/>
                <a:cs typeface="Cabin" pitchFamily="34" charset="-120"/>
              </a:rPr>
              <a:t>The calculator should perform the multiplication operation, taking two numbers as input and returning their product.</a:t>
            </a:r>
            <a:endParaRPr lang="en-US" sz="1360" dirty="0"/>
          </a:p>
        </p:txBody>
      </p:sp>
      <p:sp>
        <p:nvSpPr>
          <p:cNvPr id="16" name="Shape 11"/>
          <p:cNvSpPr/>
          <p:nvPr/>
        </p:nvSpPr>
        <p:spPr>
          <a:xfrm>
            <a:off x="604837" y="6268164"/>
            <a:ext cx="7934325" cy="1256467"/>
          </a:xfrm>
          <a:prstGeom prst="roundRect">
            <a:avLst>
              <a:gd name="adj" fmla="val 2063"/>
            </a:avLst>
          </a:prstGeom>
          <a:solidFill>
            <a:srgbClr val="304755"/>
          </a:solidFill>
        </p:spPr>
      </p:sp>
      <p:sp>
        <p:nvSpPr>
          <p:cNvPr id="17" name="Text 12"/>
          <p:cNvSpPr/>
          <p:nvPr/>
        </p:nvSpPr>
        <p:spPr>
          <a:xfrm>
            <a:off x="777597" y="6440924"/>
            <a:ext cx="2033111" cy="254198"/>
          </a:xfrm>
          <a:prstGeom prst="rect">
            <a:avLst/>
          </a:prstGeom>
          <a:noFill/>
        </p:spPr>
        <p:txBody>
          <a:bodyPr wrap="none" rtlCol="0" anchor="t"/>
          <a:lstStyle/>
          <a:p>
            <a:pPr marL="0" indent="0">
              <a:lnSpc>
                <a:spcPts val="2000"/>
              </a:lnSpc>
              <a:buNone/>
            </a:pPr>
            <a:r>
              <a:rPr lang="en-US" sz="1600" dirty="0">
                <a:solidFill>
                  <a:srgbClr val="CAD6DE"/>
                </a:solidFill>
                <a:latin typeface="Unbounded" pitchFamily="34" charset="0"/>
                <a:ea typeface="Unbounded" pitchFamily="34" charset="-122"/>
                <a:cs typeface="Unbounded" pitchFamily="34" charset="-120"/>
              </a:rPr>
              <a:t>Division</a:t>
            </a:r>
            <a:endParaRPr lang="en-US" sz="1600" dirty="0"/>
          </a:p>
        </p:txBody>
      </p:sp>
      <p:sp>
        <p:nvSpPr>
          <p:cNvPr id="18" name="Text 13"/>
          <p:cNvSpPr/>
          <p:nvPr/>
        </p:nvSpPr>
        <p:spPr>
          <a:xfrm>
            <a:off x="777597" y="6798707"/>
            <a:ext cx="7588806" cy="553164"/>
          </a:xfrm>
          <a:prstGeom prst="rect">
            <a:avLst/>
          </a:prstGeom>
          <a:noFill/>
        </p:spPr>
        <p:txBody>
          <a:bodyPr wrap="square" rtlCol="0" anchor="t"/>
          <a:lstStyle/>
          <a:p>
            <a:pPr marL="0" indent="0">
              <a:lnSpc>
                <a:spcPts val="2175"/>
              </a:lnSpc>
              <a:buNone/>
            </a:pPr>
            <a:r>
              <a:rPr lang="en-US" sz="1360" dirty="0">
                <a:solidFill>
                  <a:srgbClr val="CAD6DE"/>
                </a:solidFill>
                <a:latin typeface="Cabin" pitchFamily="34" charset="0"/>
                <a:ea typeface="Cabin" pitchFamily="34" charset="-122"/>
                <a:cs typeface="Cabin" pitchFamily="34" charset="-120"/>
              </a:rPr>
              <a:t>The calculator should perform the division operation, taking two numbers as input and returning their quotient.</a:t>
            </a:r>
            <a:endParaRPr lang="en-US" sz="1360" dirty="0"/>
          </a:p>
        </p:txBody>
      </p:sp>
      <p:pic>
        <p:nvPicPr>
          <p:cNvPr id="3" name="Content Placeholder 2" descr="Screenshot 2024-08-16 151650"/>
          <p:cNvPicPr>
            <a:picLocks noGrp="1" noChangeAspect="1"/>
          </p:cNvPicPr>
          <p:nvPr>
            <p:ph idx="1"/>
          </p:nvPr>
        </p:nvPicPr>
        <p:blipFill>
          <a:blip r:embed="rId5"/>
          <a:stretch>
            <a:fillRect/>
          </a:stretch>
        </p:blipFill>
        <p:spPr>
          <a:xfrm>
            <a:off x="9144000" y="2528570"/>
            <a:ext cx="5445125" cy="33166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endParaRPr lang="en-US"/>
          </a:p>
        </p:txBody>
      </p:sp>
      <p:pic>
        <p:nvPicPr>
          <p:cNvPr id="2" name="Image 0" descr="preencoded.png"/>
          <p:cNvPicPr>
            <a:picLocks noChangeAspect="1"/>
          </p:cNvPicPr>
          <p:nvPr/>
        </p:nvPicPr>
        <p:blipFill>
          <a:blip r:embed="rId4"/>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5"/>
          <a:stretch>
            <a:fillRect/>
          </a:stretch>
        </p:blipFill>
        <p:spPr>
          <a:xfrm>
            <a:off x="0" y="0"/>
            <a:ext cx="7247890" cy="8229600"/>
          </a:xfrm>
          <a:prstGeom prst="rect">
            <a:avLst/>
          </a:prstGeom>
        </p:spPr>
      </p:pic>
      <p:sp>
        <p:nvSpPr>
          <p:cNvPr id="6" name="Text 1"/>
          <p:cNvSpPr/>
          <p:nvPr/>
        </p:nvSpPr>
        <p:spPr>
          <a:xfrm>
            <a:off x="7327225" y="667822"/>
            <a:ext cx="7038499" cy="712827"/>
          </a:xfrm>
          <a:prstGeom prst="rect">
            <a:avLst/>
          </a:prstGeom>
          <a:noFill/>
        </p:spPr>
        <p:txBody>
          <a:bodyPr wrap="none" rtlCol="0" anchor="t"/>
          <a:lstStyle/>
          <a:p>
            <a:pPr marL="0" indent="0">
              <a:lnSpc>
                <a:spcPts val="5615"/>
              </a:lnSpc>
              <a:buNone/>
            </a:pPr>
            <a:r>
              <a:rPr lang="en-US" sz="4490" dirty="0">
                <a:solidFill>
                  <a:srgbClr val="FFFFFF"/>
                </a:solidFill>
                <a:latin typeface="Unbounded" pitchFamily="34" charset="0"/>
                <a:ea typeface="Unbounded" pitchFamily="34" charset="-122"/>
                <a:cs typeface="Unbounded" pitchFamily="34" charset="-120"/>
              </a:rPr>
              <a:t>Handling User Inputs</a:t>
            </a:r>
            <a:endParaRPr lang="en-US" sz="4490" dirty="0"/>
          </a:p>
        </p:txBody>
      </p:sp>
      <p:pic>
        <p:nvPicPr>
          <p:cNvPr id="7" name="Image 3" descr="preencoded.png"/>
          <p:cNvPicPr>
            <a:picLocks noChangeAspect="1"/>
          </p:cNvPicPr>
          <p:nvPr/>
        </p:nvPicPr>
        <p:blipFill>
          <a:blip r:embed="rId6"/>
          <a:stretch>
            <a:fillRect/>
          </a:stretch>
        </p:blipFill>
        <p:spPr>
          <a:xfrm>
            <a:off x="6334720" y="1744147"/>
            <a:ext cx="1211937" cy="1939171"/>
          </a:xfrm>
          <a:prstGeom prst="rect">
            <a:avLst/>
          </a:prstGeom>
        </p:spPr>
      </p:pic>
      <p:sp>
        <p:nvSpPr>
          <p:cNvPr id="8" name="Text 2"/>
          <p:cNvSpPr/>
          <p:nvPr/>
        </p:nvSpPr>
        <p:spPr>
          <a:xfrm>
            <a:off x="7910155" y="1986439"/>
            <a:ext cx="2851666" cy="356354"/>
          </a:xfrm>
          <a:prstGeom prst="rect">
            <a:avLst/>
          </a:prstGeom>
          <a:noFill/>
        </p:spPr>
        <p:txBody>
          <a:bodyPr wrap="none" rtlCol="0" anchor="t"/>
          <a:lstStyle/>
          <a:p>
            <a:pPr marL="0" indent="0" algn="l">
              <a:lnSpc>
                <a:spcPts val="2805"/>
              </a:lnSpc>
              <a:buNone/>
            </a:pPr>
            <a:r>
              <a:rPr lang="en-US" sz="2245" dirty="0">
                <a:solidFill>
                  <a:srgbClr val="CAD6DE"/>
                </a:solidFill>
                <a:latin typeface="Unbounded" pitchFamily="34" charset="0"/>
                <a:ea typeface="Unbounded" pitchFamily="34" charset="-122"/>
                <a:cs typeface="Unbounded" pitchFamily="34" charset="-120"/>
              </a:rPr>
              <a:t>Prompt for Input</a:t>
            </a:r>
            <a:endParaRPr lang="en-US" sz="2245" dirty="0"/>
          </a:p>
        </p:txBody>
      </p:sp>
      <p:sp>
        <p:nvSpPr>
          <p:cNvPr id="9" name="Text 3"/>
          <p:cNvSpPr/>
          <p:nvPr/>
        </p:nvSpPr>
        <p:spPr>
          <a:xfrm>
            <a:off x="7910155" y="2488168"/>
            <a:ext cx="5871924" cy="775573"/>
          </a:xfrm>
          <a:prstGeom prst="rect">
            <a:avLst/>
          </a:prstGeom>
          <a:noFill/>
        </p:spPr>
        <p:txBody>
          <a:bodyPr wrap="square" rtlCol="0" anchor="t"/>
          <a:lstStyle/>
          <a:p>
            <a:pPr marL="0" indent="0" algn="l">
              <a:lnSpc>
                <a:spcPts val="3055"/>
              </a:lnSpc>
              <a:buNone/>
            </a:pPr>
            <a:r>
              <a:rPr lang="en-US" sz="1910" dirty="0">
                <a:solidFill>
                  <a:srgbClr val="CAD6DE"/>
                </a:solidFill>
                <a:latin typeface="Cabin" pitchFamily="34" charset="0"/>
                <a:ea typeface="Cabin" pitchFamily="34" charset="-122"/>
                <a:cs typeface="Cabin" pitchFamily="34" charset="-120"/>
              </a:rPr>
              <a:t>Use the `input()` function to prompt the user for their desired operation and numbers.</a:t>
            </a:r>
            <a:endParaRPr lang="en-US" sz="1910" dirty="0"/>
          </a:p>
        </p:txBody>
      </p:sp>
      <p:pic>
        <p:nvPicPr>
          <p:cNvPr id="10" name="Image 4" descr="preencoded.png"/>
          <p:cNvPicPr>
            <a:picLocks noChangeAspect="1"/>
          </p:cNvPicPr>
          <p:nvPr/>
        </p:nvPicPr>
        <p:blipFill>
          <a:blip r:embed="rId7"/>
          <a:stretch>
            <a:fillRect/>
          </a:stretch>
        </p:blipFill>
        <p:spPr>
          <a:xfrm>
            <a:off x="6334720" y="3683317"/>
            <a:ext cx="1211937" cy="1939171"/>
          </a:xfrm>
          <a:prstGeom prst="rect">
            <a:avLst/>
          </a:prstGeom>
        </p:spPr>
      </p:pic>
      <p:sp>
        <p:nvSpPr>
          <p:cNvPr id="11" name="Text 4"/>
          <p:cNvSpPr/>
          <p:nvPr/>
        </p:nvSpPr>
        <p:spPr>
          <a:xfrm>
            <a:off x="7910155" y="3925610"/>
            <a:ext cx="2851666" cy="356354"/>
          </a:xfrm>
          <a:prstGeom prst="rect">
            <a:avLst/>
          </a:prstGeom>
          <a:noFill/>
        </p:spPr>
        <p:txBody>
          <a:bodyPr wrap="none" rtlCol="0" anchor="t"/>
          <a:lstStyle/>
          <a:p>
            <a:pPr marL="0" indent="0" algn="l">
              <a:lnSpc>
                <a:spcPts val="2805"/>
              </a:lnSpc>
              <a:buNone/>
            </a:pPr>
            <a:r>
              <a:rPr lang="en-US" sz="2245" dirty="0">
                <a:solidFill>
                  <a:srgbClr val="CAD6DE"/>
                </a:solidFill>
                <a:latin typeface="Unbounded" pitchFamily="34" charset="0"/>
                <a:ea typeface="Unbounded" pitchFamily="34" charset="-122"/>
                <a:cs typeface="Unbounded" pitchFamily="34" charset="-120"/>
              </a:rPr>
              <a:t>Data Validation</a:t>
            </a:r>
            <a:endParaRPr lang="en-US" sz="2245" dirty="0"/>
          </a:p>
        </p:txBody>
      </p:sp>
      <p:sp>
        <p:nvSpPr>
          <p:cNvPr id="12" name="Text 5"/>
          <p:cNvSpPr/>
          <p:nvPr/>
        </p:nvSpPr>
        <p:spPr>
          <a:xfrm>
            <a:off x="7910155" y="4427339"/>
            <a:ext cx="5871924" cy="775573"/>
          </a:xfrm>
          <a:prstGeom prst="rect">
            <a:avLst/>
          </a:prstGeom>
          <a:noFill/>
        </p:spPr>
        <p:txBody>
          <a:bodyPr wrap="square" rtlCol="0" anchor="t"/>
          <a:lstStyle/>
          <a:p>
            <a:pPr marL="0" indent="0" algn="l">
              <a:lnSpc>
                <a:spcPts val="3055"/>
              </a:lnSpc>
              <a:buNone/>
            </a:pPr>
            <a:r>
              <a:rPr lang="en-US" sz="1910" dirty="0">
                <a:solidFill>
                  <a:srgbClr val="CAD6DE"/>
                </a:solidFill>
                <a:latin typeface="Cabin" pitchFamily="34" charset="0"/>
                <a:ea typeface="Cabin" pitchFamily="34" charset="-122"/>
                <a:cs typeface="Cabin" pitchFamily="34" charset="-120"/>
              </a:rPr>
              <a:t>Verify that the input is valid. Ensure that the user provides numbers and an appropriate operator.</a:t>
            </a:r>
            <a:endParaRPr lang="en-US" sz="1910" dirty="0"/>
          </a:p>
        </p:txBody>
      </p:sp>
      <p:pic>
        <p:nvPicPr>
          <p:cNvPr id="13" name="Image 5" descr="preencoded.png"/>
          <p:cNvPicPr>
            <a:picLocks noChangeAspect="1"/>
          </p:cNvPicPr>
          <p:nvPr/>
        </p:nvPicPr>
        <p:blipFill>
          <a:blip r:embed="rId8"/>
          <a:stretch>
            <a:fillRect/>
          </a:stretch>
        </p:blipFill>
        <p:spPr>
          <a:xfrm>
            <a:off x="6334720" y="5622488"/>
            <a:ext cx="1211937" cy="1939171"/>
          </a:xfrm>
          <a:prstGeom prst="rect">
            <a:avLst/>
          </a:prstGeom>
        </p:spPr>
      </p:pic>
      <p:sp>
        <p:nvSpPr>
          <p:cNvPr id="14" name="Text 6"/>
          <p:cNvSpPr/>
          <p:nvPr/>
        </p:nvSpPr>
        <p:spPr>
          <a:xfrm>
            <a:off x="7910155" y="5864781"/>
            <a:ext cx="2854643" cy="356354"/>
          </a:xfrm>
          <a:prstGeom prst="rect">
            <a:avLst/>
          </a:prstGeom>
          <a:noFill/>
        </p:spPr>
        <p:txBody>
          <a:bodyPr wrap="none" rtlCol="0" anchor="t"/>
          <a:lstStyle/>
          <a:p>
            <a:pPr marL="0" indent="0" algn="l">
              <a:lnSpc>
                <a:spcPts val="2805"/>
              </a:lnSpc>
              <a:buNone/>
            </a:pPr>
            <a:r>
              <a:rPr lang="en-US" sz="2245" dirty="0">
                <a:solidFill>
                  <a:srgbClr val="CAD6DE"/>
                </a:solidFill>
                <a:latin typeface="Unbounded" pitchFamily="34" charset="0"/>
                <a:ea typeface="Unbounded" pitchFamily="34" charset="-122"/>
                <a:cs typeface="Unbounded" pitchFamily="34" charset="-120"/>
              </a:rPr>
              <a:t>Data Conversion</a:t>
            </a:r>
            <a:endParaRPr lang="en-US" sz="2245" dirty="0"/>
          </a:p>
        </p:txBody>
      </p:sp>
      <p:sp>
        <p:nvSpPr>
          <p:cNvPr id="15" name="Text 7"/>
          <p:cNvSpPr/>
          <p:nvPr/>
        </p:nvSpPr>
        <p:spPr>
          <a:xfrm>
            <a:off x="7910155" y="6366510"/>
            <a:ext cx="5871924" cy="775573"/>
          </a:xfrm>
          <a:prstGeom prst="rect">
            <a:avLst/>
          </a:prstGeom>
          <a:noFill/>
        </p:spPr>
        <p:txBody>
          <a:bodyPr wrap="square" rtlCol="0" anchor="t"/>
          <a:lstStyle/>
          <a:p>
            <a:pPr marL="0" indent="0" algn="l">
              <a:lnSpc>
                <a:spcPts val="3055"/>
              </a:lnSpc>
              <a:buNone/>
            </a:pPr>
            <a:r>
              <a:rPr lang="en-US" sz="1910" dirty="0">
                <a:solidFill>
                  <a:srgbClr val="CAD6DE"/>
                </a:solidFill>
                <a:latin typeface="Cabin" pitchFamily="34" charset="0"/>
                <a:ea typeface="Cabin" pitchFamily="34" charset="-122"/>
                <a:cs typeface="Cabin" pitchFamily="34" charset="-120"/>
              </a:rPr>
              <a:t>Convert the user's input from strings to numerical data types (integers or floats).</a:t>
            </a:r>
            <a:endParaRPr lang="en-US" sz="1910" dirty="0"/>
          </a:p>
        </p:txBody>
      </p:sp>
      <p:pic>
        <p:nvPicPr>
          <p:cNvPr id="3" name="Content Placeholder 2"/>
          <p:cNvPicPr>
            <a:picLocks noGrp="1" noChangeAspect="1"/>
          </p:cNvPicPr>
          <p:nvPr>
            <p:ph idx="1"/>
            <p:custDataLst>
              <p:tags r:id="rId1"/>
            </p:custDataLst>
          </p:nvPr>
        </p:nvPicPr>
        <p:blipFill>
          <a:blip r:embed="rId9"/>
          <a:stretch>
            <a:fillRect/>
          </a:stretch>
        </p:blipFill>
        <p:spPr>
          <a:xfrm>
            <a:off x="0" y="1898015"/>
            <a:ext cx="7251065" cy="42500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p:cNvSpPr>
            <a:spLocks noGrp="1"/>
          </p:cNvSpPr>
          <p:nvPr>
            <p:ph type="title"/>
          </p:nvPr>
        </p:nvSpPr>
        <p:spPr/>
        <p:txBody>
          <a:bodyPr/>
          <a:lstStyle/>
          <a:p>
            <a:endParaRPr lang="en-US"/>
          </a:p>
        </p:txBody>
      </p:sp>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8604885" y="0"/>
            <a:ext cx="6025515" cy="8229600"/>
          </a:xfrm>
          <a:prstGeom prst="rect">
            <a:avLst/>
          </a:prstGeom>
        </p:spPr>
      </p:pic>
      <p:sp>
        <p:nvSpPr>
          <p:cNvPr id="6" name="Text 1"/>
          <p:cNvSpPr/>
          <p:nvPr/>
        </p:nvSpPr>
        <p:spPr>
          <a:xfrm>
            <a:off x="753189" y="1252538"/>
            <a:ext cx="7637621" cy="1265873"/>
          </a:xfrm>
          <a:prstGeom prst="rect">
            <a:avLst/>
          </a:prstGeom>
          <a:noFill/>
        </p:spPr>
        <p:txBody>
          <a:bodyPr wrap="square" rtlCol="0" anchor="t"/>
          <a:lstStyle/>
          <a:p>
            <a:pPr marL="0" indent="0">
              <a:lnSpc>
                <a:spcPts val="4985"/>
              </a:lnSpc>
              <a:buNone/>
            </a:pPr>
            <a:r>
              <a:rPr lang="en-US" sz="3985" dirty="0">
                <a:solidFill>
                  <a:srgbClr val="FFFFFF"/>
                </a:solidFill>
                <a:latin typeface="Unbounded" pitchFamily="34" charset="0"/>
                <a:ea typeface="Unbounded" pitchFamily="34" charset="-122"/>
                <a:cs typeface="Unbounded" pitchFamily="34" charset="-120"/>
              </a:rPr>
              <a:t>Performing Arithmetic Operations</a:t>
            </a:r>
            <a:endParaRPr lang="en-US" sz="3985" dirty="0"/>
          </a:p>
        </p:txBody>
      </p:sp>
      <p:sp>
        <p:nvSpPr>
          <p:cNvPr id="7" name="Shape 2"/>
          <p:cNvSpPr/>
          <p:nvPr/>
        </p:nvSpPr>
        <p:spPr>
          <a:xfrm>
            <a:off x="753189" y="2841188"/>
            <a:ext cx="7637621" cy="4135755"/>
          </a:xfrm>
          <a:prstGeom prst="roundRect">
            <a:avLst>
              <a:gd name="adj" fmla="val 781"/>
            </a:avLst>
          </a:prstGeom>
          <a:noFill/>
          <a:ln w="7620">
            <a:solidFill>
              <a:srgbClr val="FFFFFF">
                <a:alpha val="24000"/>
              </a:srgbClr>
            </a:solidFill>
            <a:prstDash val="solid"/>
          </a:ln>
        </p:spPr>
      </p:sp>
      <p:sp>
        <p:nvSpPr>
          <p:cNvPr id="8" name="Shape 3"/>
          <p:cNvSpPr/>
          <p:nvPr/>
        </p:nvSpPr>
        <p:spPr>
          <a:xfrm>
            <a:off x="760809" y="2848808"/>
            <a:ext cx="7621548" cy="617577"/>
          </a:xfrm>
          <a:prstGeom prst="rect">
            <a:avLst/>
          </a:prstGeom>
          <a:solidFill>
            <a:srgbClr val="FFFFFF">
              <a:alpha val="4000"/>
            </a:srgbClr>
          </a:solidFill>
        </p:spPr>
      </p:sp>
      <p:sp>
        <p:nvSpPr>
          <p:cNvPr id="9" name="Text 4"/>
          <p:cNvSpPr/>
          <p:nvPr/>
        </p:nvSpPr>
        <p:spPr>
          <a:xfrm>
            <a:off x="976908" y="2985492"/>
            <a:ext cx="2106097" cy="344210"/>
          </a:xfrm>
          <a:prstGeom prst="rect">
            <a:avLst/>
          </a:prstGeom>
          <a:noFill/>
        </p:spPr>
        <p:txBody>
          <a:bodyPr wrap="none" rtlCol="0" anchor="t"/>
          <a:lstStyle/>
          <a:p>
            <a:pPr marL="0" indent="0">
              <a:lnSpc>
                <a:spcPts val="2710"/>
              </a:lnSpc>
              <a:buNone/>
            </a:pPr>
            <a:r>
              <a:rPr lang="en-US" sz="1695" dirty="0">
                <a:solidFill>
                  <a:srgbClr val="CAD6DE"/>
                </a:solidFill>
                <a:latin typeface="Cabin" pitchFamily="34" charset="0"/>
                <a:ea typeface="Cabin" pitchFamily="34" charset="-122"/>
                <a:cs typeface="Cabin" pitchFamily="34" charset="-120"/>
              </a:rPr>
              <a:t>Operator</a:t>
            </a:r>
            <a:endParaRPr lang="en-US" sz="1695" dirty="0"/>
          </a:p>
        </p:txBody>
      </p:sp>
      <p:sp>
        <p:nvSpPr>
          <p:cNvPr id="10" name="Text 5"/>
          <p:cNvSpPr/>
          <p:nvPr/>
        </p:nvSpPr>
        <p:spPr>
          <a:xfrm>
            <a:off x="3520916" y="2985492"/>
            <a:ext cx="2102287" cy="344210"/>
          </a:xfrm>
          <a:prstGeom prst="rect">
            <a:avLst/>
          </a:prstGeom>
          <a:noFill/>
        </p:spPr>
        <p:txBody>
          <a:bodyPr wrap="none" rtlCol="0" anchor="t"/>
          <a:lstStyle/>
          <a:p>
            <a:pPr marL="0" indent="0">
              <a:lnSpc>
                <a:spcPts val="2710"/>
              </a:lnSpc>
              <a:buNone/>
            </a:pPr>
            <a:r>
              <a:rPr lang="en-US" sz="1695" dirty="0">
                <a:solidFill>
                  <a:srgbClr val="CAD6DE"/>
                </a:solidFill>
                <a:latin typeface="Cabin" pitchFamily="34" charset="0"/>
                <a:ea typeface="Cabin" pitchFamily="34" charset="-122"/>
                <a:cs typeface="Cabin" pitchFamily="34" charset="-120"/>
              </a:rPr>
              <a:t>Symbol</a:t>
            </a:r>
            <a:endParaRPr lang="en-US" sz="1695" dirty="0"/>
          </a:p>
        </p:txBody>
      </p:sp>
      <p:sp>
        <p:nvSpPr>
          <p:cNvPr id="11" name="Text 6"/>
          <p:cNvSpPr/>
          <p:nvPr/>
        </p:nvSpPr>
        <p:spPr>
          <a:xfrm>
            <a:off x="6061115" y="2985492"/>
            <a:ext cx="2106097" cy="344210"/>
          </a:xfrm>
          <a:prstGeom prst="rect">
            <a:avLst/>
          </a:prstGeom>
          <a:noFill/>
        </p:spPr>
        <p:txBody>
          <a:bodyPr wrap="none" rtlCol="0" anchor="t"/>
          <a:lstStyle/>
          <a:p>
            <a:pPr marL="0" indent="0">
              <a:lnSpc>
                <a:spcPts val="2710"/>
              </a:lnSpc>
              <a:buNone/>
            </a:pPr>
            <a:r>
              <a:rPr lang="en-US" sz="1695" dirty="0">
                <a:solidFill>
                  <a:srgbClr val="CAD6DE"/>
                </a:solidFill>
                <a:latin typeface="Cabin" pitchFamily="34" charset="0"/>
                <a:ea typeface="Cabin" pitchFamily="34" charset="-122"/>
                <a:cs typeface="Cabin" pitchFamily="34" charset="-120"/>
              </a:rPr>
              <a:t>Operation</a:t>
            </a:r>
            <a:endParaRPr lang="en-US" sz="1695" dirty="0"/>
          </a:p>
        </p:txBody>
      </p:sp>
      <p:sp>
        <p:nvSpPr>
          <p:cNvPr id="12" name="Shape 7"/>
          <p:cNvSpPr/>
          <p:nvPr/>
        </p:nvSpPr>
        <p:spPr>
          <a:xfrm>
            <a:off x="760809" y="3466386"/>
            <a:ext cx="7621548" cy="617577"/>
          </a:xfrm>
          <a:prstGeom prst="rect">
            <a:avLst/>
          </a:prstGeom>
          <a:solidFill>
            <a:srgbClr val="000000">
              <a:alpha val="4000"/>
            </a:srgbClr>
          </a:solidFill>
        </p:spPr>
      </p:sp>
      <p:sp>
        <p:nvSpPr>
          <p:cNvPr id="13" name="Text 8"/>
          <p:cNvSpPr/>
          <p:nvPr/>
        </p:nvSpPr>
        <p:spPr>
          <a:xfrm>
            <a:off x="976908" y="3603069"/>
            <a:ext cx="2106097" cy="344210"/>
          </a:xfrm>
          <a:prstGeom prst="rect">
            <a:avLst/>
          </a:prstGeom>
          <a:noFill/>
        </p:spPr>
        <p:txBody>
          <a:bodyPr wrap="none" rtlCol="0" anchor="t"/>
          <a:lstStyle/>
          <a:p>
            <a:pPr marL="0" indent="0">
              <a:lnSpc>
                <a:spcPts val="2710"/>
              </a:lnSpc>
              <a:buNone/>
            </a:pPr>
            <a:r>
              <a:rPr lang="en-US" sz="1695" dirty="0">
                <a:solidFill>
                  <a:srgbClr val="CAD6DE"/>
                </a:solidFill>
                <a:latin typeface="Cabin" pitchFamily="34" charset="0"/>
                <a:ea typeface="Cabin" pitchFamily="34" charset="-122"/>
                <a:cs typeface="Cabin" pitchFamily="34" charset="-120"/>
              </a:rPr>
              <a:t>Addition</a:t>
            </a:r>
            <a:endParaRPr lang="en-US" sz="1695" dirty="0"/>
          </a:p>
        </p:txBody>
      </p:sp>
      <p:sp>
        <p:nvSpPr>
          <p:cNvPr id="14" name="Text 9"/>
          <p:cNvSpPr/>
          <p:nvPr/>
        </p:nvSpPr>
        <p:spPr>
          <a:xfrm>
            <a:off x="3520916" y="3603069"/>
            <a:ext cx="2102287" cy="344210"/>
          </a:xfrm>
          <a:prstGeom prst="rect">
            <a:avLst/>
          </a:prstGeom>
          <a:noFill/>
        </p:spPr>
        <p:txBody>
          <a:bodyPr wrap="none" rtlCol="0" anchor="t"/>
          <a:lstStyle/>
          <a:p>
            <a:pPr marL="0" indent="0">
              <a:lnSpc>
                <a:spcPts val="2710"/>
              </a:lnSpc>
              <a:buNone/>
            </a:pPr>
            <a:r>
              <a:rPr lang="en-US" sz="1695" dirty="0">
                <a:solidFill>
                  <a:srgbClr val="CAD6DE"/>
                </a:solidFill>
                <a:latin typeface="Cabin" pitchFamily="34" charset="0"/>
                <a:ea typeface="Cabin" pitchFamily="34" charset="-122"/>
                <a:cs typeface="Cabin" pitchFamily="34" charset="-120"/>
              </a:rPr>
              <a:t>+</a:t>
            </a:r>
            <a:endParaRPr lang="en-US" sz="1695" dirty="0"/>
          </a:p>
        </p:txBody>
      </p:sp>
      <p:sp>
        <p:nvSpPr>
          <p:cNvPr id="15" name="Text 10"/>
          <p:cNvSpPr/>
          <p:nvPr/>
        </p:nvSpPr>
        <p:spPr>
          <a:xfrm>
            <a:off x="6061115" y="3603069"/>
            <a:ext cx="2106097" cy="344210"/>
          </a:xfrm>
          <a:prstGeom prst="rect">
            <a:avLst/>
          </a:prstGeom>
          <a:noFill/>
        </p:spPr>
        <p:txBody>
          <a:bodyPr wrap="none" rtlCol="0" anchor="t"/>
          <a:lstStyle/>
          <a:p>
            <a:pPr marL="0" indent="0">
              <a:lnSpc>
                <a:spcPts val="2710"/>
              </a:lnSpc>
              <a:buNone/>
            </a:pPr>
            <a:r>
              <a:rPr lang="en-US" sz="1695" dirty="0">
                <a:solidFill>
                  <a:srgbClr val="CAD6DE"/>
                </a:solidFill>
                <a:latin typeface="Cabin" pitchFamily="34" charset="0"/>
                <a:ea typeface="Cabin" pitchFamily="34" charset="-122"/>
                <a:cs typeface="Cabin" pitchFamily="34" charset="-120"/>
              </a:rPr>
              <a:t>Sum of two numbers</a:t>
            </a:r>
            <a:endParaRPr lang="en-US" sz="1695" dirty="0"/>
          </a:p>
        </p:txBody>
      </p:sp>
      <p:sp>
        <p:nvSpPr>
          <p:cNvPr id="16" name="Shape 11"/>
          <p:cNvSpPr/>
          <p:nvPr/>
        </p:nvSpPr>
        <p:spPr>
          <a:xfrm>
            <a:off x="760809" y="4083963"/>
            <a:ext cx="7621548" cy="961787"/>
          </a:xfrm>
          <a:prstGeom prst="rect">
            <a:avLst/>
          </a:prstGeom>
          <a:solidFill>
            <a:srgbClr val="FFFFFF">
              <a:alpha val="4000"/>
            </a:srgbClr>
          </a:solidFill>
        </p:spPr>
      </p:sp>
      <p:sp>
        <p:nvSpPr>
          <p:cNvPr id="17" name="Text 12"/>
          <p:cNvSpPr/>
          <p:nvPr/>
        </p:nvSpPr>
        <p:spPr>
          <a:xfrm>
            <a:off x="976908" y="4220647"/>
            <a:ext cx="2106097" cy="344210"/>
          </a:xfrm>
          <a:prstGeom prst="rect">
            <a:avLst/>
          </a:prstGeom>
          <a:noFill/>
        </p:spPr>
        <p:txBody>
          <a:bodyPr wrap="none" rtlCol="0" anchor="t"/>
          <a:lstStyle/>
          <a:p>
            <a:pPr marL="0" indent="0">
              <a:lnSpc>
                <a:spcPts val="2710"/>
              </a:lnSpc>
              <a:buNone/>
            </a:pPr>
            <a:r>
              <a:rPr lang="en-US" sz="1695" dirty="0">
                <a:solidFill>
                  <a:srgbClr val="CAD6DE"/>
                </a:solidFill>
                <a:latin typeface="Cabin" pitchFamily="34" charset="0"/>
                <a:ea typeface="Cabin" pitchFamily="34" charset="-122"/>
                <a:cs typeface="Cabin" pitchFamily="34" charset="-120"/>
              </a:rPr>
              <a:t>Subtraction</a:t>
            </a:r>
            <a:endParaRPr lang="en-US" sz="1695" dirty="0"/>
          </a:p>
        </p:txBody>
      </p:sp>
      <p:sp>
        <p:nvSpPr>
          <p:cNvPr id="18" name="Text 13"/>
          <p:cNvSpPr/>
          <p:nvPr/>
        </p:nvSpPr>
        <p:spPr>
          <a:xfrm>
            <a:off x="3520916" y="4220647"/>
            <a:ext cx="2102287" cy="344210"/>
          </a:xfrm>
          <a:prstGeom prst="rect">
            <a:avLst/>
          </a:prstGeom>
          <a:noFill/>
        </p:spPr>
        <p:txBody>
          <a:bodyPr wrap="none" rtlCol="0" anchor="t"/>
          <a:lstStyle/>
          <a:p>
            <a:pPr marL="0" indent="0">
              <a:lnSpc>
                <a:spcPts val="2710"/>
              </a:lnSpc>
              <a:buNone/>
            </a:pPr>
            <a:r>
              <a:rPr lang="en-US" sz="1695" dirty="0">
                <a:solidFill>
                  <a:srgbClr val="CAD6DE"/>
                </a:solidFill>
                <a:latin typeface="Cabin" pitchFamily="34" charset="0"/>
                <a:ea typeface="Cabin" pitchFamily="34" charset="-122"/>
                <a:cs typeface="Cabin" pitchFamily="34" charset="-120"/>
              </a:rPr>
              <a:t>-</a:t>
            </a:r>
            <a:endParaRPr lang="en-US" sz="1695" dirty="0"/>
          </a:p>
        </p:txBody>
      </p:sp>
      <p:sp>
        <p:nvSpPr>
          <p:cNvPr id="19" name="Text 14"/>
          <p:cNvSpPr/>
          <p:nvPr/>
        </p:nvSpPr>
        <p:spPr>
          <a:xfrm>
            <a:off x="6061115" y="4220647"/>
            <a:ext cx="2106097" cy="688419"/>
          </a:xfrm>
          <a:prstGeom prst="rect">
            <a:avLst/>
          </a:prstGeom>
          <a:noFill/>
        </p:spPr>
        <p:txBody>
          <a:bodyPr wrap="square" rtlCol="0" anchor="t"/>
          <a:lstStyle/>
          <a:p>
            <a:pPr marL="0" indent="0">
              <a:lnSpc>
                <a:spcPts val="2710"/>
              </a:lnSpc>
              <a:buNone/>
            </a:pPr>
            <a:r>
              <a:rPr lang="en-US" sz="1695" dirty="0">
                <a:solidFill>
                  <a:srgbClr val="CAD6DE"/>
                </a:solidFill>
                <a:latin typeface="Cabin" pitchFamily="34" charset="0"/>
                <a:ea typeface="Cabin" pitchFamily="34" charset="-122"/>
                <a:cs typeface="Cabin" pitchFamily="34" charset="-120"/>
              </a:rPr>
              <a:t>Difference between two numbers</a:t>
            </a:r>
            <a:endParaRPr lang="en-US" sz="1695" dirty="0"/>
          </a:p>
        </p:txBody>
      </p:sp>
      <p:sp>
        <p:nvSpPr>
          <p:cNvPr id="20" name="Shape 15"/>
          <p:cNvSpPr/>
          <p:nvPr/>
        </p:nvSpPr>
        <p:spPr>
          <a:xfrm>
            <a:off x="760809" y="5045750"/>
            <a:ext cx="7621548" cy="961787"/>
          </a:xfrm>
          <a:prstGeom prst="rect">
            <a:avLst/>
          </a:prstGeom>
          <a:solidFill>
            <a:srgbClr val="000000">
              <a:alpha val="4000"/>
            </a:srgbClr>
          </a:solidFill>
        </p:spPr>
      </p:sp>
      <p:sp>
        <p:nvSpPr>
          <p:cNvPr id="21" name="Text 16"/>
          <p:cNvSpPr/>
          <p:nvPr/>
        </p:nvSpPr>
        <p:spPr>
          <a:xfrm>
            <a:off x="976908" y="5182433"/>
            <a:ext cx="2106097" cy="344210"/>
          </a:xfrm>
          <a:prstGeom prst="rect">
            <a:avLst/>
          </a:prstGeom>
          <a:noFill/>
        </p:spPr>
        <p:txBody>
          <a:bodyPr wrap="none" rtlCol="0" anchor="t"/>
          <a:lstStyle/>
          <a:p>
            <a:pPr marL="0" indent="0">
              <a:lnSpc>
                <a:spcPts val="2710"/>
              </a:lnSpc>
              <a:buNone/>
            </a:pPr>
            <a:r>
              <a:rPr lang="en-US" sz="1695" dirty="0">
                <a:solidFill>
                  <a:srgbClr val="CAD6DE"/>
                </a:solidFill>
                <a:latin typeface="Cabin" pitchFamily="34" charset="0"/>
                <a:ea typeface="Cabin" pitchFamily="34" charset="-122"/>
                <a:cs typeface="Cabin" pitchFamily="34" charset="-120"/>
              </a:rPr>
              <a:t>Multiplication</a:t>
            </a:r>
            <a:endParaRPr lang="en-US" sz="1695" dirty="0"/>
          </a:p>
        </p:txBody>
      </p:sp>
      <p:sp>
        <p:nvSpPr>
          <p:cNvPr id="22" name="Text 17"/>
          <p:cNvSpPr/>
          <p:nvPr/>
        </p:nvSpPr>
        <p:spPr>
          <a:xfrm>
            <a:off x="3520916" y="5182433"/>
            <a:ext cx="2102287" cy="344210"/>
          </a:xfrm>
          <a:prstGeom prst="rect">
            <a:avLst/>
          </a:prstGeom>
          <a:noFill/>
        </p:spPr>
        <p:txBody>
          <a:bodyPr wrap="none" rtlCol="0" anchor="t"/>
          <a:lstStyle/>
          <a:p>
            <a:pPr marL="0" indent="0">
              <a:lnSpc>
                <a:spcPts val="2710"/>
              </a:lnSpc>
              <a:buNone/>
            </a:pPr>
            <a:r>
              <a:rPr lang="en-US" sz="1695" dirty="0">
                <a:solidFill>
                  <a:srgbClr val="CAD6DE"/>
                </a:solidFill>
                <a:latin typeface="Cabin" pitchFamily="34" charset="0"/>
                <a:ea typeface="Cabin" pitchFamily="34" charset="-122"/>
                <a:cs typeface="Cabin" pitchFamily="34" charset="-120"/>
              </a:rPr>
              <a:t>*</a:t>
            </a:r>
            <a:endParaRPr lang="en-US" sz="1695" dirty="0"/>
          </a:p>
        </p:txBody>
      </p:sp>
      <p:sp>
        <p:nvSpPr>
          <p:cNvPr id="23" name="Text 18"/>
          <p:cNvSpPr/>
          <p:nvPr/>
        </p:nvSpPr>
        <p:spPr>
          <a:xfrm>
            <a:off x="6061115" y="5182433"/>
            <a:ext cx="2106097" cy="688419"/>
          </a:xfrm>
          <a:prstGeom prst="rect">
            <a:avLst/>
          </a:prstGeom>
          <a:noFill/>
        </p:spPr>
        <p:txBody>
          <a:bodyPr wrap="square" rtlCol="0" anchor="t"/>
          <a:lstStyle/>
          <a:p>
            <a:pPr marL="0" indent="0">
              <a:lnSpc>
                <a:spcPts val="2710"/>
              </a:lnSpc>
              <a:buNone/>
            </a:pPr>
            <a:r>
              <a:rPr lang="en-US" sz="1695" dirty="0">
                <a:solidFill>
                  <a:srgbClr val="CAD6DE"/>
                </a:solidFill>
                <a:latin typeface="Cabin" pitchFamily="34" charset="0"/>
                <a:ea typeface="Cabin" pitchFamily="34" charset="-122"/>
                <a:cs typeface="Cabin" pitchFamily="34" charset="-120"/>
              </a:rPr>
              <a:t>Product of two numbers</a:t>
            </a:r>
            <a:endParaRPr lang="en-US" sz="1695" dirty="0"/>
          </a:p>
        </p:txBody>
      </p:sp>
      <p:sp>
        <p:nvSpPr>
          <p:cNvPr id="24" name="Shape 19"/>
          <p:cNvSpPr/>
          <p:nvPr/>
        </p:nvSpPr>
        <p:spPr>
          <a:xfrm>
            <a:off x="760809" y="6007537"/>
            <a:ext cx="7621548" cy="961787"/>
          </a:xfrm>
          <a:prstGeom prst="rect">
            <a:avLst/>
          </a:prstGeom>
          <a:solidFill>
            <a:srgbClr val="FFFFFF">
              <a:alpha val="4000"/>
            </a:srgbClr>
          </a:solidFill>
        </p:spPr>
      </p:sp>
      <p:sp>
        <p:nvSpPr>
          <p:cNvPr id="25" name="Text 20"/>
          <p:cNvSpPr/>
          <p:nvPr/>
        </p:nvSpPr>
        <p:spPr>
          <a:xfrm>
            <a:off x="976908" y="6144220"/>
            <a:ext cx="2106097" cy="344210"/>
          </a:xfrm>
          <a:prstGeom prst="rect">
            <a:avLst/>
          </a:prstGeom>
          <a:noFill/>
        </p:spPr>
        <p:txBody>
          <a:bodyPr wrap="none" rtlCol="0" anchor="t"/>
          <a:lstStyle/>
          <a:p>
            <a:pPr marL="0" indent="0">
              <a:lnSpc>
                <a:spcPts val="2710"/>
              </a:lnSpc>
              <a:buNone/>
            </a:pPr>
            <a:r>
              <a:rPr lang="en-US" sz="1695" dirty="0">
                <a:solidFill>
                  <a:srgbClr val="CAD6DE"/>
                </a:solidFill>
                <a:latin typeface="Cabin" pitchFamily="34" charset="0"/>
                <a:ea typeface="Cabin" pitchFamily="34" charset="-122"/>
                <a:cs typeface="Cabin" pitchFamily="34" charset="-120"/>
              </a:rPr>
              <a:t>Division</a:t>
            </a:r>
            <a:endParaRPr lang="en-US" sz="1695" dirty="0"/>
          </a:p>
        </p:txBody>
      </p:sp>
      <p:sp>
        <p:nvSpPr>
          <p:cNvPr id="26" name="Text 21"/>
          <p:cNvSpPr/>
          <p:nvPr/>
        </p:nvSpPr>
        <p:spPr>
          <a:xfrm>
            <a:off x="3520916" y="6144220"/>
            <a:ext cx="2102287" cy="344210"/>
          </a:xfrm>
          <a:prstGeom prst="rect">
            <a:avLst/>
          </a:prstGeom>
          <a:noFill/>
        </p:spPr>
        <p:txBody>
          <a:bodyPr wrap="none" rtlCol="0" anchor="t"/>
          <a:lstStyle/>
          <a:p>
            <a:pPr marL="0" indent="0">
              <a:lnSpc>
                <a:spcPts val="2710"/>
              </a:lnSpc>
              <a:buNone/>
            </a:pPr>
            <a:r>
              <a:rPr lang="en-US" sz="1695" dirty="0">
                <a:solidFill>
                  <a:srgbClr val="CAD6DE"/>
                </a:solidFill>
                <a:latin typeface="Cabin" pitchFamily="34" charset="0"/>
                <a:ea typeface="Cabin" pitchFamily="34" charset="-122"/>
                <a:cs typeface="Cabin" pitchFamily="34" charset="-120"/>
              </a:rPr>
              <a:t>/</a:t>
            </a:r>
            <a:endParaRPr lang="en-US" sz="1695" dirty="0"/>
          </a:p>
        </p:txBody>
      </p:sp>
      <p:sp>
        <p:nvSpPr>
          <p:cNvPr id="27" name="Text 22"/>
          <p:cNvSpPr/>
          <p:nvPr/>
        </p:nvSpPr>
        <p:spPr>
          <a:xfrm>
            <a:off x="6061115" y="6144220"/>
            <a:ext cx="2106097" cy="688419"/>
          </a:xfrm>
          <a:prstGeom prst="rect">
            <a:avLst/>
          </a:prstGeom>
          <a:noFill/>
        </p:spPr>
        <p:txBody>
          <a:bodyPr wrap="square" rtlCol="0" anchor="t"/>
          <a:lstStyle/>
          <a:p>
            <a:pPr marL="0" indent="0">
              <a:lnSpc>
                <a:spcPts val="2710"/>
              </a:lnSpc>
              <a:buNone/>
            </a:pPr>
            <a:r>
              <a:rPr lang="en-US" sz="1695" dirty="0">
                <a:solidFill>
                  <a:srgbClr val="CAD6DE"/>
                </a:solidFill>
                <a:latin typeface="Cabin" pitchFamily="34" charset="0"/>
                <a:ea typeface="Cabin" pitchFamily="34" charset="-122"/>
                <a:cs typeface="Cabin" pitchFamily="34" charset="-120"/>
              </a:rPr>
              <a:t>Quotient of two numbers</a:t>
            </a:r>
            <a:endParaRPr lang="en-US" sz="1695" dirty="0"/>
          </a:p>
        </p:txBody>
      </p:sp>
      <p:pic>
        <p:nvPicPr>
          <p:cNvPr id="3" name="Content Placeholder 2" descr="Screenshot 2024-08-16 151657"/>
          <p:cNvPicPr>
            <a:picLocks noGrp="1" noChangeAspect="1"/>
          </p:cNvPicPr>
          <p:nvPr>
            <p:ph sz="half" idx="1"/>
          </p:nvPr>
        </p:nvPicPr>
        <p:blipFill>
          <a:blip r:embed="rId5"/>
          <a:stretch>
            <a:fillRect/>
          </a:stretch>
        </p:blipFill>
        <p:spPr>
          <a:xfrm>
            <a:off x="8828721" y="1984275"/>
            <a:ext cx="5251189" cy="392600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8420986" y="0"/>
            <a:ext cx="6209414" cy="8229600"/>
          </a:xfrm>
          <a:prstGeom prst="rect">
            <a:avLst/>
          </a:prstGeom>
        </p:spPr>
      </p:pic>
      <p:sp>
        <p:nvSpPr>
          <p:cNvPr id="6" name="Text 1"/>
          <p:cNvSpPr/>
          <p:nvPr/>
        </p:nvSpPr>
        <p:spPr>
          <a:xfrm>
            <a:off x="637342" y="646033"/>
            <a:ext cx="7869317" cy="1071086"/>
          </a:xfrm>
          <a:prstGeom prst="rect">
            <a:avLst/>
          </a:prstGeom>
          <a:noFill/>
        </p:spPr>
        <p:txBody>
          <a:bodyPr wrap="square" rtlCol="0" anchor="t"/>
          <a:lstStyle/>
          <a:p>
            <a:pPr marL="0" indent="0">
              <a:lnSpc>
                <a:spcPts val="4220"/>
              </a:lnSpc>
              <a:buNone/>
            </a:pPr>
            <a:r>
              <a:rPr lang="en-US" sz="3375" dirty="0">
                <a:solidFill>
                  <a:srgbClr val="FFFFFF"/>
                </a:solidFill>
                <a:latin typeface="Unbounded" pitchFamily="34" charset="0"/>
                <a:ea typeface="Unbounded" pitchFamily="34" charset="-122"/>
                <a:cs typeface="Unbounded" pitchFamily="34" charset="-120"/>
              </a:rPr>
              <a:t>Handling Edge Cases and Error Handling</a:t>
            </a:r>
            <a:endParaRPr lang="en-US" sz="3375" dirty="0"/>
          </a:p>
        </p:txBody>
      </p:sp>
      <p:pic>
        <p:nvPicPr>
          <p:cNvPr id="7" name="Image 3" descr="preencoded.png"/>
          <p:cNvPicPr>
            <a:picLocks noChangeAspect="1"/>
          </p:cNvPicPr>
          <p:nvPr/>
        </p:nvPicPr>
        <p:blipFill>
          <a:blip r:embed="rId5"/>
          <a:stretch>
            <a:fillRect/>
          </a:stretch>
        </p:blipFill>
        <p:spPr>
          <a:xfrm>
            <a:off x="637342" y="1990249"/>
            <a:ext cx="455295" cy="455295"/>
          </a:xfrm>
          <a:prstGeom prst="rect">
            <a:avLst/>
          </a:prstGeom>
        </p:spPr>
      </p:pic>
      <p:sp>
        <p:nvSpPr>
          <p:cNvPr id="8" name="Text 2"/>
          <p:cNvSpPr/>
          <p:nvPr/>
        </p:nvSpPr>
        <p:spPr>
          <a:xfrm>
            <a:off x="637342" y="2627590"/>
            <a:ext cx="2142649" cy="267891"/>
          </a:xfrm>
          <a:prstGeom prst="rect">
            <a:avLst/>
          </a:prstGeom>
          <a:noFill/>
        </p:spPr>
        <p:txBody>
          <a:bodyPr wrap="none" rtlCol="0" anchor="t"/>
          <a:lstStyle/>
          <a:p>
            <a:pPr marL="0" indent="0" algn="l">
              <a:lnSpc>
                <a:spcPts val="2110"/>
              </a:lnSpc>
              <a:buNone/>
            </a:pPr>
            <a:r>
              <a:rPr lang="en-US" sz="1685" dirty="0">
                <a:solidFill>
                  <a:srgbClr val="CAD6DE"/>
                </a:solidFill>
                <a:latin typeface="Unbounded" pitchFamily="34" charset="0"/>
                <a:ea typeface="Unbounded" pitchFamily="34" charset="-122"/>
                <a:cs typeface="Unbounded" pitchFamily="34" charset="-120"/>
              </a:rPr>
              <a:t>Division by Zero</a:t>
            </a:r>
            <a:endParaRPr lang="en-US" sz="1685" dirty="0"/>
          </a:p>
        </p:txBody>
      </p:sp>
      <p:sp>
        <p:nvSpPr>
          <p:cNvPr id="9" name="Text 3"/>
          <p:cNvSpPr/>
          <p:nvPr/>
        </p:nvSpPr>
        <p:spPr>
          <a:xfrm>
            <a:off x="637342" y="3004661"/>
            <a:ext cx="7869317" cy="291465"/>
          </a:xfrm>
          <a:prstGeom prst="rect">
            <a:avLst/>
          </a:prstGeom>
          <a:noFill/>
        </p:spPr>
        <p:txBody>
          <a:bodyPr wrap="none" rtlCol="0" anchor="t"/>
          <a:lstStyle/>
          <a:p>
            <a:pPr marL="0" indent="0" algn="l">
              <a:lnSpc>
                <a:spcPts val="2295"/>
              </a:lnSpc>
              <a:buNone/>
            </a:pPr>
            <a:r>
              <a:rPr lang="en-US" sz="1435" dirty="0">
                <a:solidFill>
                  <a:srgbClr val="CAD6DE"/>
                </a:solidFill>
                <a:latin typeface="Cabin" pitchFamily="34" charset="0"/>
                <a:ea typeface="Cabin" pitchFamily="34" charset="-122"/>
                <a:cs typeface="Cabin" pitchFamily="34" charset="-120"/>
              </a:rPr>
              <a:t>Prevent division by zero by handling this case separately and displaying an error message.</a:t>
            </a:r>
            <a:endParaRPr lang="en-US" sz="1435" dirty="0"/>
          </a:p>
        </p:txBody>
      </p:sp>
      <p:pic>
        <p:nvPicPr>
          <p:cNvPr id="10" name="Image 4" descr="preencoded.png"/>
          <p:cNvPicPr>
            <a:picLocks noChangeAspect="1"/>
          </p:cNvPicPr>
          <p:nvPr/>
        </p:nvPicPr>
        <p:blipFill>
          <a:blip r:embed="rId6"/>
          <a:stretch>
            <a:fillRect/>
          </a:stretch>
        </p:blipFill>
        <p:spPr>
          <a:xfrm>
            <a:off x="637342" y="3842504"/>
            <a:ext cx="455295" cy="455295"/>
          </a:xfrm>
          <a:prstGeom prst="rect">
            <a:avLst/>
          </a:prstGeom>
        </p:spPr>
      </p:pic>
      <p:sp>
        <p:nvSpPr>
          <p:cNvPr id="11" name="Text 4"/>
          <p:cNvSpPr/>
          <p:nvPr/>
        </p:nvSpPr>
        <p:spPr>
          <a:xfrm>
            <a:off x="637342" y="4479846"/>
            <a:ext cx="2142649" cy="267891"/>
          </a:xfrm>
          <a:prstGeom prst="rect">
            <a:avLst/>
          </a:prstGeom>
          <a:noFill/>
        </p:spPr>
        <p:txBody>
          <a:bodyPr wrap="none" rtlCol="0" anchor="t"/>
          <a:lstStyle/>
          <a:p>
            <a:pPr marL="0" indent="0" algn="l">
              <a:lnSpc>
                <a:spcPts val="2110"/>
              </a:lnSpc>
              <a:buNone/>
            </a:pPr>
            <a:r>
              <a:rPr lang="en-US" sz="1685" dirty="0">
                <a:solidFill>
                  <a:srgbClr val="CAD6DE"/>
                </a:solidFill>
                <a:latin typeface="Unbounded" pitchFamily="34" charset="0"/>
                <a:ea typeface="Unbounded" pitchFamily="34" charset="-122"/>
                <a:cs typeface="Unbounded" pitchFamily="34" charset="-120"/>
              </a:rPr>
              <a:t>Invalid Input</a:t>
            </a:r>
            <a:endParaRPr lang="en-US" sz="1685" dirty="0"/>
          </a:p>
        </p:txBody>
      </p:sp>
      <p:sp>
        <p:nvSpPr>
          <p:cNvPr id="12" name="Text 5"/>
          <p:cNvSpPr/>
          <p:nvPr/>
        </p:nvSpPr>
        <p:spPr>
          <a:xfrm>
            <a:off x="637342" y="4856917"/>
            <a:ext cx="7869317" cy="582930"/>
          </a:xfrm>
          <a:prstGeom prst="rect">
            <a:avLst/>
          </a:prstGeom>
          <a:noFill/>
        </p:spPr>
        <p:txBody>
          <a:bodyPr wrap="square" rtlCol="0" anchor="t"/>
          <a:lstStyle/>
          <a:p>
            <a:pPr marL="0" indent="0" algn="l">
              <a:lnSpc>
                <a:spcPts val="2295"/>
              </a:lnSpc>
              <a:buNone/>
            </a:pPr>
            <a:r>
              <a:rPr lang="en-US" sz="1435" dirty="0">
                <a:solidFill>
                  <a:srgbClr val="CAD6DE"/>
                </a:solidFill>
                <a:latin typeface="Cabin" pitchFamily="34" charset="0"/>
                <a:ea typeface="Cabin" pitchFamily="34" charset="-122"/>
                <a:cs typeface="Cabin" pitchFamily="34" charset="-120"/>
              </a:rPr>
              <a:t>Handle invalid input, such as non-numeric characters or incorrect operator symbols, by displaying appropriate error messages.</a:t>
            </a:r>
            <a:endParaRPr lang="en-US" sz="1435" dirty="0"/>
          </a:p>
        </p:txBody>
      </p:sp>
      <p:pic>
        <p:nvPicPr>
          <p:cNvPr id="13" name="Image 5" descr="preencoded.png"/>
          <p:cNvPicPr>
            <a:picLocks noChangeAspect="1"/>
          </p:cNvPicPr>
          <p:nvPr/>
        </p:nvPicPr>
        <p:blipFill>
          <a:blip r:embed="rId7"/>
          <a:stretch>
            <a:fillRect/>
          </a:stretch>
        </p:blipFill>
        <p:spPr>
          <a:xfrm>
            <a:off x="637342" y="5986224"/>
            <a:ext cx="455295" cy="455295"/>
          </a:xfrm>
          <a:prstGeom prst="rect">
            <a:avLst/>
          </a:prstGeom>
        </p:spPr>
      </p:pic>
      <p:sp>
        <p:nvSpPr>
          <p:cNvPr id="14" name="Text 6"/>
          <p:cNvSpPr/>
          <p:nvPr/>
        </p:nvSpPr>
        <p:spPr>
          <a:xfrm>
            <a:off x="637342" y="6623566"/>
            <a:ext cx="2386608" cy="267891"/>
          </a:xfrm>
          <a:prstGeom prst="rect">
            <a:avLst/>
          </a:prstGeom>
          <a:noFill/>
        </p:spPr>
        <p:txBody>
          <a:bodyPr wrap="none" rtlCol="0" anchor="t"/>
          <a:lstStyle/>
          <a:p>
            <a:pPr marL="0" indent="0" algn="l">
              <a:lnSpc>
                <a:spcPts val="2110"/>
              </a:lnSpc>
              <a:buNone/>
            </a:pPr>
            <a:r>
              <a:rPr lang="en-US" sz="1685" dirty="0">
                <a:solidFill>
                  <a:srgbClr val="CAD6DE"/>
                </a:solidFill>
                <a:latin typeface="Unbounded" pitchFamily="34" charset="0"/>
                <a:ea typeface="Unbounded" pitchFamily="34" charset="-122"/>
                <a:cs typeface="Unbounded" pitchFamily="34" charset="-120"/>
              </a:rPr>
              <a:t>Unexpected Errors</a:t>
            </a:r>
            <a:endParaRPr lang="en-US" sz="1685" dirty="0"/>
          </a:p>
        </p:txBody>
      </p:sp>
      <p:sp>
        <p:nvSpPr>
          <p:cNvPr id="15" name="Text 7"/>
          <p:cNvSpPr/>
          <p:nvPr/>
        </p:nvSpPr>
        <p:spPr>
          <a:xfrm>
            <a:off x="637342" y="7000637"/>
            <a:ext cx="7869317" cy="582930"/>
          </a:xfrm>
          <a:prstGeom prst="rect">
            <a:avLst/>
          </a:prstGeom>
          <a:noFill/>
        </p:spPr>
        <p:txBody>
          <a:bodyPr wrap="square" rtlCol="0" anchor="t"/>
          <a:lstStyle/>
          <a:p>
            <a:pPr marL="0" indent="0" algn="l">
              <a:lnSpc>
                <a:spcPts val="2295"/>
              </a:lnSpc>
              <a:buNone/>
            </a:pPr>
            <a:r>
              <a:rPr lang="en-US" sz="1435" dirty="0">
                <a:solidFill>
                  <a:srgbClr val="CAD6DE"/>
                </a:solidFill>
                <a:latin typeface="Cabin" pitchFamily="34" charset="0"/>
                <a:ea typeface="Cabin" pitchFamily="34" charset="-122"/>
                <a:cs typeface="Cabin" pitchFamily="34" charset="-120"/>
              </a:rPr>
              <a:t>Implement general error handling mechanisms to catch and display unexpected errors that may occur during calculations.</a:t>
            </a:r>
            <a:endParaRPr lang="en-US" sz="1435" dirty="0"/>
          </a:p>
        </p:txBody>
      </p:sp>
      <p:pic>
        <p:nvPicPr>
          <p:cNvPr id="16" name="Picture 15">
            <a:extLst>
              <a:ext uri="{FF2B5EF4-FFF2-40B4-BE49-F238E27FC236}">
                <a16:creationId xmlns:a16="http://schemas.microsoft.com/office/drawing/2014/main" id="{546942AF-2A6A-AFDD-1B7C-1CF99AEBF6A1}"/>
              </a:ext>
            </a:extLst>
          </p:cNvPr>
          <p:cNvPicPr>
            <a:picLocks noChangeAspect="1"/>
          </p:cNvPicPr>
          <p:nvPr/>
        </p:nvPicPr>
        <p:blipFill>
          <a:blip r:embed="rId8"/>
          <a:stretch>
            <a:fillRect/>
          </a:stretch>
        </p:blipFill>
        <p:spPr>
          <a:xfrm>
            <a:off x="8420986" y="1383530"/>
            <a:ext cx="6209414" cy="582853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8801100" y="0"/>
            <a:ext cx="5829300" cy="8229600"/>
          </a:xfrm>
          <a:prstGeom prst="rect">
            <a:avLst/>
          </a:prstGeom>
        </p:spPr>
      </p:pic>
      <p:sp>
        <p:nvSpPr>
          <p:cNvPr id="6" name="Text 1"/>
          <p:cNvSpPr/>
          <p:nvPr/>
        </p:nvSpPr>
        <p:spPr>
          <a:xfrm>
            <a:off x="604837" y="1119783"/>
            <a:ext cx="7934325" cy="1016318"/>
          </a:xfrm>
          <a:prstGeom prst="rect">
            <a:avLst/>
          </a:prstGeom>
          <a:noFill/>
        </p:spPr>
        <p:txBody>
          <a:bodyPr wrap="square" rtlCol="0" anchor="t"/>
          <a:lstStyle/>
          <a:p>
            <a:pPr marL="0" indent="0">
              <a:lnSpc>
                <a:spcPts val="4000"/>
              </a:lnSpc>
              <a:buNone/>
            </a:pPr>
            <a:r>
              <a:rPr lang="en-US" sz="3200" dirty="0">
                <a:solidFill>
                  <a:srgbClr val="FFFFFF"/>
                </a:solidFill>
                <a:latin typeface="Unbounded" pitchFamily="34" charset="0"/>
                <a:ea typeface="Unbounded" pitchFamily="34" charset="-122"/>
                <a:cs typeface="Unbounded" pitchFamily="34" charset="-120"/>
              </a:rPr>
              <a:t>Enhancing the Calculator with Additional Features</a:t>
            </a:r>
            <a:endParaRPr lang="en-US" sz="3200" dirty="0"/>
          </a:p>
        </p:txBody>
      </p:sp>
      <p:sp>
        <p:nvSpPr>
          <p:cNvPr id="7" name="Shape 2"/>
          <p:cNvSpPr/>
          <p:nvPr/>
        </p:nvSpPr>
        <p:spPr>
          <a:xfrm>
            <a:off x="852607" y="2395299"/>
            <a:ext cx="22860" cy="4714399"/>
          </a:xfrm>
          <a:prstGeom prst="roundRect">
            <a:avLst>
              <a:gd name="adj" fmla="val 113400"/>
            </a:avLst>
          </a:prstGeom>
          <a:solidFill>
            <a:srgbClr val="49606E"/>
          </a:solidFill>
        </p:spPr>
      </p:sp>
      <p:sp>
        <p:nvSpPr>
          <p:cNvPr id="8" name="Shape 3"/>
          <p:cNvSpPr/>
          <p:nvPr/>
        </p:nvSpPr>
        <p:spPr>
          <a:xfrm>
            <a:off x="1035546" y="2772489"/>
            <a:ext cx="604837" cy="22860"/>
          </a:xfrm>
          <a:prstGeom prst="roundRect">
            <a:avLst>
              <a:gd name="adj" fmla="val 113400"/>
            </a:avLst>
          </a:prstGeom>
          <a:solidFill>
            <a:srgbClr val="49606E"/>
          </a:solidFill>
        </p:spPr>
      </p:sp>
      <p:sp>
        <p:nvSpPr>
          <p:cNvPr id="9" name="Shape 4"/>
          <p:cNvSpPr/>
          <p:nvPr/>
        </p:nvSpPr>
        <p:spPr>
          <a:xfrm>
            <a:off x="669667" y="2589609"/>
            <a:ext cx="388739" cy="388739"/>
          </a:xfrm>
          <a:prstGeom prst="roundRect">
            <a:avLst>
              <a:gd name="adj" fmla="val 6669"/>
            </a:avLst>
          </a:prstGeom>
          <a:solidFill>
            <a:srgbClr val="304755"/>
          </a:solidFill>
        </p:spPr>
      </p:sp>
      <p:sp>
        <p:nvSpPr>
          <p:cNvPr id="10" name="Text 5"/>
          <p:cNvSpPr/>
          <p:nvPr/>
        </p:nvSpPr>
        <p:spPr>
          <a:xfrm>
            <a:off x="806589" y="2661999"/>
            <a:ext cx="114895" cy="243959"/>
          </a:xfrm>
          <a:prstGeom prst="rect">
            <a:avLst/>
          </a:prstGeom>
          <a:noFill/>
        </p:spPr>
        <p:txBody>
          <a:bodyPr wrap="none" rtlCol="0" anchor="t"/>
          <a:lstStyle/>
          <a:p>
            <a:pPr marL="0" indent="0" algn="ctr">
              <a:lnSpc>
                <a:spcPts val="1920"/>
              </a:lnSpc>
              <a:buNone/>
            </a:pPr>
            <a:r>
              <a:rPr lang="en-US" sz="1920" dirty="0">
                <a:solidFill>
                  <a:srgbClr val="CAD6DE"/>
                </a:solidFill>
                <a:latin typeface="Unbounded" pitchFamily="34" charset="0"/>
                <a:ea typeface="Unbounded" pitchFamily="34" charset="-122"/>
                <a:cs typeface="Unbounded" pitchFamily="34" charset="-120"/>
              </a:rPr>
              <a:t>1</a:t>
            </a:r>
            <a:endParaRPr lang="en-US" sz="1920" dirty="0"/>
          </a:p>
        </p:txBody>
      </p:sp>
      <p:sp>
        <p:nvSpPr>
          <p:cNvPr id="11" name="Text 6"/>
          <p:cNvSpPr/>
          <p:nvPr/>
        </p:nvSpPr>
        <p:spPr>
          <a:xfrm>
            <a:off x="1814513" y="2568059"/>
            <a:ext cx="2033111" cy="254198"/>
          </a:xfrm>
          <a:prstGeom prst="rect">
            <a:avLst/>
          </a:prstGeom>
          <a:noFill/>
        </p:spPr>
        <p:txBody>
          <a:bodyPr wrap="none" rtlCol="0" anchor="t"/>
          <a:lstStyle/>
          <a:p>
            <a:pPr marL="0" indent="0" algn="l">
              <a:lnSpc>
                <a:spcPts val="2000"/>
              </a:lnSpc>
              <a:buNone/>
            </a:pPr>
            <a:r>
              <a:rPr lang="en-US" sz="1600" dirty="0">
                <a:solidFill>
                  <a:srgbClr val="CAD6DE"/>
                </a:solidFill>
                <a:latin typeface="Unbounded" pitchFamily="34" charset="0"/>
                <a:ea typeface="Unbounded" pitchFamily="34" charset="-122"/>
                <a:cs typeface="Unbounded" pitchFamily="34" charset="-120"/>
              </a:rPr>
              <a:t>Exponents</a:t>
            </a:r>
            <a:endParaRPr lang="en-US" sz="1600" dirty="0"/>
          </a:p>
        </p:txBody>
      </p:sp>
      <p:sp>
        <p:nvSpPr>
          <p:cNvPr id="12" name="Text 7"/>
          <p:cNvSpPr/>
          <p:nvPr/>
        </p:nvSpPr>
        <p:spPr>
          <a:xfrm>
            <a:off x="1814513" y="2925842"/>
            <a:ext cx="6724650" cy="276582"/>
          </a:xfrm>
          <a:prstGeom prst="rect">
            <a:avLst/>
          </a:prstGeom>
          <a:noFill/>
        </p:spPr>
        <p:txBody>
          <a:bodyPr wrap="none" rtlCol="0" anchor="t"/>
          <a:lstStyle/>
          <a:p>
            <a:pPr marL="0" indent="0" algn="l">
              <a:lnSpc>
                <a:spcPts val="2175"/>
              </a:lnSpc>
              <a:buNone/>
            </a:pPr>
            <a:r>
              <a:rPr lang="en-US" sz="1360" dirty="0">
                <a:solidFill>
                  <a:srgbClr val="CAD6DE"/>
                </a:solidFill>
                <a:latin typeface="Cabin" pitchFamily="34" charset="0"/>
                <a:ea typeface="Cabin" pitchFamily="34" charset="-122"/>
                <a:cs typeface="Cabin" pitchFamily="34" charset="-120"/>
              </a:rPr>
              <a:t>Implement the exponentiation operation, which raises a base number to a given power.</a:t>
            </a:r>
            <a:endParaRPr lang="en-US" sz="1360" dirty="0"/>
          </a:p>
        </p:txBody>
      </p:sp>
      <p:sp>
        <p:nvSpPr>
          <p:cNvPr id="13" name="Shape 8"/>
          <p:cNvSpPr/>
          <p:nvPr/>
        </p:nvSpPr>
        <p:spPr>
          <a:xfrm>
            <a:off x="1035546" y="3925133"/>
            <a:ext cx="604837" cy="22860"/>
          </a:xfrm>
          <a:prstGeom prst="roundRect">
            <a:avLst>
              <a:gd name="adj" fmla="val 113400"/>
            </a:avLst>
          </a:prstGeom>
          <a:solidFill>
            <a:srgbClr val="49606E"/>
          </a:solidFill>
        </p:spPr>
      </p:sp>
      <p:sp>
        <p:nvSpPr>
          <p:cNvPr id="14" name="Shape 9"/>
          <p:cNvSpPr/>
          <p:nvPr/>
        </p:nvSpPr>
        <p:spPr>
          <a:xfrm>
            <a:off x="669667" y="3742253"/>
            <a:ext cx="388739" cy="388739"/>
          </a:xfrm>
          <a:prstGeom prst="roundRect">
            <a:avLst>
              <a:gd name="adj" fmla="val 6669"/>
            </a:avLst>
          </a:prstGeom>
          <a:solidFill>
            <a:srgbClr val="304755"/>
          </a:solidFill>
        </p:spPr>
      </p:sp>
      <p:sp>
        <p:nvSpPr>
          <p:cNvPr id="15" name="Text 10"/>
          <p:cNvSpPr/>
          <p:nvPr/>
        </p:nvSpPr>
        <p:spPr>
          <a:xfrm>
            <a:off x="767775" y="3814643"/>
            <a:ext cx="192405" cy="243959"/>
          </a:xfrm>
          <a:prstGeom prst="rect">
            <a:avLst/>
          </a:prstGeom>
          <a:noFill/>
        </p:spPr>
        <p:txBody>
          <a:bodyPr wrap="none" rtlCol="0" anchor="t"/>
          <a:lstStyle/>
          <a:p>
            <a:pPr marL="0" indent="0" algn="ctr">
              <a:lnSpc>
                <a:spcPts val="1920"/>
              </a:lnSpc>
              <a:buNone/>
            </a:pPr>
            <a:r>
              <a:rPr lang="en-US" sz="1920" dirty="0">
                <a:solidFill>
                  <a:srgbClr val="CAD6DE"/>
                </a:solidFill>
                <a:latin typeface="Unbounded" pitchFamily="34" charset="0"/>
                <a:ea typeface="Unbounded" pitchFamily="34" charset="-122"/>
                <a:cs typeface="Unbounded" pitchFamily="34" charset="-120"/>
              </a:rPr>
              <a:t>2</a:t>
            </a:r>
            <a:endParaRPr lang="en-US" sz="1920" dirty="0"/>
          </a:p>
        </p:txBody>
      </p:sp>
      <p:sp>
        <p:nvSpPr>
          <p:cNvPr id="16" name="Text 11"/>
          <p:cNvSpPr/>
          <p:nvPr/>
        </p:nvSpPr>
        <p:spPr>
          <a:xfrm>
            <a:off x="1814513" y="3720703"/>
            <a:ext cx="2033111" cy="254198"/>
          </a:xfrm>
          <a:prstGeom prst="rect">
            <a:avLst/>
          </a:prstGeom>
          <a:noFill/>
        </p:spPr>
        <p:txBody>
          <a:bodyPr wrap="none" rtlCol="0" anchor="t"/>
          <a:lstStyle/>
          <a:p>
            <a:pPr marL="0" indent="0" algn="l">
              <a:lnSpc>
                <a:spcPts val="2000"/>
              </a:lnSpc>
              <a:buNone/>
            </a:pPr>
            <a:r>
              <a:rPr lang="en-US" sz="1600" dirty="0">
                <a:solidFill>
                  <a:srgbClr val="CAD6DE"/>
                </a:solidFill>
                <a:latin typeface="Unbounded" pitchFamily="34" charset="0"/>
                <a:ea typeface="Unbounded" pitchFamily="34" charset="-122"/>
                <a:cs typeface="Unbounded" pitchFamily="34" charset="-120"/>
              </a:rPr>
              <a:t>Square Root</a:t>
            </a:r>
            <a:endParaRPr lang="en-US" sz="1600" dirty="0"/>
          </a:p>
        </p:txBody>
      </p:sp>
      <p:sp>
        <p:nvSpPr>
          <p:cNvPr id="17" name="Text 12"/>
          <p:cNvSpPr/>
          <p:nvPr/>
        </p:nvSpPr>
        <p:spPr>
          <a:xfrm>
            <a:off x="1814513" y="4078486"/>
            <a:ext cx="6724650" cy="276582"/>
          </a:xfrm>
          <a:prstGeom prst="rect">
            <a:avLst/>
          </a:prstGeom>
          <a:noFill/>
        </p:spPr>
        <p:txBody>
          <a:bodyPr wrap="none" rtlCol="0" anchor="t"/>
          <a:lstStyle/>
          <a:p>
            <a:pPr marL="0" indent="0" algn="l">
              <a:lnSpc>
                <a:spcPts val="2175"/>
              </a:lnSpc>
              <a:buNone/>
            </a:pPr>
            <a:r>
              <a:rPr lang="en-US" sz="1360" dirty="0">
                <a:solidFill>
                  <a:srgbClr val="CAD6DE"/>
                </a:solidFill>
                <a:latin typeface="Cabin" pitchFamily="34" charset="0"/>
                <a:ea typeface="Cabin" pitchFamily="34" charset="-122"/>
                <a:cs typeface="Cabin" pitchFamily="34" charset="-120"/>
              </a:rPr>
              <a:t>Include the square root function, which calculates the square root of a given number.</a:t>
            </a:r>
            <a:endParaRPr lang="en-US" sz="1360" dirty="0"/>
          </a:p>
        </p:txBody>
      </p:sp>
      <p:sp>
        <p:nvSpPr>
          <p:cNvPr id="18" name="Shape 13"/>
          <p:cNvSpPr/>
          <p:nvPr/>
        </p:nvSpPr>
        <p:spPr>
          <a:xfrm>
            <a:off x="1035546" y="5077778"/>
            <a:ext cx="604837" cy="22860"/>
          </a:xfrm>
          <a:prstGeom prst="roundRect">
            <a:avLst>
              <a:gd name="adj" fmla="val 113400"/>
            </a:avLst>
          </a:prstGeom>
          <a:solidFill>
            <a:srgbClr val="49606E"/>
          </a:solidFill>
        </p:spPr>
      </p:sp>
      <p:sp>
        <p:nvSpPr>
          <p:cNvPr id="19" name="Shape 14"/>
          <p:cNvSpPr/>
          <p:nvPr/>
        </p:nvSpPr>
        <p:spPr>
          <a:xfrm>
            <a:off x="669667" y="4894897"/>
            <a:ext cx="388739" cy="388739"/>
          </a:xfrm>
          <a:prstGeom prst="roundRect">
            <a:avLst>
              <a:gd name="adj" fmla="val 6669"/>
            </a:avLst>
          </a:prstGeom>
          <a:solidFill>
            <a:srgbClr val="304755"/>
          </a:solidFill>
        </p:spPr>
      </p:sp>
      <p:sp>
        <p:nvSpPr>
          <p:cNvPr id="20" name="Text 15"/>
          <p:cNvSpPr/>
          <p:nvPr/>
        </p:nvSpPr>
        <p:spPr>
          <a:xfrm>
            <a:off x="765989" y="4967288"/>
            <a:ext cx="196096" cy="243959"/>
          </a:xfrm>
          <a:prstGeom prst="rect">
            <a:avLst/>
          </a:prstGeom>
          <a:noFill/>
        </p:spPr>
        <p:txBody>
          <a:bodyPr wrap="none" rtlCol="0" anchor="t"/>
          <a:lstStyle/>
          <a:p>
            <a:pPr marL="0" indent="0" algn="ctr">
              <a:lnSpc>
                <a:spcPts val="1920"/>
              </a:lnSpc>
              <a:buNone/>
            </a:pPr>
            <a:r>
              <a:rPr lang="en-US" sz="1920" dirty="0">
                <a:solidFill>
                  <a:srgbClr val="CAD6DE"/>
                </a:solidFill>
                <a:latin typeface="Unbounded" pitchFamily="34" charset="0"/>
                <a:ea typeface="Unbounded" pitchFamily="34" charset="-122"/>
                <a:cs typeface="Unbounded" pitchFamily="34" charset="-120"/>
              </a:rPr>
              <a:t>3</a:t>
            </a:r>
            <a:endParaRPr lang="en-US" sz="1920" dirty="0"/>
          </a:p>
        </p:txBody>
      </p:sp>
      <p:sp>
        <p:nvSpPr>
          <p:cNvPr id="21" name="Text 16"/>
          <p:cNvSpPr/>
          <p:nvPr/>
        </p:nvSpPr>
        <p:spPr>
          <a:xfrm>
            <a:off x="1814513" y="4873347"/>
            <a:ext cx="2275880" cy="254198"/>
          </a:xfrm>
          <a:prstGeom prst="rect">
            <a:avLst/>
          </a:prstGeom>
          <a:noFill/>
        </p:spPr>
        <p:txBody>
          <a:bodyPr wrap="none" rtlCol="0" anchor="t"/>
          <a:lstStyle/>
          <a:p>
            <a:pPr marL="0" indent="0" algn="l">
              <a:lnSpc>
                <a:spcPts val="2000"/>
              </a:lnSpc>
              <a:buNone/>
            </a:pPr>
            <a:r>
              <a:rPr lang="en-US" sz="1600" dirty="0">
                <a:solidFill>
                  <a:srgbClr val="CAD6DE"/>
                </a:solidFill>
                <a:latin typeface="Unbounded" pitchFamily="34" charset="0"/>
                <a:ea typeface="Unbounded" pitchFamily="34" charset="-122"/>
                <a:cs typeface="Unbounded" pitchFamily="34" charset="-120"/>
              </a:rPr>
              <a:t>Memory Functions</a:t>
            </a:r>
            <a:endParaRPr lang="en-US" sz="1600" dirty="0"/>
          </a:p>
        </p:txBody>
      </p:sp>
      <p:sp>
        <p:nvSpPr>
          <p:cNvPr id="22" name="Text 17"/>
          <p:cNvSpPr/>
          <p:nvPr/>
        </p:nvSpPr>
        <p:spPr>
          <a:xfrm>
            <a:off x="1814513" y="5231130"/>
            <a:ext cx="6724650" cy="276582"/>
          </a:xfrm>
          <a:prstGeom prst="rect">
            <a:avLst/>
          </a:prstGeom>
          <a:noFill/>
        </p:spPr>
        <p:txBody>
          <a:bodyPr wrap="none" rtlCol="0" anchor="t"/>
          <a:lstStyle/>
          <a:p>
            <a:pPr marL="0" indent="0" algn="l">
              <a:lnSpc>
                <a:spcPts val="2175"/>
              </a:lnSpc>
              <a:buNone/>
            </a:pPr>
            <a:r>
              <a:rPr lang="en-US" sz="1360" dirty="0">
                <a:solidFill>
                  <a:srgbClr val="CAD6DE"/>
                </a:solidFill>
                <a:latin typeface="Cabin" pitchFamily="34" charset="0"/>
                <a:ea typeface="Cabin" pitchFamily="34" charset="-122"/>
                <a:cs typeface="Cabin" pitchFamily="34" charset="-120"/>
              </a:rPr>
              <a:t>Add memory functions to store and recall previous results for convenience.</a:t>
            </a:r>
            <a:endParaRPr lang="en-US" sz="1360" dirty="0"/>
          </a:p>
        </p:txBody>
      </p:sp>
      <p:sp>
        <p:nvSpPr>
          <p:cNvPr id="23" name="Shape 18"/>
          <p:cNvSpPr/>
          <p:nvPr/>
        </p:nvSpPr>
        <p:spPr>
          <a:xfrm>
            <a:off x="1035546" y="6230422"/>
            <a:ext cx="604837" cy="22860"/>
          </a:xfrm>
          <a:prstGeom prst="roundRect">
            <a:avLst>
              <a:gd name="adj" fmla="val 113400"/>
            </a:avLst>
          </a:prstGeom>
          <a:solidFill>
            <a:srgbClr val="49606E"/>
          </a:solidFill>
        </p:spPr>
      </p:sp>
      <p:sp>
        <p:nvSpPr>
          <p:cNvPr id="24" name="Shape 19"/>
          <p:cNvSpPr/>
          <p:nvPr/>
        </p:nvSpPr>
        <p:spPr>
          <a:xfrm>
            <a:off x="669667" y="6047542"/>
            <a:ext cx="388739" cy="388739"/>
          </a:xfrm>
          <a:prstGeom prst="roundRect">
            <a:avLst>
              <a:gd name="adj" fmla="val 6669"/>
            </a:avLst>
          </a:prstGeom>
          <a:solidFill>
            <a:srgbClr val="304755"/>
          </a:solidFill>
        </p:spPr>
      </p:sp>
      <p:sp>
        <p:nvSpPr>
          <p:cNvPr id="25" name="Text 20"/>
          <p:cNvSpPr/>
          <p:nvPr/>
        </p:nvSpPr>
        <p:spPr>
          <a:xfrm>
            <a:off x="766108" y="6119932"/>
            <a:ext cx="195858" cy="243959"/>
          </a:xfrm>
          <a:prstGeom prst="rect">
            <a:avLst/>
          </a:prstGeom>
          <a:noFill/>
        </p:spPr>
        <p:txBody>
          <a:bodyPr wrap="none" rtlCol="0" anchor="t"/>
          <a:lstStyle/>
          <a:p>
            <a:pPr marL="0" indent="0" algn="ctr">
              <a:lnSpc>
                <a:spcPts val="1920"/>
              </a:lnSpc>
              <a:buNone/>
            </a:pPr>
            <a:r>
              <a:rPr lang="en-US" sz="1920" dirty="0">
                <a:solidFill>
                  <a:srgbClr val="CAD6DE"/>
                </a:solidFill>
                <a:latin typeface="Unbounded" pitchFamily="34" charset="0"/>
                <a:ea typeface="Unbounded" pitchFamily="34" charset="-122"/>
                <a:cs typeface="Unbounded" pitchFamily="34" charset="-120"/>
              </a:rPr>
              <a:t>4</a:t>
            </a:r>
            <a:endParaRPr lang="en-US" sz="1920" dirty="0"/>
          </a:p>
        </p:txBody>
      </p:sp>
      <p:sp>
        <p:nvSpPr>
          <p:cNvPr id="26" name="Text 21"/>
          <p:cNvSpPr/>
          <p:nvPr/>
        </p:nvSpPr>
        <p:spPr>
          <a:xfrm>
            <a:off x="1814513" y="6025991"/>
            <a:ext cx="2967514" cy="254198"/>
          </a:xfrm>
          <a:prstGeom prst="rect">
            <a:avLst/>
          </a:prstGeom>
          <a:noFill/>
        </p:spPr>
        <p:txBody>
          <a:bodyPr wrap="none" rtlCol="0" anchor="t"/>
          <a:lstStyle/>
          <a:p>
            <a:pPr marL="0" indent="0" algn="l">
              <a:lnSpc>
                <a:spcPts val="2000"/>
              </a:lnSpc>
              <a:buNone/>
            </a:pPr>
            <a:r>
              <a:rPr lang="en-US" sz="1600" dirty="0">
                <a:solidFill>
                  <a:srgbClr val="CAD6DE"/>
                </a:solidFill>
                <a:latin typeface="Unbounded" pitchFamily="34" charset="0"/>
                <a:ea typeface="Unbounded" pitchFamily="34" charset="-122"/>
                <a:cs typeface="Unbounded" pitchFamily="34" charset="-120"/>
              </a:rPr>
              <a:t>Trigonometric Functions</a:t>
            </a:r>
            <a:endParaRPr lang="en-US" sz="1600" dirty="0"/>
          </a:p>
        </p:txBody>
      </p:sp>
      <p:sp>
        <p:nvSpPr>
          <p:cNvPr id="27" name="Text 22"/>
          <p:cNvSpPr/>
          <p:nvPr/>
        </p:nvSpPr>
        <p:spPr>
          <a:xfrm>
            <a:off x="1814513" y="6383774"/>
            <a:ext cx="6724650" cy="553164"/>
          </a:xfrm>
          <a:prstGeom prst="rect">
            <a:avLst/>
          </a:prstGeom>
          <a:noFill/>
        </p:spPr>
        <p:txBody>
          <a:bodyPr wrap="square" rtlCol="0" anchor="t"/>
          <a:lstStyle/>
          <a:p>
            <a:pPr marL="0" indent="0" algn="l">
              <a:lnSpc>
                <a:spcPts val="2175"/>
              </a:lnSpc>
              <a:buNone/>
            </a:pPr>
            <a:r>
              <a:rPr lang="en-US" sz="1360" dirty="0">
                <a:solidFill>
                  <a:srgbClr val="CAD6DE"/>
                </a:solidFill>
                <a:latin typeface="Cabin" pitchFamily="34" charset="0"/>
                <a:ea typeface="Cabin" pitchFamily="34" charset="-122"/>
                <a:cs typeface="Cabin" pitchFamily="34" charset="-120"/>
              </a:rPr>
              <a:t>For more advanced functionality, consider adding trigonometric functions like sine, cosine, and tangent.</a:t>
            </a:r>
            <a:endParaRPr lang="en-US" sz="1360" dirty="0"/>
          </a:p>
        </p:txBody>
      </p:sp>
      <p:pic>
        <p:nvPicPr>
          <p:cNvPr id="29" name="Content Placeholder 28" descr="Screenshot 2024-08-16 151702"/>
          <p:cNvPicPr>
            <a:picLocks noChangeAspect="1"/>
          </p:cNvPicPr>
          <p:nvPr/>
        </p:nvPicPr>
        <p:blipFill>
          <a:blip r:embed="rId5"/>
          <a:stretch>
            <a:fillRect/>
          </a:stretch>
        </p:blipFill>
        <p:spPr>
          <a:xfrm>
            <a:off x="8787723" y="2526384"/>
            <a:ext cx="5829300" cy="327547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307137" y="2215991"/>
            <a:ext cx="5166797" cy="3797618"/>
          </a:xfrm>
          <a:prstGeom prst="rect">
            <a:avLst/>
          </a:prstGeom>
        </p:spPr>
      </p:pic>
      <p:sp>
        <p:nvSpPr>
          <p:cNvPr id="6" name="Text 1"/>
          <p:cNvSpPr/>
          <p:nvPr/>
        </p:nvSpPr>
        <p:spPr>
          <a:xfrm>
            <a:off x="864037" y="2215991"/>
            <a:ext cx="7415927" cy="1452086"/>
          </a:xfrm>
          <a:prstGeom prst="rect">
            <a:avLst/>
          </a:prstGeom>
          <a:noFill/>
        </p:spPr>
        <p:txBody>
          <a:bodyPr wrap="square" rtlCol="0" anchor="t"/>
          <a:lstStyle/>
          <a:p>
            <a:pPr marL="0" indent="0">
              <a:lnSpc>
                <a:spcPts val="5720"/>
              </a:lnSpc>
              <a:buNone/>
            </a:pPr>
            <a:r>
              <a:rPr lang="en-US" sz="4575" dirty="0">
                <a:solidFill>
                  <a:srgbClr val="FFFFFF"/>
                </a:solidFill>
                <a:latin typeface="Unbounded" pitchFamily="34" charset="0"/>
                <a:ea typeface="Unbounded" pitchFamily="34" charset="-122"/>
                <a:cs typeface="Unbounded" pitchFamily="34" charset="-120"/>
              </a:rPr>
              <a:t>Conclusion and Next Steps</a:t>
            </a:r>
            <a:endParaRPr lang="en-US" sz="4575" dirty="0"/>
          </a:p>
        </p:txBody>
      </p:sp>
      <p:sp>
        <p:nvSpPr>
          <p:cNvPr id="7" name="Text 2"/>
          <p:cNvSpPr/>
          <p:nvPr/>
        </p:nvSpPr>
        <p:spPr>
          <a:xfrm>
            <a:off x="864037" y="4038362"/>
            <a:ext cx="7415927" cy="1975247"/>
          </a:xfrm>
          <a:prstGeom prst="rect">
            <a:avLst/>
          </a:prstGeom>
          <a:noFill/>
        </p:spPr>
        <p:txBody>
          <a:bodyPr wrap="square" rtlCol="0" anchor="t"/>
          <a:lstStyle/>
          <a:p>
            <a:pPr marL="0" indent="0">
              <a:lnSpc>
                <a:spcPts val="3110"/>
              </a:lnSpc>
              <a:buNone/>
            </a:pPr>
            <a:r>
              <a:rPr lang="en-US" sz="1945" dirty="0">
                <a:solidFill>
                  <a:srgbClr val="CAD6DE"/>
                </a:solidFill>
                <a:latin typeface="Cabin" pitchFamily="34" charset="0"/>
                <a:ea typeface="Cabin" pitchFamily="34" charset="-122"/>
                <a:cs typeface="Cabin" pitchFamily="34" charset="-120"/>
              </a:rPr>
              <a:t>This calculator project provides a foundation for learning about basic data structures and programming in Python. You can expand on this project by adding more complex features, exploring different programming paradigms, and experimenting with graphical user interfaces.</a:t>
            </a:r>
            <a:endParaRPr lang="en-US" sz="194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77788" y="1248472"/>
            <a:ext cx="3664337"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
        <p:nvSpPr>
          <p:cNvPr id="3" name="Rectangle 2"/>
          <p:cNvSpPr/>
          <p:nvPr/>
        </p:nvSpPr>
        <p:spPr>
          <a:xfrm>
            <a:off x="4719293" y="2733811"/>
            <a:ext cx="4381328" cy="4247317"/>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Mukul</a:t>
            </a:r>
          </a:p>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11022210101</a:t>
            </a:r>
          </a:p>
          <a:p>
            <a:pPr algn="ctr"/>
            <a:r>
              <a:rPr lang="en-US" sz="5400" b="0" cap="none" spc="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B.Tech</a:t>
            </a: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C.S.E</a:t>
            </a:r>
          </a:p>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(DS &amp; AI)</a:t>
            </a:r>
          </a:p>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3</a:t>
            </a:r>
            <a:r>
              <a:rPr lang="en-US" sz="5400" b="0" cap="none" spc="0" baseline="30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rd</a:t>
            </a: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Year</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29</TotalTime>
  <Words>456</Words>
  <Application>Microsoft Office PowerPoint</Application>
  <PresentationFormat>Custom</PresentationFormat>
  <Paragraphs>73</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Cabin</vt:lpstr>
      <vt:lpstr>Tw Cen MT</vt:lpstr>
      <vt:lpstr>Unbounded</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Mukul Rajput</cp:lastModifiedBy>
  <cp:revision>5</cp:revision>
  <dcterms:created xsi:type="dcterms:W3CDTF">2024-08-11T12:43:00Z</dcterms:created>
  <dcterms:modified xsi:type="dcterms:W3CDTF">2024-08-16T10:20:01Z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96FD5057D234435FB45168FE5219B6C9_12</vt:lpwstr>
  </property>
  <property fmtid="{D5CDD505-2E9C-101B-9397-08002B2CF9AE}" pid="3" name="KSOProductBuildVer">
    <vt:lpwstr>1033-12.2.0.17153</vt:lpwstr>
  </property>
</Properties>
</file>