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6" d="100"/>
          <a:sy n="116" d="100"/>
        </p:scale>
        <p:origin x="-8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96" d="100"/>
          <a:sy n="96" d="100"/>
        </p:scale>
        <p:origin x="-3624" y="-12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13B66-CD8F-CB46-8A4E-FAFE0494F16D}" type="datetimeFigureOut">
              <a:rPr lang="en-US" smtClean="0"/>
              <a:t>7/31/17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093B-D657-0F4F-B1CB-2A0995A32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21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EA112-9E5D-5D46-882E-EED505831895}" type="datetimeFigureOut">
              <a:rPr lang="en-US" smtClean="0"/>
              <a:t>7/31/17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B806-445D-224D-BB2B-C5450E1C2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52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EA112-9E5D-5D46-882E-EED505831895}" type="datetimeFigureOut">
              <a:rPr lang="en-US" smtClean="0"/>
              <a:t>7/31/17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B806-445D-224D-BB2B-C5450E1C2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001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EA112-9E5D-5D46-882E-EED505831895}" type="datetimeFigureOut">
              <a:rPr lang="en-US" smtClean="0"/>
              <a:t>7/31/17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B806-445D-224D-BB2B-C5450E1C2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01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EA112-9E5D-5D46-882E-EED505831895}" type="datetimeFigureOut">
              <a:rPr lang="en-US" smtClean="0"/>
              <a:t>7/31/17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B806-445D-224D-BB2B-C5450E1C2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92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EA112-9E5D-5D46-882E-EED505831895}" type="datetimeFigureOut">
              <a:rPr lang="en-US" smtClean="0"/>
              <a:t>7/31/17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B806-445D-224D-BB2B-C5450E1C2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42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EA112-9E5D-5D46-882E-EED505831895}" type="datetimeFigureOut">
              <a:rPr lang="en-US" smtClean="0"/>
              <a:t>7/31/17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B806-445D-224D-BB2B-C5450E1C2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30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EA112-9E5D-5D46-882E-EED505831895}" type="datetimeFigureOut">
              <a:rPr lang="en-US" smtClean="0"/>
              <a:t>7/31/17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B806-445D-224D-BB2B-C5450E1C2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43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EA112-9E5D-5D46-882E-EED505831895}" type="datetimeFigureOut">
              <a:rPr lang="en-US" smtClean="0"/>
              <a:t>7/31/17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B806-445D-224D-BB2B-C5450E1C2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29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EA112-9E5D-5D46-882E-EED505831895}" type="datetimeFigureOut">
              <a:rPr lang="en-US" smtClean="0"/>
              <a:t>7/31/17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B806-445D-224D-BB2B-C5450E1C2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24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EA112-9E5D-5D46-882E-EED505831895}" type="datetimeFigureOut">
              <a:rPr lang="en-US" smtClean="0"/>
              <a:t>7/31/17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B806-445D-224D-BB2B-C5450E1C2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25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EA112-9E5D-5D46-882E-EED505831895}" type="datetimeFigureOut">
              <a:rPr lang="en-US" smtClean="0"/>
              <a:t>7/31/17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B806-445D-224D-BB2B-C5450E1C2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EA112-9E5D-5D46-882E-EED505831895}" type="datetimeFigureOut">
              <a:rPr lang="en-US" smtClean="0"/>
              <a:t>7/31/17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6B806-445D-224D-BB2B-C5450E1C2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6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267252" y="152190"/>
            <a:ext cx="1112926" cy="10344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NAPI 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19790" y="132790"/>
            <a:ext cx="1386542" cy="133089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 smtClean="0"/>
          </a:p>
          <a:p>
            <a:pPr algn="ctr"/>
            <a:r>
              <a:rPr lang="en-US" sz="1200" b="1" dirty="0" smtClean="0"/>
              <a:t>Build Android SDK using Swagger Codegen</a:t>
            </a:r>
          </a:p>
          <a:p>
            <a:pPr algn="ctr"/>
            <a:endParaRPr lang="en-US" sz="1100" b="1" dirty="0"/>
          </a:p>
        </p:txBody>
      </p:sp>
      <p:sp>
        <p:nvSpPr>
          <p:cNvPr id="6" name="Oval 5"/>
          <p:cNvSpPr/>
          <p:nvPr/>
        </p:nvSpPr>
        <p:spPr>
          <a:xfrm>
            <a:off x="1932197" y="1525460"/>
            <a:ext cx="2498040" cy="17489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temporary Amazon S3 bucket  to upload Lambda zips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157063" y="1525461"/>
            <a:ext cx="2449796" cy="129840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</a:t>
            </a:r>
          </a:p>
          <a:p>
            <a:pPr algn="ctr"/>
            <a:r>
              <a:rPr lang="en-US" dirty="0" smtClean="0"/>
              <a:t>CloudFormation Template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724889" y="3282505"/>
            <a:ext cx="2414361" cy="171058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Deploy</a:t>
            </a:r>
          </a:p>
          <a:p>
            <a:pPr algn="ctr"/>
            <a:r>
              <a:rPr lang="en-US" dirty="0" smtClean="0"/>
              <a:t>AWS CloudFormation   Template as a stack on cloud  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143305" y="5416646"/>
            <a:ext cx="1969860" cy="1322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 the Lambda zips from S3 &amp; S3 bucket   </a:t>
            </a:r>
            <a:endParaRPr lang="en-US" dirty="0"/>
          </a:p>
        </p:txBody>
      </p:sp>
      <p:cxnSp>
        <p:nvCxnSpPr>
          <p:cNvPr id="11" name="Curved Connector 10"/>
          <p:cNvCxnSpPr>
            <a:stCxn id="4" idx="3"/>
            <a:endCxn id="6" idx="0"/>
          </p:cNvCxnSpPr>
          <p:nvPr/>
        </p:nvCxnSpPr>
        <p:spPr>
          <a:xfrm rot="5400000">
            <a:off x="3560562" y="655786"/>
            <a:ext cx="490330" cy="1249019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4" idx="5"/>
            <a:endCxn id="7" idx="0"/>
          </p:cNvCxnSpPr>
          <p:nvPr/>
        </p:nvCxnSpPr>
        <p:spPr>
          <a:xfrm rot="16200000" flipH="1">
            <a:off x="5554412" y="697911"/>
            <a:ext cx="490331" cy="116476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6" idx="4"/>
            <a:endCxn id="8" idx="1"/>
          </p:cNvCxnSpPr>
          <p:nvPr/>
        </p:nvCxnSpPr>
        <p:spPr>
          <a:xfrm rot="16200000" flipH="1">
            <a:off x="3500546" y="2955096"/>
            <a:ext cx="258589" cy="89724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7" idx="4"/>
            <a:endCxn id="8" idx="7"/>
          </p:cNvCxnSpPr>
          <p:nvPr/>
        </p:nvCxnSpPr>
        <p:spPr>
          <a:xfrm rot="5400000">
            <a:off x="5729244" y="2880298"/>
            <a:ext cx="709148" cy="59628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921740" y="5341053"/>
            <a:ext cx="2217510" cy="1397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Deployment Validation and Verification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33" idx="6"/>
          </p:cNvCxnSpPr>
          <p:nvPr/>
        </p:nvCxnSpPr>
        <p:spPr>
          <a:xfrm>
            <a:off x="6139250" y="6039622"/>
            <a:ext cx="10040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1500193" y="699272"/>
            <a:ext cx="27670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994566" y="4993094"/>
            <a:ext cx="0" cy="3479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9790" y="1527035"/>
            <a:ext cx="13804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Note:</a:t>
            </a:r>
            <a:endParaRPr lang="en-US" sz="1200" b="1" dirty="0"/>
          </a:p>
          <a:p>
            <a:pPr algn="ctr"/>
            <a:r>
              <a:rPr lang="en-US" sz="1200" b="1" dirty="0"/>
              <a:t>Mobile Side SDK Deployment managed using Jenkins</a:t>
            </a:r>
          </a:p>
          <a:p>
            <a:pPr algn="ctr"/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9787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74" y="4217410"/>
            <a:ext cx="748733" cy="86217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13940" y="5148066"/>
            <a:ext cx="2101440" cy="65723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kern="1200" dirty="0" smtClean="0">
                <a:latin typeface="Helvetica Neue"/>
                <a:cs typeface="Helvetica Neue"/>
              </a:rPr>
              <a:t>AWS SDK-</a:t>
            </a:r>
          </a:p>
          <a:p>
            <a:pPr algn="ctr"/>
            <a:r>
              <a:rPr lang="en-US" sz="1100" kern="1200" dirty="0" smtClean="0">
                <a:latin typeface="Helvetica Neue"/>
                <a:cs typeface="Helvetica Neue"/>
              </a:rPr>
              <a:t>Node.js +</a:t>
            </a:r>
          </a:p>
          <a:p>
            <a:pPr algn="ctr"/>
            <a:r>
              <a:rPr lang="en-US" sz="1100" kern="1200" dirty="0" smtClean="0">
                <a:latin typeface="Helvetica Neue"/>
                <a:cs typeface="Helvetica Neue"/>
              </a:rPr>
              <a:t> </a:t>
            </a:r>
            <a:r>
              <a:rPr lang="en-US" sz="1100" kern="1200" dirty="0" smtClean="0">
                <a:latin typeface="Helvetica Neue"/>
                <a:cs typeface="Helvetica Neue"/>
              </a:rPr>
              <a:t>CloudFormation</a:t>
            </a:r>
            <a:r>
              <a:rPr lang="en-US" sz="1100" kern="1200" dirty="0" smtClean="0">
                <a:latin typeface="Helvetica Neue"/>
                <a:cs typeface="Helvetica Neue"/>
              </a:rPr>
              <a:t>-</a:t>
            </a:r>
            <a:r>
              <a:rPr lang="en-US" sz="1100" kern="1200" dirty="0" smtClean="0">
                <a:latin typeface="Helvetica Neue"/>
                <a:cs typeface="Helvetica Neue"/>
              </a:rPr>
              <a:t>deploy </a:t>
            </a:r>
            <a:r>
              <a:rPr lang="en-US" sz="1100" kern="1200" dirty="0" smtClean="0">
                <a:latin typeface="Helvetica Neue"/>
                <a:cs typeface="Helvetica Neue"/>
              </a:rPr>
              <a:t>package</a:t>
            </a:r>
            <a:endParaRPr lang="en-US" sz="1100" kern="1200" dirty="0">
              <a:latin typeface="Helvetica Neue"/>
              <a:cs typeface="Helvetica Neue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177" y="4395001"/>
            <a:ext cx="600513" cy="68458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402" y="4395001"/>
            <a:ext cx="803509" cy="65741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179" y="4197337"/>
            <a:ext cx="835438" cy="103201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744179" y="5285226"/>
            <a:ext cx="1005840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kern="1200" dirty="0" smtClean="0"/>
              <a:t>AWS</a:t>
            </a:r>
            <a:br>
              <a:rPr lang="en-US" sz="1000" b="1" kern="1200" dirty="0" smtClean="0"/>
            </a:br>
            <a:r>
              <a:rPr lang="en-US" sz="1000" b="1" kern="1200" dirty="0" smtClean="0"/>
              <a:t>CloudFormation</a:t>
            </a:r>
            <a:endParaRPr lang="en-US" sz="1000" b="1" kern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847497" y="5148066"/>
            <a:ext cx="643781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100" b="1" kern="1200" dirty="0" smtClean="0"/>
              <a:t>stack</a:t>
            </a:r>
            <a:endParaRPr lang="en-US" sz="1100" b="1" kern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2602205" y="5172660"/>
            <a:ext cx="1505982" cy="34966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100" b="1" kern="1200" dirty="0" smtClean="0"/>
              <a:t>CloudFormation template</a:t>
            </a:r>
            <a:endParaRPr lang="en-US" sz="1100" b="1" kern="12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798322" y="4711792"/>
            <a:ext cx="1128870" cy="16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615309" y="4677919"/>
            <a:ext cx="1128870" cy="16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579617" y="4677919"/>
            <a:ext cx="1128870" cy="16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048831" y="4257841"/>
            <a:ext cx="643781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100" b="1" kern="1200" dirty="0" smtClean="0"/>
              <a:t>Create stack</a:t>
            </a:r>
            <a:endParaRPr lang="en-US" sz="1100" b="1" kern="1200" dirty="0"/>
          </a:p>
        </p:txBody>
      </p:sp>
    </p:spTree>
    <p:extLst>
      <p:ext uri="{BB962C8B-B14F-4D97-AF65-F5344CB8AC3E}">
        <p14:creationId xmlns:p14="http://schemas.microsoft.com/office/powerpoint/2010/main" val="59389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177" y="4395001"/>
            <a:ext cx="600513" cy="6845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402" y="4395001"/>
            <a:ext cx="803509" cy="6574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179" y="4197337"/>
            <a:ext cx="835438" cy="103201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744179" y="5285226"/>
            <a:ext cx="1005840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kern="1200" dirty="0" smtClean="0"/>
              <a:t>AWS</a:t>
            </a:r>
            <a:br>
              <a:rPr lang="en-US" sz="1000" b="1" kern="1200" dirty="0" smtClean="0"/>
            </a:br>
            <a:r>
              <a:rPr lang="en-US" sz="1000" b="1" kern="1200" dirty="0" smtClean="0"/>
              <a:t>CloudFormation</a:t>
            </a:r>
            <a:endParaRPr lang="en-US" sz="1000" b="1" kern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6847497" y="5148066"/>
            <a:ext cx="643781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100" b="1" kern="1200" dirty="0" smtClean="0"/>
              <a:t>Updated stack</a:t>
            </a:r>
            <a:endParaRPr lang="en-US" sz="1100" b="1" kern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602205" y="5172660"/>
            <a:ext cx="1505982" cy="34966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100" b="1" kern="1200" dirty="0" smtClean="0"/>
              <a:t>Updated</a:t>
            </a:r>
          </a:p>
          <a:p>
            <a:pPr algn="ctr"/>
            <a:r>
              <a:rPr lang="en-US" sz="1100" b="1" kern="1200" dirty="0" smtClean="0"/>
              <a:t>CloudFormation template</a:t>
            </a:r>
            <a:endParaRPr lang="en-US" sz="1100" b="1" kern="12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798322" y="4711792"/>
            <a:ext cx="1128870" cy="16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615309" y="4744160"/>
            <a:ext cx="1128870" cy="16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635532" y="4735761"/>
            <a:ext cx="1128870" cy="16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48831" y="4257841"/>
            <a:ext cx="643781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100" b="1" dirty="0" smtClean="0"/>
              <a:t>Updat</a:t>
            </a:r>
            <a:r>
              <a:rPr lang="en-US" sz="1100" b="1" dirty="0"/>
              <a:t>e</a:t>
            </a:r>
            <a:r>
              <a:rPr lang="en-US" sz="1100" b="1" kern="1200" dirty="0" smtClean="0"/>
              <a:t> stack</a:t>
            </a:r>
            <a:endParaRPr lang="en-US" sz="1100" b="1" kern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846381" y="270433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74" y="4217410"/>
            <a:ext cx="748733" cy="8621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13940" y="5148066"/>
            <a:ext cx="2101440" cy="65723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kern="1200" dirty="0" smtClean="0">
                <a:latin typeface="Helvetica Neue"/>
                <a:cs typeface="Helvetica Neue"/>
              </a:rPr>
              <a:t>AWS SDK-</a:t>
            </a:r>
          </a:p>
          <a:p>
            <a:pPr algn="ctr"/>
            <a:r>
              <a:rPr lang="en-US" sz="1100" kern="1200" dirty="0" smtClean="0">
                <a:latin typeface="Helvetica Neue"/>
                <a:cs typeface="Helvetica Neue"/>
              </a:rPr>
              <a:t>Node.js +</a:t>
            </a:r>
          </a:p>
          <a:p>
            <a:pPr algn="ctr"/>
            <a:r>
              <a:rPr lang="en-US" sz="1100" kern="1200" dirty="0" smtClean="0">
                <a:latin typeface="Helvetica Neue"/>
                <a:cs typeface="Helvetica Neue"/>
              </a:rPr>
              <a:t> </a:t>
            </a:r>
            <a:r>
              <a:rPr lang="en-US" sz="1100" kern="1200" dirty="0" smtClean="0">
                <a:latin typeface="Helvetica Neue"/>
                <a:cs typeface="Helvetica Neue"/>
              </a:rPr>
              <a:t>CloudFormation</a:t>
            </a:r>
            <a:r>
              <a:rPr lang="en-US" sz="1100" kern="1200" dirty="0" smtClean="0">
                <a:latin typeface="Helvetica Neue"/>
                <a:cs typeface="Helvetica Neue"/>
              </a:rPr>
              <a:t>-</a:t>
            </a:r>
            <a:r>
              <a:rPr lang="en-US" sz="1100" kern="1200" dirty="0" smtClean="0">
                <a:latin typeface="Helvetica Neue"/>
                <a:cs typeface="Helvetica Neue"/>
              </a:rPr>
              <a:t>deploy </a:t>
            </a:r>
            <a:r>
              <a:rPr lang="en-US" sz="1100" kern="1200" dirty="0" smtClean="0">
                <a:latin typeface="Helvetica Neue"/>
                <a:cs typeface="Helvetica Neue"/>
              </a:rPr>
              <a:t>package</a:t>
            </a:r>
            <a:endParaRPr lang="en-US" sz="1100" kern="12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31201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46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86</Words>
  <Application>Microsoft Macintosh PowerPoint</Application>
  <PresentationFormat>On-screen Show (4:3)</PresentationFormat>
  <Paragraphs>27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Itisha Tiwari</dc:creator>
  <cp:lastModifiedBy>Itisha Tiwari</cp:lastModifiedBy>
  <cp:revision>37</cp:revision>
  <dcterms:created xsi:type="dcterms:W3CDTF">2017-07-11T16:57:25Z</dcterms:created>
  <dcterms:modified xsi:type="dcterms:W3CDTF">2017-08-01T00:16:36Z</dcterms:modified>
</cp:coreProperties>
</file>