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80" y="2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-3624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13B66-CD8F-CB46-8A4E-FAFE0494F16D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093B-D657-0F4F-B1CB-2A0995A3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093B-D657-0F4F-B1CB-2A0995A32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3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A112-9E5D-5D46-882E-EED505831895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6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7252" y="152190"/>
            <a:ext cx="1112926" cy="1034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NAPI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9790" y="132790"/>
            <a:ext cx="1386542" cy="13308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Build Android SDK using Swagger Codegen</a:t>
            </a:r>
          </a:p>
          <a:p>
            <a:pPr algn="ctr"/>
            <a:endParaRPr lang="en-US" sz="1100" b="1" dirty="0"/>
          </a:p>
        </p:txBody>
      </p:sp>
      <p:sp>
        <p:nvSpPr>
          <p:cNvPr id="6" name="Oval 5"/>
          <p:cNvSpPr/>
          <p:nvPr/>
        </p:nvSpPr>
        <p:spPr>
          <a:xfrm>
            <a:off x="1932197" y="1525460"/>
            <a:ext cx="2498040" cy="1748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temporary Amazon S3 bucket  to upload Lambda zips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57063" y="1525461"/>
            <a:ext cx="2449796" cy="12984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dirty="0" smtClean="0"/>
              <a:t>CloudFormation Template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24889" y="3282505"/>
            <a:ext cx="2414361" cy="17105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AWS CloudFormation   Template as a stack on cloud 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43305" y="5416646"/>
            <a:ext cx="1969860" cy="132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the Lambda zips from S3 &amp; S3 bucket   </a:t>
            </a:r>
            <a:endParaRPr lang="en-US" dirty="0"/>
          </a:p>
        </p:txBody>
      </p:sp>
      <p:cxnSp>
        <p:nvCxnSpPr>
          <p:cNvPr id="11" name="Curved Connector 10"/>
          <p:cNvCxnSpPr>
            <a:stCxn id="4" idx="3"/>
            <a:endCxn id="6" idx="0"/>
          </p:cNvCxnSpPr>
          <p:nvPr/>
        </p:nvCxnSpPr>
        <p:spPr>
          <a:xfrm rot="5400000">
            <a:off x="3560562" y="655786"/>
            <a:ext cx="490330" cy="124901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5"/>
            <a:endCxn id="7" idx="0"/>
          </p:cNvCxnSpPr>
          <p:nvPr/>
        </p:nvCxnSpPr>
        <p:spPr>
          <a:xfrm rot="16200000" flipH="1">
            <a:off x="5554412" y="697911"/>
            <a:ext cx="490331" cy="11647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4"/>
            <a:endCxn id="8" idx="1"/>
          </p:cNvCxnSpPr>
          <p:nvPr/>
        </p:nvCxnSpPr>
        <p:spPr>
          <a:xfrm rot="16200000" flipH="1">
            <a:off x="3500546" y="2955096"/>
            <a:ext cx="258589" cy="89724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4"/>
            <a:endCxn id="8" idx="7"/>
          </p:cNvCxnSpPr>
          <p:nvPr/>
        </p:nvCxnSpPr>
        <p:spPr>
          <a:xfrm rot="5400000">
            <a:off x="5729244" y="2880298"/>
            <a:ext cx="709148" cy="5962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21740" y="5341053"/>
            <a:ext cx="2217510" cy="139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Deployment Validation and Verification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3" idx="6"/>
          </p:cNvCxnSpPr>
          <p:nvPr/>
        </p:nvCxnSpPr>
        <p:spPr>
          <a:xfrm>
            <a:off x="6139250" y="6039622"/>
            <a:ext cx="10040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500193" y="699272"/>
            <a:ext cx="2767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994566" y="4993094"/>
            <a:ext cx="0" cy="347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790" y="1527035"/>
            <a:ext cx="1380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Note:</a:t>
            </a:r>
          </a:p>
          <a:p>
            <a:pPr algn="ctr"/>
            <a:r>
              <a:rPr lang="en-US" sz="1200" b="1" dirty="0"/>
              <a:t>Mobile Side SDK Deployment managed using Jenkins</a:t>
            </a:r>
          </a:p>
          <a:p>
            <a:pPr algn="ctr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978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4" y="4217410"/>
            <a:ext cx="748733" cy="8621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3940" y="5148066"/>
            <a:ext cx="2101440" cy="65723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AWS SDK-</a:t>
            </a:r>
          </a:p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Node.js +</a:t>
            </a:r>
          </a:p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 CloudFormation-deploy package</a:t>
            </a:r>
            <a:endParaRPr lang="en-US" sz="1100" kern="1200" dirty="0">
              <a:latin typeface="Helvetica Neue"/>
              <a:cs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7" y="4395001"/>
            <a:ext cx="600513" cy="6845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02" y="4395001"/>
            <a:ext cx="803509" cy="6574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79" y="4197337"/>
            <a:ext cx="835438" cy="103201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44179" y="528522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 smtClean="0"/>
              <a:t>AWS</a:t>
            </a:r>
            <a:br>
              <a:rPr lang="en-US" sz="1000" b="1" kern="1200" dirty="0" smtClean="0"/>
            </a:br>
            <a:r>
              <a:rPr lang="en-US" sz="1000" b="1" kern="1200" dirty="0" smtClean="0"/>
              <a:t>CloudFormation</a:t>
            </a:r>
            <a:endParaRPr lang="en-US" sz="1000" b="1" kern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47497" y="5148066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stack</a:t>
            </a:r>
            <a:endParaRPr lang="en-US" sz="1100" b="1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02205" y="5172660"/>
            <a:ext cx="1505982" cy="3496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CloudFormation template</a:t>
            </a:r>
            <a:endParaRPr lang="en-US" sz="1100" b="1" kern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98322" y="4711792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5309" y="4677919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79617" y="4677919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48831" y="4257841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Create stack</a:t>
            </a:r>
            <a:endParaRPr lang="en-US" sz="1100" b="1" kern="1200" dirty="0"/>
          </a:p>
        </p:txBody>
      </p:sp>
    </p:spTree>
    <p:extLst>
      <p:ext uri="{BB962C8B-B14F-4D97-AF65-F5344CB8AC3E}">
        <p14:creationId xmlns:p14="http://schemas.microsoft.com/office/powerpoint/2010/main" val="59389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7" y="4395001"/>
            <a:ext cx="600513" cy="684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02" y="4395001"/>
            <a:ext cx="803509" cy="657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79" y="4197337"/>
            <a:ext cx="835438" cy="10320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4179" y="528522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 smtClean="0"/>
              <a:t>AWS</a:t>
            </a:r>
            <a:br>
              <a:rPr lang="en-US" sz="1000" b="1" kern="1200" dirty="0" smtClean="0"/>
            </a:br>
            <a:r>
              <a:rPr lang="en-US" sz="1000" b="1" kern="1200" dirty="0" smtClean="0"/>
              <a:t>CloudFormation</a:t>
            </a:r>
            <a:endParaRPr lang="en-US" sz="1000" b="1" kern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47497" y="5148066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Updated stack</a:t>
            </a:r>
            <a:endParaRPr lang="en-US" sz="1100" b="1" kern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02205" y="5172660"/>
            <a:ext cx="1505982" cy="3496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Updated</a:t>
            </a:r>
          </a:p>
          <a:p>
            <a:pPr algn="ctr"/>
            <a:r>
              <a:rPr lang="en-US" sz="1100" b="1" kern="1200" dirty="0" smtClean="0"/>
              <a:t>CloudFormation template</a:t>
            </a:r>
            <a:endParaRPr lang="en-US" sz="1100" b="1" kern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98322" y="4711792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15309" y="4744160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35532" y="4735761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8831" y="4257841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Updat</a:t>
            </a:r>
            <a:r>
              <a:rPr lang="en-US" sz="1100" b="1" dirty="0"/>
              <a:t>e</a:t>
            </a:r>
            <a:r>
              <a:rPr lang="en-US" sz="1100" b="1" kern="1200" dirty="0" smtClean="0"/>
              <a:t> stack</a:t>
            </a:r>
            <a:endParaRPr lang="en-US" sz="1100" b="1" kern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46381" y="27043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4" y="4217410"/>
            <a:ext cx="748733" cy="8621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940" y="5148066"/>
            <a:ext cx="2101440" cy="65723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AWS SDK-</a:t>
            </a:r>
          </a:p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Node.js +</a:t>
            </a:r>
          </a:p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 CloudFormation-deploy package</a:t>
            </a:r>
            <a:endParaRPr lang="en-US" sz="1100" kern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12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0146" y="2176397"/>
            <a:ext cx="840826" cy="70895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02768" y="1552223"/>
            <a:ext cx="3525134" cy="40498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23893" y="1552223"/>
            <a:ext cx="2966399" cy="39228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6" name="Picture 5" descr="git16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8" y="2363249"/>
            <a:ext cx="487680" cy="48768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2988635"/>
            <a:ext cx="1050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Source 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(Stash/</a:t>
            </a:r>
            <a:r>
              <a:rPr lang="en-US" sz="900" b="1" dirty="0" err="1" smtClean="0">
                <a:latin typeface="+mj-lt"/>
                <a:ea typeface="Verdana" pitchFamily="34" charset="0"/>
                <a:cs typeface="Helvetica Neue"/>
              </a:rPr>
              <a:t>git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 repo)</a:t>
            </a:r>
            <a:endParaRPr lang="en-US" sz="900" b="1" kern="1200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85" y="3841344"/>
            <a:ext cx="600513" cy="6845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8308" y="4679433"/>
            <a:ext cx="1388697" cy="3496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CloudFormation </a:t>
            </a:r>
          </a:p>
          <a:p>
            <a:pPr algn="ctr"/>
            <a:r>
              <a:rPr lang="en-US" sz="1100" b="1" kern="1200" dirty="0" smtClean="0"/>
              <a:t>template</a:t>
            </a:r>
            <a:endParaRPr lang="en-US" sz="1100" b="1" kern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70" y="3880695"/>
            <a:ext cx="723219" cy="591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31" y="2008758"/>
            <a:ext cx="681758" cy="8421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8663" y="1649250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 smtClean="0"/>
              <a:t>AWS</a:t>
            </a:r>
            <a:br>
              <a:rPr lang="en-US" sz="1000" b="1" kern="1200" dirty="0" smtClean="0"/>
            </a:br>
            <a:r>
              <a:rPr lang="en-US" sz="1000" b="1" kern="1200" dirty="0" smtClean="0"/>
              <a:t>CloudFormation</a:t>
            </a:r>
            <a:endParaRPr lang="en-US" sz="1000" b="1" kern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45908" y="4542273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Create </a:t>
            </a:r>
            <a:r>
              <a:rPr lang="en-US" sz="1100" b="1" kern="1200" dirty="0" smtClean="0"/>
              <a:t>stack</a:t>
            </a:r>
            <a:endParaRPr lang="en-US" sz="1100" b="1" kern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97" y="2024009"/>
            <a:ext cx="688001" cy="8296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7010" y="1691350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/>
              <a:t>AWS </a:t>
            </a:r>
            <a:br>
              <a:rPr lang="en-US" sz="1000" b="1" kern="1200" dirty="0"/>
            </a:br>
            <a:r>
              <a:rPr lang="en-US" sz="1000" b="1" kern="1200" dirty="0" smtClean="0"/>
              <a:t>CodeBuild</a:t>
            </a:r>
            <a:endParaRPr lang="en-US" sz="1000" b="1" kern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35" y="3712624"/>
            <a:ext cx="688001" cy="8296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64728" y="4565934"/>
            <a:ext cx="943550" cy="434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/>
              <a:t>AWS </a:t>
            </a:r>
            <a:br>
              <a:rPr lang="en-US" sz="1000" b="1" kern="1200" dirty="0"/>
            </a:br>
            <a:r>
              <a:rPr lang="en-US" sz="1000" b="1" kern="1200" dirty="0" smtClean="0"/>
              <a:t>CodeBuild</a:t>
            </a:r>
          </a:p>
          <a:p>
            <a:pPr algn="ctr"/>
            <a:r>
              <a:rPr lang="en-US" sz="1000" b="1" dirty="0" smtClean="0"/>
              <a:t>Validate the stack </a:t>
            </a:r>
            <a:endParaRPr lang="en-US" sz="1000" b="1" kern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44" y="3913696"/>
            <a:ext cx="469638" cy="53538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60434" y="4514265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kern="1200" dirty="0" smtClean="0"/>
              <a:t>Create change set</a:t>
            </a:r>
            <a:endParaRPr lang="en-US" sz="1200" b="1" kern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50" y="3926056"/>
            <a:ext cx="469638" cy="53538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58506" y="4565845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Execute</a:t>
            </a:r>
            <a:r>
              <a:rPr lang="en-US" sz="800" b="1" kern="1200" dirty="0" smtClean="0"/>
              <a:t> change set</a:t>
            </a:r>
            <a:endParaRPr lang="en-US" sz="1400" b="1" kern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34" y="2043177"/>
            <a:ext cx="681758" cy="8421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20" y="2142972"/>
            <a:ext cx="723219" cy="5917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8599" y="2857770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400" kern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5005" y="1649250"/>
            <a:ext cx="1423198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kern="1200" dirty="0" smtClean="0"/>
              <a:t>AWS</a:t>
            </a:r>
            <a:br>
              <a:rPr lang="en-US" sz="1200" b="1" kern="1200" dirty="0" smtClean="0"/>
            </a:br>
            <a:r>
              <a:rPr lang="en-US" sz="1200" b="1" kern="1200" dirty="0" smtClean="0"/>
              <a:t>CloudFormation</a:t>
            </a:r>
            <a:endParaRPr lang="en-US" sz="1200" b="1" kern="1200" dirty="0"/>
          </a:p>
        </p:txBody>
      </p:sp>
      <p:pic>
        <p:nvPicPr>
          <p:cNvPr id="29" name="Picture 28" descr="manual approval 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43" y="3926056"/>
            <a:ext cx="616217" cy="61621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43931" y="2538681"/>
            <a:ext cx="444866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>
            <a:off x="1865359" y="2845259"/>
            <a:ext cx="11183" cy="996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7314" y="2845259"/>
            <a:ext cx="11183" cy="996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986714" y="2734696"/>
            <a:ext cx="621217" cy="1053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89996" y="4181390"/>
            <a:ext cx="375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54876" y="2371621"/>
            <a:ext cx="1896756" cy="1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69611" y="2887603"/>
            <a:ext cx="0" cy="90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869756" y="4171779"/>
            <a:ext cx="4781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549426" y="2885348"/>
            <a:ext cx="0" cy="102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78599" y="4603921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Manual</a:t>
            </a:r>
          </a:p>
          <a:p>
            <a:pPr algn="ctr"/>
            <a:r>
              <a:rPr lang="en-US" sz="800" b="1" dirty="0" smtClean="0"/>
              <a:t>Approval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06141" y="1732159"/>
            <a:ext cx="886569" cy="2482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Create /Update stack</a:t>
            </a:r>
            <a:endParaRPr lang="en-US" sz="1200" b="1" kern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947669" y="4156020"/>
            <a:ext cx="4781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4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0170" y="678272"/>
            <a:ext cx="840826" cy="511012"/>
          </a:xfrm>
          <a:prstGeom prst="roundRect">
            <a:avLst>
              <a:gd name="adj" fmla="val 2375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4585" y="2300111"/>
            <a:ext cx="3525134" cy="417391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1485" y="2224536"/>
            <a:ext cx="2966399" cy="418522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7" name="Picture 6" descr="git16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48" y="697312"/>
            <a:ext cx="487680" cy="487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3" y="3908315"/>
            <a:ext cx="473681" cy="5399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585" y="4448312"/>
            <a:ext cx="1388697" cy="3496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CloudFormation </a:t>
            </a:r>
          </a:p>
          <a:p>
            <a:pPr algn="ctr"/>
            <a:r>
              <a:rPr lang="en-US" sz="1100" b="1" kern="1200" dirty="0" smtClean="0"/>
              <a:t>template</a:t>
            </a:r>
            <a:endParaRPr lang="en-US" sz="1100" b="1" kern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28" y="4429684"/>
            <a:ext cx="723219" cy="591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83" y="2733392"/>
            <a:ext cx="792447" cy="9789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7867" y="2424139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 smtClean="0"/>
              <a:t>AWS</a:t>
            </a:r>
            <a:br>
              <a:rPr lang="en-US" sz="1000" b="1" kern="1200" dirty="0" smtClean="0"/>
            </a:br>
            <a:r>
              <a:rPr lang="en-US" sz="1000" b="1" kern="1200" dirty="0" smtClean="0"/>
              <a:t>CloudFormation</a:t>
            </a:r>
            <a:endParaRPr lang="en-US" sz="1000" b="1" kern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3866" y="5122181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Create </a:t>
            </a:r>
            <a:r>
              <a:rPr lang="en-US" sz="1100" b="1" kern="1200" dirty="0" smtClean="0"/>
              <a:t>stack</a:t>
            </a:r>
            <a:endParaRPr lang="en-US" sz="1100" b="1" kern="1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36" y="4848341"/>
            <a:ext cx="469638" cy="5353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09846" y="5396088"/>
            <a:ext cx="751961" cy="3271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kern="1200" dirty="0" smtClean="0"/>
              <a:t>Create change set</a:t>
            </a:r>
            <a:endParaRPr lang="en-US" sz="1200" b="1" kern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42" y="4860701"/>
            <a:ext cx="469638" cy="5353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16098" y="5500490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Execute</a:t>
            </a:r>
            <a:r>
              <a:rPr lang="en-US" sz="800" b="1" kern="1200" dirty="0" smtClean="0"/>
              <a:t> change set</a:t>
            </a:r>
            <a:endParaRPr lang="en-US" sz="1400" b="1" kern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24" y="3692879"/>
            <a:ext cx="681758" cy="8421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12" y="3077617"/>
            <a:ext cx="723219" cy="5917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36191" y="3792415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4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314772" y="4055532"/>
            <a:ext cx="1220726" cy="39977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  <a:br>
              <a:rPr lang="en-US" sz="1000" b="1" dirty="0"/>
            </a:br>
            <a:r>
              <a:rPr lang="en-US" sz="1000" b="1" dirty="0"/>
              <a:t>CloudFormation</a:t>
            </a:r>
          </a:p>
        </p:txBody>
      </p:sp>
      <p:pic>
        <p:nvPicPr>
          <p:cNvPr id="26" name="Picture 25" descr="manual approval 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35" y="4860701"/>
            <a:ext cx="616217" cy="616217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2300550" y="941152"/>
            <a:ext cx="1189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39871" y="3581380"/>
            <a:ext cx="860679" cy="422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10181" y="3759519"/>
            <a:ext cx="11183" cy="558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520480" y="3182441"/>
            <a:ext cx="780069" cy="8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47205" y="4443829"/>
            <a:ext cx="496202" cy="4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19410" y="4535050"/>
            <a:ext cx="0" cy="281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327348" y="5106424"/>
            <a:ext cx="4781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007018" y="3819993"/>
            <a:ext cx="0" cy="102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2925" y="5538566"/>
            <a:ext cx="948587" cy="4251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Validation Of CloudFormation</a:t>
            </a:r>
          </a:p>
          <a:p>
            <a:pPr algn="ctr"/>
            <a:r>
              <a:rPr lang="en-US" sz="800" b="1" dirty="0" smtClean="0"/>
              <a:t>Template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63733" y="2666804"/>
            <a:ext cx="886569" cy="2482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Create /Update stack</a:t>
            </a:r>
            <a:endParaRPr lang="en-US" sz="1200" b="1" kern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05261" y="5090665"/>
            <a:ext cx="4781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185299" y="272858"/>
            <a:ext cx="1050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Source 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(Stash/ </a:t>
            </a:r>
            <a:r>
              <a:rPr lang="en-US" sz="900" b="1" dirty="0" err="1" smtClean="0">
                <a:latin typeface="+mj-lt"/>
                <a:ea typeface="Verdana" pitchFamily="34" charset="0"/>
                <a:cs typeface="Helvetica Neue"/>
              </a:rPr>
              <a:t>Git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 repo)</a:t>
            </a:r>
            <a:endParaRPr lang="en-US" sz="900" b="1" kern="1200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83444" y="2096303"/>
            <a:ext cx="8668064" cy="463469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 descr="jenkins logo 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06" y="152703"/>
            <a:ext cx="1199445" cy="165977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704006" y="1812476"/>
            <a:ext cx="1005840" cy="2838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/>
              <a:t>Jenkins</a:t>
            </a:r>
            <a:endParaRPr lang="en-US" sz="1400" b="1" kern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65005" y="1120051"/>
            <a:ext cx="1005840" cy="74132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For orchestration of automated Pipeline</a:t>
            </a:r>
            <a:endParaRPr lang="en-US" sz="1000" b="1" kern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5" y="2876731"/>
            <a:ext cx="688001" cy="8296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29912" y="2590607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/>
              <a:t>AWS </a:t>
            </a:r>
            <a:br>
              <a:rPr lang="en-US" sz="1000" b="1" kern="1200" dirty="0"/>
            </a:br>
            <a:r>
              <a:rPr lang="en-US" sz="1000" b="1" kern="1200" dirty="0" smtClean="0"/>
              <a:t>CodeBuild</a:t>
            </a:r>
            <a:endParaRPr lang="en-US" sz="1000" b="1" kern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8" y="5227038"/>
            <a:ext cx="835966" cy="866926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1084410" y="4840112"/>
            <a:ext cx="0" cy="26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7" y="5545676"/>
            <a:ext cx="311695" cy="355333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1672880" y="3843212"/>
            <a:ext cx="1036453" cy="160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5544" y="2939861"/>
            <a:ext cx="643781" cy="3516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Package</a:t>
            </a:r>
            <a:endParaRPr lang="en-US" sz="1100" b="1" kern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171237" y="3939868"/>
            <a:ext cx="532769" cy="2331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Deploy</a:t>
            </a:r>
            <a:endParaRPr lang="en-US" sz="1100" b="1" kern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545544" y="5792408"/>
            <a:ext cx="1099616" cy="3516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Pull CloudFormation Template from S3</a:t>
            </a:r>
            <a:endParaRPr lang="en-US" sz="1100" b="1" kern="1200" dirty="0"/>
          </a:p>
        </p:txBody>
      </p:sp>
      <p:cxnSp>
        <p:nvCxnSpPr>
          <p:cNvPr id="68" name="Elbow Connector 67"/>
          <p:cNvCxnSpPr/>
          <p:nvPr/>
        </p:nvCxnSpPr>
        <p:spPr>
          <a:xfrm rot="10800000" flipV="1">
            <a:off x="1096076" y="1457776"/>
            <a:ext cx="2484180" cy="11143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24" y="2590607"/>
            <a:ext cx="688001" cy="82964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661177" y="2300111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/>
              <a:t>AWS </a:t>
            </a:r>
            <a:br>
              <a:rPr lang="en-US" sz="1000" b="1" kern="1200" dirty="0"/>
            </a:br>
            <a:r>
              <a:rPr lang="en-US" sz="1000" b="1" kern="1200" dirty="0" smtClean="0"/>
              <a:t>CodeBuild</a:t>
            </a:r>
            <a:endParaRPr lang="en-US" sz="1000" b="1" kern="1200" dirty="0"/>
          </a:p>
        </p:txBody>
      </p:sp>
      <p:cxnSp>
        <p:nvCxnSpPr>
          <p:cNvPr id="79" name="Elbow Connector 78"/>
          <p:cNvCxnSpPr/>
          <p:nvPr/>
        </p:nvCxnSpPr>
        <p:spPr>
          <a:xfrm>
            <a:off x="4464528" y="1672346"/>
            <a:ext cx="654882" cy="627765"/>
          </a:xfrm>
          <a:prstGeom prst="bentConnector3">
            <a:avLst>
              <a:gd name="adj1" fmla="val 9697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243842" y="3448240"/>
            <a:ext cx="0" cy="26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405260" y="3333741"/>
            <a:ext cx="1074712" cy="2331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Update/CreateChangeSet</a:t>
            </a:r>
            <a:endParaRPr lang="en-US" sz="1100" b="1" kern="1200" dirty="0"/>
          </a:p>
        </p:txBody>
      </p:sp>
    </p:spTree>
    <p:extLst>
      <p:ext uri="{BB962C8B-B14F-4D97-AF65-F5344CB8AC3E}">
        <p14:creationId xmlns:p14="http://schemas.microsoft.com/office/powerpoint/2010/main" val="12747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148" y="383176"/>
            <a:ext cx="473681" cy="53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148" y="1237139"/>
            <a:ext cx="473681" cy="539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02" y="2337369"/>
            <a:ext cx="473681" cy="539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61" y="2337369"/>
            <a:ext cx="473681" cy="539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19" y="2396339"/>
            <a:ext cx="473681" cy="539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1" y="2337369"/>
            <a:ext cx="473681" cy="539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56" y="3479322"/>
            <a:ext cx="473681" cy="539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22" y="3503337"/>
            <a:ext cx="473681" cy="5399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00" y="3462646"/>
            <a:ext cx="473681" cy="5399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28" y="3655578"/>
            <a:ext cx="473681" cy="5399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92" y="3606545"/>
            <a:ext cx="473681" cy="5399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09" y="3500130"/>
            <a:ext cx="473681" cy="5399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74642" y="150004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NAPI.yaml</a:t>
            </a:r>
            <a:endParaRPr lang="en-US" sz="1000" b="1" kern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149153" y="1387060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IAM.yaml</a:t>
            </a:r>
            <a:endParaRPr lang="en-US" sz="1000" b="1" kern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9187" y="287736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Roles.yaml</a:t>
            </a:r>
            <a:endParaRPr lang="en-US" sz="1000" b="1" kern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49848" y="287736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Users.yaml</a:t>
            </a:r>
            <a:endParaRPr lang="en-US" sz="1000" b="1" kern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57512" y="2955241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Groups.yaml</a:t>
            </a:r>
            <a:endParaRPr lang="en-US" sz="1000" b="1" kern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6340" y="2926847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 </a:t>
            </a:r>
            <a:r>
              <a:rPr lang="en-US" sz="1000" b="1" dirty="0" err="1" smtClean="0"/>
              <a:t>Policies.yaml</a:t>
            </a:r>
            <a:endParaRPr lang="en-US" sz="1000" b="1" kern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2812" y="4089263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Role.yaml</a:t>
            </a:r>
            <a:endParaRPr lang="en-US" sz="1000" b="1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45584" y="4095959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User.yaml</a:t>
            </a:r>
            <a:endParaRPr lang="en-US" sz="1000" b="1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02500" y="407934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Group.yaml</a:t>
            </a:r>
            <a:endParaRPr lang="en-US" sz="1000" b="1" kern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818427" y="4265518"/>
            <a:ext cx="1005840" cy="455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Collection of various Policy templates</a:t>
            </a:r>
            <a:endParaRPr lang="en-US" sz="1000" b="1" kern="1200" dirty="0"/>
          </a:p>
        </p:txBody>
      </p: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>
            <a:off x="4100989" y="923173"/>
            <a:ext cx="0" cy="31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1213" y="2059418"/>
            <a:ext cx="54453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95087" y="2059418"/>
            <a:ext cx="0" cy="27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72121" y="2059418"/>
            <a:ext cx="0" cy="31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36572" y="2059418"/>
            <a:ext cx="2688" cy="27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7150" y="3091784"/>
            <a:ext cx="5681" cy="381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68474" y="3091784"/>
            <a:ext cx="0" cy="37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28490" y="3186164"/>
            <a:ext cx="0" cy="31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2" idx="0"/>
          </p:cNvCxnSpPr>
          <p:nvPr/>
        </p:nvCxnSpPr>
        <p:spPr>
          <a:xfrm>
            <a:off x="5984220" y="3164840"/>
            <a:ext cx="2521" cy="297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</p:cNvCxnSpPr>
          <p:nvPr/>
        </p:nvCxnSpPr>
        <p:spPr>
          <a:xfrm>
            <a:off x="4100989" y="1777136"/>
            <a:ext cx="0" cy="282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3" y="3484956"/>
            <a:ext cx="473681" cy="53999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40719" y="4089263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RolePolicy.yaml</a:t>
            </a:r>
            <a:endParaRPr lang="en-US" sz="1000" b="1" kern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98" y="4503493"/>
            <a:ext cx="473681" cy="53999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524139" y="5067202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UserPolicy.yaml</a:t>
            </a:r>
            <a:endParaRPr lang="en-US" sz="1000" b="1" kern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648504" y="3086043"/>
            <a:ext cx="0" cy="42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00961" y="3086043"/>
            <a:ext cx="0" cy="141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22602" y="2059418"/>
            <a:ext cx="0" cy="27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88" y="3500130"/>
            <a:ext cx="473681" cy="539997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4083821" y="3096417"/>
            <a:ext cx="8708" cy="403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5144" y="4065304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UserGroup.yaml</a:t>
            </a:r>
            <a:endParaRPr lang="en-US" sz="1000" b="1" kern="12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52" y="3473688"/>
            <a:ext cx="473681" cy="53999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546681" y="4089263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GroupPolicy.yaml</a:t>
            </a:r>
            <a:endParaRPr lang="en-US" sz="1000" b="1" kern="1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154993" y="3164840"/>
            <a:ext cx="2521" cy="308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12077" y="3099647"/>
            <a:ext cx="756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48504" y="3086043"/>
            <a:ext cx="1435317" cy="10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40862" y="3164840"/>
            <a:ext cx="843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74642" y="3086043"/>
            <a:ext cx="0" cy="141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96" y="4503493"/>
            <a:ext cx="473681" cy="53999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536714" y="5067202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UserGroups.yaml</a:t>
            </a:r>
            <a:endParaRPr lang="en-US" sz="1000" b="1" kern="1200" dirty="0"/>
          </a:p>
        </p:txBody>
      </p:sp>
    </p:spTree>
    <p:extLst>
      <p:ext uri="{BB962C8B-B14F-4D97-AF65-F5344CB8AC3E}">
        <p14:creationId xmlns:p14="http://schemas.microsoft.com/office/powerpoint/2010/main" val="361523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08" y="1695032"/>
            <a:ext cx="473681" cy="53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7004" y="1817283"/>
            <a:ext cx="1420975" cy="23517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Templates will not be customized </a:t>
            </a:r>
            <a:endParaRPr lang="en-US" sz="1000" b="1" kern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08" y="2506550"/>
            <a:ext cx="473681" cy="539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7004" y="2546392"/>
            <a:ext cx="1420975" cy="4229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Templates will be customized based on Environment / Requirements</a:t>
            </a:r>
            <a:endParaRPr lang="en-US" sz="1000" b="1" kern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5087" y="1928654"/>
            <a:ext cx="376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5087" y="2757871"/>
            <a:ext cx="376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5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55" y="233172"/>
            <a:ext cx="473681" cy="53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80" y="1019404"/>
            <a:ext cx="473681" cy="539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0" y="2853893"/>
            <a:ext cx="473681" cy="539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8" y="4271462"/>
            <a:ext cx="473681" cy="539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80" y="4307842"/>
            <a:ext cx="473681" cy="5399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07" y="4180926"/>
            <a:ext cx="473681" cy="5399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97" y="4336374"/>
            <a:ext cx="473681" cy="5399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1" y="4287341"/>
            <a:ext cx="473681" cy="5399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78" y="4180926"/>
            <a:ext cx="473681" cy="5399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53049" y="0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NAPI.yaml</a:t>
            </a:r>
            <a:endParaRPr lang="en-US" sz="1000" b="1" kern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151674" y="1153888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IAM.yaml</a:t>
            </a:r>
            <a:endParaRPr lang="en-US" sz="1000" b="1" kern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899" y="3669657"/>
            <a:ext cx="149179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Roles</a:t>
            </a:r>
            <a:r>
              <a:rPr lang="en-US" sz="1000" b="1" dirty="0" smtClean="0"/>
              <a:t>-</a:t>
            </a:r>
            <a:r>
              <a:rPr lang="en-US" sz="1000" b="1" dirty="0"/>
              <a:t>Prod(/Dev/UAT).yaml</a:t>
            </a:r>
            <a:endParaRPr lang="en-US" sz="1000" b="1" kern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13536" y="4842364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Role.yaml</a:t>
            </a:r>
            <a:endParaRPr lang="en-US" sz="1000" b="1" kern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798742" y="4900464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User.yaml</a:t>
            </a:r>
            <a:endParaRPr lang="en-US" sz="1000" b="1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85171" y="479086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Group.yaml</a:t>
            </a:r>
            <a:endParaRPr lang="en-US" sz="1000" b="1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12996" y="4946314"/>
            <a:ext cx="1005840" cy="455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Collection of various Policy templates</a:t>
            </a:r>
            <a:endParaRPr lang="en-US" sz="1000" b="1" kern="1200" dirty="0"/>
          </a:p>
        </p:txBody>
      </p: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4079396" y="773169"/>
            <a:ext cx="0" cy="246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6925" y="2564537"/>
            <a:ext cx="7086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6925" y="2564537"/>
            <a:ext cx="0" cy="27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13194" y="2564537"/>
            <a:ext cx="0" cy="31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12559" y="2538093"/>
            <a:ext cx="2688" cy="27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5132" y="3883924"/>
            <a:ext cx="5681" cy="381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16456" y="3883924"/>
            <a:ext cx="0" cy="37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813903" y="3866960"/>
            <a:ext cx="0" cy="31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40574" y="3836147"/>
            <a:ext cx="2521" cy="297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4083821" y="1559401"/>
            <a:ext cx="0" cy="203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5" y="4277096"/>
            <a:ext cx="473681" cy="53999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0" y="4835474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RolePolicy.yaml</a:t>
            </a:r>
            <a:endParaRPr lang="en-US" sz="1000" b="1" kern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56" y="5307998"/>
            <a:ext cx="473681" cy="5399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77297" y="5871707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UserPolicy.yaml</a:t>
            </a:r>
            <a:endParaRPr lang="en-US" sz="1000" b="1" kern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01662" y="3890548"/>
            <a:ext cx="0" cy="42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19" y="3890548"/>
            <a:ext cx="0" cy="141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27800" y="2564537"/>
            <a:ext cx="0" cy="27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46" y="4304635"/>
            <a:ext cx="473681" cy="539997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3736979" y="3900922"/>
            <a:ext cx="8708" cy="403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28302" y="4869809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UserGroup.yaml</a:t>
            </a:r>
            <a:endParaRPr lang="en-US" sz="1000" b="1" kern="12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56" y="4180926"/>
            <a:ext cx="473681" cy="53999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790755" y="4798647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GroupPolicy.yaml</a:t>
            </a:r>
            <a:endParaRPr lang="en-US" sz="1000" b="1" kern="12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92658" y="3825105"/>
            <a:ext cx="2521" cy="308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0059" y="3891787"/>
            <a:ext cx="756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301662" y="3890548"/>
            <a:ext cx="1435317" cy="10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91515" y="3825105"/>
            <a:ext cx="8515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27800" y="3890548"/>
            <a:ext cx="0" cy="141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54" y="5307998"/>
            <a:ext cx="473681" cy="53999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189872" y="5871707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UserGroups.yaml</a:t>
            </a:r>
            <a:endParaRPr lang="en-US" sz="1000" b="1" kern="12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2" y="1763068"/>
            <a:ext cx="473681" cy="539997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396645" y="1929923"/>
            <a:ext cx="972145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IAM-Prod.yaml</a:t>
            </a:r>
            <a:endParaRPr lang="en-US" sz="1000" b="1" kern="12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73" y="1818420"/>
            <a:ext cx="473681" cy="5399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63" y="1932971"/>
            <a:ext cx="473681" cy="539997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3982527" y="2360870"/>
            <a:ext cx="0" cy="203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5" y="2971492"/>
            <a:ext cx="473681" cy="5399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7" y="3049367"/>
            <a:ext cx="473681" cy="5399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48" y="2772969"/>
            <a:ext cx="473681" cy="5399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03" y="2890568"/>
            <a:ext cx="473681" cy="5399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05" y="2968443"/>
            <a:ext cx="473681" cy="539997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456474" y="2085371"/>
            <a:ext cx="972145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IAM-Dev.yaml</a:t>
            </a:r>
            <a:endParaRPr lang="en-US" sz="1000" b="1" kern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608874" y="2237771"/>
            <a:ext cx="972145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IAM-UAT.yaml</a:t>
            </a:r>
            <a:endParaRPr lang="en-US" sz="1000" b="1" kern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537561" y="3589364"/>
            <a:ext cx="149179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Users-</a:t>
            </a:r>
            <a:r>
              <a:rPr lang="en-US" sz="1000" b="1" dirty="0"/>
              <a:t>Prod(/Dev/UAT).yaml</a:t>
            </a:r>
            <a:endParaRPr lang="en-US" sz="1000" b="1" kern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718772" y="3589364"/>
            <a:ext cx="1988844" cy="1620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Groups-</a:t>
            </a:r>
            <a:r>
              <a:rPr lang="en-US" sz="1000" b="1" dirty="0"/>
              <a:t>Prod(/Dev/UAT).yaml</a:t>
            </a:r>
            <a:endParaRPr lang="en-US" sz="1000" b="1" kern="1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97" y="2831959"/>
            <a:ext cx="473681" cy="5399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52" y="2949558"/>
            <a:ext cx="473681" cy="5399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54" y="3027433"/>
            <a:ext cx="473681" cy="539997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907271" y="3612805"/>
            <a:ext cx="1988844" cy="1620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Policies-</a:t>
            </a:r>
            <a:r>
              <a:rPr lang="en-US" sz="1000" b="1" dirty="0"/>
              <a:t>Prod(/Dev/UAT).yaml</a:t>
            </a:r>
            <a:endParaRPr lang="en-US" sz="1000" b="1" kern="12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12" y="2861107"/>
            <a:ext cx="473681" cy="5399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67" y="2978706"/>
            <a:ext cx="473681" cy="5399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69" y="3056581"/>
            <a:ext cx="473681" cy="5399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79" y="90346"/>
            <a:ext cx="336632" cy="38376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482271" y="170856"/>
            <a:ext cx="1420975" cy="23517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Templates will not be customized </a:t>
            </a:r>
            <a:endParaRPr lang="en-US" sz="1000" b="1" kern="12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10" y="583890"/>
            <a:ext cx="333961" cy="38071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7482271" y="610699"/>
            <a:ext cx="1420975" cy="4229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Templates will be customized based on Environment </a:t>
            </a:r>
            <a:r>
              <a:rPr lang="en-US" sz="1000" b="1" dirty="0"/>
              <a:t>.</a:t>
            </a:r>
            <a:endParaRPr lang="en-US" sz="1000" b="1" kern="12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020354" y="282227"/>
            <a:ext cx="376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020354" y="795904"/>
            <a:ext cx="376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79" y="1174852"/>
            <a:ext cx="337323" cy="38454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7512996" y="1324224"/>
            <a:ext cx="1420975" cy="23517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Templates will not be customized based on requirement. </a:t>
            </a:r>
            <a:endParaRPr lang="en-US" sz="1000" b="1" kern="12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101101" y="1361749"/>
            <a:ext cx="376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4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148" y="383176"/>
            <a:ext cx="473681" cy="539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148" y="1237139"/>
            <a:ext cx="473681" cy="539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02" y="2337369"/>
            <a:ext cx="473681" cy="539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61" y="2337369"/>
            <a:ext cx="473681" cy="539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19" y="2396339"/>
            <a:ext cx="473681" cy="539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1" y="2337369"/>
            <a:ext cx="473681" cy="5399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56" y="3479322"/>
            <a:ext cx="473681" cy="5399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57" y="3503337"/>
            <a:ext cx="473681" cy="5399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00" y="3462646"/>
            <a:ext cx="473681" cy="5399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28" y="3655578"/>
            <a:ext cx="473681" cy="5399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92" y="3606545"/>
            <a:ext cx="473681" cy="5399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09" y="3500130"/>
            <a:ext cx="473681" cy="5399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74642" y="150004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NAPI.yaml</a:t>
            </a:r>
            <a:endParaRPr lang="en-US" sz="1000" b="1" kern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149153" y="1387060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IAM.yaml</a:t>
            </a:r>
            <a:endParaRPr lang="en-US" sz="1000" b="1" kern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9187" y="287736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Roles.yaml</a:t>
            </a:r>
            <a:endParaRPr lang="en-US" sz="1000" b="1" kern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49848" y="287736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Users.yaml</a:t>
            </a:r>
            <a:endParaRPr lang="en-US" sz="1000" b="1" kern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7512" y="2955241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Groups.yaml</a:t>
            </a:r>
            <a:endParaRPr lang="en-US" sz="1000" b="1" kern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36340" y="2926847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 Policies.yaml</a:t>
            </a:r>
            <a:endParaRPr lang="en-US" sz="1000" b="1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12812" y="4089263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Role.yaml</a:t>
            </a:r>
            <a:endParaRPr lang="en-US" sz="1000" b="1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5584" y="4095959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User.yaml</a:t>
            </a:r>
            <a:endParaRPr lang="en-US" sz="1000" b="1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637942" y="407934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Group.yaml</a:t>
            </a:r>
            <a:endParaRPr lang="en-US" sz="1000" b="1" kern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818427" y="4265518"/>
            <a:ext cx="1005840" cy="455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Collection of various Policy templates</a:t>
            </a:r>
            <a:endParaRPr lang="en-US" sz="1000" b="1" kern="1200" dirty="0"/>
          </a:p>
        </p:txBody>
      </p: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4100989" y="923173"/>
            <a:ext cx="0" cy="31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91213" y="2059418"/>
            <a:ext cx="54453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95087" y="2059418"/>
            <a:ext cx="0" cy="27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72121" y="2059418"/>
            <a:ext cx="0" cy="31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36572" y="2059418"/>
            <a:ext cx="2688" cy="27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7150" y="3091784"/>
            <a:ext cx="5681" cy="381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68474" y="3091784"/>
            <a:ext cx="0" cy="37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28490" y="3186164"/>
            <a:ext cx="0" cy="31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0"/>
          </p:cNvCxnSpPr>
          <p:nvPr/>
        </p:nvCxnSpPr>
        <p:spPr>
          <a:xfrm>
            <a:off x="5984220" y="3164840"/>
            <a:ext cx="2521" cy="297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</p:cNvCxnSpPr>
          <p:nvPr/>
        </p:nvCxnSpPr>
        <p:spPr>
          <a:xfrm>
            <a:off x="4100989" y="1777136"/>
            <a:ext cx="0" cy="282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3" y="3484956"/>
            <a:ext cx="473681" cy="5399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40719" y="4089263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RolePolicy.yaml</a:t>
            </a:r>
            <a:endParaRPr lang="en-US" sz="1000" b="1" kern="12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70" y="4499745"/>
            <a:ext cx="473681" cy="53999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480118" y="512670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UserPolicy.yaml</a:t>
            </a:r>
            <a:endParaRPr lang="en-US" sz="1000" b="1" kern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67898" y="3086043"/>
            <a:ext cx="0" cy="42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72026" y="3082295"/>
            <a:ext cx="0" cy="141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322602" y="2059418"/>
            <a:ext cx="0" cy="27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88" y="3500130"/>
            <a:ext cx="473681" cy="539997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4083821" y="3096417"/>
            <a:ext cx="8708" cy="403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75144" y="4065304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UserGroup.yaml</a:t>
            </a:r>
            <a:endParaRPr lang="en-US" sz="1000" b="1" kern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52" y="3473688"/>
            <a:ext cx="473681" cy="53999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546681" y="4089263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GroupPolicy.yaml</a:t>
            </a:r>
            <a:endParaRPr lang="en-US" sz="1000" b="1" kern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154993" y="3164840"/>
            <a:ext cx="2521" cy="308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12077" y="3099647"/>
            <a:ext cx="756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67898" y="3082295"/>
            <a:ext cx="1315923" cy="14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40862" y="3164840"/>
            <a:ext cx="843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45003" y="3186164"/>
            <a:ext cx="0" cy="141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33" y="4593836"/>
            <a:ext cx="473681" cy="53999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057512" y="5222650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GroupUser.yaml</a:t>
            </a:r>
            <a:endParaRPr lang="en-US" sz="1000" b="1" kern="12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64" y="4499745"/>
            <a:ext cx="473681" cy="53999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12319" y="5133833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UserGroups.yaml</a:t>
            </a:r>
            <a:endParaRPr lang="en-US" sz="1000" b="1" kern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649546" y="3110689"/>
            <a:ext cx="0" cy="141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09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304</Words>
  <Application>Microsoft Macintosh PowerPoint</Application>
  <PresentationFormat>On-screen Show (4:3)</PresentationFormat>
  <Paragraphs>117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Itisha Tiwari</dc:creator>
  <cp:lastModifiedBy>Itisha Tiwari</cp:lastModifiedBy>
  <cp:revision>79</cp:revision>
  <dcterms:created xsi:type="dcterms:W3CDTF">2017-07-11T16:57:25Z</dcterms:created>
  <dcterms:modified xsi:type="dcterms:W3CDTF">2017-09-05T03:18:08Z</dcterms:modified>
</cp:coreProperties>
</file>