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0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5591-7E94-8148-A8AB-6FCCCDB519E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257E-1C94-564F-894B-5EAEAB2E29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5591-7E94-8148-A8AB-6FCCCDB519E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257E-1C94-564F-894B-5EAEAB2E29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5591-7E94-8148-A8AB-6FCCCDB519E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257E-1C94-564F-894B-5EAEAB2E29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5591-7E94-8148-A8AB-6FCCCDB519E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257E-1C94-564F-894B-5EAEAB2E29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5591-7E94-8148-A8AB-6FCCCDB519E0}" type="datetimeFigureOut">
              <a:rPr lang="en-US" smtClean="0"/>
              <a:t>9/6/17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257E-1C94-564F-894B-5EAEAB2E29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5591-7E94-8148-A8AB-6FCCCDB519E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257E-1C94-564F-894B-5EAEAB2E29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5591-7E94-8148-A8AB-6FCCCDB519E0}" type="datetimeFigureOut">
              <a:rPr lang="en-US" smtClean="0"/>
              <a:t>9/6/17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257E-1C94-564F-894B-5EAEAB2E29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5591-7E94-8148-A8AB-6FCCCDB519E0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257E-1C94-564F-894B-5EAEAB2E29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5591-7E94-8148-A8AB-6FCCCDB519E0}" type="datetimeFigureOut">
              <a:rPr lang="en-US" smtClean="0"/>
              <a:t>9/6/17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257E-1C94-564F-894B-5EAEAB2E29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5591-7E94-8148-A8AB-6FCCCDB519E0}" type="datetimeFigureOut">
              <a:rPr lang="en-US" smtClean="0"/>
              <a:t>9/6/17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257E-1C94-564F-894B-5EAEAB2E29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5591-7E94-8148-A8AB-6FCCCDB519E0}" type="datetimeFigureOut">
              <a:rPr lang="en-US" smtClean="0"/>
              <a:t>9/6/17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28257E-1C94-564F-894B-5EAEAB2E29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328257E-1C94-564F-894B-5EAEAB2E29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CB05591-7E94-8148-A8AB-6FCCCDB519E0}" type="datetimeFigureOut">
              <a:rPr lang="en-US" smtClean="0"/>
              <a:t>9/6/17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2386432"/>
            <a:ext cx="6498158" cy="1724867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Continuous Integration &amp; Continuous Delivery  using AWS CloudFormation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1544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AWS Services NAPI Utilizes</a:t>
            </a:r>
            <a:endParaRPr lang="en-US" dirty="0"/>
          </a:p>
        </p:txBody>
      </p:sp>
      <p:pic>
        <p:nvPicPr>
          <p:cNvPr id="4" name="Picture 3" descr="Screen Shot 2017-08-18 at 10.28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55" y="1821927"/>
            <a:ext cx="41275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14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continuous Integration and delivery?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o manage the workflow that creates and updates infrastructure resources</a:t>
            </a:r>
          </a:p>
          <a:p>
            <a:r>
              <a:rPr lang="en-US" dirty="0" smtClean="0"/>
              <a:t>To properly test and inspect the changes for defects and potential issues</a:t>
            </a:r>
          </a:p>
          <a:p>
            <a:r>
              <a:rPr lang="en-US" dirty="0" smtClean="0"/>
              <a:t>To maintain traceability of the changes made.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2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7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Methods Amazon offers for CD 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770"/>
            <a:ext cx="8229600" cy="5339061"/>
          </a:xfrm>
        </p:spPr>
        <p:txBody>
          <a:bodyPr/>
          <a:lstStyle/>
          <a:p>
            <a:r>
              <a:rPr lang="en-US" b="1" dirty="0" smtClean="0"/>
              <a:t>AWS CloudFormation</a:t>
            </a:r>
          </a:p>
          <a:p>
            <a:pPr>
              <a:buFontTx/>
              <a:buChar char="-"/>
            </a:pPr>
            <a:r>
              <a:rPr lang="en-US" dirty="0" smtClean="0"/>
              <a:t>Offers Reusability</a:t>
            </a:r>
          </a:p>
          <a:p>
            <a:pPr>
              <a:buFontTx/>
              <a:buChar char="-"/>
            </a:pPr>
            <a:r>
              <a:rPr lang="en-US" dirty="0" smtClean="0"/>
              <a:t>Ease of Maintenance and Configuration</a:t>
            </a:r>
          </a:p>
          <a:p>
            <a:pPr>
              <a:buFontTx/>
              <a:buChar char="-"/>
            </a:pPr>
            <a:r>
              <a:rPr lang="en-US" dirty="0" smtClean="0"/>
              <a:t>Allows preview of the changes</a:t>
            </a:r>
          </a:p>
          <a:p>
            <a:pPr>
              <a:buFontTx/>
              <a:buChar char="-"/>
            </a:pPr>
            <a:r>
              <a:rPr lang="en-US" dirty="0" smtClean="0"/>
              <a:t>Stable Tool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b="1" dirty="0" smtClean="0"/>
              <a:t>AWS CloudFormer </a:t>
            </a:r>
          </a:p>
          <a:p>
            <a:pPr>
              <a:buFontTx/>
              <a:buChar char="-"/>
            </a:pPr>
            <a:r>
              <a:rPr lang="en-US" dirty="0" smtClean="0"/>
              <a:t>Beta Version tool</a:t>
            </a:r>
          </a:p>
          <a:p>
            <a:pPr>
              <a:buFontTx/>
              <a:buChar char="-"/>
            </a:pPr>
            <a:r>
              <a:rPr lang="en-US" dirty="0" smtClean="0"/>
              <a:t>Auto generated code</a:t>
            </a:r>
          </a:p>
          <a:p>
            <a:pPr>
              <a:buFontTx/>
              <a:buChar char="-"/>
            </a:pPr>
            <a:r>
              <a:rPr lang="en-US" dirty="0" smtClean="0"/>
              <a:t>Difficult to track changes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1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Reusability</a:t>
            </a:r>
          </a:p>
          <a:p>
            <a:r>
              <a:rPr lang="en-US" dirty="0" smtClean="0"/>
              <a:t>Modularity</a:t>
            </a:r>
          </a:p>
          <a:p>
            <a:r>
              <a:rPr lang="en-US" dirty="0" smtClean="0"/>
              <a:t>Abstraction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755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Design</a:t>
            </a:r>
            <a:endParaRPr lang="en-US" dirty="0">
              <a:solidFill>
                <a:srgbClr val="1F497D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537514"/>
              </p:ext>
            </p:extLst>
          </p:nvPr>
        </p:nvGraphicFramePr>
        <p:xfrm>
          <a:off x="1143000" y="2124075"/>
          <a:ext cx="6858000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3" imgW="29768800" imgH="11328400" progId="Excel.Sheet.12">
                  <p:embed/>
                </p:oleObj>
              </mc:Choice>
              <mc:Fallback>
                <p:oleObj name="Worksheet" r:id="rId3" imgW="29768800" imgH="11328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2124075"/>
                        <a:ext cx="6858000" cy="260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1920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789" y="141085"/>
            <a:ext cx="6328034" cy="48127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F497D"/>
                </a:solidFill>
              </a:rPr>
              <a:t>CI/CD AWS IAM </a:t>
            </a:r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5" name="Picture 4" descr="Macintosh HD:Users:itishatiwari:Desktop:Screen Shot 2017-08-23 at 9.42.46 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35" y="108338"/>
            <a:ext cx="1688465" cy="1094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creen Shot 2017-09-04 at 8.17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443"/>
            <a:ext cx="8357745" cy="54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2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78</TotalTime>
  <Words>98</Words>
  <Application>Microsoft Macintosh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Adjacency</vt:lpstr>
      <vt:lpstr>Microsoft Excel Sheet</vt:lpstr>
      <vt:lpstr>Continuous Integration &amp; Continuous Delivery  using AWS CloudFormation</vt:lpstr>
      <vt:lpstr>List of AWS Services NAPI Utilizes</vt:lpstr>
      <vt:lpstr>Why do we need continuous Integration and delivery?</vt:lpstr>
      <vt:lpstr>Methods Amazon offers for CD </vt:lpstr>
      <vt:lpstr>Design Objectives </vt:lpstr>
      <vt:lpstr>Design</vt:lpstr>
      <vt:lpstr>CI/CD AWS IAM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&amp; Continuous Delivery  using AWS CloudFormation</dc:title>
  <dc:creator>Itisha Tiwari</dc:creator>
  <cp:lastModifiedBy>Itisha Tiwari</cp:lastModifiedBy>
  <cp:revision>9</cp:revision>
  <dcterms:created xsi:type="dcterms:W3CDTF">2017-09-05T02:36:57Z</dcterms:created>
  <dcterms:modified xsi:type="dcterms:W3CDTF">2017-09-06T17:18:16Z</dcterms:modified>
</cp:coreProperties>
</file>