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SKYTRAX AIRLINE REVIEW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KENECHUKWU AKUJIEZE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0571"/>
            <a:ext cx="5513727" cy="4737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82" y="651849"/>
            <a:ext cx="583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According to the frequency chart, customers tend to provide more feedback on the ratings of the value for money, seat comfort, and cabin staff service when reviewing the subjects.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365" y="1620571"/>
            <a:ext cx="3943350" cy="3705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4845" y="651848"/>
            <a:ext cx="583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majority of the 3490 reviews indicated that they would not recommend British Airways.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56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SKYTRAX AIRLINE REVIEW ANALYSIS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Microsoft account</cp:lastModifiedBy>
  <cp:revision>5</cp:revision>
  <dcterms:created xsi:type="dcterms:W3CDTF">2022-12-06T11:13:27Z</dcterms:created>
  <dcterms:modified xsi:type="dcterms:W3CDTF">2023-05-01T10:10:24Z</dcterms:modified>
</cp:coreProperties>
</file>