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B5756-7557-41F3-9EF2-F88962C823C6}" v="17" dt="2025-03-12T05:35:39.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66" d="100"/>
          <a:sy n="66" d="100"/>
        </p:scale>
        <p:origin x="3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ighne Sinha" userId="3b03e20f9168d003" providerId="LiveId" clId="{D18B5756-7557-41F3-9EF2-F88962C823C6}"/>
    <pc:docChg chg="custSel addSld modSld">
      <pc:chgData name="Itighne Sinha" userId="3b03e20f9168d003" providerId="LiveId" clId="{D18B5756-7557-41F3-9EF2-F88962C823C6}" dt="2025-03-12T05:43:22.846" v="968" actId="113"/>
      <pc:docMkLst>
        <pc:docMk/>
      </pc:docMkLst>
      <pc:sldChg chg="addSp modSp mod">
        <pc:chgData name="Itighne Sinha" userId="3b03e20f9168d003" providerId="LiveId" clId="{D18B5756-7557-41F3-9EF2-F88962C823C6}" dt="2025-03-12T05:22:08.523" v="729" actId="1076"/>
        <pc:sldMkLst>
          <pc:docMk/>
          <pc:sldMk cId="839869119" sldId="256"/>
        </pc:sldMkLst>
        <pc:spChg chg="mod">
          <ac:chgData name="Itighne Sinha" userId="3b03e20f9168d003" providerId="LiveId" clId="{D18B5756-7557-41F3-9EF2-F88962C823C6}" dt="2025-03-12T05:21:15.969" v="703" actId="20577"/>
          <ac:spMkLst>
            <pc:docMk/>
            <pc:sldMk cId="839869119" sldId="256"/>
            <ac:spMk id="2" creationId="{9EEEFF1A-3A73-C3CA-B4C9-734A8543DFD6}"/>
          </ac:spMkLst>
        </pc:spChg>
        <pc:spChg chg="add mod">
          <ac:chgData name="Itighne Sinha" userId="3b03e20f9168d003" providerId="LiveId" clId="{D18B5756-7557-41F3-9EF2-F88962C823C6}" dt="2025-03-12T05:22:08.523" v="729" actId="1076"/>
          <ac:spMkLst>
            <pc:docMk/>
            <pc:sldMk cId="839869119" sldId="256"/>
            <ac:spMk id="3" creationId="{DAE43083-F07A-A3C1-0B9F-02A30FEF73A2}"/>
          </ac:spMkLst>
        </pc:spChg>
      </pc:sldChg>
      <pc:sldChg chg="modSp new mod">
        <pc:chgData name="Itighne Sinha" userId="3b03e20f9168d003" providerId="LiveId" clId="{D18B5756-7557-41F3-9EF2-F88962C823C6}" dt="2025-03-12T05:21:02.470" v="699" actId="2711"/>
        <pc:sldMkLst>
          <pc:docMk/>
          <pc:sldMk cId="2794299630" sldId="257"/>
        </pc:sldMkLst>
        <pc:spChg chg="mod">
          <ac:chgData name="Itighne Sinha" userId="3b03e20f9168d003" providerId="LiveId" clId="{D18B5756-7557-41F3-9EF2-F88962C823C6}" dt="2025-03-12T05:21:02.470" v="699" actId="2711"/>
          <ac:spMkLst>
            <pc:docMk/>
            <pc:sldMk cId="2794299630" sldId="257"/>
            <ac:spMk id="2" creationId="{66589CF1-8D57-C351-2855-C8BC9968CD96}"/>
          </ac:spMkLst>
        </pc:spChg>
        <pc:spChg chg="mod">
          <ac:chgData name="Itighne Sinha" userId="3b03e20f9168d003" providerId="LiveId" clId="{D18B5756-7557-41F3-9EF2-F88962C823C6}" dt="2025-03-11T16:59:07.215" v="562" actId="20577"/>
          <ac:spMkLst>
            <pc:docMk/>
            <pc:sldMk cId="2794299630" sldId="257"/>
            <ac:spMk id="3" creationId="{62AF8507-4D40-FCDD-4B80-4D3BE0D6B31F}"/>
          </ac:spMkLst>
        </pc:spChg>
      </pc:sldChg>
      <pc:sldChg chg="addSp delSp modSp new mod">
        <pc:chgData name="Itighne Sinha" userId="3b03e20f9168d003" providerId="LiveId" clId="{D18B5756-7557-41F3-9EF2-F88962C823C6}" dt="2025-03-11T17:08:53.410" v="569" actId="208"/>
        <pc:sldMkLst>
          <pc:docMk/>
          <pc:sldMk cId="1662316147" sldId="258"/>
        </pc:sldMkLst>
        <pc:spChg chg="del">
          <ac:chgData name="Itighne Sinha" userId="3b03e20f9168d003" providerId="LiveId" clId="{D18B5756-7557-41F3-9EF2-F88962C823C6}" dt="2025-03-11T17:02:09.890" v="565" actId="478"/>
          <ac:spMkLst>
            <pc:docMk/>
            <pc:sldMk cId="1662316147" sldId="258"/>
            <ac:spMk id="2" creationId="{9BD23EA8-7361-2A8E-E2D9-E6C2A5D81758}"/>
          </ac:spMkLst>
        </pc:spChg>
        <pc:spChg chg="del">
          <ac:chgData name="Itighne Sinha" userId="3b03e20f9168d003" providerId="LiveId" clId="{D18B5756-7557-41F3-9EF2-F88962C823C6}" dt="2025-03-11T17:02:05.455" v="564" actId="478"/>
          <ac:spMkLst>
            <pc:docMk/>
            <pc:sldMk cId="1662316147" sldId="258"/>
            <ac:spMk id="3" creationId="{0691CCD6-23F0-3E74-FE9F-14897205F764}"/>
          </ac:spMkLst>
        </pc:spChg>
        <pc:picChg chg="add mod">
          <ac:chgData name="Itighne Sinha" userId="3b03e20f9168d003" providerId="LiveId" clId="{D18B5756-7557-41F3-9EF2-F88962C823C6}" dt="2025-03-11T17:08:53.410" v="569" actId="208"/>
          <ac:picMkLst>
            <pc:docMk/>
            <pc:sldMk cId="1662316147" sldId="258"/>
            <ac:picMk id="4" creationId="{3844083B-777D-290E-C6A8-591D96A06FD2}"/>
          </ac:picMkLst>
        </pc:picChg>
      </pc:sldChg>
      <pc:sldChg chg="addSp delSp modSp new mod">
        <pc:chgData name="Itighne Sinha" userId="3b03e20f9168d003" providerId="LiveId" clId="{D18B5756-7557-41F3-9EF2-F88962C823C6}" dt="2025-03-12T05:37:12.312" v="910" actId="20577"/>
        <pc:sldMkLst>
          <pc:docMk/>
          <pc:sldMk cId="3516091523" sldId="259"/>
        </pc:sldMkLst>
        <pc:spChg chg="mod">
          <ac:chgData name="Itighne Sinha" userId="3b03e20f9168d003" providerId="LiveId" clId="{D18B5756-7557-41F3-9EF2-F88962C823C6}" dt="2025-03-12T05:33:34.055" v="852" actId="1076"/>
          <ac:spMkLst>
            <pc:docMk/>
            <pc:sldMk cId="3516091523" sldId="259"/>
            <ac:spMk id="2" creationId="{8AD5769F-4210-90B1-0D1E-F560B6368C93}"/>
          </ac:spMkLst>
        </pc:spChg>
        <pc:spChg chg="del mod">
          <ac:chgData name="Itighne Sinha" userId="3b03e20f9168d003" providerId="LiveId" clId="{D18B5756-7557-41F3-9EF2-F88962C823C6}" dt="2025-03-12T05:24:46.123" v="731"/>
          <ac:spMkLst>
            <pc:docMk/>
            <pc:sldMk cId="3516091523" sldId="259"/>
            <ac:spMk id="3" creationId="{C9DAEAB0-2F88-2E7A-CBFD-0C5AA471D005}"/>
          </ac:spMkLst>
        </pc:spChg>
        <pc:spChg chg="add mod">
          <ac:chgData name="Itighne Sinha" userId="3b03e20f9168d003" providerId="LiveId" clId="{D18B5756-7557-41F3-9EF2-F88962C823C6}" dt="2025-03-12T05:33:52.289" v="858" actId="14100"/>
          <ac:spMkLst>
            <pc:docMk/>
            <pc:sldMk cId="3516091523" sldId="259"/>
            <ac:spMk id="4" creationId="{7530F4A6-539B-D2A7-B234-727200806BD8}"/>
          </ac:spMkLst>
        </pc:spChg>
        <pc:spChg chg="add mod">
          <ac:chgData name="Itighne Sinha" userId="3b03e20f9168d003" providerId="LiveId" clId="{D18B5756-7557-41F3-9EF2-F88962C823C6}" dt="2025-03-12T05:37:12.312" v="910" actId="20577"/>
          <ac:spMkLst>
            <pc:docMk/>
            <pc:sldMk cId="3516091523" sldId="259"/>
            <ac:spMk id="5" creationId="{62C20572-8566-4901-5E04-E1D42CFA7FB3}"/>
          </ac:spMkLst>
        </pc:spChg>
        <pc:spChg chg="add">
          <ac:chgData name="Itighne Sinha" userId="3b03e20f9168d003" providerId="LiveId" clId="{D18B5756-7557-41F3-9EF2-F88962C823C6}" dt="2025-03-12T05:35:10.450" v="861"/>
          <ac:spMkLst>
            <pc:docMk/>
            <pc:sldMk cId="3516091523" sldId="259"/>
            <ac:spMk id="6" creationId="{7ADC4D50-7478-EAE6-8142-88BD50834A6F}"/>
          </ac:spMkLst>
        </pc:spChg>
        <pc:spChg chg="add del mod">
          <ac:chgData name="Itighne Sinha" userId="3b03e20f9168d003" providerId="LiveId" clId="{D18B5756-7557-41F3-9EF2-F88962C823C6}" dt="2025-03-12T05:35:41.190" v="868"/>
          <ac:spMkLst>
            <pc:docMk/>
            <pc:sldMk cId="3516091523" sldId="259"/>
            <ac:spMk id="7" creationId="{6AC59D40-2292-07A0-11BF-85082C72E70D}"/>
          </ac:spMkLst>
        </pc:spChg>
      </pc:sldChg>
      <pc:sldChg chg="modSp new mod">
        <pc:chgData name="Itighne Sinha" userId="3b03e20f9168d003" providerId="LiveId" clId="{D18B5756-7557-41F3-9EF2-F88962C823C6}" dt="2025-03-12T05:43:22.846" v="968" actId="113"/>
        <pc:sldMkLst>
          <pc:docMk/>
          <pc:sldMk cId="1639869321" sldId="260"/>
        </pc:sldMkLst>
        <pc:spChg chg="mod">
          <ac:chgData name="Itighne Sinha" userId="3b03e20f9168d003" providerId="LiveId" clId="{D18B5756-7557-41F3-9EF2-F88962C823C6}" dt="2025-03-12T05:40:02.968" v="913" actId="6549"/>
          <ac:spMkLst>
            <pc:docMk/>
            <pc:sldMk cId="1639869321" sldId="260"/>
            <ac:spMk id="2" creationId="{E6548E25-DFF6-8026-389B-2EDC7862C857}"/>
          </ac:spMkLst>
        </pc:spChg>
        <pc:spChg chg="mod">
          <ac:chgData name="Itighne Sinha" userId="3b03e20f9168d003" providerId="LiveId" clId="{D18B5756-7557-41F3-9EF2-F88962C823C6}" dt="2025-03-12T05:43:22.846" v="968" actId="113"/>
          <ac:spMkLst>
            <pc:docMk/>
            <pc:sldMk cId="1639869321" sldId="260"/>
            <ac:spMk id="3" creationId="{37F58D30-6DAC-9B99-81E0-524B07E61BE6}"/>
          </ac:spMkLst>
        </pc:spChg>
      </pc:sldChg>
      <pc:sldChg chg="addSp delSp modSp new mod">
        <pc:chgData name="Itighne Sinha" userId="3b03e20f9168d003" providerId="LiveId" clId="{D18B5756-7557-41F3-9EF2-F88962C823C6}" dt="2025-03-12T05:20:45.519" v="697" actId="2711"/>
        <pc:sldMkLst>
          <pc:docMk/>
          <pc:sldMk cId="1200886969" sldId="261"/>
        </pc:sldMkLst>
        <pc:spChg chg="mod">
          <ac:chgData name="Itighne Sinha" userId="3b03e20f9168d003" providerId="LiveId" clId="{D18B5756-7557-41F3-9EF2-F88962C823C6}" dt="2025-03-12T05:20:45.519" v="697" actId="2711"/>
          <ac:spMkLst>
            <pc:docMk/>
            <pc:sldMk cId="1200886969" sldId="261"/>
            <ac:spMk id="2" creationId="{0F8DC428-7D47-0AC4-B64D-B4916BC8A87A}"/>
          </ac:spMkLst>
        </pc:spChg>
        <pc:spChg chg="del mod">
          <ac:chgData name="Itighne Sinha" userId="3b03e20f9168d003" providerId="LiveId" clId="{D18B5756-7557-41F3-9EF2-F88962C823C6}" dt="2025-03-12T05:18:41.711" v="654"/>
          <ac:spMkLst>
            <pc:docMk/>
            <pc:sldMk cId="1200886969" sldId="261"/>
            <ac:spMk id="3" creationId="{D1B449C6-DA9C-5151-9D9A-D9A309F24FE6}"/>
          </ac:spMkLst>
        </pc:spChg>
        <pc:spChg chg="add mod">
          <ac:chgData name="Itighne Sinha" userId="3b03e20f9168d003" providerId="LiveId" clId="{D18B5756-7557-41F3-9EF2-F88962C823C6}" dt="2025-03-12T05:20:10.258" v="693" actId="20577"/>
          <ac:spMkLst>
            <pc:docMk/>
            <pc:sldMk cId="1200886969" sldId="261"/>
            <ac:spMk id="4" creationId="{E80302B1-AE96-8D8E-8EA9-081CD02FAB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B11E-4037-0DA8-02F2-D4BF575242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CA35ED-9768-0CBD-4042-FE84D9B60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E14E8F-6377-9C09-5C41-7F27DE05D076}"/>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5" name="Footer Placeholder 4">
            <a:extLst>
              <a:ext uri="{FF2B5EF4-FFF2-40B4-BE49-F238E27FC236}">
                <a16:creationId xmlns:a16="http://schemas.microsoft.com/office/drawing/2014/main" id="{B54D10D4-775B-D61D-31C7-8724DDDEF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5FA3C-EA51-EAC0-F5E9-D5B6C687294C}"/>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102954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7F56-511C-BC17-4127-6A403C081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9B41C-E6EA-C773-D0ED-E6D05E2E2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58632-DBE5-23D4-3FAA-896B7FBED818}"/>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5" name="Footer Placeholder 4">
            <a:extLst>
              <a:ext uri="{FF2B5EF4-FFF2-40B4-BE49-F238E27FC236}">
                <a16:creationId xmlns:a16="http://schemas.microsoft.com/office/drawing/2014/main" id="{CB2443AC-7D20-7FB2-CF58-E69775B80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91CFD-400E-46E0-C45F-83AB116C071F}"/>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278741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52086-079C-CCC2-2AA0-DA085A87F6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DC90E4-5BA1-510F-CBED-F47D8ABB6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F6637-16FA-EE3B-85E5-AADED5887E0F}"/>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5" name="Footer Placeholder 4">
            <a:extLst>
              <a:ext uri="{FF2B5EF4-FFF2-40B4-BE49-F238E27FC236}">
                <a16:creationId xmlns:a16="http://schemas.microsoft.com/office/drawing/2014/main" id="{857EBF4B-2C8B-080F-0380-6AB820023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F5D90-23FD-2D3F-2AF8-35D674473E36}"/>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99058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932C-F739-2B77-7E44-A6A4F98A2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013FB-F2AC-5B17-5B80-687CBAB55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ADAC4-E182-7B4B-F3FE-BBE4E888E2E7}"/>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5" name="Footer Placeholder 4">
            <a:extLst>
              <a:ext uri="{FF2B5EF4-FFF2-40B4-BE49-F238E27FC236}">
                <a16:creationId xmlns:a16="http://schemas.microsoft.com/office/drawing/2014/main" id="{7244CB80-74AF-402F-67AB-B96DEC6F3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878F7-1367-8A70-B100-328E1A4537A2}"/>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210967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110D-4FE4-A300-4736-B8A4E7FF8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ADF961-22EA-E0BB-3DEE-EC51A14A7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5F053-E4DE-BC48-74F4-7D966FA95E98}"/>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5" name="Footer Placeholder 4">
            <a:extLst>
              <a:ext uri="{FF2B5EF4-FFF2-40B4-BE49-F238E27FC236}">
                <a16:creationId xmlns:a16="http://schemas.microsoft.com/office/drawing/2014/main" id="{506B0010-D090-06D8-A085-CA3984358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314EE-435A-BF3D-B6F1-FC28F617D89D}"/>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280402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3B69-79AA-6082-FBBF-9C3A07149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E9530-F2FC-6FAC-C8D2-329449C51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3725CF-3003-8114-F22D-43DA55198B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65F855-EFC3-5C72-1E05-2EF7EEFCAD11}"/>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6" name="Footer Placeholder 5">
            <a:extLst>
              <a:ext uri="{FF2B5EF4-FFF2-40B4-BE49-F238E27FC236}">
                <a16:creationId xmlns:a16="http://schemas.microsoft.com/office/drawing/2014/main" id="{AA83BBD1-E064-C5C0-1260-C88DB84D2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B3678-5834-A702-2901-57B90B623530}"/>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50742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EEC5-59D2-0555-E231-6B121A077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8F9F4-A91F-DE8B-A7F4-5C1D96F42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BF324A-09EE-F980-22BC-4D2005CCF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315A3B-7307-15AA-89AD-1E924E677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152359-BE53-0DBA-E5FC-6895A61408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0AA9F1-88F7-243B-4425-6182EC96CD9A}"/>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8" name="Footer Placeholder 7">
            <a:extLst>
              <a:ext uri="{FF2B5EF4-FFF2-40B4-BE49-F238E27FC236}">
                <a16:creationId xmlns:a16="http://schemas.microsoft.com/office/drawing/2014/main" id="{6AC5C4FF-1140-E9C0-99F9-74200DD51D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D2118D-60F3-46BF-979B-F819693F2E40}"/>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319188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BF36-BC8E-098B-4EEB-1FA512593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A328-B018-B83F-A8D7-A9E9923B2CF5}"/>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4" name="Footer Placeholder 3">
            <a:extLst>
              <a:ext uri="{FF2B5EF4-FFF2-40B4-BE49-F238E27FC236}">
                <a16:creationId xmlns:a16="http://schemas.microsoft.com/office/drawing/2014/main" id="{0F98E167-B64B-736A-384D-DAB6766C0F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18C052-A544-716B-5914-146C9570867A}"/>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342554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404AF-F67A-5847-3711-4C25F52859FD}"/>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3" name="Footer Placeholder 2">
            <a:extLst>
              <a:ext uri="{FF2B5EF4-FFF2-40B4-BE49-F238E27FC236}">
                <a16:creationId xmlns:a16="http://schemas.microsoft.com/office/drawing/2014/main" id="{FC0AF3B4-FC40-FEAA-1C96-1687EB3DA9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94090F-969C-9B79-8D96-FE9966EDBCAB}"/>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4014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4FF0-C1CE-CE7C-63DB-8F454E9B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595282-EC67-E44B-317E-9E5C8FF28C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88AEA-2AFE-B256-A718-724897071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F271C-652B-B95D-4962-945D7F987249}"/>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6" name="Footer Placeholder 5">
            <a:extLst>
              <a:ext uri="{FF2B5EF4-FFF2-40B4-BE49-F238E27FC236}">
                <a16:creationId xmlns:a16="http://schemas.microsoft.com/office/drawing/2014/main" id="{DE4C0583-0EC2-7153-C64C-50E4F0E36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68986-8BB7-3D90-30DD-855F60D508C2}"/>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24632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D60B-C421-7EAA-B250-7EDC995E3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0C1361-545A-CA3A-942D-B8B8BD7D3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E21D68-BC07-5D70-EEED-784BB04D1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F5D38-5143-9788-4CF2-57EBBA660160}"/>
              </a:ext>
            </a:extLst>
          </p:cNvPr>
          <p:cNvSpPr>
            <a:spLocks noGrp="1"/>
          </p:cNvSpPr>
          <p:nvPr>
            <p:ph type="dt" sz="half" idx="10"/>
          </p:nvPr>
        </p:nvSpPr>
        <p:spPr/>
        <p:txBody>
          <a:bodyPr/>
          <a:lstStyle/>
          <a:p>
            <a:fld id="{A46A4505-C045-4DF0-97F7-02C164CFC11E}" type="datetimeFigureOut">
              <a:rPr lang="en-US" smtClean="0"/>
              <a:t>12/03/2025</a:t>
            </a:fld>
            <a:endParaRPr lang="en-US"/>
          </a:p>
        </p:txBody>
      </p:sp>
      <p:sp>
        <p:nvSpPr>
          <p:cNvPr id="6" name="Footer Placeholder 5">
            <a:extLst>
              <a:ext uri="{FF2B5EF4-FFF2-40B4-BE49-F238E27FC236}">
                <a16:creationId xmlns:a16="http://schemas.microsoft.com/office/drawing/2014/main" id="{2FD9B565-87FC-A863-FC62-587232C7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4EFC4-DF67-978F-37C5-2FEE69649400}"/>
              </a:ext>
            </a:extLst>
          </p:cNvPr>
          <p:cNvSpPr>
            <a:spLocks noGrp="1"/>
          </p:cNvSpPr>
          <p:nvPr>
            <p:ph type="sldNum" sz="quarter" idx="12"/>
          </p:nvPr>
        </p:nvSpPr>
        <p:spPr/>
        <p:txBody>
          <a:bodyPr/>
          <a:lstStyle/>
          <a:p>
            <a:fld id="{5877378C-429F-4ABB-A800-248A5329F656}" type="slidenum">
              <a:rPr lang="en-US" smtClean="0"/>
              <a:t>‹#›</a:t>
            </a:fld>
            <a:endParaRPr lang="en-US"/>
          </a:p>
        </p:txBody>
      </p:sp>
    </p:spTree>
    <p:extLst>
      <p:ext uri="{BB962C8B-B14F-4D97-AF65-F5344CB8AC3E}">
        <p14:creationId xmlns:p14="http://schemas.microsoft.com/office/powerpoint/2010/main" val="104909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C3EC0-6118-59E7-92D1-7D9902ECF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6963E-AD22-5676-E62D-54A67EEDC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D7A7-9F25-8A54-6141-809AE9A76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A4505-C045-4DF0-97F7-02C164CFC11E}" type="datetimeFigureOut">
              <a:rPr lang="en-US" smtClean="0"/>
              <a:t>12/03/2025</a:t>
            </a:fld>
            <a:endParaRPr lang="en-US"/>
          </a:p>
        </p:txBody>
      </p:sp>
      <p:sp>
        <p:nvSpPr>
          <p:cNvPr id="5" name="Footer Placeholder 4">
            <a:extLst>
              <a:ext uri="{FF2B5EF4-FFF2-40B4-BE49-F238E27FC236}">
                <a16:creationId xmlns:a16="http://schemas.microsoft.com/office/drawing/2014/main" id="{DA6A2451-A4BB-497F-DC23-69F826154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E2886-5A64-F047-1211-83A7EE633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7378C-429F-4ABB-A800-248A5329F656}" type="slidenum">
              <a:rPr lang="en-US" smtClean="0"/>
              <a:t>‹#›</a:t>
            </a:fld>
            <a:endParaRPr lang="en-US"/>
          </a:p>
        </p:txBody>
      </p:sp>
    </p:spTree>
    <p:extLst>
      <p:ext uri="{BB962C8B-B14F-4D97-AF65-F5344CB8AC3E}">
        <p14:creationId xmlns:p14="http://schemas.microsoft.com/office/powerpoint/2010/main" val="2546702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FF1A-3A73-C3CA-B4C9-734A8543DFD6}"/>
              </a:ext>
            </a:extLst>
          </p:cNvPr>
          <p:cNvSpPr>
            <a:spLocks noGrp="1"/>
          </p:cNvSpPr>
          <p:nvPr>
            <p:ph type="ctrTitle"/>
          </p:nvPr>
        </p:nvSpPr>
        <p:spPr>
          <a:xfrm>
            <a:off x="204019" y="620916"/>
            <a:ext cx="11783961" cy="4541019"/>
          </a:xfrm>
        </p:spPr>
        <p:txBody>
          <a:bodyPr>
            <a:normAutofit/>
          </a:bodyPr>
          <a:lstStyle/>
          <a:p>
            <a:r>
              <a:rPr lang="en-US" sz="6600" dirty="0">
                <a:latin typeface="Copperplate Gothic Bold" panose="020E0705020206020404" pitchFamily="34" charset="0"/>
              </a:rPr>
              <a:t>Entity Relationship Diagram</a:t>
            </a:r>
            <a:br>
              <a:rPr lang="en-US" sz="6600" dirty="0">
                <a:latin typeface="Copperplate Gothic Bold" panose="020E0705020206020404" pitchFamily="34" charset="0"/>
              </a:rPr>
            </a:br>
            <a:br>
              <a:rPr lang="en-US" sz="6600" dirty="0"/>
            </a:br>
            <a:r>
              <a:rPr lang="en-US" dirty="0"/>
              <a:t>Daikin Manufacturing Plant</a:t>
            </a:r>
            <a:endParaRPr lang="en-US" sz="6600" dirty="0"/>
          </a:p>
        </p:txBody>
      </p:sp>
      <p:sp>
        <p:nvSpPr>
          <p:cNvPr id="3" name="TextBox 2">
            <a:extLst>
              <a:ext uri="{FF2B5EF4-FFF2-40B4-BE49-F238E27FC236}">
                <a16:creationId xmlns:a16="http://schemas.microsoft.com/office/drawing/2014/main" id="{DAE43083-F07A-A3C1-0B9F-02A30FEF73A2}"/>
              </a:ext>
            </a:extLst>
          </p:cNvPr>
          <p:cNvSpPr txBox="1"/>
          <p:nvPr/>
        </p:nvSpPr>
        <p:spPr>
          <a:xfrm>
            <a:off x="10255045" y="5775419"/>
            <a:ext cx="1936955" cy="923330"/>
          </a:xfrm>
          <a:prstGeom prst="rect">
            <a:avLst/>
          </a:prstGeom>
          <a:noFill/>
        </p:spPr>
        <p:txBody>
          <a:bodyPr wrap="square" rtlCol="0">
            <a:spAutoFit/>
          </a:bodyPr>
          <a:lstStyle/>
          <a:p>
            <a:r>
              <a:rPr lang="en-US" dirty="0"/>
              <a:t>ITIGHNE SINHA</a:t>
            </a:r>
          </a:p>
          <a:p>
            <a:r>
              <a:rPr lang="en-US" dirty="0"/>
              <a:t>055015</a:t>
            </a:r>
          </a:p>
          <a:p>
            <a:endParaRPr lang="en-US" dirty="0"/>
          </a:p>
        </p:txBody>
      </p:sp>
    </p:spTree>
    <p:extLst>
      <p:ext uri="{BB962C8B-B14F-4D97-AF65-F5344CB8AC3E}">
        <p14:creationId xmlns:p14="http://schemas.microsoft.com/office/powerpoint/2010/main" val="83986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9CF1-8D57-C351-2855-C8BC9968CD96}"/>
              </a:ext>
            </a:extLst>
          </p:cNvPr>
          <p:cNvSpPr>
            <a:spLocks noGrp="1"/>
          </p:cNvSpPr>
          <p:nvPr>
            <p:ph type="title"/>
          </p:nvPr>
        </p:nvSpPr>
        <p:spPr/>
        <p:txBody>
          <a:bodyPr/>
          <a:lstStyle/>
          <a:p>
            <a:r>
              <a:rPr lang="en-US" dirty="0">
                <a:latin typeface="Copperplate Gothic Bold" panose="020E0705020206020404" pitchFamily="34" charset="0"/>
              </a:rPr>
              <a:t>PROBLEM STATEMENT</a:t>
            </a:r>
          </a:p>
        </p:txBody>
      </p:sp>
      <p:sp>
        <p:nvSpPr>
          <p:cNvPr id="3" name="Content Placeholder 2">
            <a:extLst>
              <a:ext uri="{FF2B5EF4-FFF2-40B4-BE49-F238E27FC236}">
                <a16:creationId xmlns:a16="http://schemas.microsoft.com/office/drawing/2014/main" id="{62AF8507-4D40-FCDD-4B80-4D3BE0D6B31F}"/>
              </a:ext>
            </a:extLst>
          </p:cNvPr>
          <p:cNvSpPr>
            <a:spLocks noGrp="1"/>
          </p:cNvSpPr>
          <p:nvPr>
            <p:ph idx="1"/>
          </p:nvPr>
        </p:nvSpPr>
        <p:spPr/>
        <p:txBody>
          <a:bodyPr/>
          <a:lstStyle/>
          <a:p>
            <a:pPr marL="0" indent="0">
              <a:buNone/>
            </a:pPr>
            <a:r>
              <a:rPr lang="en-US" dirty="0"/>
              <a:t>The idea is to create an Entity Relationship Diagram for Daikin Industries manufacturing plant set up in Neemrana on the basis of information collected and understood in the industrial visit conducted on 10</a:t>
            </a:r>
            <a:r>
              <a:rPr lang="en-US" baseline="30000" dirty="0"/>
              <a:t>th</a:t>
            </a:r>
            <a:r>
              <a:rPr lang="en-US" dirty="0"/>
              <a:t> January 2025.</a:t>
            </a:r>
          </a:p>
          <a:p>
            <a:pPr marL="0" indent="0">
              <a:buNone/>
            </a:pPr>
            <a:r>
              <a:rPr lang="en-US" dirty="0"/>
              <a:t>The ERD must reflect operational flow and relationship within the various processes at the manufacturing unit.</a:t>
            </a:r>
          </a:p>
        </p:txBody>
      </p:sp>
    </p:spTree>
    <p:extLst>
      <p:ext uri="{BB962C8B-B14F-4D97-AF65-F5344CB8AC3E}">
        <p14:creationId xmlns:p14="http://schemas.microsoft.com/office/powerpoint/2010/main" val="279429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769F-4210-90B1-0D1E-F560B6368C93}"/>
              </a:ext>
            </a:extLst>
          </p:cNvPr>
          <p:cNvSpPr>
            <a:spLocks noGrp="1"/>
          </p:cNvSpPr>
          <p:nvPr>
            <p:ph type="title"/>
          </p:nvPr>
        </p:nvSpPr>
        <p:spPr>
          <a:xfrm>
            <a:off x="616975" y="-201084"/>
            <a:ext cx="10515600" cy="1325563"/>
          </a:xfrm>
        </p:spPr>
        <p:txBody>
          <a:bodyPr/>
          <a:lstStyle/>
          <a:p>
            <a:r>
              <a:rPr lang="en-US" dirty="0">
                <a:latin typeface="Copperplate Gothic Bold" panose="020E0705020206020404" pitchFamily="34" charset="0"/>
              </a:rPr>
              <a:t>DATA AND ANALYSIS</a:t>
            </a:r>
          </a:p>
        </p:txBody>
      </p:sp>
      <p:sp>
        <p:nvSpPr>
          <p:cNvPr id="4" name="Rectangle 1">
            <a:extLst>
              <a:ext uri="{FF2B5EF4-FFF2-40B4-BE49-F238E27FC236}">
                <a16:creationId xmlns:a16="http://schemas.microsoft.com/office/drawing/2014/main" id="{7530F4A6-539B-D2A7-B234-727200806BD8}"/>
              </a:ext>
            </a:extLst>
          </p:cNvPr>
          <p:cNvSpPr>
            <a:spLocks noGrp="1" noChangeArrowheads="1"/>
          </p:cNvSpPr>
          <p:nvPr>
            <p:ph idx="1"/>
          </p:nvPr>
        </p:nvSpPr>
        <p:spPr bwMode="auto">
          <a:xfrm>
            <a:off x="317939" y="1348766"/>
            <a:ext cx="556666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00000"/>
              </a:lnSpc>
              <a:spcBef>
                <a:spcPct val="0"/>
              </a:spcBef>
              <a:spcAft>
                <a:spcPct val="0"/>
              </a:spcAft>
              <a:buAutoNum type="arabicPeriod"/>
            </a:pPr>
            <a:r>
              <a:rPr lang="en-US" altLang="en-US" sz="2200" dirty="0">
                <a:latin typeface="Arial" panose="020B0604020202020204" pitchFamily="34" charset="0"/>
              </a:rPr>
              <a:t>The diagram includes Factory, Department, Employee, Assembly Line, Material, Supplier, Process, Product, Finished Goods, Training, and Testing.</a:t>
            </a:r>
          </a:p>
          <a:p>
            <a:pPr marL="457200" indent="-457200" eaLnBrk="0" fontAlgn="base" hangingPunct="0">
              <a:lnSpc>
                <a:spcPct val="100000"/>
              </a:lnSpc>
              <a:spcBef>
                <a:spcPct val="0"/>
              </a:spcBef>
              <a:spcAft>
                <a:spcPct val="0"/>
              </a:spcAft>
              <a:buAutoNum type="arabicPeriod"/>
            </a:pPr>
            <a:endParaRPr lang="en-US" altLang="en-US" sz="2200" dirty="0">
              <a:latin typeface="Arial" panose="020B0604020202020204" pitchFamily="34" charset="0"/>
            </a:endParaRPr>
          </a:p>
          <a:p>
            <a:pPr marL="457200" indent="-457200" eaLnBrk="0" fontAlgn="base" hangingPunct="0">
              <a:lnSpc>
                <a:spcPct val="100000"/>
              </a:lnSpc>
              <a:spcBef>
                <a:spcPct val="0"/>
              </a:spcBef>
              <a:spcAft>
                <a:spcPct val="0"/>
              </a:spcAft>
              <a:buAutoNum type="arabicPeriod"/>
            </a:pPr>
            <a:r>
              <a:rPr lang="en-US" altLang="en-US" sz="2200" dirty="0">
                <a:latin typeface="Arial" panose="020B0604020202020204" pitchFamily="34" charset="0"/>
              </a:rPr>
              <a:t>It outlines the relationships between entities, such as Daikin’s different  departments containing employees, and assembly lines producing products.</a:t>
            </a:r>
          </a:p>
          <a:p>
            <a:pPr marL="457200" indent="-457200" eaLnBrk="0" fontAlgn="base" hangingPunct="0">
              <a:lnSpc>
                <a:spcPct val="100000"/>
              </a:lnSpc>
              <a:spcBef>
                <a:spcPct val="0"/>
              </a:spcBef>
              <a:spcAft>
                <a:spcPct val="0"/>
              </a:spcAft>
              <a:buAutoNum type="arabicPeriod"/>
            </a:pPr>
            <a:endParaRPr lang="en-US" altLang="en-US" sz="2200" dirty="0">
              <a:latin typeface="Arial" panose="020B0604020202020204" pitchFamily="34" charset="0"/>
            </a:endParaRPr>
          </a:p>
          <a:p>
            <a:pPr marL="457200" indent="-457200" eaLnBrk="0" fontAlgn="base" hangingPunct="0">
              <a:lnSpc>
                <a:spcPct val="100000"/>
              </a:lnSpc>
              <a:spcBef>
                <a:spcPct val="0"/>
              </a:spcBef>
              <a:spcAft>
                <a:spcPct val="0"/>
              </a:spcAft>
              <a:buAutoNum type="arabicPeriod"/>
            </a:pPr>
            <a:r>
              <a:rPr lang="en-US" altLang="en-US" sz="2200" dirty="0">
                <a:latin typeface="Arial" panose="020B0604020202020204" pitchFamily="34" charset="0"/>
              </a:rPr>
              <a:t>The diagram also captures supporting operations, including material supply, employee training, product testing, and distribution of finished goods.</a:t>
            </a:r>
          </a:p>
        </p:txBody>
      </p:sp>
      <p:sp>
        <p:nvSpPr>
          <p:cNvPr id="5" name="Rectangle 1">
            <a:extLst>
              <a:ext uri="{FF2B5EF4-FFF2-40B4-BE49-F238E27FC236}">
                <a16:creationId xmlns:a16="http://schemas.microsoft.com/office/drawing/2014/main" id="{62C20572-8566-4901-5E04-E1D42CFA7FB3}"/>
              </a:ext>
            </a:extLst>
          </p:cNvPr>
          <p:cNvSpPr txBox="1">
            <a:spLocks noChangeArrowheads="1"/>
          </p:cNvSpPr>
          <p:nvPr/>
        </p:nvSpPr>
        <p:spPr bwMode="auto">
          <a:xfrm>
            <a:off x="6096000" y="1036538"/>
            <a:ext cx="556666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457200" indent="-457200" eaLnBrk="0" fontAlgn="base" hangingPunct="0">
              <a:lnSpc>
                <a:spcPct val="100000"/>
              </a:lnSpc>
              <a:spcBef>
                <a:spcPct val="0"/>
              </a:spcBef>
              <a:spcAft>
                <a:spcPct val="0"/>
              </a:spcAft>
              <a:buFont typeface="Arial" panose="020B0604020202020204" pitchFamily="34" charset="0"/>
              <a:buAutoNum type="arabicPeriod"/>
              <a:defRPr sz="2200">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dirty="0"/>
              <a:t>Streamlined Factory Operations:</a:t>
            </a:r>
            <a:br>
              <a:rPr lang="en-US" altLang="en-US" dirty="0"/>
            </a:br>
            <a:r>
              <a:rPr lang="en-US" altLang="en-US" dirty="0"/>
              <a:t>The ERD reflects a well-organized structure in Daikin’s manufacturing setup.</a:t>
            </a:r>
          </a:p>
          <a:p>
            <a:endParaRPr lang="en-US" altLang="en-US" dirty="0"/>
          </a:p>
          <a:p>
            <a:r>
              <a:rPr lang="en-US" altLang="en-US" dirty="0"/>
              <a:t>End-to-End Visibility of Production Flow:</a:t>
            </a:r>
            <a:br>
              <a:rPr lang="en-US" altLang="en-US" dirty="0"/>
            </a:br>
            <a:r>
              <a:rPr lang="en-US" altLang="en-US" dirty="0"/>
              <a:t>The data provides complete visibility into each stage of the manufacturing process.</a:t>
            </a:r>
          </a:p>
          <a:p>
            <a:endParaRPr lang="en-US" altLang="en-US" dirty="0"/>
          </a:p>
          <a:p>
            <a:r>
              <a:rPr lang="en-US" altLang="en-US" dirty="0"/>
              <a:t>Quality Assurance Integration:</a:t>
            </a:r>
            <a:br>
              <a:rPr lang="en-US" altLang="en-US" dirty="0"/>
            </a:br>
            <a:r>
              <a:rPr lang="en-US" altLang="en-US" dirty="0"/>
              <a:t>The data indicates a strong focus on maintaining product reliability and compliance.</a:t>
            </a:r>
          </a:p>
          <a:p>
            <a:endParaRPr lang="en-US" altLang="en-US" dirty="0"/>
          </a:p>
        </p:txBody>
      </p:sp>
    </p:spTree>
    <p:extLst>
      <p:ext uri="{BB962C8B-B14F-4D97-AF65-F5344CB8AC3E}">
        <p14:creationId xmlns:p14="http://schemas.microsoft.com/office/powerpoint/2010/main" val="351609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C428-7D47-0AC4-B64D-B4916BC8A87A}"/>
              </a:ext>
            </a:extLst>
          </p:cNvPr>
          <p:cNvSpPr>
            <a:spLocks noGrp="1"/>
          </p:cNvSpPr>
          <p:nvPr>
            <p:ph type="title"/>
          </p:nvPr>
        </p:nvSpPr>
        <p:spPr/>
        <p:txBody>
          <a:bodyPr/>
          <a:lstStyle/>
          <a:p>
            <a:r>
              <a:rPr lang="en-US" dirty="0">
                <a:latin typeface="Copperplate Gothic Bold" panose="020E0705020206020404" pitchFamily="34" charset="0"/>
              </a:rPr>
              <a:t>OBSERVATIONS</a:t>
            </a:r>
          </a:p>
        </p:txBody>
      </p:sp>
      <p:sp>
        <p:nvSpPr>
          <p:cNvPr id="4" name="Rectangle 1">
            <a:extLst>
              <a:ext uri="{FF2B5EF4-FFF2-40B4-BE49-F238E27FC236}">
                <a16:creationId xmlns:a16="http://schemas.microsoft.com/office/drawing/2014/main" id="{E80302B1-AE96-8D8E-8EA9-081CD02FAB76}"/>
              </a:ext>
            </a:extLst>
          </p:cNvPr>
          <p:cNvSpPr>
            <a:spLocks noGrp="1" noChangeArrowheads="1"/>
          </p:cNvSpPr>
          <p:nvPr>
            <p:ph idx="1"/>
          </p:nvPr>
        </p:nvSpPr>
        <p:spPr bwMode="auto">
          <a:xfrm>
            <a:off x="446805" y="1576904"/>
            <a:ext cx="1129838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 Well-Defined Organizational Hierarchy</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The ERD reflects a structured relationship from Factory → Departments → 	Employees, ensuring clear representation of internal operations.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 Central Role of Assembly Line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Assembly Line serves as a crucial link between departments, material 	input, and product output, effectively modeling the production flow.</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3. Complete Product Lifecycle Mapping</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The design captures the entire product journey — from material 	procurement to processing, testing, and storage as finished goods.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4. Incorporation of Training &amp; Quality Modules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Employee Training and Product Testing entities are integrated to support 	workforce development and quality assurance in the system.</a:t>
            </a:r>
          </a:p>
        </p:txBody>
      </p:sp>
    </p:spTree>
    <p:extLst>
      <p:ext uri="{BB962C8B-B14F-4D97-AF65-F5344CB8AC3E}">
        <p14:creationId xmlns:p14="http://schemas.microsoft.com/office/powerpoint/2010/main" val="120088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8E25-DFF6-8026-389B-2EDC7862C857}"/>
              </a:ext>
            </a:extLst>
          </p:cNvPr>
          <p:cNvSpPr>
            <a:spLocks noGrp="1"/>
          </p:cNvSpPr>
          <p:nvPr>
            <p:ph type="title"/>
          </p:nvPr>
        </p:nvSpPr>
        <p:spPr/>
        <p:txBody>
          <a:bodyPr/>
          <a:lstStyle/>
          <a:p>
            <a:r>
              <a:rPr lang="en-US" dirty="0">
                <a:latin typeface="Copperplate Gothic Bold" panose="020E0705020206020404" pitchFamily="34" charset="0"/>
              </a:rPr>
              <a:t>INSIGHTS AND RECOMMENDATIONS</a:t>
            </a:r>
          </a:p>
        </p:txBody>
      </p:sp>
      <p:sp>
        <p:nvSpPr>
          <p:cNvPr id="3" name="Content Placeholder 2">
            <a:extLst>
              <a:ext uri="{FF2B5EF4-FFF2-40B4-BE49-F238E27FC236}">
                <a16:creationId xmlns:a16="http://schemas.microsoft.com/office/drawing/2014/main" id="{37F58D30-6DAC-9B99-81E0-524B07E61BE6}"/>
              </a:ext>
            </a:extLst>
          </p:cNvPr>
          <p:cNvSpPr>
            <a:spLocks noGrp="1"/>
          </p:cNvSpPr>
          <p:nvPr>
            <p:ph idx="1"/>
          </p:nvPr>
        </p:nvSpPr>
        <p:spPr/>
        <p:txBody>
          <a:bodyPr/>
          <a:lstStyle/>
          <a:p>
            <a:pPr marL="457200" indent="-457200" eaLnBrk="0" fontAlgn="base" hangingPunct="0">
              <a:lnSpc>
                <a:spcPct val="100000"/>
              </a:lnSpc>
              <a:spcBef>
                <a:spcPct val="0"/>
              </a:spcBef>
              <a:spcAft>
                <a:spcPct val="0"/>
              </a:spcAft>
              <a:buAutoNum type="arabicPeriod"/>
            </a:pPr>
            <a:r>
              <a:rPr lang="en-US" sz="2400" b="1" dirty="0">
                <a:latin typeface="Arial" panose="020B0604020202020204" pitchFamily="34" charset="0"/>
              </a:rPr>
              <a:t>Integrate Cross-Functional Performance Dashboards:</a:t>
            </a:r>
            <a:br>
              <a:rPr lang="en-US" sz="2400" b="1" dirty="0">
                <a:latin typeface="Arial" panose="020B0604020202020204" pitchFamily="34" charset="0"/>
              </a:rPr>
            </a:br>
            <a:r>
              <a:rPr lang="en-US" sz="2400" dirty="0">
                <a:latin typeface="Arial" panose="020B0604020202020204" pitchFamily="34" charset="0"/>
              </a:rPr>
              <a:t>Develop a real-time performance dashboard integrating key KPIs across production, quality, procurement, and workforce. This allows managers to make data-driven decisions swiftly and benchmark inter-department efficiency.</a:t>
            </a:r>
          </a:p>
          <a:p>
            <a:pPr marL="457200" indent="-457200" eaLnBrk="0" fontAlgn="base" hangingPunct="0">
              <a:lnSpc>
                <a:spcPct val="100000"/>
              </a:lnSpc>
              <a:spcBef>
                <a:spcPct val="0"/>
              </a:spcBef>
              <a:spcAft>
                <a:spcPct val="0"/>
              </a:spcAft>
              <a:buFont typeface="Arial" panose="020B0604020202020204" pitchFamily="34" charset="0"/>
              <a:buAutoNum type="arabicPeriod"/>
            </a:pPr>
            <a:r>
              <a:rPr lang="en-US" sz="2400" b="1" dirty="0">
                <a:latin typeface="Arial" panose="020B0604020202020204" pitchFamily="34" charset="0"/>
              </a:rPr>
              <a:t>Leverage Supplier Risk Scoring Models:</a:t>
            </a:r>
            <a:br>
              <a:rPr lang="en-US" sz="2400" b="1" dirty="0">
                <a:latin typeface="Arial" panose="020B0604020202020204" pitchFamily="34" charset="0"/>
              </a:rPr>
            </a:br>
            <a:r>
              <a:rPr lang="en-US" sz="2400" dirty="0">
                <a:latin typeface="Arial" panose="020B0604020202020204" pitchFamily="34" charset="0"/>
              </a:rPr>
              <a:t>Build a dynamic supplier risk assessment model using multi-dimensional data (quality performance, cost variation trends, and delivery consistency). Managers can then engage in strategic sourcing rather than reactive procurement.</a:t>
            </a:r>
          </a:p>
        </p:txBody>
      </p:sp>
    </p:spTree>
    <p:extLst>
      <p:ext uri="{BB962C8B-B14F-4D97-AF65-F5344CB8AC3E}">
        <p14:creationId xmlns:p14="http://schemas.microsoft.com/office/powerpoint/2010/main" val="163986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4083B-777D-290E-C6A8-591D96A06FD2}"/>
              </a:ext>
            </a:extLst>
          </p:cNvPr>
          <p:cNvPicPr>
            <a:picLocks noChangeAspect="1"/>
          </p:cNvPicPr>
          <p:nvPr/>
        </p:nvPicPr>
        <p:blipFill>
          <a:blip r:embed="rId2"/>
          <a:stretch>
            <a:fillRect/>
          </a:stretch>
        </p:blipFill>
        <p:spPr>
          <a:xfrm>
            <a:off x="1784556" y="104688"/>
            <a:ext cx="8613058" cy="6641044"/>
          </a:xfrm>
          <a:prstGeom prst="rect">
            <a:avLst/>
          </a:prstGeom>
          <a:ln>
            <a:solidFill>
              <a:schemeClr val="accent1"/>
            </a:solidFill>
          </a:ln>
        </p:spPr>
      </p:pic>
    </p:spTree>
    <p:extLst>
      <p:ext uri="{BB962C8B-B14F-4D97-AF65-F5344CB8AC3E}">
        <p14:creationId xmlns:p14="http://schemas.microsoft.com/office/powerpoint/2010/main" val="166231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399</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Copperplate Gothic Bold</vt:lpstr>
      <vt:lpstr>Office Theme</vt:lpstr>
      <vt:lpstr>Entity Relationship Diagram  Daikin Manufacturing Plant</vt:lpstr>
      <vt:lpstr>PROBLEM STATEMENT</vt:lpstr>
      <vt:lpstr>DATA AND ANALYSIS</vt:lpstr>
      <vt:lpstr>OBSERVATIONS</vt:lpstr>
      <vt:lpstr>INSIGHTS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Itighne Sinha</dc:creator>
  <cp:lastModifiedBy>Itighne Sinha</cp:lastModifiedBy>
  <cp:revision>1</cp:revision>
  <dcterms:created xsi:type="dcterms:W3CDTF">2025-03-11T16:53:33Z</dcterms:created>
  <dcterms:modified xsi:type="dcterms:W3CDTF">2025-03-12T05:43:23Z</dcterms:modified>
</cp:coreProperties>
</file>