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Афанасьев Александр Александрович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Исследование рынка </a:t>
            </a:r>
            <a:r>
              <a:rPr lang="en-US" sz="4000" b="1" dirty="0" smtClean="0"/>
              <a:t>Data-</a:t>
            </a:r>
            <a:r>
              <a:rPr lang="ru-RU" sz="4000" b="1" dirty="0" smtClean="0"/>
              <a:t>профессий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8533" y="1264426"/>
            <a:ext cx="561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Наиболее «оплачиваемые» навыки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3" y="1787646"/>
            <a:ext cx="9222118" cy="4821654"/>
          </a:xfrm>
        </p:spPr>
      </p:pic>
    </p:spTree>
    <p:extLst>
      <p:ext uri="{BB962C8B-B14F-4D97-AF65-F5344CB8AC3E}">
        <p14:creationId xmlns:p14="http://schemas.microsoft.com/office/powerpoint/2010/main" val="19694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6283" y="1264426"/>
            <a:ext cx="879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Востребованность навыков в разрезе уровня вакансии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8" y="1787646"/>
            <a:ext cx="9221702" cy="4925121"/>
          </a:xfrm>
        </p:spPr>
      </p:pic>
    </p:spTree>
    <p:extLst>
      <p:ext uri="{BB962C8B-B14F-4D97-AF65-F5344CB8AC3E}">
        <p14:creationId xmlns:p14="http://schemas.microsoft.com/office/powerpoint/2010/main" val="19694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8533" y="1264426"/>
            <a:ext cx="849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Востребованность навыков в разрезе </a:t>
            </a:r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типа вакансии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8" y="1787646"/>
            <a:ext cx="9213952" cy="4920982"/>
          </a:xfrm>
        </p:spPr>
      </p:pic>
    </p:spTree>
    <p:extLst>
      <p:ext uri="{BB962C8B-B14F-4D97-AF65-F5344CB8AC3E}">
        <p14:creationId xmlns:p14="http://schemas.microsoft.com/office/powerpoint/2010/main" val="19694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ФИО: Афанасьев Александр Александрович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Образование: Неоконченное высшее (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СпбГПУ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Боты в голосе и тексте (Виртуальный ассистент,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IVR)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7 лет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2.5 года в «Ботах»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Город: Омск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– AAAfanasyev@sberbank.ru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направлен на изучение наиболее востребованных специальностей и навыков в сфере анализа и обработки данных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проекта и презентация -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https://github.com/Itillonis/DA_Project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1" y="1671031"/>
            <a:ext cx="10483590" cy="41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 уровня вакансии по описанию 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DecisionTreeClassifier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Качество модели по метрике F1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0.5774</a:t>
            </a:r>
          </a:p>
          <a:p>
            <a:pPr marL="228600" lvl="1">
              <a:spcBef>
                <a:spcPts val="1000"/>
              </a:spcBef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 минимальной зарплаты в вакансии(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DecisionTreeClassifier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названию вакансии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MAE - 47613.84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навыкам: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MAE - 51506.15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работодателю: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MAE - 64047.69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описанию вакансии: MAE - </a:t>
            </a: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54936.15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 минимальной зарплаты 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вакансии(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MLPClassifier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marL="685800" lvl="2">
              <a:spcBef>
                <a:spcPts val="1000"/>
              </a:spcBef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навыкам, региону, работодателю и графику работы: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- 39140.0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таблицами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RegEx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форматирование и нормализация текста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бинаризация текстовых данных, построение моделей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отображение данных на графиках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2" y="1787645"/>
            <a:ext cx="9222117" cy="4925343"/>
          </a:xfrm>
        </p:spPr>
      </p:pic>
      <p:sp>
        <p:nvSpPr>
          <p:cNvPr id="6" name="TextBox 5"/>
          <p:cNvSpPr txBox="1"/>
          <p:nvPr/>
        </p:nvSpPr>
        <p:spPr>
          <a:xfrm>
            <a:off x="836283" y="1264426"/>
            <a:ext cx="968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по регионам до преобразования при помощи модели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4031" y="1264426"/>
            <a:ext cx="10189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по регионам </a:t>
            </a:r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</a:t>
            </a:r>
            <a:r>
              <a:rPr lang="ru-R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преобразования при помощи модели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1" y="1787647"/>
            <a:ext cx="9222118" cy="48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6380"/>
            <a:ext cx="10515600" cy="752475"/>
          </a:xfrm>
        </p:spPr>
        <p:txBody>
          <a:bodyPr/>
          <a:lstStyle/>
          <a:p>
            <a:r>
              <a:rPr lang="ru-RU" dirty="0" smtClean="0"/>
              <a:t>Графики и 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6282" y="1264426"/>
            <a:ext cx="857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Наиболее востребованные навыки в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Data-</a:t>
            </a:r>
            <a:r>
              <a:rPr lang="ru-RU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профессиях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47" y="1787646"/>
            <a:ext cx="9237201" cy="4767852"/>
          </a:xfrm>
        </p:spPr>
      </p:pic>
    </p:spTree>
    <p:extLst>
      <p:ext uri="{BB962C8B-B14F-4D97-AF65-F5344CB8AC3E}">
        <p14:creationId xmlns:p14="http://schemas.microsoft.com/office/powerpoint/2010/main" val="19694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247</Words>
  <Application>Microsoft Office PowerPoint</Application>
  <PresentationFormat>Произвольный</PresentationFormat>
  <Paragraphs>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Исследование рынка Data-профессий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Графики и выводы</vt:lpstr>
      <vt:lpstr>Графики и выводы</vt:lpstr>
      <vt:lpstr>Графики и выводы</vt:lpstr>
      <vt:lpstr>Графики и выводы</vt:lpstr>
      <vt:lpstr>Графики и выводы</vt:lpstr>
      <vt:lpstr>Графики и выводы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Александр</cp:lastModifiedBy>
  <cp:revision>21</cp:revision>
  <dcterms:created xsi:type="dcterms:W3CDTF">2021-02-19T10:44:02Z</dcterms:created>
  <dcterms:modified xsi:type="dcterms:W3CDTF">2022-11-13T07:41:25Z</dcterms:modified>
</cp:coreProperties>
</file>