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9" r:id="rId5"/>
    <p:sldId id="256" r:id="rId6"/>
    <p:sldId id="277" r:id="rId7"/>
    <p:sldId id="300" r:id="rId8"/>
    <p:sldId id="301" r:id="rId9"/>
    <p:sldId id="302" r:id="rId10"/>
    <p:sldId id="303" r:id="rId11"/>
    <p:sldId id="286" r:id="rId12"/>
    <p:sldId id="263" r:id="rId13"/>
    <p:sldId id="264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215" autoAdjust="0"/>
  </p:normalViewPr>
  <p:slideViewPr>
    <p:cSldViewPr snapToGrid="0">
      <p:cViewPr varScale="1">
        <p:scale>
          <a:sx n="67" d="100"/>
          <a:sy n="67" d="100"/>
        </p:scale>
        <p:origin x="426" y="6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DB4A6-B163-4C12-B5D1-2DF4D871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B2EC3-CDBF-4E96-A23B-22D4829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9" y="1979105"/>
            <a:ext cx="6800850" cy="38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37795"/>
            <a:ext cx="6800850" cy="1325880"/>
          </a:xfrm>
        </p:spPr>
        <p:txBody>
          <a:bodyPr/>
          <a:lstStyle/>
          <a:p>
            <a:r>
              <a:rPr lang="en-US" dirty="0"/>
              <a:t>Out put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676982-D622-44D3-A5E3-4552746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999" y="1871663"/>
            <a:ext cx="7354443" cy="41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8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B2EC3-CDBF-4E96-A23B-22D4829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6148" y="1979105"/>
            <a:ext cx="6765891" cy="38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37795"/>
            <a:ext cx="6800850" cy="1325880"/>
          </a:xfrm>
        </p:spPr>
        <p:txBody>
          <a:bodyPr/>
          <a:lstStyle/>
          <a:p>
            <a:r>
              <a:rPr lang="en-US" dirty="0"/>
              <a:t>Out put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676982-D622-44D3-A5E3-4552746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999" y="1874184"/>
            <a:ext cx="7354443" cy="41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B2EC3-CDBF-4E96-A23B-22D4829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0038" y="1979105"/>
            <a:ext cx="6698111" cy="38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37795"/>
            <a:ext cx="6800850" cy="1325880"/>
          </a:xfrm>
        </p:spPr>
        <p:txBody>
          <a:bodyPr/>
          <a:lstStyle/>
          <a:p>
            <a:r>
              <a:rPr lang="en-US" dirty="0"/>
              <a:t>Out put 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676982-D622-44D3-A5E3-4552746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999" y="1904867"/>
            <a:ext cx="7354443" cy="41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B2EC3-CDBF-4E96-A23B-22D4829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0038" y="1982725"/>
            <a:ext cx="6698111" cy="37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37795"/>
            <a:ext cx="6800850" cy="1325880"/>
          </a:xfrm>
        </p:spPr>
        <p:txBody>
          <a:bodyPr/>
          <a:lstStyle/>
          <a:p>
            <a:r>
              <a:rPr lang="en-US" dirty="0"/>
              <a:t>Out put 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676982-D622-44D3-A5E3-4552746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3679" y="1904867"/>
            <a:ext cx="7283083" cy="41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B2EC3-CDBF-4E96-A23B-22D4829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0038" y="1992356"/>
            <a:ext cx="6698111" cy="37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37795"/>
            <a:ext cx="6800850" cy="1325880"/>
          </a:xfrm>
        </p:spPr>
        <p:txBody>
          <a:bodyPr/>
          <a:lstStyle/>
          <a:p>
            <a:r>
              <a:rPr lang="en-US" dirty="0"/>
              <a:t>Out put 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676982-D622-44D3-A5E3-4552746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3679" y="1910487"/>
            <a:ext cx="7283083" cy="4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Parking ticket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Nasir khan 2212231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Baneen</a:t>
            </a:r>
            <a:r>
              <a:rPr lang="en-US"/>
              <a:t> Fatima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2312230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748" y="3227387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/>
              <a:t>Any question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ABOUT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project operates a parking system, facilitating ticket reservations for various vehicles, displaying totals, deleting records, and enabling vehicle searches. It also includes a password authentication feature for system access.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Pseudo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constants: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Messages and prompts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Parking rates for vehicles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Maximum parking capacity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variables: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amount: Total amount earned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count: Total vehicles parked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bike, c, b: Counts for specific vehicle types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pass1: Admin 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... (other variables used for messages, user input, etc.)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Pseudo code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procedures: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Validates the admin 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motorbike: Processes parking for motorbikes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Processes parking for cars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buss: Processes parking for buses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Displays total records and earnings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delt: Deletes all records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search_vehicle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Searches and displays parked vehicle count by type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newline: Prints a newline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procedure: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Pseudo code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Initialize data segment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validate admin 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Loop while handling user input: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Display the menu options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Read user input and handle based on selection: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Motorbike: Increment count, add to amount, update bike count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Car: Increment count, add to amount, update car count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Bus: Increment count, add to amount, update bus count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Show total records: Display total vehicles, amounts, and counts by type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3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Pseudo code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Delete records: Reset all counts and amounts to zero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Search vehicle: Display counts for a specific vehicle type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Exit: Terminate the program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Terminate the program 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2370136"/>
            <a:ext cx="6339840" cy="1325880"/>
          </a:xfrm>
        </p:spPr>
        <p:txBody>
          <a:bodyPr/>
          <a:lstStyle/>
          <a:p>
            <a:pPr algn="ctr"/>
            <a:r>
              <a:rPr lang="en-US" dirty="0"/>
              <a:t>Snippets of code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37795"/>
            <a:ext cx="6800850" cy="1325880"/>
          </a:xfrm>
        </p:spPr>
        <p:txBody>
          <a:bodyPr/>
          <a:lstStyle/>
          <a:p>
            <a:r>
              <a:rPr lang="en-US" dirty="0"/>
              <a:t>Out put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676982-D622-44D3-A5E3-4552746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5" y="1871663"/>
            <a:ext cx="7461331" cy="41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TM33968143</Template>
  <TotalTime>117</TotalTime>
  <Words>442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Söhne</vt:lpstr>
      <vt:lpstr>Office Theme</vt:lpstr>
      <vt:lpstr>PowerPoint Presentation</vt:lpstr>
      <vt:lpstr>Parking ticket management system</vt:lpstr>
      <vt:lpstr>ABOUT project</vt:lpstr>
      <vt:lpstr>Pseudo code</vt:lpstr>
      <vt:lpstr>Pseudo code 2</vt:lpstr>
      <vt:lpstr>Pseudo code 3</vt:lpstr>
      <vt:lpstr>Pseudo code 4</vt:lpstr>
      <vt:lpstr>Snippets of code</vt:lpstr>
      <vt:lpstr>Out put 1</vt:lpstr>
      <vt:lpstr>Ouput 2</vt:lpstr>
      <vt:lpstr>Out put 3</vt:lpstr>
      <vt:lpstr>Ouput 4</vt:lpstr>
      <vt:lpstr>Out put 5</vt:lpstr>
      <vt:lpstr>Ouput 6</vt:lpstr>
      <vt:lpstr>Out put 7</vt:lpstr>
      <vt:lpstr>Ouput 8</vt:lpstr>
      <vt:lpstr>Out put 9</vt:lpstr>
      <vt:lpstr>Ouput 10</vt:lpstr>
      <vt:lpstr>Out put 11</vt:lpstr>
      <vt:lpstr>THANK YOU</vt:lpstr>
      <vt:lpstr>Any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Nasir Khan</cp:lastModifiedBy>
  <cp:revision>45</cp:revision>
  <dcterms:created xsi:type="dcterms:W3CDTF">2023-12-20T15:29:37Z</dcterms:created>
  <dcterms:modified xsi:type="dcterms:W3CDTF">2023-12-23T07:27:07Z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