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68" r:id="rId3"/>
    <p:sldId id="265" r:id="rId4"/>
    <p:sldId id="260" r:id="rId5"/>
    <p:sldId id="262" r:id="rId6"/>
    <p:sldId id="261" r:id="rId7"/>
    <p:sldId id="263" r:id="rId8"/>
    <p:sldId id="264" r:id="rId9"/>
    <p:sldId id="269" r:id="rId10"/>
    <p:sldId id="270" r:id="rId11"/>
    <p:sldId id="271" r:id="rId12"/>
    <p:sldId id="258" r:id="rId13"/>
    <p:sldId id="27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19EFC6-20FF-480B-92ED-F393F68163AE}" v="7" dt="2025-10-21T17:30:57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ma, Itisha" userId="6f21204f-823c-4ce2-a054-7c24f4932129" providerId="ADAL" clId="{AA19EFC6-20FF-480B-92ED-F393F68163AE}"/>
    <pc:docChg chg="modSld">
      <pc:chgData name="Varma, Itisha" userId="6f21204f-823c-4ce2-a054-7c24f4932129" providerId="ADAL" clId="{AA19EFC6-20FF-480B-92ED-F393F68163AE}" dt="2025-10-17T04:06:20.109" v="31" actId="20577"/>
      <pc:docMkLst>
        <pc:docMk/>
      </pc:docMkLst>
      <pc:sldChg chg="addSp modSp mod">
        <pc:chgData name="Varma, Itisha" userId="6f21204f-823c-4ce2-a054-7c24f4932129" providerId="ADAL" clId="{AA19EFC6-20FF-480B-92ED-F393F68163AE}" dt="2025-10-17T04:04:55.822" v="12" actId="2711"/>
        <pc:sldMkLst>
          <pc:docMk/>
          <pc:sldMk cId="435413075" sldId="269"/>
        </pc:sldMkLst>
      </pc:sldChg>
      <pc:sldChg chg="modSp mod">
        <pc:chgData name="Varma, Itisha" userId="6f21204f-823c-4ce2-a054-7c24f4932129" providerId="ADAL" clId="{AA19EFC6-20FF-480B-92ED-F393F68163AE}" dt="2025-10-17T04:06:20.109" v="31" actId="20577"/>
        <pc:sldMkLst>
          <pc:docMk/>
          <pc:sldMk cId="855255846" sldId="270"/>
        </pc:sldMkLst>
        <pc:spChg chg="mod">
          <ac:chgData name="Varma, Itisha" userId="6f21204f-823c-4ce2-a054-7c24f4932129" providerId="ADAL" clId="{AA19EFC6-20FF-480B-92ED-F393F68163AE}" dt="2025-10-17T04:06:20.109" v="31" actId="20577"/>
          <ac:spMkLst>
            <pc:docMk/>
            <pc:sldMk cId="855255846" sldId="270"/>
            <ac:spMk id="3" creationId="{DEB5805A-24DF-2C04-CFF6-E09BA3FAE9AF}"/>
          </ac:spMkLst>
        </pc:spChg>
      </pc:sldChg>
      <pc:sldChg chg="modSp mod">
        <pc:chgData name="Varma, Itisha" userId="6f21204f-823c-4ce2-a054-7c24f4932129" providerId="ADAL" clId="{AA19EFC6-20FF-480B-92ED-F393F68163AE}" dt="2025-10-17T04:06:10.257" v="18" actId="6549"/>
        <pc:sldMkLst>
          <pc:docMk/>
          <pc:sldMk cId="4279672942" sldId="271"/>
        </pc:sldMkLst>
        <pc:spChg chg="mod">
          <ac:chgData name="Varma, Itisha" userId="6f21204f-823c-4ce2-a054-7c24f4932129" providerId="ADAL" clId="{AA19EFC6-20FF-480B-92ED-F393F68163AE}" dt="2025-10-17T04:06:10.257" v="18" actId="6549"/>
          <ac:spMkLst>
            <pc:docMk/>
            <pc:sldMk cId="4279672942" sldId="271"/>
            <ac:spMk id="3" creationId="{022CA730-16CA-4FEB-6613-51D47B74AB28}"/>
          </ac:spMkLst>
        </pc:spChg>
      </pc:sldChg>
    </pc:docChg>
  </pc:docChgLst>
  <pc:docChgLst>
    <pc:chgData name="Varma, Itisha" userId="6f21204f-823c-4ce2-a054-7c24f4932129" providerId="ADAL" clId="{C06572D4-2E0C-44CD-8251-C010D1681109}"/>
    <pc:docChg chg="undo custSel modSld sldOrd">
      <pc:chgData name="Varma, Itisha" userId="6f21204f-823c-4ce2-a054-7c24f4932129" providerId="ADAL" clId="{C06572D4-2E0C-44CD-8251-C010D1681109}" dt="2025-10-21T17:31:18.047" v="782" actId="6549"/>
      <pc:docMkLst>
        <pc:docMk/>
      </pc:docMkLst>
      <pc:sldChg chg="addSp modSp mod ord">
        <pc:chgData name="Varma, Itisha" userId="6f21204f-823c-4ce2-a054-7c24f4932129" providerId="ADAL" clId="{C06572D4-2E0C-44CD-8251-C010D1681109}" dt="2025-10-21T17:26:01.637" v="330" actId="1076"/>
        <pc:sldMkLst>
          <pc:docMk/>
          <pc:sldMk cId="496699230" sldId="260"/>
        </pc:sldMkLst>
        <pc:spChg chg="add mod">
          <ac:chgData name="Varma, Itisha" userId="6f21204f-823c-4ce2-a054-7c24f4932129" providerId="ADAL" clId="{C06572D4-2E0C-44CD-8251-C010D1681109}" dt="2025-10-21T17:26:01.637" v="330" actId="1076"/>
          <ac:spMkLst>
            <pc:docMk/>
            <pc:sldMk cId="496699230" sldId="260"/>
            <ac:spMk id="2" creationId="{5EC89FEC-ADA9-27E9-C29E-BFCEDA79E516}"/>
          </ac:spMkLst>
        </pc:spChg>
        <pc:spChg chg="mod">
          <ac:chgData name="Varma, Itisha" userId="6f21204f-823c-4ce2-a054-7c24f4932129" providerId="ADAL" clId="{C06572D4-2E0C-44CD-8251-C010D1681109}" dt="2025-10-21T17:22:44.585" v="80" actId="14100"/>
          <ac:spMkLst>
            <pc:docMk/>
            <pc:sldMk cId="496699230" sldId="260"/>
            <ac:spMk id="4" creationId="{5A8F70C9-7094-7DD5-6198-1638EB54D97E}"/>
          </ac:spMkLst>
        </pc:spChg>
        <pc:picChg chg="mod">
          <ac:chgData name="Varma, Itisha" userId="6f21204f-823c-4ce2-a054-7c24f4932129" providerId="ADAL" clId="{C06572D4-2E0C-44CD-8251-C010D1681109}" dt="2025-10-21T17:22:50.792" v="81" actId="1076"/>
          <ac:picMkLst>
            <pc:docMk/>
            <pc:sldMk cId="496699230" sldId="260"/>
            <ac:picMk id="7" creationId="{6176D193-D9E2-5362-FBA6-7D58F6FEC5E6}"/>
          </ac:picMkLst>
        </pc:picChg>
      </pc:sldChg>
      <pc:sldChg chg="addSp modSp mod ord">
        <pc:chgData name="Varma, Itisha" userId="6f21204f-823c-4ce2-a054-7c24f4932129" providerId="ADAL" clId="{C06572D4-2E0C-44CD-8251-C010D1681109}" dt="2025-10-21T17:29:46" v="726" actId="20577"/>
        <pc:sldMkLst>
          <pc:docMk/>
          <pc:sldMk cId="1281442217" sldId="261"/>
        </pc:sldMkLst>
        <pc:spChg chg="add mod">
          <ac:chgData name="Varma, Itisha" userId="6f21204f-823c-4ce2-a054-7c24f4932129" providerId="ADAL" clId="{C06572D4-2E0C-44CD-8251-C010D1681109}" dt="2025-10-21T17:29:46" v="726" actId="20577"/>
          <ac:spMkLst>
            <pc:docMk/>
            <pc:sldMk cId="1281442217" sldId="261"/>
            <ac:spMk id="2" creationId="{F194F5F4-D118-626E-8ECF-2A724E64061C}"/>
          </ac:spMkLst>
        </pc:spChg>
        <pc:picChg chg="mod">
          <ac:chgData name="Varma, Itisha" userId="6f21204f-823c-4ce2-a054-7c24f4932129" providerId="ADAL" clId="{C06572D4-2E0C-44CD-8251-C010D1681109}" dt="2025-10-21T17:28:55.718" v="577" actId="14100"/>
          <ac:picMkLst>
            <pc:docMk/>
            <pc:sldMk cId="1281442217" sldId="261"/>
            <ac:picMk id="6" creationId="{0902B89E-B40F-6737-380D-40508C3CCB2E}"/>
          </ac:picMkLst>
        </pc:picChg>
      </pc:sldChg>
      <pc:sldChg chg="addSp modSp mod ord">
        <pc:chgData name="Varma, Itisha" userId="6f21204f-823c-4ce2-a054-7c24f4932129" providerId="ADAL" clId="{C06572D4-2E0C-44CD-8251-C010D1681109}" dt="2025-10-21T17:28:37.301" v="574" actId="14100"/>
        <pc:sldMkLst>
          <pc:docMk/>
          <pc:sldMk cId="2580583225" sldId="262"/>
        </pc:sldMkLst>
        <pc:spChg chg="add mod">
          <ac:chgData name="Varma, Itisha" userId="6f21204f-823c-4ce2-a054-7c24f4932129" providerId="ADAL" clId="{C06572D4-2E0C-44CD-8251-C010D1681109}" dt="2025-10-21T17:28:29.729" v="572" actId="1076"/>
          <ac:spMkLst>
            <pc:docMk/>
            <pc:sldMk cId="2580583225" sldId="262"/>
            <ac:spMk id="2" creationId="{90369938-3B0B-14BE-4F8A-519224BF6379}"/>
          </ac:spMkLst>
        </pc:spChg>
        <pc:picChg chg="mod">
          <ac:chgData name="Varma, Itisha" userId="6f21204f-823c-4ce2-a054-7c24f4932129" providerId="ADAL" clId="{C06572D4-2E0C-44CD-8251-C010D1681109}" dt="2025-10-21T17:28:37.301" v="574" actId="14100"/>
          <ac:picMkLst>
            <pc:docMk/>
            <pc:sldMk cId="2580583225" sldId="262"/>
            <ac:picMk id="6" creationId="{A1D3F5CE-7B1A-6344-6700-84942B9C130A}"/>
          </ac:picMkLst>
        </pc:picChg>
      </pc:sldChg>
      <pc:sldChg chg="addSp modSp mod ord">
        <pc:chgData name="Varma, Itisha" userId="6f21204f-823c-4ce2-a054-7c24f4932129" providerId="ADAL" clId="{C06572D4-2E0C-44CD-8251-C010D1681109}" dt="2025-10-21T17:30:45.114" v="771" actId="20577"/>
        <pc:sldMkLst>
          <pc:docMk/>
          <pc:sldMk cId="3729075183" sldId="263"/>
        </pc:sldMkLst>
        <pc:spChg chg="add mod">
          <ac:chgData name="Varma, Itisha" userId="6f21204f-823c-4ce2-a054-7c24f4932129" providerId="ADAL" clId="{C06572D4-2E0C-44CD-8251-C010D1681109}" dt="2025-10-21T17:30:45.114" v="771" actId="20577"/>
          <ac:spMkLst>
            <pc:docMk/>
            <pc:sldMk cId="3729075183" sldId="263"/>
            <ac:spMk id="2" creationId="{E9091BAD-931E-4C16-2103-048B3C67C382}"/>
          </ac:spMkLst>
        </pc:spChg>
        <pc:picChg chg="mod">
          <ac:chgData name="Varma, Itisha" userId="6f21204f-823c-4ce2-a054-7c24f4932129" providerId="ADAL" clId="{C06572D4-2E0C-44CD-8251-C010D1681109}" dt="2025-10-21T17:30:06.471" v="729" actId="14100"/>
          <ac:picMkLst>
            <pc:docMk/>
            <pc:sldMk cId="3729075183" sldId="263"/>
            <ac:picMk id="5" creationId="{290B9E07-F488-B1B1-4741-5ECCC50CBA49}"/>
          </ac:picMkLst>
        </pc:picChg>
      </pc:sldChg>
      <pc:sldChg chg="addSp modSp mod ord">
        <pc:chgData name="Varma, Itisha" userId="6f21204f-823c-4ce2-a054-7c24f4932129" providerId="ADAL" clId="{C06572D4-2E0C-44CD-8251-C010D1681109}" dt="2025-10-21T17:31:18.047" v="782" actId="6549"/>
        <pc:sldMkLst>
          <pc:docMk/>
          <pc:sldMk cId="3232690116" sldId="264"/>
        </pc:sldMkLst>
        <pc:spChg chg="add mod">
          <ac:chgData name="Varma, Itisha" userId="6f21204f-823c-4ce2-a054-7c24f4932129" providerId="ADAL" clId="{C06572D4-2E0C-44CD-8251-C010D1681109}" dt="2025-10-21T17:31:18.047" v="782" actId="6549"/>
          <ac:spMkLst>
            <pc:docMk/>
            <pc:sldMk cId="3232690116" sldId="264"/>
            <ac:spMk id="2" creationId="{E5B09443-F365-0BF4-81E4-072BF87650DB}"/>
          </ac:spMkLst>
        </pc:spChg>
      </pc:sldChg>
      <pc:sldChg chg="addSp modSp mod ord">
        <pc:chgData name="Varma, Itisha" userId="6f21204f-823c-4ce2-a054-7c24f4932129" providerId="ADAL" clId="{C06572D4-2E0C-44CD-8251-C010D1681109}" dt="2025-10-21T17:22:24.466" v="78" actId="20577"/>
        <pc:sldMkLst>
          <pc:docMk/>
          <pc:sldMk cId="3533079301" sldId="265"/>
        </pc:sldMkLst>
        <pc:spChg chg="add mod">
          <ac:chgData name="Varma, Itisha" userId="6f21204f-823c-4ce2-a054-7c24f4932129" providerId="ADAL" clId="{C06572D4-2E0C-44CD-8251-C010D1681109}" dt="2025-10-21T17:21:41.287" v="14" actId="1076"/>
          <ac:spMkLst>
            <pc:docMk/>
            <pc:sldMk cId="3533079301" sldId="265"/>
            <ac:spMk id="2" creationId="{A6580B42-A208-636C-0BF2-67D5EC3C640B}"/>
          </ac:spMkLst>
        </pc:spChg>
        <pc:spChg chg="mod">
          <ac:chgData name="Varma, Itisha" userId="6f21204f-823c-4ce2-a054-7c24f4932129" providerId="ADAL" clId="{C06572D4-2E0C-44CD-8251-C010D1681109}" dt="2025-10-21T17:22:24.466" v="78" actId="20577"/>
          <ac:spMkLst>
            <pc:docMk/>
            <pc:sldMk cId="3533079301" sldId="265"/>
            <ac:spMk id="4" creationId="{8793ACBD-2E81-B770-854F-5E04A37AC141}"/>
          </ac:spMkLst>
        </pc:spChg>
      </pc:sldChg>
      <pc:sldChg chg="delSp mod">
        <pc:chgData name="Varma, Itisha" userId="6f21204f-823c-4ce2-a054-7c24f4932129" providerId="ADAL" clId="{C06572D4-2E0C-44CD-8251-C010D1681109}" dt="2025-10-21T17:21:31.336" v="12" actId="21"/>
        <pc:sldMkLst>
          <pc:docMk/>
          <pc:sldMk cId="435413075" sldId="269"/>
        </pc:sldMkLst>
        <pc:spChg chg="del">
          <ac:chgData name="Varma, Itisha" userId="6f21204f-823c-4ce2-a054-7c24f4932129" providerId="ADAL" clId="{C06572D4-2E0C-44CD-8251-C010D1681109}" dt="2025-10-21T17:21:31.336" v="12" actId="21"/>
          <ac:spMkLst>
            <pc:docMk/>
            <pc:sldMk cId="435413075" sldId="269"/>
            <ac:spMk id="2" creationId="{A6580B42-A208-636C-0BF2-67D5EC3C64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CB9E-D7E1-4DB3-B654-2449B86D6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05A50-02CD-FA4A-073A-7D9187BA2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E02D1-AF6B-00FC-339C-0AFBB3CD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118B2-B53F-8B36-B4CE-5686F185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78DE1-246F-4C22-8922-CA917A12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2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4364-F3C5-6C69-4E32-CED07C71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3A6BD-F0F0-2706-DCEB-A4E0DCFD6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5E8F-E4D4-3321-7143-77382C6B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F01A4-761E-D6FB-7FCE-9C2AD929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CE7E-4FA6-53AF-FA23-A81B3203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7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C39EE-7233-364C-DBDB-45E300A5E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7D50B-0EBA-87E5-64E0-5A4ABAD06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E61E9-56E2-A3B4-68A2-D13843A7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D35D9-F720-F1BE-F7D2-9D14F7E2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E5E3-9AF7-988E-F8CC-1D6EEED1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8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8D3F-487A-E4B2-0EFB-33736A5A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BBF9-37FA-A7E0-DD14-CD3B14895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6BCFF-E752-A96C-E2CE-47B314F0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C9EE6-BBC2-37D5-21B4-77991797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41854-2FB0-7E60-20F6-4A4E527E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656C-0FC1-AB06-9AD5-56D17F4F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AC68D-4139-0F3E-72B6-F3B377FDE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89A87-2C95-3294-AB14-16B45FE9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444F9-72A2-DBED-790A-BDF54193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08215-4E97-D511-A7CB-C35AF398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2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0DDE-E4FA-2A55-6AF5-7AFBB8F2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E64D1-61F6-363A-6C81-5CC374FCD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D8155-CCFB-266C-FA66-663BBF77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56EE1-32B1-F2E7-EE4B-312BC0E1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DCD3A-5E44-5AE9-34C6-2DA83E29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85FD-048F-925A-C73C-D2FB3503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1B55-7DF7-CB57-5995-A792660B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0850A-AE71-1483-FCEF-47288E15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F2E47-13EA-5026-2BA7-F23A9FF2E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998C1-7028-1557-4DC1-A07563F13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7CC86-CDB3-5578-57AC-2CF6C3130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C7DAA-9951-2385-72FF-B401BF7A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42763-0525-E866-B687-ED15DAD1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F6D9A-144E-76DB-3324-7ABAB1F9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6F48-FCC4-21AA-AC8B-49CBAF22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F3E5-4D21-0A20-DAF7-69222C72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58DED-B987-7E55-CFB7-81E4932E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D8B0F-AF73-0465-DC5F-8CE21509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3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3E8D4-8DA7-93EA-97FB-E1CFFD1E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AAF69-F408-72F1-7DC2-CED91AA8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105C5-B26B-4E3E-672D-553D5C8F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2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E839-615E-A6AC-8ABC-6BE27754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572C6-0631-1D35-EDAC-66CEA162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712B5-1DDF-6F33-3B46-8BFA95810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13F58-B14D-72A4-804F-912EE0F9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0BCE9-4745-EEF0-9D6C-CFC3230F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F3381-1A1E-9B86-493A-52482D9E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6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19B2-9BA7-E742-A7D8-C113EB22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8AA36-D386-A4E0-B7B3-367EC2EF5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D7E68-60B6-9EA2-9897-E87386D2D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0E316-E611-6CE0-6BA6-8E8E9B0D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7E823-A014-7CAE-4E72-C7CA1B78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2D4D2-A35C-E4D3-23EE-598F085A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D73082-902A-F8C5-038A-14A6F2E7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419F6-6FDD-435A-C9CC-A8678D786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51066-4F55-92C7-B4B5-8BD0DED4F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3BBF1-2680-71AA-136C-D09F1AE9F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E243C-7925-94CF-11B8-3EB73BD4E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0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775C-9605-3D1F-F2DC-BBFB23DAF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035104"/>
            <a:ext cx="9906000" cy="1256047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/>
              <a:t>Bike Sharing Demand Analysis Project Using Excel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D8744-E67E-AAF4-EE22-72799EA6E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9585" y="5427676"/>
            <a:ext cx="7281644" cy="74452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: Itisha Varma</a:t>
            </a:r>
          </a:p>
        </p:txBody>
      </p:sp>
      <p:pic>
        <p:nvPicPr>
          <p:cNvPr id="6" name="Picture 5" descr="A group of bicycles next to a sign post&#10;&#10;AI-generated content may be incorrect.">
            <a:extLst>
              <a:ext uri="{FF2B5EF4-FFF2-40B4-BE49-F238E27FC236}">
                <a16:creationId xmlns:a16="http://schemas.microsoft.com/office/drawing/2014/main" id="{E76B20FF-A749-A818-D4C0-3D669C00B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6" b="2"/>
          <a:stretch>
            <a:fillRect/>
          </a:stretch>
        </p:blipFill>
        <p:spPr>
          <a:xfrm>
            <a:off x="20" y="10"/>
            <a:ext cx="7627541" cy="3428990"/>
          </a:xfrm>
          <a:custGeom>
            <a:avLst/>
            <a:gdLst/>
            <a:ahLst/>
            <a:cxnLst/>
            <a:rect l="l" t="t" r="r" b="b"/>
            <a:pathLst>
              <a:path w="7627561" h="3429000">
                <a:moveTo>
                  <a:pt x="0" y="0"/>
                </a:moveTo>
                <a:lnTo>
                  <a:pt x="7627561" y="0"/>
                </a:lnTo>
                <a:lnTo>
                  <a:pt x="4622265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15" name="Picture 14" descr="Vector background of vibrant colors splashing">
            <a:extLst>
              <a:ext uri="{FF2B5EF4-FFF2-40B4-BE49-F238E27FC236}">
                <a16:creationId xmlns:a16="http://schemas.microsoft.com/office/drawing/2014/main" id="{0EE606C8-F21E-3390-6E26-65FEFD0ED5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584" r="1" b="8306"/>
          <a:stretch>
            <a:fillRect/>
          </a:stretch>
        </p:blipFill>
        <p:spPr>
          <a:xfrm>
            <a:off x="4564440" y="10"/>
            <a:ext cx="7627561" cy="3428990"/>
          </a:xfrm>
          <a:custGeom>
            <a:avLst/>
            <a:gdLst/>
            <a:ahLst/>
            <a:cxnLst/>
            <a:rect l="l" t="t" r="r" b="b"/>
            <a:pathLst>
              <a:path w="7627561" h="3429000">
                <a:moveTo>
                  <a:pt x="3005296" y="0"/>
                </a:moveTo>
                <a:lnTo>
                  <a:pt x="7627561" y="0"/>
                </a:lnTo>
                <a:lnTo>
                  <a:pt x="7627561" y="3429000"/>
                </a:lnTo>
                <a:lnTo>
                  <a:pt x="0" y="3429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692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8BEB87-0CFE-FCC6-2CBC-1FCA5FFA8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4B04B0FB-708E-ADAC-4E2D-2EC9E4F0E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E4062-6401-8E79-49C3-95612A99FB2E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5805A-24DF-2C04-CFF6-E09BA3FAE9AF}"/>
              </a:ext>
            </a:extLst>
          </p:cNvPr>
          <p:cNvSpPr txBox="1"/>
          <p:nvPr/>
        </p:nvSpPr>
        <p:spPr>
          <a:xfrm>
            <a:off x="5170714" y="1476047"/>
            <a:ext cx="45355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Pre process the final merged data by removing duplicates and blanks using Conditional formatting feature of Excel. </a:t>
            </a:r>
          </a:p>
        </p:txBody>
      </p:sp>
    </p:spTree>
    <p:extLst>
      <p:ext uri="{BB962C8B-B14F-4D97-AF65-F5344CB8AC3E}">
        <p14:creationId xmlns:p14="http://schemas.microsoft.com/office/powerpoint/2010/main" val="85525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B293BE-6EBE-0A34-C63C-99C4184B5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ACB98F57-BB2D-37A5-CB11-6F1486BE4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5083-F448-62E2-E895-0FA5CD656927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2CA730-16CA-4FEB-6613-51D47B74AB28}"/>
              </a:ext>
            </a:extLst>
          </p:cNvPr>
          <p:cNvSpPr txBox="1"/>
          <p:nvPr/>
        </p:nvSpPr>
        <p:spPr>
          <a:xfrm>
            <a:off x="5246914" y="1967266"/>
            <a:ext cx="45355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Have analyzed the data and come up with few more columns using the functions of Excel like, SUM, AVERAGE, IF, IFS, AND, OR etc.</a:t>
            </a:r>
          </a:p>
        </p:txBody>
      </p:sp>
    </p:spTree>
    <p:extLst>
      <p:ext uri="{BB962C8B-B14F-4D97-AF65-F5344CB8AC3E}">
        <p14:creationId xmlns:p14="http://schemas.microsoft.com/office/powerpoint/2010/main" val="427967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FCA1F6-3FE2-C163-E993-A97041C39B07}"/>
              </a:ext>
            </a:extLst>
          </p:cNvPr>
          <p:cNvSpPr txBox="1"/>
          <p:nvPr/>
        </p:nvSpPr>
        <p:spPr>
          <a:xfrm>
            <a:off x="314478" y="3971835"/>
            <a:ext cx="11321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Based on the “Weekday” column values, have created 2 more columns, “Day of the week” and “Weekday/Weekend”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Based on the “hum” column, have created another column “Humidity”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Based on 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weathersit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column, have created one more column “Weather condition”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5C084-87C0-13ED-608B-608454EEA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78" y="964501"/>
            <a:ext cx="11563044" cy="2464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AE9599-038E-7F90-6A26-761384807394}"/>
              </a:ext>
            </a:extLst>
          </p:cNvPr>
          <p:cNvSpPr txBox="1"/>
          <p:nvPr/>
        </p:nvSpPr>
        <p:spPr>
          <a:xfrm>
            <a:off x="4844142" y="139086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Final Dataset</a:t>
            </a:r>
          </a:p>
        </p:txBody>
      </p:sp>
    </p:spTree>
    <p:extLst>
      <p:ext uri="{BB962C8B-B14F-4D97-AF65-F5344CB8AC3E}">
        <p14:creationId xmlns:p14="http://schemas.microsoft.com/office/powerpoint/2010/main" val="208337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C3BAED-16B6-9619-F23C-DE80C189D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61438C4E-825A-56FC-7E21-06E1AC95A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D8731-1F47-B72B-A6F3-1894C8A1EA94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450D3-1546-1F93-CA84-5E800790F6A9}"/>
              </a:ext>
            </a:extLst>
          </p:cNvPr>
          <p:cNvSpPr txBox="1"/>
          <p:nvPr/>
        </p:nvSpPr>
        <p:spPr>
          <a:xfrm>
            <a:off x="5246914" y="1967266"/>
            <a:ext cx="4535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Creating Pivot tables and pivot charts for better understanding of the analysis</a:t>
            </a:r>
          </a:p>
        </p:txBody>
      </p:sp>
    </p:spTree>
    <p:extLst>
      <p:ext uri="{BB962C8B-B14F-4D97-AF65-F5344CB8AC3E}">
        <p14:creationId xmlns:p14="http://schemas.microsoft.com/office/powerpoint/2010/main" val="174930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B5D206-6A9C-E5D9-BC8D-27BCC7F8596D}"/>
              </a:ext>
            </a:extLst>
          </p:cNvPr>
          <p:cNvSpPr/>
          <p:nvPr/>
        </p:nvSpPr>
        <p:spPr>
          <a:xfrm>
            <a:off x="4394413" y="2967335"/>
            <a:ext cx="3403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8885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8D16C-832C-D047-7B0A-303475736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578727E1-1457-BE5A-AEF0-6D4495480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CBC9E-8846-FBE0-E656-598B166879E7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43D30C-23E0-D453-89ED-0918FBB583E8}"/>
              </a:ext>
            </a:extLst>
          </p:cNvPr>
          <p:cNvSpPr txBox="1"/>
          <p:nvPr/>
        </p:nvSpPr>
        <p:spPr>
          <a:xfrm>
            <a:off x="5047220" y="2107419"/>
            <a:ext cx="58565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Analyzing bike-sharing data in order to understand how weather, time, and holidays affect bike rentals. Using Excel to clean, combine, and study datasets to find useful patterns that improve business planning.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7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2BB46B-6C5C-68F3-5410-BE62804DC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91FA0D3F-9D66-5691-07FD-5BA836F0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3ACBD-2E81-B770-854F-5E04A37AC141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: Shows all the trends and analysis for bike rentals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748FB-E9AC-FECA-94FB-FA0A71FE8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89" y="992443"/>
            <a:ext cx="7714831" cy="46649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580B42-A208-636C-0BF2-67D5EC3C640B}"/>
              </a:ext>
            </a:extLst>
          </p:cNvPr>
          <p:cNvSpPr txBox="1"/>
          <p:nvPr/>
        </p:nvSpPr>
        <p:spPr>
          <a:xfrm>
            <a:off x="4550229" y="185058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53307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F70C9-7094-7DD5-6198-1638EB54D97E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check count of users per hour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6D193-D9E2-5362-FBA6-7D58F6FEC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289" y="672757"/>
            <a:ext cx="6198625" cy="38417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C89FEC-ADA9-27E9-C29E-BFCEDA79E516}"/>
              </a:ext>
            </a:extLst>
          </p:cNvPr>
          <p:cNvSpPr txBox="1"/>
          <p:nvPr/>
        </p:nvSpPr>
        <p:spPr>
          <a:xfrm>
            <a:off x="3682487" y="5181600"/>
            <a:ext cx="7998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Opinion : </a:t>
            </a:r>
            <a:r>
              <a:rPr lang="en-US" dirty="0"/>
              <a:t>This chart tells us what is the sum of users(registered and casual) per </a:t>
            </a:r>
          </a:p>
          <a:p>
            <a:r>
              <a:rPr lang="en-US" dirty="0"/>
              <a:t>	hour for renting bikes. Showing a trend as to what could be the future </a:t>
            </a:r>
          </a:p>
          <a:p>
            <a:r>
              <a:rPr lang="en-US" dirty="0"/>
              <a:t>	predictions.</a:t>
            </a:r>
          </a:p>
        </p:txBody>
      </p:sp>
    </p:spTree>
    <p:extLst>
      <p:ext uri="{BB962C8B-B14F-4D97-AF65-F5344CB8AC3E}">
        <p14:creationId xmlns:p14="http://schemas.microsoft.com/office/powerpoint/2010/main" val="49669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68E93B-F4D7-2686-0B02-C660AB826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5D85C023-EE3C-C88D-6BF7-2D746F9F6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4BA0D-2235-ACCF-28CC-D41C7CEC373A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Trend of users for each hour of the every day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3F5CE-7B1A-6344-6700-84942B9C1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018" y="1027580"/>
            <a:ext cx="7565635" cy="36315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369938-3B0B-14BE-4F8A-519224BF6379}"/>
              </a:ext>
            </a:extLst>
          </p:cNvPr>
          <p:cNvSpPr txBox="1"/>
          <p:nvPr/>
        </p:nvSpPr>
        <p:spPr>
          <a:xfrm>
            <a:off x="3486545" y="5212013"/>
            <a:ext cx="8509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Opinion : </a:t>
            </a:r>
            <a:r>
              <a:rPr lang="en-US" dirty="0"/>
              <a:t>This chart portrays a trend line for sum of users (registered and casual) per </a:t>
            </a:r>
          </a:p>
          <a:p>
            <a:r>
              <a:rPr lang="en-US" dirty="0"/>
              <a:t>	hour for each day. Each day has been depicted based on the values given in </a:t>
            </a:r>
          </a:p>
          <a:p>
            <a:r>
              <a:rPr lang="en-US" dirty="0"/>
              <a:t>	datasheet (0 to 6) taking 0 as Sunday and 6 as Saturday</a:t>
            </a:r>
          </a:p>
        </p:txBody>
      </p:sp>
    </p:spTree>
    <p:extLst>
      <p:ext uri="{BB962C8B-B14F-4D97-AF65-F5344CB8AC3E}">
        <p14:creationId xmlns:p14="http://schemas.microsoft.com/office/powerpoint/2010/main" val="25805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C159A-95BA-8154-4741-46D125462674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Users as per the weather condition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02B89E-B40F-6737-380D-40508C3C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599" y="861554"/>
            <a:ext cx="7406629" cy="42032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94F5F4-D118-626E-8ECF-2A724E64061C}"/>
              </a:ext>
            </a:extLst>
          </p:cNvPr>
          <p:cNvSpPr txBox="1"/>
          <p:nvPr/>
        </p:nvSpPr>
        <p:spPr>
          <a:xfrm>
            <a:off x="3486545" y="5212013"/>
            <a:ext cx="8509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Opinion : </a:t>
            </a:r>
            <a:r>
              <a:rPr lang="en-US" dirty="0"/>
              <a:t>This chart portrays a how based on weather conditions, users for bike 	rentals differ. Weather and windspeed are the vital factors for bike rental 	analysis</a:t>
            </a:r>
          </a:p>
        </p:txBody>
      </p:sp>
    </p:spTree>
    <p:extLst>
      <p:ext uri="{BB962C8B-B14F-4D97-AF65-F5344CB8AC3E}">
        <p14:creationId xmlns:p14="http://schemas.microsoft.com/office/powerpoint/2010/main" val="128144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502DB3-0524-98DC-581E-E0D3DB64C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FAECEB5A-7794-2F06-6AE9-C7553650F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29B62-201F-4743-9309-0889788EBBA7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Humidity and windspeed based on weather condition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B9E07-F488-B1B1-4741-5ECCC50CB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4" y="438666"/>
            <a:ext cx="7197609" cy="44691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091BAD-931E-4C16-2103-048B3C67C382}"/>
              </a:ext>
            </a:extLst>
          </p:cNvPr>
          <p:cNvSpPr txBox="1"/>
          <p:nvPr/>
        </p:nvSpPr>
        <p:spPr>
          <a:xfrm>
            <a:off x="3486545" y="5212013"/>
            <a:ext cx="8509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Opinion : </a:t>
            </a:r>
            <a:r>
              <a:rPr lang="en-US" dirty="0"/>
              <a:t>This chart portrays a how based on humidity and windspeed conditions, 	users for bike rentals differ. Humidity and windspeed are the vital factors for 	bike rental analysis</a:t>
            </a:r>
          </a:p>
        </p:txBody>
      </p:sp>
    </p:spTree>
    <p:extLst>
      <p:ext uri="{BB962C8B-B14F-4D97-AF65-F5344CB8AC3E}">
        <p14:creationId xmlns:p14="http://schemas.microsoft.com/office/powerpoint/2010/main" val="372907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481581-F0DF-963C-39C7-B9C89313B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5D9207B3-30A3-0E45-70B5-72B86846A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6B7FB-EC7D-141F-E9B4-F50AEFDB4B28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 of Users based on weather conditions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918E3-DB37-1BB8-8A80-3F947497E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421" y="1290991"/>
            <a:ext cx="6262579" cy="37783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B09443-F365-0BF4-81E4-072BF87650DB}"/>
              </a:ext>
            </a:extLst>
          </p:cNvPr>
          <p:cNvSpPr txBox="1"/>
          <p:nvPr/>
        </p:nvSpPr>
        <p:spPr>
          <a:xfrm>
            <a:off x="3486545" y="5212013"/>
            <a:ext cx="850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Opinion : </a:t>
            </a:r>
            <a:r>
              <a:rPr lang="en-US" dirty="0"/>
              <a:t>This chart portrays a how based weather conditions, users for bike rentals differ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9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54C6D9-7973-AFB9-3B50-356D55AAC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A8E34A6E-9E71-FE0E-EA64-E99F70035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77663-97BA-BD43-9968-1E5BD25A248D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2B6B8-13B3-35C6-043E-2EDE7514E02C}"/>
              </a:ext>
            </a:extLst>
          </p:cNvPr>
          <p:cNvSpPr txBox="1"/>
          <p:nvPr/>
        </p:nvSpPr>
        <p:spPr>
          <a:xfrm>
            <a:off x="5047220" y="1454276"/>
            <a:ext cx="58565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Merging Dataset 1, Dataset 2 based on “Instant”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Removing “Season” column from the merge data sheet because the value of it never changes.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Also “</a:t>
            </a:r>
            <a:r>
              <a:rPr lang="en-US" sz="2400" dirty="0" err="1"/>
              <a:t>atemp</a:t>
            </a:r>
            <a:r>
              <a:rPr lang="en-US" sz="2400" dirty="0"/>
              <a:t>” column has few blank values, filling them using </a:t>
            </a:r>
            <a:r>
              <a:rPr lang="en-US" sz="2400" dirty="0" err="1"/>
              <a:t>isBlank</a:t>
            </a:r>
            <a:r>
              <a:rPr lang="en-US" sz="2400" dirty="0"/>
              <a:t>()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Then appending Dataset 3 using Power Query to get the final data values.</a:t>
            </a:r>
          </a:p>
          <a:p>
            <a:endParaRPr lang="en-US" sz="2400" b="1" u="sng" dirty="0"/>
          </a:p>
          <a:p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43541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460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Bike Sharing Demand Analysis Project Using Excel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Varma, Itisha</dc:creator>
  <cp:lastModifiedBy>Varma, Itisha</cp:lastModifiedBy>
  <cp:revision>1</cp:revision>
  <dcterms:created xsi:type="dcterms:W3CDTF">2025-10-17T02:50:20Z</dcterms:created>
  <dcterms:modified xsi:type="dcterms:W3CDTF">2025-10-21T17:31:20Z</dcterms:modified>
</cp:coreProperties>
</file>