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igstock-Concept-Of-Voice-Recognition-2561276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270"/>
            <a:ext cx="12192635" cy="685673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1600835" y="340995"/>
            <a:ext cx="91986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Desktop Voice Assistant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355" y="365125"/>
            <a:ext cx="7954645" cy="2368550"/>
          </a:xfrm>
        </p:spPr>
        <p:txBody>
          <a:bodyPr>
            <a:normAutofit/>
          </a:bodyPr>
          <a:p>
            <a:r>
              <a:rPr lang="en-US" sz="6665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Basic Idea</a:t>
            </a:r>
            <a:br>
              <a:rPr lang="en-US" sz="6665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sz="6665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2715" y="2042795"/>
            <a:ext cx="1193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The Idea behind the project is to make a voice assistant that is capable of doing basic tasks like :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0" y="3100705"/>
            <a:ext cx="10790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400"/>
          </a:p>
          <a:p>
            <a:r>
              <a:rPr lang="en-US" sz="2400"/>
              <a:t>    It can send emails.</a:t>
            </a:r>
            <a:endParaRPr lang="en-US" sz="2400"/>
          </a:p>
          <a:p>
            <a:r>
              <a:rPr lang="en-US" sz="2400"/>
              <a:t>    It can play music .</a:t>
            </a:r>
            <a:endParaRPr lang="en-US" sz="2400"/>
          </a:p>
          <a:p>
            <a:r>
              <a:rPr lang="en-US" sz="2400"/>
              <a:t>    It can do Wikipedia searches.</a:t>
            </a:r>
            <a:endParaRPr lang="en-US" sz="2400"/>
          </a:p>
          <a:p>
            <a:r>
              <a:rPr lang="en-US" sz="2400"/>
              <a:t>    It is capable of opening websites like Google, Youtube, etc., in a web browser.</a:t>
            </a:r>
            <a:endParaRPr lang="en-US" sz="2400"/>
          </a:p>
          <a:p>
            <a:r>
              <a:rPr lang="en-US" sz="2400"/>
              <a:t>    It is capable of opening your code editor or IDE with a single voice command.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985" y="365125"/>
            <a:ext cx="6520815" cy="1325880"/>
          </a:xfrm>
        </p:spPr>
        <p:txBody>
          <a:bodyPr/>
          <a:p>
            <a:r>
              <a:rPr 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Working</a:t>
            </a:r>
            <a:endParaRPr 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6640" cy="4351655"/>
          </a:xfrm>
        </p:spPr>
        <p:txBody>
          <a:bodyPr/>
          <a:p>
            <a:pPr marL="0" indent="0">
              <a:buNone/>
            </a:pPr>
            <a:r>
              <a:rPr lang="en-US" sz="2000"/>
              <a:t>It works with the help of  Python Functions and Modules like : 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speak() : </a:t>
            </a:r>
            <a:r>
              <a:rPr lang="en-US" sz="2000"/>
              <a:t>This function will take audio as an argument, and then, it will pronounce it.</a:t>
            </a:r>
            <a:endParaRPr lang="en-US" sz="2000"/>
          </a:p>
          <a:p>
            <a:r>
              <a:rPr lang="en-US" sz="2000" b="1"/>
              <a:t>wishme() : </a:t>
            </a:r>
            <a:r>
              <a:rPr lang="en-US" sz="2000"/>
              <a:t> This function will help to wish or greet the user according to the time of computer or pc. </a:t>
            </a:r>
            <a:endParaRPr lang="en-US" sz="2000"/>
          </a:p>
          <a:p>
            <a:r>
              <a:rPr lang="en-US" sz="2000">
                <a:sym typeface="+mn-ea"/>
              </a:rPr>
              <a:t>we need to import a module called</a:t>
            </a:r>
            <a:r>
              <a:rPr lang="en-US" sz="2000" b="1">
                <a:sym typeface="+mn-ea"/>
              </a:rPr>
              <a:t> datetime.</a:t>
            </a:r>
            <a:r>
              <a:rPr lang="en-US" sz="2000">
                <a:sym typeface="+mn-ea"/>
              </a:rPr>
              <a:t> </a:t>
            </a:r>
            <a:endParaRPr lang="en-US" sz="2000"/>
          </a:p>
          <a:p>
            <a:r>
              <a:rPr lang="en-US" sz="2000" b="1"/>
              <a:t>takeCommand()</a:t>
            </a:r>
            <a:r>
              <a:rPr lang="en-US" sz="2000"/>
              <a:t> : A.I. assistant will be able to return a string output by taking microphone input from the user.</a:t>
            </a:r>
            <a:endParaRPr lang="en-US" sz="2000"/>
          </a:p>
          <a:p>
            <a:r>
              <a:rPr lang="en-US" sz="2000">
                <a:sym typeface="+mn-ea"/>
              </a:rPr>
              <a:t>we need to install a module called </a:t>
            </a:r>
            <a:r>
              <a:rPr lang="en-US" sz="2000" b="1">
                <a:sym typeface="+mn-ea"/>
              </a:rPr>
              <a:t>speechRecognition</a:t>
            </a:r>
            <a:endParaRPr lang="en-US" sz="2000"/>
          </a:p>
          <a:p>
            <a:r>
              <a:rPr lang="en-US" sz="2000"/>
              <a:t> </a:t>
            </a:r>
            <a:r>
              <a:rPr lang="en-US" sz="2000" b="1"/>
              <a:t>sendEmail() </a:t>
            </a:r>
            <a:r>
              <a:rPr lang="en-US" sz="2000"/>
              <a:t>function, which will help us to send emails to one or more than one recipients.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1230" y="365125"/>
            <a:ext cx="7862570" cy="1325880"/>
          </a:xfrm>
        </p:spPr>
        <p:txBody>
          <a:bodyPr/>
          <a:p>
            <a:r>
              <a:rPr 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More API's And Libraries</a:t>
            </a:r>
            <a:endParaRPr 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000" b="1">
                <a:sym typeface="+mn-ea"/>
              </a:rPr>
              <a:t>pyttsx3</a:t>
            </a:r>
            <a:endParaRPr lang="en-US" sz="2000" b="1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 A python library which helps to convert text to speech. 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sapi5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It is a Speech API developed by Microsoft. Helps in synthesis and recognition of voice.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VoiceId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Voice id helps us to select different voices.</a:t>
            </a:r>
            <a:endParaRPr lang="en-US" sz="2000"/>
          </a:p>
          <a:p>
            <a:r>
              <a:rPr lang="en-US" sz="2000"/>
              <a:t>    voice[0].id = Male voice </a:t>
            </a:r>
            <a:endParaRPr lang="en-US" sz="2000"/>
          </a:p>
          <a:p>
            <a:r>
              <a:rPr lang="en-US" sz="2000"/>
              <a:t>    voice[1].id = Female voice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hank_You_Ppt_PowerPoint_Presentation_Slides_Objects_Slide_1-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WPS Presentation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Roshan</cp:lastModifiedBy>
  <cp:revision>1</cp:revision>
  <dcterms:created xsi:type="dcterms:W3CDTF">2020-09-24T03:54:13Z</dcterms:created>
  <dcterms:modified xsi:type="dcterms:W3CDTF">2020-09-24T03:54:13Z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