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31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クリックしてマスター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93E4DB1-7E99-5143-87AE-06F767830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839685"/>
            <a:ext cx="8825658" cy="3329581"/>
          </a:xfrm>
        </p:spPr>
        <p:txBody>
          <a:bodyPr/>
          <a:lstStyle/>
          <a:p>
            <a:r>
              <a:rPr kumimoji="1" lang="ja-JP" altLang="en-US" sz="3200" dirty="0"/>
              <a:t>初心者＆はじめたい人 向け</a:t>
            </a:r>
            <a:r>
              <a:rPr kumimoji="1" lang="en-US" altLang="ja-JP" sz="4000" dirty="0"/>
              <a:t/>
            </a:r>
            <a:br>
              <a:rPr kumimoji="1" lang="en-US" altLang="ja-JP" sz="4000" dirty="0"/>
            </a:br>
            <a:r>
              <a:rPr kumimoji="1" lang="en-US" altLang="ja-JP" sz="4400" dirty="0"/>
              <a:t>Swift</a:t>
            </a:r>
            <a:r>
              <a:rPr kumimoji="1" lang="ja-JP" altLang="en-US" sz="4400" dirty="0"/>
              <a:t>の特徴的機能とその使い方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56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B490238-AFCA-0841-9954-49541867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21ED31D-622A-C444-99FF-5A89E1F2F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539" y="2270634"/>
            <a:ext cx="8946541" cy="4195481"/>
          </a:xfrm>
        </p:spPr>
        <p:txBody>
          <a:bodyPr/>
          <a:lstStyle/>
          <a:p>
            <a:r>
              <a:rPr kumimoji="1" lang="ja-JP" altLang="en-US" sz="2400" dirty="0"/>
              <a:t>伊藤 和樹</a:t>
            </a:r>
            <a:endParaRPr kumimoji="1" lang="en-US" altLang="ja-JP" sz="2400" dirty="0"/>
          </a:p>
          <a:p>
            <a:r>
              <a:rPr kumimoji="1" lang="en-US" altLang="ja-JP" sz="2400" dirty="0"/>
              <a:t>17</a:t>
            </a:r>
            <a:r>
              <a:rPr kumimoji="1" lang="ja-JP" altLang="en-US" sz="2400" dirty="0"/>
              <a:t>卒の社会人１年目</a:t>
            </a:r>
            <a:endParaRPr kumimoji="1" lang="en-US" altLang="ja-JP" sz="2400" dirty="0"/>
          </a:p>
          <a:p>
            <a:r>
              <a:rPr lang="ja-JP" altLang="en-US" sz="2400" dirty="0"/>
              <a:t>普段は</a:t>
            </a:r>
            <a:r>
              <a:rPr lang="en-US" altLang="ja-JP" sz="2400" dirty="0"/>
              <a:t>Unity</a:t>
            </a:r>
            <a:r>
              <a:rPr lang="ja-JP" altLang="en-US" sz="2400" dirty="0"/>
              <a:t>でゲーム開発をしてます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en-US" altLang="ja-JP" dirty="0"/>
              <a:t>Swift</a:t>
            </a:r>
            <a:r>
              <a:rPr lang="ja-JP" altLang="en-US"/>
              <a:t>は</a:t>
            </a:r>
            <a:r>
              <a:rPr lang="ja-JP" altLang="en-US" smtClean="0"/>
              <a:t>初めて</a:t>
            </a:r>
            <a:r>
              <a:rPr lang="ja-JP" altLang="en-US" smtClean="0"/>
              <a:t>半</a:t>
            </a:r>
            <a:r>
              <a:rPr lang="ja-JP" altLang="en-US" smtClean="0"/>
              <a:t>年</a:t>
            </a:r>
            <a:r>
              <a:rPr lang="ja-JP" altLang="en-US" dirty="0"/>
              <a:t>くらいで趣味で書く</a:t>
            </a:r>
            <a:r>
              <a:rPr lang="ja-JP" altLang="en-US"/>
              <a:t>程度</a:t>
            </a:r>
            <a:r>
              <a:rPr lang="ja-JP" altLang="en-US" smtClean="0"/>
              <a:t>の超初心者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kumimoji="1" lang="ja-JP" altLang="en-US" sz="1600" dirty="0"/>
              <a:t>最近、新しい</a:t>
            </a:r>
            <a:r>
              <a:rPr kumimoji="1" lang="en-US" altLang="ja-JP" sz="1600" dirty="0"/>
              <a:t>MacBook</a:t>
            </a:r>
            <a:r>
              <a:rPr kumimoji="1" lang="ja-JP" altLang="en-US" sz="1600" dirty="0"/>
              <a:t>と</a:t>
            </a:r>
            <a:r>
              <a:rPr lang="en-US" altLang="ja-JP" sz="1600" dirty="0"/>
              <a:t>iPhone X</a:t>
            </a:r>
            <a:r>
              <a:rPr kumimoji="1" lang="ja-JP" altLang="en-US" sz="1600" dirty="0"/>
              <a:t>が欲しい。。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xmlns="" id="{F45C7699-4C05-D344-8E1A-19BCD601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017" y="2137558"/>
            <a:ext cx="3045031" cy="304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4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22982AA-42BB-004D-96B4-2B030B75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398D5BE4-AF33-7A47-86EF-3F9A138C3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100419"/>
            <a:ext cx="8946541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オプショナル</a:t>
            </a:r>
            <a:endParaRPr kumimoji="1" lang="en-US" altLang="ja-JP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プロパティ監視 </a:t>
            </a:r>
            <a:r>
              <a:rPr lang="en-US" altLang="ja-JP" dirty="0"/>
              <a:t>(willSet / didSet)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en-US" altLang="ja-JP" dirty="0"/>
              <a:t>Extension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407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CD01211-004D-AB44-9CBF-C9ACBE69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9" y="2728735"/>
            <a:ext cx="9404723" cy="1400530"/>
          </a:xfrm>
        </p:spPr>
        <p:txBody>
          <a:bodyPr/>
          <a:lstStyle/>
          <a:p>
            <a:pPr algn="ctr"/>
            <a:r>
              <a:rPr kumimoji="1" lang="ja-JP" altLang="en-US" dirty="0"/>
              <a:t>１</a:t>
            </a:r>
            <a:r>
              <a:rPr kumimoji="1" lang="en-US" altLang="ja-JP" dirty="0"/>
              <a:t>. </a:t>
            </a:r>
            <a:r>
              <a:rPr kumimoji="1" lang="ja-JP" altLang="en-US" dirty="0"/>
              <a:t>オプショナル型</a:t>
            </a:r>
          </a:p>
        </p:txBody>
      </p:sp>
    </p:spTree>
    <p:extLst>
      <p:ext uri="{BB962C8B-B14F-4D97-AF65-F5344CB8AC3E}">
        <p14:creationId xmlns:p14="http://schemas.microsoft.com/office/powerpoint/2010/main" val="193139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CD01211-004D-AB44-9CBF-C9ACBE69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9" y="2728735"/>
            <a:ext cx="9404723" cy="1400530"/>
          </a:xfrm>
        </p:spPr>
        <p:txBody>
          <a:bodyPr/>
          <a:lstStyle/>
          <a:p>
            <a:pPr algn="ctr"/>
            <a:r>
              <a:rPr lang="ja-JP" altLang="en-US" dirty="0"/>
              <a:t>２</a:t>
            </a:r>
            <a:r>
              <a:rPr kumimoji="1" lang="en-US" altLang="ja-JP" dirty="0"/>
              <a:t>. </a:t>
            </a:r>
            <a:r>
              <a:rPr kumimoji="1" lang="ja-JP" altLang="en-US" dirty="0"/>
              <a:t>プロパティ監視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/>
              <a:t>( willSet / didSet 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654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CD01211-004D-AB44-9CBF-C9ACBE69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9" y="2728735"/>
            <a:ext cx="9404723" cy="1400530"/>
          </a:xfrm>
        </p:spPr>
        <p:txBody>
          <a:bodyPr/>
          <a:lstStyle/>
          <a:p>
            <a:pPr algn="ctr"/>
            <a:r>
              <a:rPr kumimoji="1" lang="ja-JP" altLang="en-US" dirty="0"/>
              <a:t>３</a:t>
            </a:r>
            <a:r>
              <a:rPr kumimoji="1" lang="en-US" altLang="ja-JP" dirty="0"/>
              <a:t>. Extension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681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8569017-A472-5347-BECA-C88097F1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Protocol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4DA23701-F761-554B-99D9-0B4B3D37D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ja-JP" sz="3200" dirty="0"/>
              <a:t>Protocol = Interface</a:t>
            </a:r>
          </a:p>
          <a:p>
            <a:pPr marL="0" indent="0" algn="ctr">
              <a:buNone/>
            </a:pPr>
            <a:r>
              <a:rPr kumimoji="1" lang="ja-JP" altLang="en-US" dirty="0"/>
              <a:t>名称が違うだけ</a:t>
            </a:r>
            <a:r>
              <a:rPr lang="ja-JP" altLang="en-US" dirty="0"/>
              <a:t>で同じ</a:t>
            </a:r>
            <a:r>
              <a:rPr lang="en-US" altLang="ja-JP" dirty="0"/>
              <a:t>(Object-C</a:t>
            </a:r>
            <a:r>
              <a:rPr lang="ja-JP" altLang="en-US" dirty="0"/>
              <a:t>の名残っぽい</a:t>
            </a:r>
            <a:r>
              <a:rPr lang="en-US" altLang="ja-JP" dirty="0"/>
              <a:t>)</a:t>
            </a:r>
          </a:p>
          <a:p>
            <a:pPr marL="0" indent="0" algn="ctr">
              <a:buNone/>
            </a:pPr>
            <a:endParaRPr kumimoji="1"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kumimoji="1" lang="ja-JP" altLang="en-US" dirty="0"/>
              <a:t>継承したクラスに宣言したプロパティ・メソッドが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dirty="0"/>
              <a:t>実装されている事を保証するもの</a:t>
            </a:r>
            <a:endParaRPr kumimoji="1"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r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6053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イオン</Template>
  <TotalTime>195</TotalTime>
  <Words>101</Words>
  <Application>Microsoft Macintosh PowerPoint</Application>
  <PresentationFormat>ワイド画面</PresentationFormat>
  <Paragraphs>25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 3</vt:lpstr>
      <vt:lpstr>メイリオ</vt:lpstr>
      <vt:lpstr>イオン</vt:lpstr>
      <vt:lpstr>初心者＆はじめたい人 向け Swiftの特徴的機能とその使い方 </vt:lpstr>
      <vt:lpstr>自己紹介</vt:lpstr>
      <vt:lpstr>目次</vt:lpstr>
      <vt:lpstr>１. オプショナル型</vt:lpstr>
      <vt:lpstr>２. プロパティ監視 ( willSet / didSet )</vt:lpstr>
      <vt:lpstr>３. Extension</vt:lpstr>
      <vt:lpstr>Protocolとは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初心者＆はじめたい人 向け Swiftの特徴的機能とその使い方 </dc:title>
  <dc:creator>伊藤和樹</dc:creator>
  <cp:lastModifiedBy>kazuki-ito</cp:lastModifiedBy>
  <cp:revision>21</cp:revision>
  <dcterms:created xsi:type="dcterms:W3CDTF">2018-01-29T15:23:47Z</dcterms:created>
  <dcterms:modified xsi:type="dcterms:W3CDTF">2018-02-14T01:05:26Z</dcterms:modified>
</cp:coreProperties>
</file>