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5ED76-DE22-4F26-AEF5-470038990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Análisis </a:t>
            </a:r>
            <a:r>
              <a:rPr lang="es-ES" dirty="0" err="1"/>
              <a:t>foda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6273DA-BE22-4A99-95AC-E635CF176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Batalla naval</a:t>
            </a:r>
          </a:p>
        </p:txBody>
      </p:sp>
    </p:spTree>
    <p:extLst>
      <p:ext uri="{BB962C8B-B14F-4D97-AF65-F5344CB8AC3E}">
        <p14:creationId xmlns:p14="http://schemas.microsoft.com/office/powerpoint/2010/main" val="328718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FADAD47-A0CE-4211-A843-10949F964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Fortalezas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A3E1CF-E25A-4BE1-80A0-D3647F3CEE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s-ES" dirty="0"/>
              <a:t>El trabajo es muy manejable y hay variedad de opciones según los componentes</a:t>
            </a:r>
          </a:p>
          <a:p>
            <a:r>
              <a:rPr lang="es-ES" dirty="0"/>
              <a:t>Las interfaces presentadas son muy fáciles de cambiar</a:t>
            </a:r>
          </a:p>
          <a:p>
            <a:r>
              <a:rPr lang="es-ES" dirty="0"/>
              <a:t>Concede una facilidad a la hora de trabajar con el código ya q esta dividido en varias partes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3C477F-029B-4922-872D-AC8E7094AB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s-ES" sz="1400" dirty="0"/>
              <a:t>El código es muy amplio y pesado</a:t>
            </a:r>
          </a:p>
          <a:p>
            <a:r>
              <a:rPr lang="es-ES" sz="1400" dirty="0"/>
              <a:t>El cableado es bastante extenso</a:t>
            </a:r>
          </a:p>
          <a:p>
            <a:r>
              <a:rPr lang="es-ES" sz="1400" dirty="0"/>
              <a:t>Requiere de un equipo mas potente o 2 equipos para poder administrar el trabajo</a:t>
            </a:r>
          </a:p>
          <a:p>
            <a:r>
              <a:rPr lang="es-ES" sz="1400" dirty="0"/>
              <a:t>Requiere mucha experiencia y aun así el código puede fallar múltiples veces debido a posibles inconsistencias encontradas</a:t>
            </a:r>
          </a:p>
          <a:p>
            <a:r>
              <a:rPr lang="es-ES" sz="1400" dirty="0"/>
              <a:t>El trabajo en equipo entre integrantes es muy limitado</a:t>
            </a:r>
          </a:p>
          <a:p>
            <a:r>
              <a:rPr lang="es-ES" sz="1400" dirty="0"/>
              <a:t>Poca comunicación</a:t>
            </a:r>
          </a:p>
          <a:p>
            <a:r>
              <a:rPr lang="es-ES" sz="1400" dirty="0"/>
              <a:t>Dificultades para mantener un mismo concepto de </a:t>
            </a:r>
            <a:r>
              <a:rPr lang="es-ES" sz="1400" dirty="0" err="1"/>
              <a:t>codigo</a:t>
            </a:r>
            <a:endParaRPr lang="es-ES" sz="14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E1DCB1-2EFA-4062-A28F-D8B94261A3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Debilidades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FABFEDF-34BE-44E5-9DDE-D8FAC176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Fortalezas y debilidades</a:t>
            </a:r>
          </a:p>
        </p:txBody>
      </p:sp>
    </p:spTree>
    <p:extLst>
      <p:ext uri="{BB962C8B-B14F-4D97-AF65-F5344CB8AC3E}">
        <p14:creationId xmlns:p14="http://schemas.microsoft.com/office/powerpoint/2010/main" val="943889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FCCD2A4A-C054-49CC-AA1D-9BCD8CC01B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Oportunidades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4C652A-8FD1-4787-8A96-D1F18FD2AF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s-ES" dirty="0"/>
              <a:t>Es moldeable el código</a:t>
            </a:r>
          </a:p>
          <a:p>
            <a:r>
              <a:rPr lang="es-ES" dirty="0"/>
              <a:t>El físico es bastante simple y puede ser modificado a gusto</a:t>
            </a:r>
          </a:p>
          <a:p>
            <a:r>
              <a:rPr lang="es-ES" dirty="0"/>
              <a:t>No se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5DEA8E-5843-4E6F-801C-D725F76F5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3138280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El trabajo es una amenaza</a:t>
            </a:r>
          </a:p>
          <a:p>
            <a:r>
              <a:rPr lang="es-ES" dirty="0"/>
              <a:t>El código es muy volátil en ciertos sentidos</a:t>
            </a:r>
          </a:p>
          <a:p>
            <a:r>
              <a:rPr lang="es-ES" dirty="0"/>
              <a:t>Depende de mucho cableado y conexión de puentes</a:t>
            </a:r>
          </a:p>
          <a:p>
            <a:r>
              <a:rPr lang="es-ES" dirty="0"/>
              <a:t>El poder de los Arduino actuales puede ser un problema y limita o impide el correcto funcionamiento</a:t>
            </a:r>
          </a:p>
          <a:p>
            <a:r>
              <a:rPr lang="es-ES" dirty="0"/>
              <a:t>Es peligroso el manejo de algunos componentes ya que su código y su manejo físico son muy delicados.</a:t>
            </a:r>
          </a:p>
          <a:p>
            <a:r>
              <a:rPr lang="es-ES" dirty="0"/>
              <a:t>Posibles amenazas externas debido a que ambos integrantes no coordinan los tiempos</a:t>
            </a:r>
          </a:p>
          <a:p>
            <a:r>
              <a:rPr lang="es-ES" dirty="0"/>
              <a:t>Es muy probable que a mitad del funcionamiento falle y no sea posible reparar el código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5ACAA4-1323-4CE7-A1CB-185BFF4A01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Amenazas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A32F93B-9279-4980-81DE-16529BBAA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Oportunidades y Amenazas</a:t>
            </a:r>
          </a:p>
        </p:txBody>
      </p:sp>
    </p:spTree>
    <p:extLst>
      <p:ext uri="{BB962C8B-B14F-4D97-AF65-F5344CB8AC3E}">
        <p14:creationId xmlns:p14="http://schemas.microsoft.com/office/powerpoint/2010/main" val="3657370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B562B88-028C-46E8-BE2E-2514E969C3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Puntos positivos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179E7B-1CFA-4E59-AEFB-3F8A95D4B9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s-ES" dirty="0"/>
              <a:t>Atractivo</a:t>
            </a:r>
          </a:p>
          <a:p>
            <a:r>
              <a:rPr lang="es-ES" dirty="0"/>
              <a:t>Practico</a:t>
            </a:r>
          </a:p>
          <a:p>
            <a:r>
              <a:rPr lang="es-ES" dirty="0"/>
              <a:t>Entretenido</a:t>
            </a:r>
          </a:p>
          <a:p>
            <a:r>
              <a:rPr lang="es-ES" dirty="0"/>
              <a:t>En términos de concepto de aprendizaje es muy basto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091268-7684-411E-9DF1-6FE5BDA66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75005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Complejidad</a:t>
            </a:r>
          </a:p>
          <a:p>
            <a:r>
              <a:rPr lang="es-ES" dirty="0"/>
              <a:t>Componentes</a:t>
            </a:r>
          </a:p>
          <a:p>
            <a:r>
              <a:rPr lang="es-ES" dirty="0"/>
              <a:t>Limitantes mencionadas anteriormente</a:t>
            </a:r>
          </a:p>
          <a:p>
            <a:r>
              <a:rPr lang="es-ES" dirty="0"/>
              <a:t>Fallos constantes debido a inconsistencias del código(aunque es simple cambiarlo)</a:t>
            </a:r>
          </a:p>
          <a:p>
            <a:r>
              <a:rPr lang="es-ES" dirty="0"/>
              <a:t>Muy pocos ejemplos de ayuda</a:t>
            </a:r>
          </a:p>
          <a:p>
            <a:r>
              <a:rPr lang="es-ES" dirty="0"/>
              <a:t>Visión del proyecto muy limitada en torno a </a:t>
            </a:r>
            <a:r>
              <a:rPr lang="es-ES" dirty="0" err="1"/>
              <a:t>codigo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D355357-7A29-42CA-8B3C-C09EC3E698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Puntos negativos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997B9BE-DBF9-4439-A5EC-1A198EAC9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Puntos Positivos y </a:t>
            </a:r>
            <a:r>
              <a:rPr lang="es-ES" dirty="0" err="1"/>
              <a:t>Negavtivos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7033652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19</TotalTime>
  <Words>269</Words>
  <Application>Microsoft Office PowerPoint</Application>
  <PresentationFormat>Panorámica</PresentationFormat>
  <Paragraphs>42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Paquete</vt:lpstr>
      <vt:lpstr>Análisis foda</vt:lpstr>
      <vt:lpstr>Fortalezas y debilidades</vt:lpstr>
      <vt:lpstr>Oportunidades y Amenazas</vt:lpstr>
      <vt:lpstr>Puntos Positivos y Negavtivos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foda</dc:title>
  <dc:creator>Maximo Jose escobar hernandez</dc:creator>
  <cp:lastModifiedBy>Maximo Jose escobar hernandez</cp:lastModifiedBy>
  <cp:revision>1</cp:revision>
  <dcterms:created xsi:type="dcterms:W3CDTF">2021-12-01T12:37:15Z</dcterms:created>
  <dcterms:modified xsi:type="dcterms:W3CDTF">2021-12-01T12:57:13Z</dcterms:modified>
</cp:coreProperties>
</file>