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FA75-B621-2F3E-5189-8B3E49573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DAB25-4652-0FF9-F90E-7684ED4F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1994-94C5-BF0E-7733-C56E084C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1C923-65EB-1FBD-FADC-4D1BE8AA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76F0-824E-4507-0AA7-89E17D81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CC6B-2004-1617-873E-260E51FA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370E7-4FD4-AD27-E951-5D46A846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6BD4-6BDF-5DD7-7A0B-DC04C63B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4EED-7CDA-FBD7-B32B-CFD091A5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3AC3-2BCF-EBCC-7334-77BF8EA9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22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535AE-2A28-E265-2F9E-9365CC1F9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9B03-001A-1284-5524-150D256AF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C409-741C-1249-7B99-A0739B56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1B89-2843-8422-7514-19A054C7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C042-C5D1-CFF7-CDC0-2BAB91FD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8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27D7-AD7E-6763-1004-F55A4EFD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D0E7-2C7F-1007-29FD-8D2AE620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FB04-3587-5034-66E9-03BCCFAF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2E41-27CE-F7C4-2D10-08759A1F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A35C-5BC3-35B5-EE22-9B30A34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4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A90F-1737-7E8A-E876-BE8F2EC6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BF3EF-CCB9-7F7A-B491-70C0F309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4988-6F22-7B71-1064-2983B6E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BACA-9639-BE32-6566-EFA763D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0AFC-D300-4BFD-2387-5AF61DF2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DEAF-CF96-E35F-C061-57B49C52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A10E-9443-2F66-DB08-900E67FEB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C8459-C36B-72B4-A67E-35DA6B7A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EB85-FA92-DE96-153F-4B945705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F87C-7954-C4FD-D4AB-CF2CA04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906A-E414-5B5E-D691-F509729E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4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492D-C4E3-9984-3C0C-CA777E97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FF7E-6985-EA9F-656A-8BC846A9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FD41D-0EC3-B3C6-03EA-09B1105F3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D6B9D-79DB-5CFD-6120-668E92FBD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1428F-0EEA-E053-2B9B-03F3AD974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6B877-575D-9148-E21C-5D9BC20E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30CD5-6A07-8E5B-5DBE-0B4D765B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7CA06-8B86-4FBD-51CF-29A0154A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985C-F028-BA75-B714-09FCFA5E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A9621-CB57-0B6E-FB34-3B35A087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8532F-7378-2FA9-7B21-F5BB6B63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526AE-AF5E-79C1-2C90-57E41A40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73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31A1D-69C3-9327-EBB7-C74830E3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313D3-2FD2-72AE-5564-EE7C5B87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CC5B-6A2C-B7CD-ED11-E11D6FBB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6DD5-D476-D276-AFC3-B37C80BA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ACC5-2CCA-1B5A-1596-179335EA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606B1-FB5D-0776-7DDC-EA34302D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B2D59-EE4A-9940-48FC-8ADFAE20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B6D47-0711-782B-D438-34039718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A8CFC-51D7-509A-F4B3-00AF73CC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0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70D6-E416-0CE7-8E34-D890D527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FBCE2-4425-8BCB-5DCA-80B95134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B4BA7-EE65-16F4-E84A-FAE16C33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FE560-8A44-6252-1214-B7599135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EE324-6CE3-6878-7FE7-D1DBD63B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4E1DB-9A3C-1B3A-51F7-70019DBC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068C1-B45E-654B-6351-42727A3F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F730-9EA3-C257-629A-A3D5CAB5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F82A-FAC3-AECA-1574-CEAAF4E1D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610E-A04C-420E-959E-A48CB1A920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A634-FAE0-DA72-AEB8-076E00FB6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FA0B-5CB5-D70E-8C50-D3B719C5E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9444-4D43-4F1A-8286-547F69A50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259F-CDCC-4229-45CB-C49F72C1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A8BC-3F62-71FD-BE88-E6FC0007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E6DDF-5617-310B-9EEA-142E893D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" y="0"/>
            <a:ext cx="12184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9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98F3-6DF7-FF99-5B80-9570162C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13C7-5D3C-6153-4D1A-E5A61CA5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3F64C-7FCD-7D59-E14D-BD07746C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6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A533-9179-1DD3-8DDA-48BF711C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3835-73DB-B1A2-0E85-B393FCA2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3DF30-D21E-9BAC-4767-6B528386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5733-76FB-A163-6512-3E696419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6849-2788-049D-03F6-6D2ACFA7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E0EAF-55F0-0559-67D3-FD8D760A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6BBB-3654-76FE-08BF-D17A160B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EB39-4006-EE39-FA67-07E999D1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5AF03-D108-2638-0F99-6B262EE9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5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60AC-EB56-7CF1-438B-23D3EA27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03F28-F0DB-8E4D-C0B4-A7952A48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284A1-93C0-AE34-BEA4-5B7D3E92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9097-5C07-59B2-767E-18F09E395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45FD3-E6A2-BD28-6A22-C7DD274AA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A433E-AD07-5B88-F26E-31FE8BD5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09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4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D00E-A3B0-228D-A928-EF2CD62A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AD22-554A-8346-6F38-E9C5A76E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C7517-FE7F-A30C-16DD-BE5698D4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6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C991-6329-F986-074F-2C645614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F5DA-43F0-0ADD-06B7-22EF94F5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B6B8E-713D-69D0-4B22-11C19363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0"/>
            <a:ext cx="12192000" cy="6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3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11C7-3C93-6B56-9E11-CF7CBB3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000D-0DFF-FDAC-AA01-4C45BA2A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DD028-E85B-DBD0-14ED-FDD3C4AC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"/>
            <a:ext cx="12192000" cy="68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7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A223-715D-8F83-666C-1BBE5C61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5749-C448-F97D-C713-D10DB9D1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9091-6FCD-BBE9-ECBD-F8143850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74F5-9B28-2458-6AEE-AD6798A9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E3E8-49CE-5E3C-BCCA-D5084CE4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AC45A-520F-574A-C9B0-86AE118E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6"/>
            <a:ext cx="12192000" cy="68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A093-0E37-E158-DEF0-9B9DEF9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0432-7D22-61B5-2BC7-1EB4B077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743A2-C70E-8396-E88E-0224FFD5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0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DD86-9ABF-05A9-0F0B-7D530D32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198C-33D4-5D6A-F845-516E7E1E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C0A1C-3A6C-79F7-648D-309919EE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5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 S&amp;H 1D ANUSHKA ANJALI</dc:creator>
  <cp:lastModifiedBy>RR S&amp;H 1D ANUSHKA ANJALI</cp:lastModifiedBy>
  <cp:revision>1</cp:revision>
  <dcterms:created xsi:type="dcterms:W3CDTF">2024-04-18T10:01:36Z</dcterms:created>
  <dcterms:modified xsi:type="dcterms:W3CDTF">2024-04-18T10:02:02Z</dcterms:modified>
</cp:coreProperties>
</file>