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13"/>
  </p:notesMasterIdLst>
  <p:sldIdLst>
    <p:sldId id="256" r:id="rId3"/>
    <p:sldId id="258" r:id="rId4"/>
    <p:sldId id="259" r:id="rId5"/>
    <p:sldId id="260" r:id="rId6"/>
    <p:sldId id="261" r:id="rId7"/>
    <p:sldId id="262" r:id="rId8"/>
    <p:sldId id="263" r:id="rId9"/>
    <p:sldId id="264" r:id="rId10"/>
    <p:sldId id="284" r:id="rId11"/>
    <p:sldId id="286" r:id="rId12"/>
  </p:sldIdLst>
  <p:sldSz cx="9144000" cy="5143500" type="screen16x9"/>
  <p:notesSz cx="6858000" cy="9144000"/>
  <p:embeddedFontLst>
    <p:embeddedFont>
      <p:font typeface="EB Garamond" panose="00000500000000000000" pitchFamily="2" charset="0"/>
      <p:regular r:id="rId14"/>
      <p:bold r:id="rId15"/>
      <p:italic r:id="rId16"/>
      <p:boldItalic r:id="rId17"/>
    </p:embeddedFont>
    <p:embeddedFont>
      <p:font typeface="Nunito"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2A8113-B1AD-4A15-A7C3-72D988864414}" v="1" dt="2023-02-28T07:20:09.698"/>
    <p1510:client id="{90E1C793-D64E-428A-BA2D-05822E71D303}" v="975" dt="2023-02-28T07:19:26.170"/>
  </p1510:revLst>
</p1510:revInfo>
</file>

<file path=ppt/tableStyles.xml><?xml version="1.0" encoding="utf-8"?>
<a:tblStyleLst xmlns:a="http://schemas.openxmlformats.org/drawingml/2006/main" def="{90B42128-44EE-4CF1-B57B-AE82C6935BCF}">
  <a:tblStyle styleId="{90B42128-44EE-4CF1-B57B-AE82C6935BC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aaee3e9d29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aaee3e9d29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0317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b4cf40678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b4cf40678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b4cf406781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b4cf406781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b4cf406781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b4cf406781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b50efd9d34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b50efd9d34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abb7873f9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abb7873f9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abb7873f9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abb7873f9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b50efd9d3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b50efd9d3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aaee3e9d29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aaee3e9d29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669050" y="1443525"/>
            <a:ext cx="4761600" cy="17460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500" b="1">
                <a:latin typeface="EB Garamond"/>
                <a:ea typeface="EB Garamond"/>
                <a:cs typeface="EB Garamond"/>
                <a:sym typeface="EB Garamon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669093" y="3384325"/>
            <a:ext cx="4761600" cy="853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a:solidFill>
                  <a:schemeClr val="accent5"/>
                </a:solidFill>
                <a:latin typeface="Nunito"/>
                <a:ea typeface="Nunito"/>
                <a:cs typeface="Nunito"/>
                <a:sym typeface="Nuni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2"/>
        </a:solidFill>
        <a:effectLst/>
      </p:bgPr>
    </p:bg>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713225" y="1153750"/>
            <a:ext cx="7717500" cy="19158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000" b="1">
                <a:solidFill>
                  <a:schemeClr val="accent5"/>
                </a:solidFill>
                <a:latin typeface="EB Garamond"/>
                <a:ea typeface="EB Garamond"/>
                <a:cs typeface="EB Garamond"/>
                <a:sym typeface="EB Garamond"/>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713400" y="3152225"/>
            <a:ext cx="7717500" cy="4830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sz="1600">
                <a:solidFill>
                  <a:schemeClr val="lt2"/>
                </a:solidFill>
                <a:latin typeface="Nunito"/>
                <a:ea typeface="Nunito"/>
                <a:cs typeface="Nunito"/>
                <a:sym typeface="Nunito"/>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
    <p:bg>
      <p:bgPr>
        <a:solidFill>
          <a:schemeClr val="dk2"/>
        </a:solidFill>
        <a:effectLst/>
      </p:bgPr>
    </p:bg>
    <p:spTree>
      <p:nvGrpSpPr>
        <p:cNvPr id="1" name="Shape 52"/>
        <p:cNvGrpSpPr/>
        <p:nvPr/>
      </p:nvGrpSpPr>
      <p:grpSpPr>
        <a:xfrm>
          <a:off x="0" y="0"/>
          <a:ext cx="0" cy="0"/>
          <a:chOff x="0" y="0"/>
          <a:chExt cx="0" cy="0"/>
        </a:xfrm>
      </p:grpSpPr>
      <p:sp>
        <p:nvSpPr>
          <p:cNvPr id="53" name="Google Shape;53;p13"/>
          <p:cNvSpPr txBox="1">
            <a:spLocks noGrp="1"/>
          </p:cNvSpPr>
          <p:nvPr>
            <p:ph type="title"/>
          </p:nvPr>
        </p:nvSpPr>
        <p:spPr>
          <a:xfrm>
            <a:off x="713225" y="539500"/>
            <a:ext cx="7717500" cy="460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5"/>
              </a:buClr>
              <a:buSzPts val="2500"/>
              <a:buFont typeface="EB Garamond"/>
              <a:buNone/>
              <a:defRPr b="1">
                <a:solidFill>
                  <a:schemeClr val="accent5"/>
                </a:solidFill>
                <a:latin typeface="EB Garamond"/>
                <a:ea typeface="EB Garamond"/>
                <a:cs typeface="EB Garamond"/>
                <a:sym typeface="EB Garamond"/>
              </a:defRPr>
            </a:lvl1pPr>
            <a:lvl2pPr lvl="1">
              <a:spcBef>
                <a:spcPts val="0"/>
              </a:spcBef>
              <a:spcAft>
                <a:spcPts val="0"/>
              </a:spcAft>
              <a:buClr>
                <a:schemeClr val="accent5"/>
              </a:buClr>
              <a:buSzPts val="2500"/>
              <a:buFont typeface="EB Garamond"/>
              <a:buNone/>
              <a:defRPr sz="2500" b="1">
                <a:solidFill>
                  <a:schemeClr val="accent5"/>
                </a:solidFill>
                <a:latin typeface="EB Garamond"/>
                <a:ea typeface="EB Garamond"/>
                <a:cs typeface="EB Garamond"/>
                <a:sym typeface="EB Garamond"/>
              </a:defRPr>
            </a:lvl2pPr>
            <a:lvl3pPr lvl="2">
              <a:spcBef>
                <a:spcPts val="0"/>
              </a:spcBef>
              <a:spcAft>
                <a:spcPts val="0"/>
              </a:spcAft>
              <a:buClr>
                <a:schemeClr val="accent5"/>
              </a:buClr>
              <a:buSzPts val="2500"/>
              <a:buFont typeface="EB Garamond"/>
              <a:buNone/>
              <a:defRPr sz="2500" b="1">
                <a:solidFill>
                  <a:schemeClr val="accent5"/>
                </a:solidFill>
                <a:latin typeface="EB Garamond"/>
                <a:ea typeface="EB Garamond"/>
                <a:cs typeface="EB Garamond"/>
                <a:sym typeface="EB Garamond"/>
              </a:defRPr>
            </a:lvl3pPr>
            <a:lvl4pPr lvl="3">
              <a:spcBef>
                <a:spcPts val="0"/>
              </a:spcBef>
              <a:spcAft>
                <a:spcPts val="0"/>
              </a:spcAft>
              <a:buClr>
                <a:schemeClr val="accent5"/>
              </a:buClr>
              <a:buSzPts val="2500"/>
              <a:buFont typeface="EB Garamond"/>
              <a:buNone/>
              <a:defRPr sz="2500" b="1">
                <a:solidFill>
                  <a:schemeClr val="accent5"/>
                </a:solidFill>
                <a:latin typeface="EB Garamond"/>
                <a:ea typeface="EB Garamond"/>
                <a:cs typeface="EB Garamond"/>
                <a:sym typeface="EB Garamond"/>
              </a:defRPr>
            </a:lvl4pPr>
            <a:lvl5pPr lvl="4">
              <a:spcBef>
                <a:spcPts val="0"/>
              </a:spcBef>
              <a:spcAft>
                <a:spcPts val="0"/>
              </a:spcAft>
              <a:buClr>
                <a:schemeClr val="accent5"/>
              </a:buClr>
              <a:buSzPts val="2500"/>
              <a:buFont typeface="EB Garamond"/>
              <a:buNone/>
              <a:defRPr sz="2500" b="1">
                <a:solidFill>
                  <a:schemeClr val="accent5"/>
                </a:solidFill>
                <a:latin typeface="EB Garamond"/>
                <a:ea typeface="EB Garamond"/>
                <a:cs typeface="EB Garamond"/>
                <a:sym typeface="EB Garamond"/>
              </a:defRPr>
            </a:lvl5pPr>
            <a:lvl6pPr lvl="5">
              <a:spcBef>
                <a:spcPts val="0"/>
              </a:spcBef>
              <a:spcAft>
                <a:spcPts val="0"/>
              </a:spcAft>
              <a:buClr>
                <a:schemeClr val="accent5"/>
              </a:buClr>
              <a:buSzPts val="2500"/>
              <a:buFont typeface="EB Garamond"/>
              <a:buNone/>
              <a:defRPr sz="2500" b="1">
                <a:solidFill>
                  <a:schemeClr val="accent5"/>
                </a:solidFill>
                <a:latin typeface="EB Garamond"/>
                <a:ea typeface="EB Garamond"/>
                <a:cs typeface="EB Garamond"/>
                <a:sym typeface="EB Garamond"/>
              </a:defRPr>
            </a:lvl6pPr>
            <a:lvl7pPr lvl="6">
              <a:spcBef>
                <a:spcPts val="0"/>
              </a:spcBef>
              <a:spcAft>
                <a:spcPts val="0"/>
              </a:spcAft>
              <a:buClr>
                <a:schemeClr val="accent5"/>
              </a:buClr>
              <a:buSzPts val="2500"/>
              <a:buFont typeface="EB Garamond"/>
              <a:buNone/>
              <a:defRPr sz="2500" b="1">
                <a:solidFill>
                  <a:schemeClr val="accent5"/>
                </a:solidFill>
                <a:latin typeface="EB Garamond"/>
                <a:ea typeface="EB Garamond"/>
                <a:cs typeface="EB Garamond"/>
                <a:sym typeface="EB Garamond"/>
              </a:defRPr>
            </a:lvl7pPr>
            <a:lvl8pPr lvl="7">
              <a:spcBef>
                <a:spcPts val="0"/>
              </a:spcBef>
              <a:spcAft>
                <a:spcPts val="0"/>
              </a:spcAft>
              <a:buClr>
                <a:schemeClr val="accent5"/>
              </a:buClr>
              <a:buSzPts val="2500"/>
              <a:buFont typeface="EB Garamond"/>
              <a:buNone/>
              <a:defRPr sz="2500" b="1">
                <a:solidFill>
                  <a:schemeClr val="accent5"/>
                </a:solidFill>
                <a:latin typeface="EB Garamond"/>
                <a:ea typeface="EB Garamond"/>
                <a:cs typeface="EB Garamond"/>
                <a:sym typeface="EB Garamond"/>
              </a:defRPr>
            </a:lvl8pPr>
            <a:lvl9pPr lvl="8">
              <a:spcBef>
                <a:spcPts val="0"/>
              </a:spcBef>
              <a:spcAft>
                <a:spcPts val="0"/>
              </a:spcAft>
              <a:buClr>
                <a:schemeClr val="accent5"/>
              </a:buClr>
              <a:buSzPts val="2500"/>
              <a:buFont typeface="EB Garamond"/>
              <a:buNone/>
              <a:defRPr sz="2500" b="1">
                <a:solidFill>
                  <a:schemeClr val="accent5"/>
                </a:solidFill>
                <a:latin typeface="EB Garamond"/>
                <a:ea typeface="EB Garamond"/>
                <a:cs typeface="EB Garamond"/>
                <a:sym typeface="EB Garamond"/>
              </a:defRPr>
            </a:lvl9pPr>
          </a:lstStyle>
          <a:p>
            <a:endParaRPr/>
          </a:p>
        </p:txBody>
      </p:sp>
      <p:sp>
        <p:nvSpPr>
          <p:cNvPr id="54" name="Google Shape;54;p13"/>
          <p:cNvSpPr txBox="1">
            <a:spLocks noGrp="1"/>
          </p:cNvSpPr>
          <p:nvPr>
            <p:ph type="title" idx="2" hasCustomPrompt="1"/>
          </p:nvPr>
        </p:nvSpPr>
        <p:spPr>
          <a:xfrm>
            <a:off x="737950" y="1253213"/>
            <a:ext cx="2487300" cy="81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5"/>
              </a:buClr>
              <a:buSzPts val="6000"/>
              <a:buFont typeface="EB Garamond"/>
              <a:buNone/>
              <a:defRPr sz="4500">
                <a:solidFill>
                  <a:schemeClr val="accent5"/>
                </a:solidFill>
                <a:latin typeface="EB Garamond"/>
                <a:ea typeface="EB Garamond"/>
                <a:cs typeface="EB Garamond"/>
                <a:sym typeface="EB Garamond"/>
              </a:defRPr>
            </a:lvl1pPr>
            <a:lvl2pPr lvl="1"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2pPr>
            <a:lvl3pPr lvl="2"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3pPr>
            <a:lvl4pPr lvl="3"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4pPr>
            <a:lvl5pPr lvl="4"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5pPr>
            <a:lvl6pPr lvl="5"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6pPr>
            <a:lvl7pPr lvl="6"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7pPr>
            <a:lvl8pPr lvl="7"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8pPr>
            <a:lvl9pPr lvl="8"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9pPr>
          </a:lstStyle>
          <a:p>
            <a:r>
              <a:t>xx%</a:t>
            </a:r>
          </a:p>
        </p:txBody>
      </p:sp>
      <p:sp>
        <p:nvSpPr>
          <p:cNvPr id="55" name="Google Shape;55;p13"/>
          <p:cNvSpPr txBox="1">
            <a:spLocks noGrp="1"/>
          </p:cNvSpPr>
          <p:nvPr>
            <p:ph type="title" idx="3"/>
          </p:nvPr>
        </p:nvSpPr>
        <p:spPr>
          <a:xfrm>
            <a:off x="737938" y="1983425"/>
            <a:ext cx="248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Font typeface="Nunito"/>
              <a:buNone/>
              <a:defRPr sz="1800" b="1">
                <a:solidFill>
                  <a:schemeClr val="accent1"/>
                </a:solidFill>
                <a:latin typeface="Nunito"/>
                <a:ea typeface="Nunito"/>
                <a:cs typeface="Nunito"/>
                <a:sym typeface="Nunito"/>
              </a:defRPr>
            </a:lvl1pPr>
            <a:lvl2pPr lvl="1"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2pPr>
            <a:lvl3pPr lvl="2"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3pPr>
            <a:lvl4pPr lvl="3"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4pPr>
            <a:lvl5pPr lvl="4"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5pPr>
            <a:lvl6pPr lvl="5"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6pPr>
            <a:lvl7pPr lvl="6"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7pPr>
            <a:lvl8pPr lvl="7"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8pPr>
            <a:lvl9pPr lvl="8"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9pPr>
          </a:lstStyle>
          <a:p>
            <a:endParaRPr/>
          </a:p>
        </p:txBody>
      </p:sp>
      <p:sp>
        <p:nvSpPr>
          <p:cNvPr id="56" name="Google Shape;56;p13"/>
          <p:cNvSpPr txBox="1">
            <a:spLocks noGrp="1"/>
          </p:cNvSpPr>
          <p:nvPr>
            <p:ph type="subTitle" idx="1"/>
          </p:nvPr>
        </p:nvSpPr>
        <p:spPr>
          <a:xfrm>
            <a:off x="737938" y="2350175"/>
            <a:ext cx="24873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1pPr>
            <a:lvl2pPr lvl="1"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
        <p:nvSpPr>
          <p:cNvPr id="57" name="Google Shape;57;p13"/>
          <p:cNvSpPr txBox="1">
            <a:spLocks noGrp="1"/>
          </p:cNvSpPr>
          <p:nvPr>
            <p:ph type="title" idx="4" hasCustomPrompt="1"/>
          </p:nvPr>
        </p:nvSpPr>
        <p:spPr>
          <a:xfrm>
            <a:off x="737950" y="2999658"/>
            <a:ext cx="2487300" cy="81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5"/>
              </a:buClr>
              <a:buSzPts val="6000"/>
              <a:buFont typeface="EB Garamond"/>
              <a:buNone/>
              <a:defRPr sz="4500">
                <a:solidFill>
                  <a:schemeClr val="accent5"/>
                </a:solidFill>
                <a:latin typeface="EB Garamond"/>
                <a:ea typeface="EB Garamond"/>
                <a:cs typeface="EB Garamond"/>
                <a:sym typeface="EB Garamond"/>
              </a:defRPr>
            </a:lvl1pPr>
            <a:lvl2pPr lvl="1"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2pPr>
            <a:lvl3pPr lvl="2"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3pPr>
            <a:lvl4pPr lvl="3"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4pPr>
            <a:lvl5pPr lvl="4"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5pPr>
            <a:lvl6pPr lvl="5"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6pPr>
            <a:lvl7pPr lvl="6"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7pPr>
            <a:lvl8pPr lvl="7"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8pPr>
            <a:lvl9pPr lvl="8"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9pPr>
          </a:lstStyle>
          <a:p>
            <a:r>
              <a:t>xx%</a:t>
            </a:r>
          </a:p>
        </p:txBody>
      </p:sp>
      <p:sp>
        <p:nvSpPr>
          <p:cNvPr id="58" name="Google Shape;58;p13"/>
          <p:cNvSpPr txBox="1">
            <a:spLocks noGrp="1"/>
          </p:cNvSpPr>
          <p:nvPr>
            <p:ph type="title" idx="5"/>
          </p:nvPr>
        </p:nvSpPr>
        <p:spPr>
          <a:xfrm>
            <a:off x="737938" y="3703625"/>
            <a:ext cx="248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Font typeface="Nunito"/>
              <a:buNone/>
              <a:defRPr sz="1800" b="1">
                <a:solidFill>
                  <a:schemeClr val="accent1"/>
                </a:solidFill>
                <a:latin typeface="Nunito"/>
                <a:ea typeface="Nunito"/>
                <a:cs typeface="Nunito"/>
                <a:sym typeface="Nunito"/>
              </a:defRPr>
            </a:lvl1pPr>
            <a:lvl2pPr lvl="1"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2pPr>
            <a:lvl3pPr lvl="2"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3pPr>
            <a:lvl4pPr lvl="3"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4pPr>
            <a:lvl5pPr lvl="4"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5pPr>
            <a:lvl6pPr lvl="5"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6pPr>
            <a:lvl7pPr lvl="6"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7pPr>
            <a:lvl8pPr lvl="7"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8pPr>
            <a:lvl9pPr lvl="8"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9pPr>
          </a:lstStyle>
          <a:p>
            <a:endParaRPr/>
          </a:p>
        </p:txBody>
      </p:sp>
      <p:sp>
        <p:nvSpPr>
          <p:cNvPr id="59" name="Google Shape;59;p13"/>
          <p:cNvSpPr txBox="1">
            <a:spLocks noGrp="1"/>
          </p:cNvSpPr>
          <p:nvPr>
            <p:ph type="subTitle" idx="6"/>
          </p:nvPr>
        </p:nvSpPr>
        <p:spPr>
          <a:xfrm>
            <a:off x="737938" y="4070375"/>
            <a:ext cx="24873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1pPr>
            <a:lvl2pPr lvl="1"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
        <p:nvSpPr>
          <p:cNvPr id="60" name="Google Shape;60;p13"/>
          <p:cNvSpPr txBox="1">
            <a:spLocks noGrp="1"/>
          </p:cNvSpPr>
          <p:nvPr>
            <p:ph type="title" idx="7" hasCustomPrompt="1"/>
          </p:nvPr>
        </p:nvSpPr>
        <p:spPr>
          <a:xfrm>
            <a:off x="3328350" y="1253213"/>
            <a:ext cx="2487300" cy="81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5"/>
              </a:buClr>
              <a:buSzPts val="6000"/>
              <a:buFont typeface="EB Garamond"/>
              <a:buNone/>
              <a:defRPr sz="4500">
                <a:solidFill>
                  <a:schemeClr val="accent5"/>
                </a:solidFill>
                <a:latin typeface="EB Garamond"/>
                <a:ea typeface="EB Garamond"/>
                <a:cs typeface="EB Garamond"/>
                <a:sym typeface="EB Garamond"/>
              </a:defRPr>
            </a:lvl1pPr>
            <a:lvl2pPr lvl="1"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2pPr>
            <a:lvl3pPr lvl="2"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3pPr>
            <a:lvl4pPr lvl="3"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4pPr>
            <a:lvl5pPr lvl="4"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5pPr>
            <a:lvl6pPr lvl="5"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6pPr>
            <a:lvl7pPr lvl="6"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7pPr>
            <a:lvl8pPr lvl="7"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8pPr>
            <a:lvl9pPr lvl="8"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9pPr>
          </a:lstStyle>
          <a:p>
            <a:r>
              <a:t>xx%</a:t>
            </a:r>
          </a:p>
        </p:txBody>
      </p:sp>
      <p:sp>
        <p:nvSpPr>
          <p:cNvPr id="61" name="Google Shape;61;p13"/>
          <p:cNvSpPr txBox="1">
            <a:spLocks noGrp="1"/>
          </p:cNvSpPr>
          <p:nvPr>
            <p:ph type="title" idx="8"/>
          </p:nvPr>
        </p:nvSpPr>
        <p:spPr>
          <a:xfrm>
            <a:off x="3328338" y="1983425"/>
            <a:ext cx="248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Font typeface="Nunito"/>
              <a:buNone/>
              <a:defRPr sz="1800" b="1">
                <a:solidFill>
                  <a:schemeClr val="accent1"/>
                </a:solidFill>
                <a:latin typeface="Nunito"/>
                <a:ea typeface="Nunito"/>
                <a:cs typeface="Nunito"/>
                <a:sym typeface="Nunito"/>
              </a:defRPr>
            </a:lvl1pPr>
            <a:lvl2pPr lvl="1"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2pPr>
            <a:lvl3pPr lvl="2"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3pPr>
            <a:lvl4pPr lvl="3"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4pPr>
            <a:lvl5pPr lvl="4"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5pPr>
            <a:lvl6pPr lvl="5"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6pPr>
            <a:lvl7pPr lvl="6"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7pPr>
            <a:lvl8pPr lvl="7"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8pPr>
            <a:lvl9pPr lvl="8"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9pPr>
          </a:lstStyle>
          <a:p>
            <a:endParaRPr/>
          </a:p>
        </p:txBody>
      </p:sp>
      <p:sp>
        <p:nvSpPr>
          <p:cNvPr id="62" name="Google Shape;62;p13"/>
          <p:cNvSpPr txBox="1">
            <a:spLocks noGrp="1"/>
          </p:cNvSpPr>
          <p:nvPr>
            <p:ph type="subTitle" idx="9"/>
          </p:nvPr>
        </p:nvSpPr>
        <p:spPr>
          <a:xfrm>
            <a:off x="3328338" y="2350175"/>
            <a:ext cx="24873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1pPr>
            <a:lvl2pPr lvl="1"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
        <p:nvSpPr>
          <p:cNvPr id="63" name="Google Shape;63;p13"/>
          <p:cNvSpPr txBox="1">
            <a:spLocks noGrp="1"/>
          </p:cNvSpPr>
          <p:nvPr>
            <p:ph type="title" idx="13" hasCustomPrompt="1"/>
          </p:nvPr>
        </p:nvSpPr>
        <p:spPr>
          <a:xfrm>
            <a:off x="3328350" y="2999658"/>
            <a:ext cx="2487300" cy="81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5"/>
              </a:buClr>
              <a:buSzPts val="6000"/>
              <a:buFont typeface="EB Garamond"/>
              <a:buNone/>
              <a:defRPr sz="4500">
                <a:solidFill>
                  <a:schemeClr val="accent5"/>
                </a:solidFill>
                <a:latin typeface="EB Garamond"/>
                <a:ea typeface="EB Garamond"/>
                <a:cs typeface="EB Garamond"/>
                <a:sym typeface="EB Garamond"/>
              </a:defRPr>
            </a:lvl1pPr>
            <a:lvl2pPr lvl="1"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2pPr>
            <a:lvl3pPr lvl="2"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3pPr>
            <a:lvl4pPr lvl="3"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4pPr>
            <a:lvl5pPr lvl="4"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5pPr>
            <a:lvl6pPr lvl="5"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6pPr>
            <a:lvl7pPr lvl="6"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7pPr>
            <a:lvl8pPr lvl="7"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8pPr>
            <a:lvl9pPr lvl="8"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9pPr>
          </a:lstStyle>
          <a:p>
            <a:r>
              <a:t>xx%</a:t>
            </a:r>
          </a:p>
        </p:txBody>
      </p:sp>
      <p:sp>
        <p:nvSpPr>
          <p:cNvPr id="64" name="Google Shape;64;p13"/>
          <p:cNvSpPr txBox="1">
            <a:spLocks noGrp="1"/>
          </p:cNvSpPr>
          <p:nvPr>
            <p:ph type="title" idx="14"/>
          </p:nvPr>
        </p:nvSpPr>
        <p:spPr>
          <a:xfrm>
            <a:off x="3328338" y="3703625"/>
            <a:ext cx="248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Font typeface="Nunito"/>
              <a:buNone/>
              <a:defRPr sz="1800" b="1">
                <a:solidFill>
                  <a:schemeClr val="accent1"/>
                </a:solidFill>
                <a:latin typeface="Nunito"/>
                <a:ea typeface="Nunito"/>
                <a:cs typeface="Nunito"/>
                <a:sym typeface="Nunito"/>
              </a:defRPr>
            </a:lvl1pPr>
            <a:lvl2pPr lvl="1"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2pPr>
            <a:lvl3pPr lvl="2"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3pPr>
            <a:lvl4pPr lvl="3"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4pPr>
            <a:lvl5pPr lvl="4"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5pPr>
            <a:lvl6pPr lvl="5"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6pPr>
            <a:lvl7pPr lvl="6"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7pPr>
            <a:lvl8pPr lvl="7"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8pPr>
            <a:lvl9pPr lvl="8"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9pPr>
          </a:lstStyle>
          <a:p>
            <a:endParaRPr/>
          </a:p>
        </p:txBody>
      </p:sp>
      <p:sp>
        <p:nvSpPr>
          <p:cNvPr id="65" name="Google Shape;65;p13"/>
          <p:cNvSpPr txBox="1">
            <a:spLocks noGrp="1"/>
          </p:cNvSpPr>
          <p:nvPr>
            <p:ph type="subTitle" idx="15"/>
          </p:nvPr>
        </p:nvSpPr>
        <p:spPr>
          <a:xfrm>
            <a:off x="3328338" y="4070375"/>
            <a:ext cx="24873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1pPr>
            <a:lvl2pPr lvl="1"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
        <p:nvSpPr>
          <p:cNvPr id="66" name="Google Shape;66;p13"/>
          <p:cNvSpPr txBox="1">
            <a:spLocks noGrp="1"/>
          </p:cNvSpPr>
          <p:nvPr>
            <p:ph type="title" idx="16" hasCustomPrompt="1"/>
          </p:nvPr>
        </p:nvSpPr>
        <p:spPr>
          <a:xfrm>
            <a:off x="5918750" y="1253213"/>
            <a:ext cx="2487300" cy="81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5"/>
              </a:buClr>
              <a:buSzPts val="6000"/>
              <a:buFont typeface="EB Garamond"/>
              <a:buNone/>
              <a:defRPr sz="4500">
                <a:solidFill>
                  <a:schemeClr val="accent5"/>
                </a:solidFill>
                <a:latin typeface="EB Garamond"/>
                <a:ea typeface="EB Garamond"/>
                <a:cs typeface="EB Garamond"/>
                <a:sym typeface="EB Garamond"/>
              </a:defRPr>
            </a:lvl1pPr>
            <a:lvl2pPr lvl="1"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2pPr>
            <a:lvl3pPr lvl="2"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3pPr>
            <a:lvl4pPr lvl="3"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4pPr>
            <a:lvl5pPr lvl="4"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5pPr>
            <a:lvl6pPr lvl="5"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6pPr>
            <a:lvl7pPr lvl="6"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7pPr>
            <a:lvl8pPr lvl="7"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8pPr>
            <a:lvl9pPr lvl="8"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9pPr>
          </a:lstStyle>
          <a:p>
            <a:r>
              <a:t>xx%</a:t>
            </a:r>
          </a:p>
        </p:txBody>
      </p:sp>
      <p:sp>
        <p:nvSpPr>
          <p:cNvPr id="67" name="Google Shape;67;p13"/>
          <p:cNvSpPr txBox="1">
            <a:spLocks noGrp="1"/>
          </p:cNvSpPr>
          <p:nvPr>
            <p:ph type="title" idx="17"/>
          </p:nvPr>
        </p:nvSpPr>
        <p:spPr>
          <a:xfrm>
            <a:off x="5918738" y="1983425"/>
            <a:ext cx="248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Font typeface="Nunito"/>
              <a:buNone/>
              <a:defRPr sz="1800" b="1">
                <a:solidFill>
                  <a:schemeClr val="accent1"/>
                </a:solidFill>
                <a:latin typeface="Nunito"/>
                <a:ea typeface="Nunito"/>
                <a:cs typeface="Nunito"/>
                <a:sym typeface="Nunito"/>
              </a:defRPr>
            </a:lvl1pPr>
            <a:lvl2pPr lvl="1"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2pPr>
            <a:lvl3pPr lvl="2"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3pPr>
            <a:lvl4pPr lvl="3"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4pPr>
            <a:lvl5pPr lvl="4"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5pPr>
            <a:lvl6pPr lvl="5"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6pPr>
            <a:lvl7pPr lvl="6"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7pPr>
            <a:lvl8pPr lvl="7"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8pPr>
            <a:lvl9pPr lvl="8"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9pPr>
          </a:lstStyle>
          <a:p>
            <a:endParaRPr/>
          </a:p>
        </p:txBody>
      </p:sp>
      <p:sp>
        <p:nvSpPr>
          <p:cNvPr id="68" name="Google Shape;68;p13"/>
          <p:cNvSpPr txBox="1">
            <a:spLocks noGrp="1"/>
          </p:cNvSpPr>
          <p:nvPr>
            <p:ph type="subTitle" idx="18"/>
          </p:nvPr>
        </p:nvSpPr>
        <p:spPr>
          <a:xfrm>
            <a:off x="5918738" y="2350175"/>
            <a:ext cx="24873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1pPr>
            <a:lvl2pPr lvl="1"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
        <p:nvSpPr>
          <p:cNvPr id="69" name="Google Shape;69;p13"/>
          <p:cNvSpPr txBox="1">
            <a:spLocks noGrp="1"/>
          </p:cNvSpPr>
          <p:nvPr>
            <p:ph type="title" idx="19" hasCustomPrompt="1"/>
          </p:nvPr>
        </p:nvSpPr>
        <p:spPr>
          <a:xfrm>
            <a:off x="5918750" y="2999658"/>
            <a:ext cx="2487300" cy="81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5"/>
              </a:buClr>
              <a:buSzPts val="6000"/>
              <a:buFont typeface="EB Garamond"/>
              <a:buNone/>
              <a:defRPr sz="4500">
                <a:solidFill>
                  <a:schemeClr val="accent5"/>
                </a:solidFill>
                <a:latin typeface="EB Garamond"/>
                <a:ea typeface="EB Garamond"/>
                <a:cs typeface="EB Garamond"/>
                <a:sym typeface="EB Garamond"/>
              </a:defRPr>
            </a:lvl1pPr>
            <a:lvl2pPr lvl="1"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2pPr>
            <a:lvl3pPr lvl="2"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3pPr>
            <a:lvl4pPr lvl="3"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4pPr>
            <a:lvl5pPr lvl="4"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5pPr>
            <a:lvl6pPr lvl="5"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6pPr>
            <a:lvl7pPr lvl="6"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7pPr>
            <a:lvl8pPr lvl="7"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8pPr>
            <a:lvl9pPr lvl="8"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9pPr>
          </a:lstStyle>
          <a:p>
            <a:r>
              <a:t>xx%</a:t>
            </a:r>
          </a:p>
        </p:txBody>
      </p:sp>
      <p:sp>
        <p:nvSpPr>
          <p:cNvPr id="70" name="Google Shape;70;p13"/>
          <p:cNvSpPr txBox="1">
            <a:spLocks noGrp="1"/>
          </p:cNvSpPr>
          <p:nvPr>
            <p:ph type="title" idx="20"/>
          </p:nvPr>
        </p:nvSpPr>
        <p:spPr>
          <a:xfrm>
            <a:off x="5918738" y="3703625"/>
            <a:ext cx="248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Font typeface="Nunito"/>
              <a:buNone/>
              <a:defRPr sz="1800" b="1">
                <a:solidFill>
                  <a:schemeClr val="accent1"/>
                </a:solidFill>
                <a:latin typeface="Nunito"/>
                <a:ea typeface="Nunito"/>
                <a:cs typeface="Nunito"/>
                <a:sym typeface="Nunito"/>
              </a:defRPr>
            </a:lvl1pPr>
            <a:lvl2pPr lvl="1"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2pPr>
            <a:lvl3pPr lvl="2"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3pPr>
            <a:lvl4pPr lvl="3"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4pPr>
            <a:lvl5pPr lvl="4"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5pPr>
            <a:lvl6pPr lvl="5"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6pPr>
            <a:lvl7pPr lvl="6"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7pPr>
            <a:lvl8pPr lvl="7"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8pPr>
            <a:lvl9pPr lvl="8"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9pPr>
          </a:lstStyle>
          <a:p>
            <a:endParaRPr/>
          </a:p>
        </p:txBody>
      </p:sp>
      <p:sp>
        <p:nvSpPr>
          <p:cNvPr id="71" name="Google Shape;71;p13"/>
          <p:cNvSpPr txBox="1">
            <a:spLocks noGrp="1"/>
          </p:cNvSpPr>
          <p:nvPr>
            <p:ph type="subTitle" idx="21"/>
          </p:nvPr>
        </p:nvSpPr>
        <p:spPr>
          <a:xfrm>
            <a:off x="5918738" y="4070375"/>
            <a:ext cx="24873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1pPr>
            <a:lvl2pPr lvl="1"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2">
  <p:cSld name="CUSTOM_1">
    <p:bg>
      <p:bgPr>
        <a:solidFill>
          <a:schemeClr val="dk2"/>
        </a:solidFill>
        <a:effectLst/>
      </p:bgPr>
    </p:bg>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713225" y="1712875"/>
            <a:ext cx="3858900" cy="4797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1pPr>
            <a:lvl2pPr lvl="1">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2pPr>
            <a:lvl3pPr lvl="2">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3pPr>
            <a:lvl4pPr lvl="3">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4pPr>
            <a:lvl5pPr lvl="4">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5pPr>
            <a:lvl6pPr lvl="5">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6pPr>
            <a:lvl7pPr lvl="6">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7pPr>
            <a:lvl8pPr lvl="7">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8pPr>
            <a:lvl9pPr lvl="8">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9pPr>
          </a:lstStyle>
          <a:p>
            <a:endParaRPr/>
          </a:p>
        </p:txBody>
      </p:sp>
      <p:sp>
        <p:nvSpPr>
          <p:cNvPr id="74" name="Google Shape;74;p14"/>
          <p:cNvSpPr txBox="1">
            <a:spLocks noGrp="1"/>
          </p:cNvSpPr>
          <p:nvPr>
            <p:ph type="subTitle" idx="1"/>
          </p:nvPr>
        </p:nvSpPr>
        <p:spPr>
          <a:xfrm>
            <a:off x="713225" y="2416700"/>
            <a:ext cx="3858900" cy="105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800"/>
              <a:buFont typeface="Nunito"/>
              <a:buNone/>
              <a:defRPr sz="1600">
                <a:solidFill>
                  <a:schemeClr val="lt2"/>
                </a:solidFill>
                <a:latin typeface="Nunito"/>
                <a:ea typeface="Nunito"/>
                <a:cs typeface="Nunito"/>
                <a:sym typeface="Nunito"/>
              </a:defRPr>
            </a:lvl1pPr>
            <a:lvl2pPr lvl="1" rtl="0">
              <a:lnSpc>
                <a:spcPct val="100000"/>
              </a:lnSpc>
              <a:spcBef>
                <a:spcPts val="0"/>
              </a:spcBef>
              <a:spcAft>
                <a:spcPts val="0"/>
              </a:spcAft>
              <a:buClr>
                <a:schemeClr val="lt2"/>
              </a:buClr>
              <a:buSzPts val="1800"/>
              <a:buFont typeface="Nunito"/>
              <a:buNone/>
              <a:defRPr sz="1800">
                <a:solidFill>
                  <a:schemeClr val="lt2"/>
                </a:solidFill>
                <a:latin typeface="Nunito"/>
                <a:ea typeface="Nunito"/>
                <a:cs typeface="Nunito"/>
                <a:sym typeface="Nunito"/>
              </a:defRPr>
            </a:lvl2pPr>
            <a:lvl3pPr lvl="2" rtl="0">
              <a:lnSpc>
                <a:spcPct val="100000"/>
              </a:lnSpc>
              <a:spcBef>
                <a:spcPts val="0"/>
              </a:spcBef>
              <a:spcAft>
                <a:spcPts val="0"/>
              </a:spcAft>
              <a:buClr>
                <a:schemeClr val="lt2"/>
              </a:buClr>
              <a:buSzPts val="1800"/>
              <a:buFont typeface="Nunito"/>
              <a:buNone/>
              <a:defRPr sz="1800">
                <a:solidFill>
                  <a:schemeClr val="lt2"/>
                </a:solidFill>
                <a:latin typeface="Nunito"/>
                <a:ea typeface="Nunito"/>
                <a:cs typeface="Nunito"/>
                <a:sym typeface="Nunito"/>
              </a:defRPr>
            </a:lvl3pPr>
            <a:lvl4pPr lvl="3" rtl="0">
              <a:lnSpc>
                <a:spcPct val="100000"/>
              </a:lnSpc>
              <a:spcBef>
                <a:spcPts val="0"/>
              </a:spcBef>
              <a:spcAft>
                <a:spcPts val="0"/>
              </a:spcAft>
              <a:buClr>
                <a:schemeClr val="lt2"/>
              </a:buClr>
              <a:buSzPts val="1800"/>
              <a:buFont typeface="Nunito"/>
              <a:buNone/>
              <a:defRPr sz="1800">
                <a:solidFill>
                  <a:schemeClr val="lt2"/>
                </a:solidFill>
                <a:latin typeface="Nunito"/>
                <a:ea typeface="Nunito"/>
                <a:cs typeface="Nunito"/>
                <a:sym typeface="Nunito"/>
              </a:defRPr>
            </a:lvl4pPr>
            <a:lvl5pPr lvl="4" rtl="0">
              <a:lnSpc>
                <a:spcPct val="100000"/>
              </a:lnSpc>
              <a:spcBef>
                <a:spcPts val="0"/>
              </a:spcBef>
              <a:spcAft>
                <a:spcPts val="0"/>
              </a:spcAft>
              <a:buClr>
                <a:schemeClr val="lt2"/>
              </a:buClr>
              <a:buSzPts val="1800"/>
              <a:buFont typeface="Nunito"/>
              <a:buNone/>
              <a:defRPr sz="1800">
                <a:solidFill>
                  <a:schemeClr val="lt2"/>
                </a:solidFill>
                <a:latin typeface="Nunito"/>
                <a:ea typeface="Nunito"/>
                <a:cs typeface="Nunito"/>
                <a:sym typeface="Nunito"/>
              </a:defRPr>
            </a:lvl5pPr>
            <a:lvl6pPr lvl="5" rtl="0">
              <a:lnSpc>
                <a:spcPct val="100000"/>
              </a:lnSpc>
              <a:spcBef>
                <a:spcPts val="0"/>
              </a:spcBef>
              <a:spcAft>
                <a:spcPts val="0"/>
              </a:spcAft>
              <a:buClr>
                <a:schemeClr val="lt2"/>
              </a:buClr>
              <a:buSzPts val="1800"/>
              <a:buFont typeface="Nunito"/>
              <a:buNone/>
              <a:defRPr sz="1800">
                <a:solidFill>
                  <a:schemeClr val="lt2"/>
                </a:solidFill>
                <a:latin typeface="Nunito"/>
                <a:ea typeface="Nunito"/>
                <a:cs typeface="Nunito"/>
                <a:sym typeface="Nunito"/>
              </a:defRPr>
            </a:lvl6pPr>
            <a:lvl7pPr lvl="6" rtl="0">
              <a:lnSpc>
                <a:spcPct val="100000"/>
              </a:lnSpc>
              <a:spcBef>
                <a:spcPts val="0"/>
              </a:spcBef>
              <a:spcAft>
                <a:spcPts val="0"/>
              </a:spcAft>
              <a:buClr>
                <a:schemeClr val="lt2"/>
              </a:buClr>
              <a:buSzPts val="1800"/>
              <a:buFont typeface="Nunito"/>
              <a:buNone/>
              <a:defRPr sz="1800">
                <a:solidFill>
                  <a:schemeClr val="lt2"/>
                </a:solidFill>
                <a:latin typeface="Nunito"/>
                <a:ea typeface="Nunito"/>
                <a:cs typeface="Nunito"/>
                <a:sym typeface="Nunito"/>
              </a:defRPr>
            </a:lvl7pPr>
            <a:lvl8pPr lvl="7" rtl="0">
              <a:lnSpc>
                <a:spcPct val="100000"/>
              </a:lnSpc>
              <a:spcBef>
                <a:spcPts val="0"/>
              </a:spcBef>
              <a:spcAft>
                <a:spcPts val="0"/>
              </a:spcAft>
              <a:buClr>
                <a:schemeClr val="lt2"/>
              </a:buClr>
              <a:buSzPts val="1800"/>
              <a:buFont typeface="Nunito"/>
              <a:buNone/>
              <a:defRPr sz="1800">
                <a:solidFill>
                  <a:schemeClr val="lt2"/>
                </a:solidFill>
                <a:latin typeface="Nunito"/>
                <a:ea typeface="Nunito"/>
                <a:cs typeface="Nunito"/>
                <a:sym typeface="Nunito"/>
              </a:defRPr>
            </a:lvl8pPr>
            <a:lvl9pPr lvl="8" rtl="0">
              <a:lnSpc>
                <a:spcPct val="100000"/>
              </a:lnSpc>
              <a:spcBef>
                <a:spcPts val="0"/>
              </a:spcBef>
              <a:spcAft>
                <a:spcPts val="0"/>
              </a:spcAft>
              <a:buClr>
                <a:schemeClr val="lt2"/>
              </a:buClr>
              <a:buSzPts val="1800"/>
              <a:buFont typeface="Nunito"/>
              <a:buNone/>
              <a:defRPr sz="1800">
                <a:solidFill>
                  <a:schemeClr val="lt2"/>
                </a:solidFill>
                <a:latin typeface="Nunito"/>
                <a:ea typeface="Nunito"/>
                <a:cs typeface="Nunito"/>
                <a:sym typeface="Nunito"/>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2">
    <p:bg>
      <p:bgPr>
        <a:solidFill>
          <a:schemeClr val="dk2"/>
        </a:solidFill>
        <a:effectLst/>
      </p:bgPr>
    </p:bg>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713225" y="539500"/>
            <a:ext cx="7717500" cy="5733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1pPr>
            <a:lvl2pPr lvl="1">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2pPr>
            <a:lvl3pPr lvl="2">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3pPr>
            <a:lvl4pPr lvl="3">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4pPr>
            <a:lvl5pPr lvl="4">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5pPr>
            <a:lvl6pPr lvl="5">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6pPr>
            <a:lvl7pPr lvl="6">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7pPr>
            <a:lvl8pPr lvl="7">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8pPr>
            <a:lvl9pPr lvl="8">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9pPr>
          </a:lstStyle>
          <a:p>
            <a:endParaRPr/>
          </a:p>
        </p:txBody>
      </p:sp>
      <p:sp>
        <p:nvSpPr>
          <p:cNvPr id="77" name="Google Shape;77;p15"/>
          <p:cNvSpPr txBox="1">
            <a:spLocks noGrp="1"/>
          </p:cNvSpPr>
          <p:nvPr>
            <p:ph type="title" idx="2" hasCustomPrompt="1"/>
          </p:nvPr>
        </p:nvSpPr>
        <p:spPr>
          <a:xfrm>
            <a:off x="877185" y="2495550"/>
            <a:ext cx="2059500" cy="81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5"/>
              </a:buClr>
              <a:buSzPts val="6000"/>
              <a:buFont typeface="EB Garamond"/>
              <a:buNone/>
              <a:defRPr sz="4500">
                <a:solidFill>
                  <a:schemeClr val="accent5"/>
                </a:solidFill>
                <a:latin typeface="EB Garamond"/>
                <a:ea typeface="EB Garamond"/>
                <a:cs typeface="EB Garamond"/>
                <a:sym typeface="EB Garamond"/>
              </a:defRPr>
            </a:lvl1pPr>
            <a:lvl2pPr lvl="1"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2pPr>
            <a:lvl3pPr lvl="2"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3pPr>
            <a:lvl4pPr lvl="3"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4pPr>
            <a:lvl5pPr lvl="4"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5pPr>
            <a:lvl6pPr lvl="5"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6pPr>
            <a:lvl7pPr lvl="6"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7pPr>
            <a:lvl8pPr lvl="7"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8pPr>
            <a:lvl9pPr lvl="8"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9pPr>
          </a:lstStyle>
          <a:p>
            <a:r>
              <a:t>xx%</a:t>
            </a:r>
          </a:p>
        </p:txBody>
      </p:sp>
      <p:sp>
        <p:nvSpPr>
          <p:cNvPr id="78" name="Google Shape;78;p15"/>
          <p:cNvSpPr txBox="1">
            <a:spLocks noGrp="1"/>
          </p:cNvSpPr>
          <p:nvPr>
            <p:ph type="title" idx="3"/>
          </p:nvPr>
        </p:nvSpPr>
        <p:spPr>
          <a:xfrm>
            <a:off x="877175" y="3383550"/>
            <a:ext cx="2059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Font typeface="Nunito"/>
              <a:buNone/>
              <a:defRPr sz="1800" b="1">
                <a:solidFill>
                  <a:schemeClr val="accent1"/>
                </a:solidFill>
                <a:latin typeface="Nunito"/>
                <a:ea typeface="Nunito"/>
                <a:cs typeface="Nunito"/>
                <a:sym typeface="Nunito"/>
              </a:defRPr>
            </a:lvl1pPr>
            <a:lvl2pPr lvl="1"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2pPr>
            <a:lvl3pPr lvl="2"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3pPr>
            <a:lvl4pPr lvl="3"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4pPr>
            <a:lvl5pPr lvl="4"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5pPr>
            <a:lvl6pPr lvl="5"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6pPr>
            <a:lvl7pPr lvl="6"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7pPr>
            <a:lvl8pPr lvl="7"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8pPr>
            <a:lvl9pPr lvl="8"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9pPr>
          </a:lstStyle>
          <a:p>
            <a:endParaRPr/>
          </a:p>
        </p:txBody>
      </p:sp>
      <p:sp>
        <p:nvSpPr>
          <p:cNvPr id="79" name="Google Shape;79;p15"/>
          <p:cNvSpPr txBox="1">
            <a:spLocks noGrp="1"/>
          </p:cNvSpPr>
          <p:nvPr>
            <p:ph type="subTitle" idx="1"/>
          </p:nvPr>
        </p:nvSpPr>
        <p:spPr>
          <a:xfrm>
            <a:off x="877175" y="3750300"/>
            <a:ext cx="20595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1pPr>
            <a:lvl2pPr lvl="1"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
        <p:nvSpPr>
          <p:cNvPr id="80" name="Google Shape;80;p15"/>
          <p:cNvSpPr txBox="1">
            <a:spLocks noGrp="1"/>
          </p:cNvSpPr>
          <p:nvPr>
            <p:ph type="title" idx="4" hasCustomPrompt="1"/>
          </p:nvPr>
        </p:nvSpPr>
        <p:spPr>
          <a:xfrm>
            <a:off x="3542258" y="2495550"/>
            <a:ext cx="2059500" cy="81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5"/>
              </a:buClr>
              <a:buSzPts val="6000"/>
              <a:buFont typeface="EB Garamond"/>
              <a:buNone/>
              <a:defRPr sz="4500">
                <a:solidFill>
                  <a:schemeClr val="accent5"/>
                </a:solidFill>
                <a:latin typeface="EB Garamond"/>
                <a:ea typeface="EB Garamond"/>
                <a:cs typeface="EB Garamond"/>
                <a:sym typeface="EB Garamond"/>
              </a:defRPr>
            </a:lvl1pPr>
            <a:lvl2pPr lvl="1"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2pPr>
            <a:lvl3pPr lvl="2"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3pPr>
            <a:lvl4pPr lvl="3"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4pPr>
            <a:lvl5pPr lvl="4"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5pPr>
            <a:lvl6pPr lvl="5"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6pPr>
            <a:lvl7pPr lvl="6"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7pPr>
            <a:lvl8pPr lvl="7"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8pPr>
            <a:lvl9pPr lvl="8"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9pPr>
          </a:lstStyle>
          <a:p>
            <a:r>
              <a:t>xx%</a:t>
            </a:r>
          </a:p>
        </p:txBody>
      </p:sp>
      <p:sp>
        <p:nvSpPr>
          <p:cNvPr id="81" name="Google Shape;81;p15"/>
          <p:cNvSpPr txBox="1">
            <a:spLocks noGrp="1"/>
          </p:cNvSpPr>
          <p:nvPr>
            <p:ph type="title" idx="5"/>
          </p:nvPr>
        </p:nvSpPr>
        <p:spPr>
          <a:xfrm>
            <a:off x="3542247" y="3383550"/>
            <a:ext cx="2059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Font typeface="Nunito"/>
              <a:buNone/>
              <a:defRPr sz="1800" b="1">
                <a:solidFill>
                  <a:schemeClr val="accent1"/>
                </a:solidFill>
                <a:latin typeface="Nunito"/>
                <a:ea typeface="Nunito"/>
                <a:cs typeface="Nunito"/>
                <a:sym typeface="Nunito"/>
              </a:defRPr>
            </a:lvl1pPr>
            <a:lvl2pPr lvl="1"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2pPr>
            <a:lvl3pPr lvl="2"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3pPr>
            <a:lvl4pPr lvl="3"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4pPr>
            <a:lvl5pPr lvl="4"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5pPr>
            <a:lvl6pPr lvl="5"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6pPr>
            <a:lvl7pPr lvl="6"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7pPr>
            <a:lvl8pPr lvl="7"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8pPr>
            <a:lvl9pPr lvl="8"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9pPr>
          </a:lstStyle>
          <a:p>
            <a:endParaRPr/>
          </a:p>
        </p:txBody>
      </p:sp>
      <p:sp>
        <p:nvSpPr>
          <p:cNvPr id="82" name="Google Shape;82;p15"/>
          <p:cNvSpPr txBox="1">
            <a:spLocks noGrp="1"/>
          </p:cNvSpPr>
          <p:nvPr>
            <p:ph type="subTitle" idx="6"/>
          </p:nvPr>
        </p:nvSpPr>
        <p:spPr>
          <a:xfrm>
            <a:off x="3542247" y="3750300"/>
            <a:ext cx="20595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1pPr>
            <a:lvl2pPr lvl="1"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
        <p:nvSpPr>
          <p:cNvPr id="83" name="Google Shape;83;p15"/>
          <p:cNvSpPr txBox="1">
            <a:spLocks noGrp="1"/>
          </p:cNvSpPr>
          <p:nvPr>
            <p:ph type="title" idx="7" hasCustomPrompt="1"/>
          </p:nvPr>
        </p:nvSpPr>
        <p:spPr>
          <a:xfrm>
            <a:off x="6207330" y="2495550"/>
            <a:ext cx="2059500" cy="81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5"/>
              </a:buClr>
              <a:buSzPts val="6000"/>
              <a:buFont typeface="EB Garamond"/>
              <a:buNone/>
              <a:defRPr sz="4500">
                <a:solidFill>
                  <a:schemeClr val="accent5"/>
                </a:solidFill>
                <a:latin typeface="EB Garamond"/>
                <a:ea typeface="EB Garamond"/>
                <a:cs typeface="EB Garamond"/>
                <a:sym typeface="EB Garamond"/>
              </a:defRPr>
            </a:lvl1pPr>
            <a:lvl2pPr lvl="1"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2pPr>
            <a:lvl3pPr lvl="2"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3pPr>
            <a:lvl4pPr lvl="3"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4pPr>
            <a:lvl5pPr lvl="4"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5pPr>
            <a:lvl6pPr lvl="5"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6pPr>
            <a:lvl7pPr lvl="6"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7pPr>
            <a:lvl8pPr lvl="7"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8pPr>
            <a:lvl9pPr lvl="8"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9pPr>
          </a:lstStyle>
          <a:p>
            <a:r>
              <a:t>xx%</a:t>
            </a:r>
          </a:p>
        </p:txBody>
      </p:sp>
      <p:sp>
        <p:nvSpPr>
          <p:cNvPr id="84" name="Google Shape;84;p15"/>
          <p:cNvSpPr txBox="1">
            <a:spLocks noGrp="1"/>
          </p:cNvSpPr>
          <p:nvPr>
            <p:ph type="title" idx="8"/>
          </p:nvPr>
        </p:nvSpPr>
        <p:spPr>
          <a:xfrm>
            <a:off x="6207320" y="3383550"/>
            <a:ext cx="2059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Font typeface="Nunito"/>
              <a:buNone/>
              <a:defRPr sz="1800" b="1">
                <a:solidFill>
                  <a:schemeClr val="accent1"/>
                </a:solidFill>
                <a:latin typeface="Nunito"/>
                <a:ea typeface="Nunito"/>
                <a:cs typeface="Nunito"/>
                <a:sym typeface="Nunito"/>
              </a:defRPr>
            </a:lvl1pPr>
            <a:lvl2pPr lvl="1"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2pPr>
            <a:lvl3pPr lvl="2"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3pPr>
            <a:lvl4pPr lvl="3"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4pPr>
            <a:lvl5pPr lvl="4"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5pPr>
            <a:lvl6pPr lvl="5"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6pPr>
            <a:lvl7pPr lvl="6"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7pPr>
            <a:lvl8pPr lvl="7"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8pPr>
            <a:lvl9pPr lvl="8"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9pPr>
          </a:lstStyle>
          <a:p>
            <a:endParaRPr/>
          </a:p>
        </p:txBody>
      </p:sp>
      <p:sp>
        <p:nvSpPr>
          <p:cNvPr id="85" name="Google Shape;85;p15"/>
          <p:cNvSpPr txBox="1">
            <a:spLocks noGrp="1"/>
          </p:cNvSpPr>
          <p:nvPr>
            <p:ph type="subTitle" idx="9"/>
          </p:nvPr>
        </p:nvSpPr>
        <p:spPr>
          <a:xfrm>
            <a:off x="6207320" y="3750300"/>
            <a:ext cx="20595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1pPr>
            <a:lvl2pPr lvl="1"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2">
  <p:cSld name="CUSTOM_3">
    <p:bg>
      <p:bgPr>
        <a:solidFill>
          <a:schemeClr val="dk2"/>
        </a:solidFill>
        <a:effectLst/>
      </p:bgPr>
    </p:bg>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713225" y="539500"/>
            <a:ext cx="7717500" cy="5271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1pPr>
            <a:lvl2pPr lvl="1">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2pPr>
            <a:lvl3pPr lvl="2">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3pPr>
            <a:lvl4pPr lvl="3">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4pPr>
            <a:lvl5pPr lvl="4">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5pPr>
            <a:lvl6pPr lvl="5">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6pPr>
            <a:lvl7pPr lvl="6">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7pPr>
            <a:lvl8pPr lvl="7">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8pPr>
            <a:lvl9pPr lvl="8">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9pPr>
          </a:lstStyle>
          <a:p>
            <a:endParaRPr/>
          </a:p>
        </p:txBody>
      </p:sp>
      <p:sp>
        <p:nvSpPr>
          <p:cNvPr id="88" name="Google Shape;88;p16"/>
          <p:cNvSpPr txBox="1">
            <a:spLocks noGrp="1"/>
          </p:cNvSpPr>
          <p:nvPr>
            <p:ph type="title" idx="2"/>
          </p:nvPr>
        </p:nvSpPr>
        <p:spPr>
          <a:xfrm>
            <a:off x="5335638" y="1208325"/>
            <a:ext cx="30951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Font typeface="Nunito"/>
              <a:buNone/>
              <a:defRPr sz="1800" b="1">
                <a:solidFill>
                  <a:schemeClr val="accent4"/>
                </a:solidFill>
                <a:latin typeface="Nunito"/>
                <a:ea typeface="Nunito"/>
                <a:cs typeface="Nunito"/>
                <a:sym typeface="Nunito"/>
              </a:defRPr>
            </a:lvl1pPr>
            <a:lvl2pPr lvl="1"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2pPr>
            <a:lvl3pPr lvl="2"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3pPr>
            <a:lvl4pPr lvl="3"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4pPr>
            <a:lvl5pPr lvl="4"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5pPr>
            <a:lvl6pPr lvl="5"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6pPr>
            <a:lvl7pPr lvl="6"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7pPr>
            <a:lvl8pPr lvl="7"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8pPr>
            <a:lvl9pPr lvl="8"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9pPr>
          </a:lstStyle>
          <a:p>
            <a:endParaRPr/>
          </a:p>
        </p:txBody>
      </p:sp>
      <p:sp>
        <p:nvSpPr>
          <p:cNvPr id="89" name="Google Shape;89;p16"/>
          <p:cNvSpPr txBox="1">
            <a:spLocks noGrp="1"/>
          </p:cNvSpPr>
          <p:nvPr>
            <p:ph type="subTitle" idx="1"/>
          </p:nvPr>
        </p:nvSpPr>
        <p:spPr>
          <a:xfrm>
            <a:off x="5335638" y="1575075"/>
            <a:ext cx="30951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1pPr>
            <a:lvl2pPr lvl="1"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
        <p:nvSpPr>
          <p:cNvPr id="90" name="Google Shape;90;p16"/>
          <p:cNvSpPr txBox="1">
            <a:spLocks noGrp="1"/>
          </p:cNvSpPr>
          <p:nvPr>
            <p:ph type="title" idx="3"/>
          </p:nvPr>
        </p:nvSpPr>
        <p:spPr>
          <a:xfrm>
            <a:off x="2090050" y="2419950"/>
            <a:ext cx="30951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Font typeface="Nunito"/>
              <a:buNone/>
              <a:defRPr sz="1800" b="1">
                <a:solidFill>
                  <a:schemeClr val="accent1"/>
                </a:solidFill>
                <a:latin typeface="Nunito"/>
                <a:ea typeface="Nunito"/>
                <a:cs typeface="Nunito"/>
                <a:sym typeface="Nunito"/>
              </a:defRPr>
            </a:lvl1pPr>
            <a:lvl2pPr lvl="1"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2pPr>
            <a:lvl3pPr lvl="2"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3pPr>
            <a:lvl4pPr lvl="3"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4pPr>
            <a:lvl5pPr lvl="4"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5pPr>
            <a:lvl6pPr lvl="5"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6pPr>
            <a:lvl7pPr lvl="6"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7pPr>
            <a:lvl8pPr lvl="7"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8pPr>
            <a:lvl9pPr lvl="8"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9pPr>
          </a:lstStyle>
          <a:p>
            <a:endParaRPr/>
          </a:p>
        </p:txBody>
      </p:sp>
      <p:sp>
        <p:nvSpPr>
          <p:cNvPr id="91" name="Google Shape;91;p16"/>
          <p:cNvSpPr txBox="1">
            <a:spLocks noGrp="1"/>
          </p:cNvSpPr>
          <p:nvPr>
            <p:ph type="subTitle" idx="4"/>
          </p:nvPr>
        </p:nvSpPr>
        <p:spPr>
          <a:xfrm>
            <a:off x="2090050" y="2786700"/>
            <a:ext cx="30951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1pPr>
            <a:lvl2pPr lvl="1"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
        <p:nvSpPr>
          <p:cNvPr id="92" name="Google Shape;92;p16"/>
          <p:cNvSpPr txBox="1">
            <a:spLocks noGrp="1"/>
          </p:cNvSpPr>
          <p:nvPr>
            <p:ph type="title" idx="5"/>
          </p:nvPr>
        </p:nvSpPr>
        <p:spPr>
          <a:xfrm>
            <a:off x="5335638" y="3631575"/>
            <a:ext cx="30951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Font typeface="Nunito"/>
              <a:buNone/>
              <a:defRPr sz="1800" b="1">
                <a:solidFill>
                  <a:schemeClr val="accent5"/>
                </a:solidFill>
                <a:latin typeface="Nunito"/>
                <a:ea typeface="Nunito"/>
                <a:cs typeface="Nunito"/>
                <a:sym typeface="Nunito"/>
              </a:defRPr>
            </a:lvl1pPr>
            <a:lvl2pPr lvl="1"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2pPr>
            <a:lvl3pPr lvl="2"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3pPr>
            <a:lvl4pPr lvl="3"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4pPr>
            <a:lvl5pPr lvl="4"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5pPr>
            <a:lvl6pPr lvl="5"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6pPr>
            <a:lvl7pPr lvl="6"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7pPr>
            <a:lvl8pPr lvl="7"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8pPr>
            <a:lvl9pPr lvl="8"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9pPr>
          </a:lstStyle>
          <a:p>
            <a:endParaRPr/>
          </a:p>
        </p:txBody>
      </p:sp>
      <p:sp>
        <p:nvSpPr>
          <p:cNvPr id="93" name="Google Shape;93;p16"/>
          <p:cNvSpPr txBox="1">
            <a:spLocks noGrp="1"/>
          </p:cNvSpPr>
          <p:nvPr>
            <p:ph type="subTitle" idx="6"/>
          </p:nvPr>
        </p:nvSpPr>
        <p:spPr>
          <a:xfrm>
            <a:off x="5335638" y="3998325"/>
            <a:ext cx="30951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1pPr>
            <a:lvl2pPr lvl="1"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lumns 2">
  <p:cSld name="CUSTOM_4">
    <p:bg>
      <p:bgPr>
        <a:solidFill>
          <a:schemeClr val="dk2"/>
        </a:solidFill>
        <a:effectLst/>
      </p:bgPr>
    </p:bg>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1145537" y="2785875"/>
            <a:ext cx="3165000" cy="5709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1"/>
              </a:buClr>
              <a:buSzPts val="1800"/>
              <a:buFont typeface="Nunito"/>
              <a:buNone/>
              <a:defRPr sz="1800" b="1">
                <a:solidFill>
                  <a:schemeClr val="accent1"/>
                </a:solidFill>
                <a:latin typeface="Nunito"/>
                <a:ea typeface="Nunito"/>
                <a:cs typeface="Nunito"/>
                <a:sym typeface="Nunito"/>
              </a:defRPr>
            </a:lvl1pPr>
            <a:lvl2pPr lvl="1" algn="ctr">
              <a:spcBef>
                <a:spcPts val="0"/>
              </a:spcBef>
              <a:spcAft>
                <a:spcPts val="0"/>
              </a:spcAft>
              <a:buClr>
                <a:schemeClr val="accent1"/>
              </a:buClr>
              <a:buSzPts val="1800"/>
              <a:buFont typeface="Nunito"/>
              <a:buNone/>
              <a:defRPr sz="1800">
                <a:solidFill>
                  <a:schemeClr val="accent1"/>
                </a:solidFill>
                <a:latin typeface="Nunito"/>
                <a:ea typeface="Nunito"/>
                <a:cs typeface="Nunito"/>
                <a:sym typeface="Nunito"/>
              </a:defRPr>
            </a:lvl2pPr>
            <a:lvl3pPr lvl="2" algn="ctr">
              <a:spcBef>
                <a:spcPts val="0"/>
              </a:spcBef>
              <a:spcAft>
                <a:spcPts val="0"/>
              </a:spcAft>
              <a:buClr>
                <a:schemeClr val="accent1"/>
              </a:buClr>
              <a:buSzPts val="1800"/>
              <a:buFont typeface="Nunito"/>
              <a:buNone/>
              <a:defRPr sz="1800">
                <a:solidFill>
                  <a:schemeClr val="accent1"/>
                </a:solidFill>
                <a:latin typeface="Nunito"/>
                <a:ea typeface="Nunito"/>
                <a:cs typeface="Nunito"/>
                <a:sym typeface="Nunito"/>
              </a:defRPr>
            </a:lvl3pPr>
            <a:lvl4pPr lvl="3" algn="ctr">
              <a:spcBef>
                <a:spcPts val="0"/>
              </a:spcBef>
              <a:spcAft>
                <a:spcPts val="0"/>
              </a:spcAft>
              <a:buClr>
                <a:schemeClr val="accent1"/>
              </a:buClr>
              <a:buSzPts val="1800"/>
              <a:buFont typeface="Nunito"/>
              <a:buNone/>
              <a:defRPr sz="1800">
                <a:solidFill>
                  <a:schemeClr val="accent1"/>
                </a:solidFill>
                <a:latin typeface="Nunito"/>
                <a:ea typeface="Nunito"/>
                <a:cs typeface="Nunito"/>
                <a:sym typeface="Nunito"/>
              </a:defRPr>
            </a:lvl4pPr>
            <a:lvl5pPr lvl="4" algn="ctr">
              <a:spcBef>
                <a:spcPts val="0"/>
              </a:spcBef>
              <a:spcAft>
                <a:spcPts val="0"/>
              </a:spcAft>
              <a:buClr>
                <a:schemeClr val="accent1"/>
              </a:buClr>
              <a:buSzPts val="1800"/>
              <a:buFont typeface="Nunito"/>
              <a:buNone/>
              <a:defRPr sz="1800">
                <a:solidFill>
                  <a:schemeClr val="accent1"/>
                </a:solidFill>
                <a:latin typeface="Nunito"/>
                <a:ea typeface="Nunito"/>
                <a:cs typeface="Nunito"/>
                <a:sym typeface="Nunito"/>
              </a:defRPr>
            </a:lvl5pPr>
            <a:lvl6pPr lvl="5" algn="ctr">
              <a:spcBef>
                <a:spcPts val="0"/>
              </a:spcBef>
              <a:spcAft>
                <a:spcPts val="0"/>
              </a:spcAft>
              <a:buClr>
                <a:schemeClr val="accent1"/>
              </a:buClr>
              <a:buSzPts val="1800"/>
              <a:buFont typeface="Nunito"/>
              <a:buNone/>
              <a:defRPr sz="1800">
                <a:solidFill>
                  <a:schemeClr val="accent1"/>
                </a:solidFill>
                <a:latin typeface="Nunito"/>
                <a:ea typeface="Nunito"/>
                <a:cs typeface="Nunito"/>
                <a:sym typeface="Nunito"/>
              </a:defRPr>
            </a:lvl6pPr>
            <a:lvl7pPr lvl="6" algn="ctr">
              <a:spcBef>
                <a:spcPts val="0"/>
              </a:spcBef>
              <a:spcAft>
                <a:spcPts val="0"/>
              </a:spcAft>
              <a:buClr>
                <a:schemeClr val="accent1"/>
              </a:buClr>
              <a:buSzPts val="1800"/>
              <a:buFont typeface="Nunito"/>
              <a:buNone/>
              <a:defRPr sz="1800">
                <a:solidFill>
                  <a:schemeClr val="accent1"/>
                </a:solidFill>
                <a:latin typeface="Nunito"/>
                <a:ea typeface="Nunito"/>
                <a:cs typeface="Nunito"/>
                <a:sym typeface="Nunito"/>
              </a:defRPr>
            </a:lvl7pPr>
            <a:lvl8pPr lvl="7" algn="ctr">
              <a:spcBef>
                <a:spcPts val="0"/>
              </a:spcBef>
              <a:spcAft>
                <a:spcPts val="0"/>
              </a:spcAft>
              <a:buClr>
                <a:schemeClr val="accent1"/>
              </a:buClr>
              <a:buSzPts val="1800"/>
              <a:buFont typeface="Nunito"/>
              <a:buNone/>
              <a:defRPr sz="1800">
                <a:solidFill>
                  <a:schemeClr val="accent1"/>
                </a:solidFill>
                <a:latin typeface="Nunito"/>
                <a:ea typeface="Nunito"/>
                <a:cs typeface="Nunito"/>
                <a:sym typeface="Nunito"/>
              </a:defRPr>
            </a:lvl8pPr>
            <a:lvl9pPr lvl="8" algn="ctr">
              <a:spcBef>
                <a:spcPts val="0"/>
              </a:spcBef>
              <a:spcAft>
                <a:spcPts val="0"/>
              </a:spcAft>
              <a:buClr>
                <a:schemeClr val="accent1"/>
              </a:buClr>
              <a:buSzPts val="1800"/>
              <a:buFont typeface="Nunito"/>
              <a:buNone/>
              <a:defRPr sz="1800">
                <a:solidFill>
                  <a:schemeClr val="accent1"/>
                </a:solidFill>
                <a:latin typeface="Nunito"/>
                <a:ea typeface="Nunito"/>
                <a:cs typeface="Nunito"/>
                <a:sym typeface="Nunito"/>
              </a:defRPr>
            </a:lvl9pPr>
          </a:lstStyle>
          <a:p>
            <a:endParaRPr/>
          </a:p>
        </p:txBody>
      </p:sp>
      <p:sp>
        <p:nvSpPr>
          <p:cNvPr id="96" name="Google Shape;96;p17"/>
          <p:cNvSpPr txBox="1">
            <a:spLocks noGrp="1"/>
          </p:cNvSpPr>
          <p:nvPr>
            <p:ph type="subTitle" idx="1"/>
          </p:nvPr>
        </p:nvSpPr>
        <p:spPr>
          <a:xfrm>
            <a:off x="4833460" y="2785875"/>
            <a:ext cx="3165000" cy="5709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1"/>
              </a:buClr>
              <a:buSzPts val="1800"/>
              <a:buFont typeface="Nunito"/>
              <a:buNone/>
              <a:defRPr b="1">
                <a:solidFill>
                  <a:schemeClr val="accent1"/>
                </a:solidFill>
                <a:latin typeface="Nunito"/>
                <a:ea typeface="Nunito"/>
                <a:cs typeface="Nunito"/>
                <a:sym typeface="Nunito"/>
              </a:defRPr>
            </a:lvl1pPr>
            <a:lvl2pPr lvl="1" algn="ctr">
              <a:spcBef>
                <a:spcPts val="1600"/>
              </a:spcBef>
              <a:spcAft>
                <a:spcPts val="0"/>
              </a:spcAft>
              <a:buSzPts val="1400"/>
              <a:buNone/>
              <a:defRPr/>
            </a:lvl2pPr>
            <a:lvl3pPr lvl="2" algn="ctr">
              <a:spcBef>
                <a:spcPts val="1600"/>
              </a:spcBef>
              <a:spcAft>
                <a:spcPts val="0"/>
              </a:spcAft>
              <a:buSzPts val="1400"/>
              <a:buNone/>
              <a:defRPr/>
            </a:lvl3pPr>
            <a:lvl4pPr lvl="3" algn="ctr">
              <a:spcBef>
                <a:spcPts val="1600"/>
              </a:spcBef>
              <a:spcAft>
                <a:spcPts val="0"/>
              </a:spcAft>
              <a:buSzPts val="1400"/>
              <a:buNone/>
              <a:defRPr/>
            </a:lvl4pPr>
            <a:lvl5pPr lvl="4" algn="ctr">
              <a:spcBef>
                <a:spcPts val="1600"/>
              </a:spcBef>
              <a:spcAft>
                <a:spcPts val="0"/>
              </a:spcAft>
              <a:buSzPts val="1400"/>
              <a:buNone/>
              <a:defRPr/>
            </a:lvl5pPr>
            <a:lvl6pPr lvl="5" algn="ctr">
              <a:spcBef>
                <a:spcPts val="1600"/>
              </a:spcBef>
              <a:spcAft>
                <a:spcPts val="0"/>
              </a:spcAft>
              <a:buSzPts val="1400"/>
              <a:buNone/>
              <a:defRPr/>
            </a:lvl6pPr>
            <a:lvl7pPr lvl="6" algn="ctr">
              <a:spcBef>
                <a:spcPts val="1600"/>
              </a:spcBef>
              <a:spcAft>
                <a:spcPts val="0"/>
              </a:spcAft>
              <a:buSzPts val="1400"/>
              <a:buNone/>
              <a:defRPr/>
            </a:lvl7pPr>
            <a:lvl8pPr lvl="7" algn="ctr">
              <a:spcBef>
                <a:spcPts val="1600"/>
              </a:spcBef>
              <a:spcAft>
                <a:spcPts val="0"/>
              </a:spcAft>
              <a:buSzPts val="1400"/>
              <a:buNone/>
              <a:defRPr/>
            </a:lvl8pPr>
            <a:lvl9pPr lvl="8" algn="ctr">
              <a:spcBef>
                <a:spcPts val="1600"/>
              </a:spcBef>
              <a:spcAft>
                <a:spcPts val="1600"/>
              </a:spcAft>
              <a:buSzPts val="1400"/>
              <a:buNone/>
              <a:defRPr/>
            </a:lvl9pPr>
          </a:lstStyle>
          <a:p>
            <a:endParaRPr/>
          </a:p>
        </p:txBody>
      </p:sp>
      <p:sp>
        <p:nvSpPr>
          <p:cNvPr id="97" name="Google Shape;97;p17"/>
          <p:cNvSpPr txBox="1">
            <a:spLocks noGrp="1"/>
          </p:cNvSpPr>
          <p:nvPr>
            <p:ph type="subTitle" idx="2"/>
          </p:nvPr>
        </p:nvSpPr>
        <p:spPr>
          <a:xfrm>
            <a:off x="1145537" y="3289175"/>
            <a:ext cx="3165000" cy="1471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1pPr>
            <a:lvl2pPr lvl="1"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rtl="0">
              <a:spcBef>
                <a:spcPts val="1600"/>
              </a:spcBef>
              <a:spcAft>
                <a:spcPts val="160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
        <p:nvSpPr>
          <p:cNvPr id="98" name="Google Shape;98;p17"/>
          <p:cNvSpPr txBox="1">
            <a:spLocks noGrp="1"/>
          </p:cNvSpPr>
          <p:nvPr>
            <p:ph type="subTitle" idx="3"/>
          </p:nvPr>
        </p:nvSpPr>
        <p:spPr>
          <a:xfrm>
            <a:off x="4833460" y="3289175"/>
            <a:ext cx="3165000" cy="1471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1pPr>
            <a:lvl2pPr lvl="1"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rtl="0">
              <a:spcBef>
                <a:spcPts val="1600"/>
              </a:spcBef>
              <a:spcAft>
                <a:spcPts val="160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2">
  <p:cSld name="CUSTOM_5">
    <p:bg>
      <p:bgPr>
        <a:solidFill>
          <a:schemeClr val="dk2"/>
        </a:solidFill>
        <a:effectLst/>
      </p:bgPr>
    </p:bg>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4571875" y="1912900"/>
            <a:ext cx="3858900" cy="1348500"/>
          </a:xfrm>
          <a:prstGeom prst="rect">
            <a:avLst/>
          </a:prstGeom>
        </p:spPr>
        <p:txBody>
          <a:bodyPr spcFirstLastPara="1" wrap="square" lIns="91425" tIns="91425" rIns="91425" bIns="91425" anchor="t" anchorCtr="0">
            <a:noAutofit/>
          </a:bodyPr>
          <a:lstStyle>
            <a:lvl1pPr lvl="0" algn="r">
              <a:lnSpc>
                <a:spcPct val="80000"/>
              </a:lnSpc>
              <a:spcBef>
                <a:spcPts val="0"/>
              </a:spcBef>
              <a:spcAft>
                <a:spcPts val="0"/>
              </a:spcAft>
              <a:buClr>
                <a:schemeClr val="accent5"/>
              </a:buClr>
              <a:buSzPts val="5000"/>
              <a:buFont typeface="EB Garamond"/>
              <a:buNone/>
              <a:defRPr sz="5000" b="1">
                <a:solidFill>
                  <a:schemeClr val="accent5"/>
                </a:solidFill>
                <a:latin typeface="EB Garamond"/>
                <a:ea typeface="EB Garamond"/>
                <a:cs typeface="EB Garamond"/>
                <a:sym typeface="EB Garamond"/>
              </a:defRPr>
            </a:lvl1pPr>
            <a:lvl2pPr lvl="1" algn="r">
              <a:spcBef>
                <a:spcPts val="0"/>
              </a:spcBef>
              <a:spcAft>
                <a:spcPts val="0"/>
              </a:spcAft>
              <a:buClr>
                <a:schemeClr val="accent5"/>
              </a:buClr>
              <a:buSzPts val="5000"/>
              <a:buFont typeface="EB Garamond"/>
              <a:buNone/>
              <a:defRPr sz="5000" b="1">
                <a:solidFill>
                  <a:schemeClr val="accent5"/>
                </a:solidFill>
                <a:latin typeface="EB Garamond"/>
                <a:ea typeface="EB Garamond"/>
                <a:cs typeface="EB Garamond"/>
                <a:sym typeface="EB Garamond"/>
              </a:defRPr>
            </a:lvl2pPr>
            <a:lvl3pPr lvl="2" algn="r">
              <a:spcBef>
                <a:spcPts val="0"/>
              </a:spcBef>
              <a:spcAft>
                <a:spcPts val="0"/>
              </a:spcAft>
              <a:buClr>
                <a:schemeClr val="accent5"/>
              </a:buClr>
              <a:buSzPts val="5000"/>
              <a:buFont typeface="EB Garamond"/>
              <a:buNone/>
              <a:defRPr sz="5000" b="1">
                <a:solidFill>
                  <a:schemeClr val="accent5"/>
                </a:solidFill>
                <a:latin typeface="EB Garamond"/>
                <a:ea typeface="EB Garamond"/>
                <a:cs typeface="EB Garamond"/>
                <a:sym typeface="EB Garamond"/>
              </a:defRPr>
            </a:lvl3pPr>
            <a:lvl4pPr lvl="3" algn="r">
              <a:spcBef>
                <a:spcPts val="0"/>
              </a:spcBef>
              <a:spcAft>
                <a:spcPts val="0"/>
              </a:spcAft>
              <a:buClr>
                <a:schemeClr val="accent5"/>
              </a:buClr>
              <a:buSzPts val="5000"/>
              <a:buFont typeface="EB Garamond"/>
              <a:buNone/>
              <a:defRPr sz="5000" b="1">
                <a:solidFill>
                  <a:schemeClr val="accent5"/>
                </a:solidFill>
                <a:latin typeface="EB Garamond"/>
                <a:ea typeface="EB Garamond"/>
                <a:cs typeface="EB Garamond"/>
                <a:sym typeface="EB Garamond"/>
              </a:defRPr>
            </a:lvl4pPr>
            <a:lvl5pPr lvl="4" algn="r">
              <a:spcBef>
                <a:spcPts val="0"/>
              </a:spcBef>
              <a:spcAft>
                <a:spcPts val="0"/>
              </a:spcAft>
              <a:buClr>
                <a:schemeClr val="accent5"/>
              </a:buClr>
              <a:buSzPts val="5000"/>
              <a:buFont typeface="EB Garamond"/>
              <a:buNone/>
              <a:defRPr sz="5000" b="1">
                <a:solidFill>
                  <a:schemeClr val="accent5"/>
                </a:solidFill>
                <a:latin typeface="EB Garamond"/>
                <a:ea typeface="EB Garamond"/>
                <a:cs typeface="EB Garamond"/>
                <a:sym typeface="EB Garamond"/>
              </a:defRPr>
            </a:lvl5pPr>
            <a:lvl6pPr lvl="5" algn="r">
              <a:spcBef>
                <a:spcPts val="0"/>
              </a:spcBef>
              <a:spcAft>
                <a:spcPts val="0"/>
              </a:spcAft>
              <a:buClr>
                <a:schemeClr val="accent5"/>
              </a:buClr>
              <a:buSzPts val="5000"/>
              <a:buFont typeface="EB Garamond"/>
              <a:buNone/>
              <a:defRPr sz="5000" b="1">
                <a:solidFill>
                  <a:schemeClr val="accent5"/>
                </a:solidFill>
                <a:latin typeface="EB Garamond"/>
                <a:ea typeface="EB Garamond"/>
                <a:cs typeface="EB Garamond"/>
                <a:sym typeface="EB Garamond"/>
              </a:defRPr>
            </a:lvl6pPr>
            <a:lvl7pPr lvl="6" algn="r">
              <a:spcBef>
                <a:spcPts val="0"/>
              </a:spcBef>
              <a:spcAft>
                <a:spcPts val="0"/>
              </a:spcAft>
              <a:buClr>
                <a:schemeClr val="accent5"/>
              </a:buClr>
              <a:buSzPts val="5000"/>
              <a:buFont typeface="EB Garamond"/>
              <a:buNone/>
              <a:defRPr sz="5000" b="1">
                <a:solidFill>
                  <a:schemeClr val="accent5"/>
                </a:solidFill>
                <a:latin typeface="EB Garamond"/>
                <a:ea typeface="EB Garamond"/>
                <a:cs typeface="EB Garamond"/>
                <a:sym typeface="EB Garamond"/>
              </a:defRPr>
            </a:lvl7pPr>
            <a:lvl8pPr lvl="7" algn="r">
              <a:spcBef>
                <a:spcPts val="0"/>
              </a:spcBef>
              <a:spcAft>
                <a:spcPts val="0"/>
              </a:spcAft>
              <a:buClr>
                <a:schemeClr val="accent5"/>
              </a:buClr>
              <a:buSzPts val="5000"/>
              <a:buFont typeface="EB Garamond"/>
              <a:buNone/>
              <a:defRPr sz="5000" b="1">
                <a:solidFill>
                  <a:schemeClr val="accent5"/>
                </a:solidFill>
                <a:latin typeface="EB Garamond"/>
                <a:ea typeface="EB Garamond"/>
                <a:cs typeface="EB Garamond"/>
                <a:sym typeface="EB Garamond"/>
              </a:defRPr>
            </a:lvl8pPr>
            <a:lvl9pPr lvl="8" algn="r">
              <a:spcBef>
                <a:spcPts val="0"/>
              </a:spcBef>
              <a:spcAft>
                <a:spcPts val="0"/>
              </a:spcAft>
              <a:buClr>
                <a:schemeClr val="accent5"/>
              </a:buClr>
              <a:buSzPts val="5000"/>
              <a:buFont typeface="EB Garamond"/>
              <a:buNone/>
              <a:defRPr sz="5000" b="1">
                <a:solidFill>
                  <a:schemeClr val="accent5"/>
                </a:solidFill>
                <a:latin typeface="EB Garamond"/>
                <a:ea typeface="EB Garamond"/>
                <a:cs typeface="EB Garamond"/>
                <a:sym typeface="EB Garamond"/>
              </a:defRPr>
            </a:lvl9pPr>
          </a:lstStyle>
          <a:p>
            <a:endParaRPr/>
          </a:p>
        </p:txBody>
      </p:sp>
      <p:sp>
        <p:nvSpPr>
          <p:cNvPr id="101" name="Google Shape;101;p18"/>
          <p:cNvSpPr txBox="1">
            <a:spLocks noGrp="1"/>
          </p:cNvSpPr>
          <p:nvPr>
            <p:ph type="title" idx="2" hasCustomPrompt="1"/>
          </p:nvPr>
        </p:nvSpPr>
        <p:spPr>
          <a:xfrm>
            <a:off x="4572000" y="1143750"/>
            <a:ext cx="3858900" cy="853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Font typeface="EB Garamond"/>
              <a:buNone/>
              <a:defRPr sz="5000" b="1">
                <a:solidFill>
                  <a:schemeClr val="accent5"/>
                </a:solidFill>
                <a:latin typeface="EB Garamond"/>
                <a:ea typeface="EB Garamond"/>
                <a:cs typeface="EB Garamond"/>
                <a:sym typeface="EB Garamond"/>
              </a:defRPr>
            </a:lvl1pPr>
            <a:lvl2pPr lvl="1" algn="r" rtl="0">
              <a:spcBef>
                <a:spcPts val="0"/>
              </a:spcBef>
              <a:spcAft>
                <a:spcPts val="0"/>
              </a:spcAft>
              <a:buSzPts val="6000"/>
              <a:buFont typeface="EB Garamond"/>
              <a:buNone/>
              <a:defRPr sz="6000" b="1">
                <a:latin typeface="EB Garamond"/>
                <a:ea typeface="EB Garamond"/>
                <a:cs typeface="EB Garamond"/>
                <a:sym typeface="EB Garamond"/>
              </a:defRPr>
            </a:lvl2pPr>
            <a:lvl3pPr lvl="2" algn="r" rtl="0">
              <a:spcBef>
                <a:spcPts val="0"/>
              </a:spcBef>
              <a:spcAft>
                <a:spcPts val="0"/>
              </a:spcAft>
              <a:buSzPts val="6000"/>
              <a:buFont typeface="EB Garamond"/>
              <a:buNone/>
              <a:defRPr sz="6000" b="1">
                <a:latin typeface="EB Garamond"/>
                <a:ea typeface="EB Garamond"/>
                <a:cs typeface="EB Garamond"/>
                <a:sym typeface="EB Garamond"/>
              </a:defRPr>
            </a:lvl3pPr>
            <a:lvl4pPr lvl="3" algn="r" rtl="0">
              <a:spcBef>
                <a:spcPts val="0"/>
              </a:spcBef>
              <a:spcAft>
                <a:spcPts val="0"/>
              </a:spcAft>
              <a:buSzPts val="6000"/>
              <a:buFont typeface="EB Garamond"/>
              <a:buNone/>
              <a:defRPr sz="6000" b="1">
                <a:latin typeface="EB Garamond"/>
                <a:ea typeface="EB Garamond"/>
                <a:cs typeface="EB Garamond"/>
                <a:sym typeface="EB Garamond"/>
              </a:defRPr>
            </a:lvl4pPr>
            <a:lvl5pPr lvl="4" algn="r" rtl="0">
              <a:spcBef>
                <a:spcPts val="0"/>
              </a:spcBef>
              <a:spcAft>
                <a:spcPts val="0"/>
              </a:spcAft>
              <a:buSzPts val="6000"/>
              <a:buFont typeface="EB Garamond"/>
              <a:buNone/>
              <a:defRPr sz="6000" b="1">
                <a:latin typeface="EB Garamond"/>
                <a:ea typeface="EB Garamond"/>
                <a:cs typeface="EB Garamond"/>
                <a:sym typeface="EB Garamond"/>
              </a:defRPr>
            </a:lvl5pPr>
            <a:lvl6pPr lvl="5" algn="r" rtl="0">
              <a:spcBef>
                <a:spcPts val="0"/>
              </a:spcBef>
              <a:spcAft>
                <a:spcPts val="0"/>
              </a:spcAft>
              <a:buSzPts val="6000"/>
              <a:buFont typeface="EB Garamond"/>
              <a:buNone/>
              <a:defRPr sz="6000" b="1">
                <a:latin typeface="EB Garamond"/>
                <a:ea typeface="EB Garamond"/>
                <a:cs typeface="EB Garamond"/>
                <a:sym typeface="EB Garamond"/>
              </a:defRPr>
            </a:lvl6pPr>
            <a:lvl7pPr lvl="6" algn="r" rtl="0">
              <a:spcBef>
                <a:spcPts val="0"/>
              </a:spcBef>
              <a:spcAft>
                <a:spcPts val="0"/>
              </a:spcAft>
              <a:buSzPts val="6000"/>
              <a:buFont typeface="EB Garamond"/>
              <a:buNone/>
              <a:defRPr sz="6000" b="1">
                <a:latin typeface="EB Garamond"/>
                <a:ea typeface="EB Garamond"/>
                <a:cs typeface="EB Garamond"/>
                <a:sym typeface="EB Garamond"/>
              </a:defRPr>
            </a:lvl7pPr>
            <a:lvl8pPr lvl="7" algn="r" rtl="0">
              <a:spcBef>
                <a:spcPts val="0"/>
              </a:spcBef>
              <a:spcAft>
                <a:spcPts val="0"/>
              </a:spcAft>
              <a:buSzPts val="6000"/>
              <a:buFont typeface="EB Garamond"/>
              <a:buNone/>
              <a:defRPr sz="6000" b="1">
                <a:latin typeface="EB Garamond"/>
                <a:ea typeface="EB Garamond"/>
                <a:cs typeface="EB Garamond"/>
                <a:sym typeface="EB Garamond"/>
              </a:defRPr>
            </a:lvl8pPr>
            <a:lvl9pPr lvl="8" algn="r" rtl="0">
              <a:spcBef>
                <a:spcPts val="0"/>
              </a:spcBef>
              <a:spcAft>
                <a:spcPts val="0"/>
              </a:spcAft>
              <a:buSzPts val="6000"/>
              <a:buFont typeface="EB Garamond"/>
              <a:buNone/>
              <a:defRPr sz="6000" b="1">
                <a:latin typeface="EB Garamond"/>
                <a:ea typeface="EB Garamond"/>
                <a:cs typeface="EB Garamond"/>
                <a:sym typeface="EB Garamond"/>
              </a:defRPr>
            </a:lvl9pPr>
          </a:lstStyle>
          <a:p>
            <a:r>
              <a:t>xx%</a:t>
            </a:r>
          </a:p>
        </p:txBody>
      </p:sp>
      <p:sp>
        <p:nvSpPr>
          <p:cNvPr id="102" name="Google Shape;102;p18"/>
          <p:cNvSpPr txBox="1">
            <a:spLocks noGrp="1"/>
          </p:cNvSpPr>
          <p:nvPr>
            <p:ph type="subTitle" idx="1"/>
          </p:nvPr>
        </p:nvSpPr>
        <p:spPr>
          <a:xfrm>
            <a:off x="4571875" y="3340450"/>
            <a:ext cx="3858900" cy="392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300">
                <a:solidFill>
                  <a:schemeClr val="accent2"/>
                </a:solidFill>
                <a:latin typeface="Nunito"/>
                <a:ea typeface="Nunito"/>
                <a:cs typeface="Nunito"/>
                <a:sym typeface="Nunito"/>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CUSTOM_6">
    <p:bg>
      <p:bgPr>
        <a:solidFill>
          <a:schemeClr val="accent3"/>
        </a:solidFill>
        <a:effectLst/>
      </p:bgPr>
    </p:bg>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713225" y="539500"/>
            <a:ext cx="7717500" cy="4980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1pPr>
            <a:lvl2pPr lvl="1">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2pPr>
            <a:lvl3pPr lvl="2">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3pPr>
            <a:lvl4pPr lvl="3">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4pPr>
            <a:lvl5pPr lvl="4">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5pPr>
            <a:lvl6pPr lvl="5">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6pPr>
            <a:lvl7pPr lvl="6">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7pPr>
            <a:lvl8pPr lvl="7">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8pPr>
            <a:lvl9pPr lvl="8">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9pPr>
          </a:lstStyle>
          <a:p>
            <a:endParaRPr/>
          </a:p>
        </p:txBody>
      </p:sp>
      <p:sp>
        <p:nvSpPr>
          <p:cNvPr id="105" name="Google Shape;105;p19"/>
          <p:cNvSpPr txBox="1">
            <a:spLocks noGrp="1"/>
          </p:cNvSpPr>
          <p:nvPr>
            <p:ph type="title" idx="2" hasCustomPrompt="1"/>
          </p:nvPr>
        </p:nvSpPr>
        <p:spPr>
          <a:xfrm>
            <a:off x="713183" y="1871200"/>
            <a:ext cx="1626900" cy="81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5"/>
              </a:buClr>
              <a:buSzPts val="6000"/>
              <a:buFont typeface="EB Garamond"/>
              <a:buNone/>
              <a:defRPr sz="4500">
                <a:solidFill>
                  <a:schemeClr val="accent5"/>
                </a:solidFill>
                <a:latin typeface="EB Garamond"/>
                <a:ea typeface="EB Garamond"/>
                <a:cs typeface="EB Garamond"/>
                <a:sym typeface="EB Garamond"/>
              </a:defRPr>
            </a:lvl1pPr>
            <a:lvl2pPr lvl="1"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2pPr>
            <a:lvl3pPr lvl="2"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3pPr>
            <a:lvl4pPr lvl="3"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4pPr>
            <a:lvl5pPr lvl="4"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5pPr>
            <a:lvl6pPr lvl="5"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6pPr>
            <a:lvl7pPr lvl="6"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7pPr>
            <a:lvl8pPr lvl="7"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8pPr>
            <a:lvl9pPr lvl="8"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9pPr>
          </a:lstStyle>
          <a:p>
            <a:r>
              <a:t>xx%</a:t>
            </a:r>
          </a:p>
        </p:txBody>
      </p:sp>
      <p:sp>
        <p:nvSpPr>
          <p:cNvPr id="106" name="Google Shape;106;p19"/>
          <p:cNvSpPr txBox="1">
            <a:spLocks noGrp="1"/>
          </p:cNvSpPr>
          <p:nvPr>
            <p:ph type="title" idx="3"/>
          </p:nvPr>
        </p:nvSpPr>
        <p:spPr>
          <a:xfrm>
            <a:off x="713175" y="2683000"/>
            <a:ext cx="1626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Font typeface="Nunito"/>
              <a:buNone/>
              <a:defRPr sz="1800" b="1">
                <a:solidFill>
                  <a:schemeClr val="accent1"/>
                </a:solidFill>
                <a:latin typeface="Nunito"/>
                <a:ea typeface="Nunito"/>
                <a:cs typeface="Nunito"/>
                <a:sym typeface="Nunito"/>
              </a:defRPr>
            </a:lvl1pPr>
            <a:lvl2pPr lvl="1"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2pPr>
            <a:lvl3pPr lvl="2"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3pPr>
            <a:lvl4pPr lvl="3"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4pPr>
            <a:lvl5pPr lvl="4"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5pPr>
            <a:lvl6pPr lvl="5"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6pPr>
            <a:lvl7pPr lvl="6"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7pPr>
            <a:lvl8pPr lvl="7"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8pPr>
            <a:lvl9pPr lvl="8"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9pPr>
          </a:lstStyle>
          <a:p>
            <a:endParaRPr/>
          </a:p>
        </p:txBody>
      </p:sp>
      <p:sp>
        <p:nvSpPr>
          <p:cNvPr id="107" name="Google Shape;107;p19"/>
          <p:cNvSpPr txBox="1">
            <a:spLocks noGrp="1"/>
          </p:cNvSpPr>
          <p:nvPr>
            <p:ph type="subTitle" idx="1"/>
          </p:nvPr>
        </p:nvSpPr>
        <p:spPr>
          <a:xfrm>
            <a:off x="713175" y="3049750"/>
            <a:ext cx="16269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1pPr>
            <a:lvl2pPr lvl="1"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
        <p:nvSpPr>
          <p:cNvPr id="108" name="Google Shape;108;p19"/>
          <p:cNvSpPr txBox="1">
            <a:spLocks noGrp="1"/>
          </p:cNvSpPr>
          <p:nvPr>
            <p:ph type="title" idx="4" hasCustomPrompt="1"/>
          </p:nvPr>
        </p:nvSpPr>
        <p:spPr>
          <a:xfrm>
            <a:off x="2743380" y="1871200"/>
            <a:ext cx="1626900" cy="81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5"/>
              </a:buClr>
              <a:buSzPts val="6000"/>
              <a:buFont typeface="EB Garamond"/>
              <a:buNone/>
              <a:defRPr sz="4500">
                <a:solidFill>
                  <a:schemeClr val="accent5"/>
                </a:solidFill>
                <a:latin typeface="EB Garamond"/>
                <a:ea typeface="EB Garamond"/>
                <a:cs typeface="EB Garamond"/>
                <a:sym typeface="EB Garamond"/>
              </a:defRPr>
            </a:lvl1pPr>
            <a:lvl2pPr lvl="1"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2pPr>
            <a:lvl3pPr lvl="2"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3pPr>
            <a:lvl4pPr lvl="3"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4pPr>
            <a:lvl5pPr lvl="4"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5pPr>
            <a:lvl6pPr lvl="5"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6pPr>
            <a:lvl7pPr lvl="6"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7pPr>
            <a:lvl8pPr lvl="7"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8pPr>
            <a:lvl9pPr lvl="8"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9pPr>
          </a:lstStyle>
          <a:p>
            <a:r>
              <a:t>xx%</a:t>
            </a:r>
          </a:p>
        </p:txBody>
      </p:sp>
      <p:sp>
        <p:nvSpPr>
          <p:cNvPr id="109" name="Google Shape;109;p19"/>
          <p:cNvSpPr txBox="1">
            <a:spLocks noGrp="1"/>
          </p:cNvSpPr>
          <p:nvPr>
            <p:ph type="title" idx="5"/>
          </p:nvPr>
        </p:nvSpPr>
        <p:spPr>
          <a:xfrm>
            <a:off x="2743372" y="2683000"/>
            <a:ext cx="1626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Font typeface="Nunito"/>
              <a:buNone/>
              <a:defRPr sz="1800" b="1">
                <a:solidFill>
                  <a:schemeClr val="accent1"/>
                </a:solidFill>
                <a:latin typeface="Nunito"/>
                <a:ea typeface="Nunito"/>
                <a:cs typeface="Nunito"/>
                <a:sym typeface="Nunito"/>
              </a:defRPr>
            </a:lvl1pPr>
            <a:lvl2pPr lvl="1"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2pPr>
            <a:lvl3pPr lvl="2"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3pPr>
            <a:lvl4pPr lvl="3"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4pPr>
            <a:lvl5pPr lvl="4"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5pPr>
            <a:lvl6pPr lvl="5"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6pPr>
            <a:lvl7pPr lvl="6"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7pPr>
            <a:lvl8pPr lvl="7"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8pPr>
            <a:lvl9pPr lvl="8"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9pPr>
          </a:lstStyle>
          <a:p>
            <a:endParaRPr/>
          </a:p>
        </p:txBody>
      </p:sp>
      <p:sp>
        <p:nvSpPr>
          <p:cNvPr id="110" name="Google Shape;110;p19"/>
          <p:cNvSpPr txBox="1">
            <a:spLocks noGrp="1"/>
          </p:cNvSpPr>
          <p:nvPr>
            <p:ph type="subTitle" idx="6"/>
          </p:nvPr>
        </p:nvSpPr>
        <p:spPr>
          <a:xfrm>
            <a:off x="2743372" y="3049750"/>
            <a:ext cx="16269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1pPr>
            <a:lvl2pPr lvl="1"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
        <p:nvSpPr>
          <p:cNvPr id="111" name="Google Shape;111;p19"/>
          <p:cNvSpPr txBox="1">
            <a:spLocks noGrp="1"/>
          </p:cNvSpPr>
          <p:nvPr>
            <p:ph type="title" idx="7" hasCustomPrompt="1"/>
          </p:nvPr>
        </p:nvSpPr>
        <p:spPr>
          <a:xfrm>
            <a:off x="4773577" y="1871200"/>
            <a:ext cx="1626900" cy="81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5"/>
              </a:buClr>
              <a:buSzPts val="6000"/>
              <a:buFont typeface="EB Garamond"/>
              <a:buNone/>
              <a:defRPr sz="4500">
                <a:solidFill>
                  <a:schemeClr val="accent5"/>
                </a:solidFill>
                <a:latin typeface="EB Garamond"/>
                <a:ea typeface="EB Garamond"/>
                <a:cs typeface="EB Garamond"/>
                <a:sym typeface="EB Garamond"/>
              </a:defRPr>
            </a:lvl1pPr>
            <a:lvl2pPr lvl="1"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2pPr>
            <a:lvl3pPr lvl="2"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3pPr>
            <a:lvl4pPr lvl="3"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4pPr>
            <a:lvl5pPr lvl="4"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5pPr>
            <a:lvl6pPr lvl="5"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6pPr>
            <a:lvl7pPr lvl="6"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7pPr>
            <a:lvl8pPr lvl="7"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8pPr>
            <a:lvl9pPr lvl="8"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9pPr>
          </a:lstStyle>
          <a:p>
            <a:r>
              <a:t>xx%</a:t>
            </a:r>
          </a:p>
        </p:txBody>
      </p:sp>
      <p:sp>
        <p:nvSpPr>
          <p:cNvPr id="112" name="Google Shape;112;p19"/>
          <p:cNvSpPr txBox="1">
            <a:spLocks noGrp="1"/>
          </p:cNvSpPr>
          <p:nvPr>
            <p:ph type="title" idx="8"/>
          </p:nvPr>
        </p:nvSpPr>
        <p:spPr>
          <a:xfrm>
            <a:off x="4773569" y="2683000"/>
            <a:ext cx="1626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Font typeface="Nunito"/>
              <a:buNone/>
              <a:defRPr sz="1800" b="1">
                <a:solidFill>
                  <a:schemeClr val="accent1"/>
                </a:solidFill>
                <a:latin typeface="Nunito"/>
                <a:ea typeface="Nunito"/>
                <a:cs typeface="Nunito"/>
                <a:sym typeface="Nunito"/>
              </a:defRPr>
            </a:lvl1pPr>
            <a:lvl2pPr lvl="1"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2pPr>
            <a:lvl3pPr lvl="2"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3pPr>
            <a:lvl4pPr lvl="3"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4pPr>
            <a:lvl5pPr lvl="4"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5pPr>
            <a:lvl6pPr lvl="5"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6pPr>
            <a:lvl7pPr lvl="6"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7pPr>
            <a:lvl8pPr lvl="7"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8pPr>
            <a:lvl9pPr lvl="8"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9pPr>
          </a:lstStyle>
          <a:p>
            <a:endParaRPr/>
          </a:p>
        </p:txBody>
      </p:sp>
      <p:sp>
        <p:nvSpPr>
          <p:cNvPr id="113" name="Google Shape;113;p19"/>
          <p:cNvSpPr txBox="1">
            <a:spLocks noGrp="1"/>
          </p:cNvSpPr>
          <p:nvPr>
            <p:ph type="subTitle" idx="9"/>
          </p:nvPr>
        </p:nvSpPr>
        <p:spPr>
          <a:xfrm>
            <a:off x="4773569" y="3049750"/>
            <a:ext cx="16269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1pPr>
            <a:lvl2pPr lvl="1"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
        <p:nvSpPr>
          <p:cNvPr id="114" name="Google Shape;114;p19"/>
          <p:cNvSpPr txBox="1">
            <a:spLocks noGrp="1"/>
          </p:cNvSpPr>
          <p:nvPr>
            <p:ph type="title" idx="13" hasCustomPrompt="1"/>
          </p:nvPr>
        </p:nvSpPr>
        <p:spPr>
          <a:xfrm>
            <a:off x="6803765" y="1871200"/>
            <a:ext cx="1626900" cy="81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5"/>
              </a:buClr>
              <a:buSzPts val="6000"/>
              <a:buFont typeface="EB Garamond"/>
              <a:buNone/>
              <a:defRPr sz="4500">
                <a:solidFill>
                  <a:schemeClr val="accent5"/>
                </a:solidFill>
                <a:latin typeface="EB Garamond"/>
                <a:ea typeface="EB Garamond"/>
                <a:cs typeface="EB Garamond"/>
                <a:sym typeface="EB Garamond"/>
              </a:defRPr>
            </a:lvl1pPr>
            <a:lvl2pPr lvl="1"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2pPr>
            <a:lvl3pPr lvl="2"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3pPr>
            <a:lvl4pPr lvl="3"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4pPr>
            <a:lvl5pPr lvl="4"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5pPr>
            <a:lvl6pPr lvl="5"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6pPr>
            <a:lvl7pPr lvl="6"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7pPr>
            <a:lvl8pPr lvl="7"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8pPr>
            <a:lvl9pPr lvl="8"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9pPr>
          </a:lstStyle>
          <a:p>
            <a:r>
              <a:t>xx%</a:t>
            </a:r>
          </a:p>
        </p:txBody>
      </p:sp>
      <p:sp>
        <p:nvSpPr>
          <p:cNvPr id="115" name="Google Shape;115;p19"/>
          <p:cNvSpPr txBox="1">
            <a:spLocks noGrp="1"/>
          </p:cNvSpPr>
          <p:nvPr>
            <p:ph type="title" idx="14"/>
          </p:nvPr>
        </p:nvSpPr>
        <p:spPr>
          <a:xfrm>
            <a:off x="6803757" y="2683000"/>
            <a:ext cx="1626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Font typeface="Nunito"/>
              <a:buNone/>
              <a:defRPr sz="1800" b="1">
                <a:solidFill>
                  <a:schemeClr val="accent1"/>
                </a:solidFill>
                <a:latin typeface="Nunito"/>
                <a:ea typeface="Nunito"/>
                <a:cs typeface="Nunito"/>
                <a:sym typeface="Nunito"/>
              </a:defRPr>
            </a:lvl1pPr>
            <a:lvl2pPr lvl="1"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2pPr>
            <a:lvl3pPr lvl="2"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3pPr>
            <a:lvl4pPr lvl="3"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4pPr>
            <a:lvl5pPr lvl="4"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5pPr>
            <a:lvl6pPr lvl="5"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6pPr>
            <a:lvl7pPr lvl="6"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7pPr>
            <a:lvl8pPr lvl="7"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8pPr>
            <a:lvl9pPr lvl="8"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9pPr>
          </a:lstStyle>
          <a:p>
            <a:endParaRPr/>
          </a:p>
        </p:txBody>
      </p:sp>
      <p:sp>
        <p:nvSpPr>
          <p:cNvPr id="116" name="Google Shape;116;p19"/>
          <p:cNvSpPr txBox="1">
            <a:spLocks noGrp="1"/>
          </p:cNvSpPr>
          <p:nvPr>
            <p:ph type="subTitle" idx="15"/>
          </p:nvPr>
        </p:nvSpPr>
        <p:spPr>
          <a:xfrm>
            <a:off x="6803757" y="3049750"/>
            <a:ext cx="16269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1pPr>
            <a:lvl2pPr lvl="1"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2">
  <p:cSld name="CUSTOM_7">
    <p:bg>
      <p:bgPr>
        <a:solidFill>
          <a:schemeClr val="dk2"/>
        </a:solidFill>
        <a:effectLst/>
      </p:bgPr>
    </p:bg>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713225" y="539500"/>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1pPr>
            <a:lvl2pPr lvl="1">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2pPr>
            <a:lvl3pPr lvl="2">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3pPr>
            <a:lvl4pPr lvl="3">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4pPr>
            <a:lvl5pPr lvl="4">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5pPr>
            <a:lvl6pPr lvl="5">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6pPr>
            <a:lvl7pPr lvl="6">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7pPr>
            <a:lvl8pPr lvl="7">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8pPr>
            <a:lvl9pPr lvl="8">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9pPr>
          </a:lstStyle>
          <a:p>
            <a:endParaRPr/>
          </a:p>
        </p:txBody>
      </p:sp>
      <p:sp>
        <p:nvSpPr>
          <p:cNvPr id="119" name="Google Shape;119;p20"/>
          <p:cNvSpPr txBox="1">
            <a:spLocks noGrp="1"/>
          </p:cNvSpPr>
          <p:nvPr>
            <p:ph type="title" idx="2"/>
          </p:nvPr>
        </p:nvSpPr>
        <p:spPr>
          <a:xfrm>
            <a:off x="737950" y="1907225"/>
            <a:ext cx="191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Font typeface="Nunito"/>
              <a:buNone/>
              <a:defRPr sz="1800" b="1">
                <a:solidFill>
                  <a:schemeClr val="accent1"/>
                </a:solidFill>
                <a:latin typeface="Nunito"/>
                <a:ea typeface="Nunito"/>
                <a:cs typeface="Nunito"/>
                <a:sym typeface="Nunito"/>
              </a:defRPr>
            </a:lvl1pPr>
            <a:lvl2pPr lvl="1"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2pPr>
            <a:lvl3pPr lvl="2"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3pPr>
            <a:lvl4pPr lvl="3"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4pPr>
            <a:lvl5pPr lvl="4"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5pPr>
            <a:lvl6pPr lvl="5"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6pPr>
            <a:lvl7pPr lvl="6"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7pPr>
            <a:lvl8pPr lvl="7"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8pPr>
            <a:lvl9pPr lvl="8"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9pPr>
          </a:lstStyle>
          <a:p>
            <a:endParaRPr/>
          </a:p>
        </p:txBody>
      </p:sp>
      <p:sp>
        <p:nvSpPr>
          <p:cNvPr id="120" name="Google Shape;120;p20"/>
          <p:cNvSpPr txBox="1">
            <a:spLocks noGrp="1"/>
          </p:cNvSpPr>
          <p:nvPr>
            <p:ph type="subTitle" idx="1"/>
          </p:nvPr>
        </p:nvSpPr>
        <p:spPr>
          <a:xfrm>
            <a:off x="737950" y="2273975"/>
            <a:ext cx="19140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1pPr>
            <a:lvl2pPr lvl="1"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
        <p:nvSpPr>
          <p:cNvPr id="121" name="Google Shape;121;p20"/>
          <p:cNvSpPr txBox="1">
            <a:spLocks noGrp="1"/>
          </p:cNvSpPr>
          <p:nvPr>
            <p:ph type="title" idx="3"/>
          </p:nvPr>
        </p:nvSpPr>
        <p:spPr>
          <a:xfrm>
            <a:off x="737950" y="3703625"/>
            <a:ext cx="191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Font typeface="Nunito"/>
              <a:buNone/>
              <a:defRPr sz="1800" b="1">
                <a:solidFill>
                  <a:schemeClr val="accent1"/>
                </a:solidFill>
                <a:latin typeface="Nunito"/>
                <a:ea typeface="Nunito"/>
                <a:cs typeface="Nunito"/>
                <a:sym typeface="Nunito"/>
              </a:defRPr>
            </a:lvl1pPr>
            <a:lvl2pPr lvl="1"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2pPr>
            <a:lvl3pPr lvl="2"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3pPr>
            <a:lvl4pPr lvl="3"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4pPr>
            <a:lvl5pPr lvl="4"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5pPr>
            <a:lvl6pPr lvl="5"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6pPr>
            <a:lvl7pPr lvl="6"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7pPr>
            <a:lvl8pPr lvl="7"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8pPr>
            <a:lvl9pPr lvl="8"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9pPr>
          </a:lstStyle>
          <a:p>
            <a:endParaRPr/>
          </a:p>
        </p:txBody>
      </p:sp>
      <p:sp>
        <p:nvSpPr>
          <p:cNvPr id="122" name="Google Shape;122;p20"/>
          <p:cNvSpPr txBox="1">
            <a:spLocks noGrp="1"/>
          </p:cNvSpPr>
          <p:nvPr>
            <p:ph type="subTitle" idx="4"/>
          </p:nvPr>
        </p:nvSpPr>
        <p:spPr>
          <a:xfrm>
            <a:off x="737950" y="4070375"/>
            <a:ext cx="19140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1pPr>
            <a:lvl2pPr lvl="1"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
        <p:nvSpPr>
          <p:cNvPr id="123" name="Google Shape;123;p20"/>
          <p:cNvSpPr txBox="1">
            <a:spLocks noGrp="1"/>
          </p:cNvSpPr>
          <p:nvPr>
            <p:ph type="title" idx="5"/>
          </p:nvPr>
        </p:nvSpPr>
        <p:spPr>
          <a:xfrm>
            <a:off x="3614969" y="1907225"/>
            <a:ext cx="191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Font typeface="Nunito"/>
              <a:buNone/>
              <a:defRPr sz="1800" b="1">
                <a:solidFill>
                  <a:schemeClr val="accent1"/>
                </a:solidFill>
                <a:latin typeface="Nunito"/>
                <a:ea typeface="Nunito"/>
                <a:cs typeface="Nunito"/>
                <a:sym typeface="Nunito"/>
              </a:defRPr>
            </a:lvl1pPr>
            <a:lvl2pPr lvl="1"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2pPr>
            <a:lvl3pPr lvl="2"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3pPr>
            <a:lvl4pPr lvl="3"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4pPr>
            <a:lvl5pPr lvl="4"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5pPr>
            <a:lvl6pPr lvl="5"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6pPr>
            <a:lvl7pPr lvl="6"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7pPr>
            <a:lvl8pPr lvl="7"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8pPr>
            <a:lvl9pPr lvl="8"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9pPr>
          </a:lstStyle>
          <a:p>
            <a:endParaRPr/>
          </a:p>
        </p:txBody>
      </p:sp>
      <p:sp>
        <p:nvSpPr>
          <p:cNvPr id="124" name="Google Shape;124;p20"/>
          <p:cNvSpPr txBox="1">
            <a:spLocks noGrp="1"/>
          </p:cNvSpPr>
          <p:nvPr>
            <p:ph type="subTitle" idx="6"/>
          </p:nvPr>
        </p:nvSpPr>
        <p:spPr>
          <a:xfrm>
            <a:off x="3614969" y="2273975"/>
            <a:ext cx="19140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1pPr>
            <a:lvl2pPr lvl="1"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
        <p:nvSpPr>
          <p:cNvPr id="125" name="Google Shape;125;p20"/>
          <p:cNvSpPr txBox="1">
            <a:spLocks noGrp="1"/>
          </p:cNvSpPr>
          <p:nvPr>
            <p:ph type="title" idx="7"/>
          </p:nvPr>
        </p:nvSpPr>
        <p:spPr>
          <a:xfrm>
            <a:off x="3614969" y="3703625"/>
            <a:ext cx="191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Font typeface="Nunito"/>
              <a:buNone/>
              <a:defRPr sz="1800" b="1">
                <a:solidFill>
                  <a:schemeClr val="accent1"/>
                </a:solidFill>
                <a:latin typeface="Nunito"/>
                <a:ea typeface="Nunito"/>
                <a:cs typeface="Nunito"/>
                <a:sym typeface="Nunito"/>
              </a:defRPr>
            </a:lvl1pPr>
            <a:lvl2pPr lvl="1"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2pPr>
            <a:lvl3pPr lvl="2"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3pPr>
            <a:lvl4pPr lvl="3"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4pPr>
            <a:lvl5pPr lvl="4"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5pPr>
            <a:lvl6pPr lvl="5"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6pPr>
            <a:lvl7pPr lvl="6"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7pPr>
            <a:lvl8pPr lvl="7"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8pPr>
            <a:lvl9pPr lvl="8"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9pPr>
          </a:lstStyle>
          <a:p>
            <a:endParaRPr/>
          </a:p>
        </p:txBody>
      </p:sp>
      <p:sp>
        <p:nvSpPr>
          <p:cNvPr id="126" name="Google Shape;126;p20"/>
          <p:cNvSpPr txBox="1">
            <a:spLocks noGrp="1"/>
          </p:cNvSpPr>
          <p:nvPr>
            <p:ph type="subTitle" idx="8"/>
          </p:nvPr>
        </p:nvSpPr>
        <p:spPr>
          <a:xfrm>
            <a:off x="3614969" y="4070375"/>
            <a:ext cx="19140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1pPr>
            <a:lvl2pPr lvl="1"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
        <p:nvSpPr>
          <p:cNvPr id="127" name="Google Shape;127;p20"/>
          <p:cNvSpPr txBox="1">
            <a:spLocks noGrp="1"/>
          </p:cNvSpPr>
          <p:nvPr>
            <p:ph type="title" idx="9"/>
          </p:nvPr>
        </p:nvSpPr>
        <p:spPr>
          <a:xfrm>
            <a:off x="6516737" y="1907225"/>
            <a:ext cx="191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Font typeface="Nunito"/>
              <a:buNone/>
              <a:defRPr sz="1800" b="1">
                <a:solidFill>
                  <a:schemeClr val="accent1"/>
                </a:solidFill>
                <a:latin typeface="Nunito"/>
                <a:ea typeface="Nunito"/>
                <a:cs typeface="Nunito"/>
                <a:sym typeface="Nunito"/>
              </a:defRPr>
            </a:lvl1pPr>
            <a:lvl2pPr lvl="1"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2pPr>
            <a:lvl3pPr lvl="2"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3pPr>
            <a:lvl4pPr lvl="3"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4pPr>
            <a:lvl5pPr lvl="4"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5pPr>
            <a:lvl6pPr lvl="5"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6pPr>
            <a:lvl7pPr lvl="6"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7pPr>
            <a:lvl8pPr lvl="7"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8pPr>
            <a:lvl9pPr lvl="8"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9pPr>
          </a:lstStyle>
          <a:p>
            <a:endParaRPr/>
          </a:p>
        </p:txBody>
      </p:sp>
      <p:sp>
        <p:nvSpPr>
          <p:cNvPr id="128" name="Google Shape;128;p20"/>
          <p:cNvSpPr txBox="1">
            <a:spLocks noGrp="1"/>
          </p:cNvSpPr>
          <p:nvPr>
            <p:ph type="subTitle" idx="13"/>
          </p:nvPr>
        </p:nvSpPr>
        <p:spPr>
          <a:xfrm>
            <a:off x="6516737" y="2273975"/>
            <a:ext cx="19140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1pPr>
            <a:lvl2pPr lvl="1"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
        <p:nvSpPr>
          <p:cNvPr id="129" name="Google Shape;129;p20"/>
          <p:cNvSpPr txBox="1">
            <a:spLocks noGrp="1"/>
          </p:cNvSpPr>
          <p:nvPr>
            <p:ph type="title" idx="14"/>
          </p:nvPr>
        </p:nvSpPr>
        <p:spPr>
          <a:xfrm>
            <a:off x="6516737" y="3703625"/>
            <a:ext cx="191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Font typeface="Nunito"/>
              <a:buNone/>
              <a:defRPr sz="1800" b="1">
                <a:solidFill>
                  <a:schemeClr val="accent1"/>
                </a:solidFill>
                <a:latin typeface="Nunito"/>
                <a:ea typeface="Nunito"/>
                <a:cs typeface="Nunito"/>
                <a:sym typeface="Nunito"/>
              </a:defRPr>
            </a:lvl1pPr>
            <a:lvl2pPr lvl="1"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2pPr>
            <a:lvl3pPr lvl="2"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3pPr>
            <a:lvl4pPr lvl="3"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4pPr>
            <a:lvl5pPr lvl="4"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5pPr>
            <a:lvl6pPr lvl="5"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6pPr>
            <a:lvl7pPr lvl="6"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7pPr>
            <a:lvl8pPr lvl="7"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8pPr>
            <a:lvl9pPr lvl="8"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9pPr>
          </a:lstStyle>
          <a:p>
            <a:endParaRPr/>
          </a:p>
        </p:txBody>
      </p:sp>
      <p:sp>
        <p:nvSpPr>
          <p:cNvPr id="130" name="Google Shape;130;p20"/>
          <p:cNvSpPr txBox="1">
            <a:spLocks noGrp="1"/>
          </p:cNvSpPr>
          <p:nvPr>
            <p:ph type="subTitle" idx="15"/>
          </p:nvPr>
        </p:nvSpPr>
        <p:spPr>
          <a:xfrm>
            <a:off x="6516737" y="4070375"/>
            <a:ext cx="19140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1pPr>
            <a:lvl2pPr lvl="1"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713225" y="2085450"/>
            <a:ext cx="3858900" cy="10542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6000"/>
              <a:buFont typeface="EB Garamond"/>
              <a:buNone/>
              <a:defRPr sz="5000" b="1">
                <a:solidFill>
                  <a:schemeClr val="accent5"/>
                </a:solidFill>
                <a:latin typeface="EB Garamond"/>
                <a:ea typeface="EB Garamond"/>
                <a:cs typeface="EB Garamond"/>
                <a:sym typeface="EB Garamond"/>
              </a:defRPr>
            </a:lvl1pPr>
            <a:lvl2pPr lvl="1">
              <a:spcBef>
                <a:spcPts val="0"/>
              </a:spcBef>
              <a:spcAft>
                <a:spcPts val="0"/>
              </a:spcAft>
              <a:buSzPts val="6000"/>
              <a:buFont typeface="EB Garamond"/>
              <a:buNone/>
              <a:defRPr sz="6000" b="1">
                <a:latin typeface="EB Garamond"/>
                <a:ea typeface="EB Garamond"/>
                <a:cs typeface="EB Garamond"/>
                <a:sym typeface="EB Garamond"/>
              </a:defRPr>
            </a:lvl2pPr>
            <a:lvl3pPr lvl="2">
              <a:spcBef>
                <a:spcPts val="0"/>
              </a:spcBef>
              <a:spcAft>
                <a:spcPts val="0"/>
              </a:spcAft>
              <a:buSzPts val="6000"/>
              <a:buFont typeface="EB Garamond"/>
              <a:buNone/>
              <a:defRPr sz="6000" b="1">
                <a:latin typeface="EB Garamond"/>
                <a:ea typeface="EB Garamond"/>
                <a:cs typeface="EB Garamond"/>
                <a:sym typeface="EB Garamond"/>
              </a:defRPr>
            </a:lvl3pPr>
            <a:lvl4pPr lvl="3">
              <a:spcBef>
                <a:spcPts val="0"/>
              </a:spcBef>
              <a:spcAft>
                <a:spcPts val="0"/>
              </a:spcAft>
              <a:buSzPts val="6000"/>
              <a:buFont typeface="EB Garamond"/>
              <a:buNone/>
              <a:defRPr sz="6000" b="1">
                <a:latin typeface="EB Garamond"/>
                <a:ea typeface="EB Garamond"/>
                <a:cs typeface="EB Garamond"/>
                <a:sym typeface="EB Garamond"/>
              </a:defRPr>
            </a:lvl4pPr>
            <a:lvl5pPr lvl="4">
              <a:spcBef>
                <a:spcPts val="0"/>
              </a:spcBef>
              <a:spcAft>
                <a:spcPts val="0"/>
              </a:spcAft>
              <a:buSzPts val="6000"/>
              <a:buFont typeface="EB Garamond"/>
              <a:buNone/>
              <a:defRPr sz="6000" b="1">
                <a:latin typeface="EB Garamond"/>
                <a:ea typeface="EB Garamond"/>
                <a:cs typeface="EB Garamond"/>
                <a:sym typeface="EB Garamond"/>
              </a:defRPr>
            </a:lvl5pPr>
            <a:lvl6pPr lvl="5">
              <a:spcBef>
                <a:spcPts val="0"/>
              </a:spcBef>
              <a:spcAft>
                <a:spcPts val="0"/>
              </a:spcAft>
              <a:buSzPts val="6000"/>
              <a:buFont typeface="EB Garamond"/>
              <a:buNone/>
              <a:defRPr sz="6000" b="1">
                <a:latin typeface="EB Garamond"/>
                <a:ea typeface="EB Garamond"/>
                <a:cs typeface="EB Garamond"/>
                <a:sym typeface="EB Garamond"/>
              </a:defRPr>
            </a:lvl6pPr>
            <a:lvl7pPr lvl="6">
              <a:spcBef>
                <a:spcPts val="0"/>
              </a:spcBef>
              <a:spcAft>
                <a:spcPts val="0"/>
              </a:spcAft>
              <a:buSzPts val="6000"/>
              <a:buFont typeface="EB Garamond"/>
              <a:buNone/>
              <a:defRPr sz="6000" b="1">
                <a:latin typeface="EB Garamond"/>
                <a:ea typeface="EB Garamond"/>
                <a:cs typeface="EB Garamond"/>
                <a:sym typeface="EB Garamond"/>
              </a:defRPr>
            </a:lvl7pPr>
            <a:lvl8pPr lvl="7">
              <a:spcBef>
                <a:spcPts val="0"/>
              </a:spcBef>
              <a:spcAft>
                <a:spcPts val="0"/>
              </a:spcAft>
              <a:buSzPts val="6000"/>
              <a:buFont typeface="EB Garamond"/>
              <a:buNone/>
              <a:defRPr sz="6000" b="1">
                <a:latin typeface="EB Garamond"/>
                <a:ea typeface="EB Garamond"/>
                <a:cs typeface="EB Garamond"/>
                <a:sym typeface="EB Garamond"/>
              </a:defRPr>
            </a:lvl8pPr>
            <a:lvl9pPr lvl="8">
              <a:spcBef>
                <a:spcPts val="0"/>
              </a:spcBef>
              <a:spcAft>
                <a:spcPts val="0"/>
              </a:spcAft>
              <a:buSzPts val="6000"/>
              <a:buFont typeface="EB Garamond"/>
              <a:buNone/>
              <a:defRPr sz="6000" b="1">
                <a:latin typeface="EB Garamond"/>
                <a:ea typeface="EB Garamond"/>
                <a:cs typeface="EB Garamond"/>
                <a:sym typeface="EB Garamond"/>
              </a:defRPr>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6" name="Google Shape;16;p3"/>
          <p:cNvSpPr txBox="1">
            <a:spLocks noGrp="1"/>
          </p:cNvSpPr>
          <p:nvPr>
            <p:ph type="title" idx="2" hasCustomPrompt="1"/>
          </p:nvPr>
        </p:nvSpPr>
        <p:spPr>
          <a:xfrm>
            <a:off x="713225" y="1143750"/>
            <a:ext cx="3858900" cy="8538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Font typeface="EB Garamond"/>
              <a:buNone/>
              <a:defRPr sz="5000" b="1">
                <a:solidFill>
                  <a:schemeClr val="accent5"/>
                </a:solidFill>
                <a:latin typeface="EB Garamond"/>
                <a:ea typeface="EB Garamond"/>
                <a:cs typeface="EB Garamond"/>
                <a:sym typeface="EB Garamond"/>
              </a:defRPr>
            </a:lvl1pPr>
            <a:lvl2pPr lvl="1" rtl="0">
              <a:spcBef>
                <a:spcPts val="0"/>
              </a:spcBef>
              <a:spcAft>
                <a:spcPts val="0"/>
              </a:spcAft>
              <a:buSzPts val="6000"/>
              <a:buFont typeface="EB Garamond"/>
              <a:buNone/>
              <a:defRPr sz="6000" b="1">
                <a:latin typeface="EB Garamond"/>
                <a:ea typeface="EB Garamond"/>
                <a:cs typeface="EB Garamond"/>
                <a:sym typeface="EB Garamond"/>
              </a:defRPr>
            </a:lvl2pPr>
            <a:lvl3pPr lvl="2" rtl="0">
              <a:spcBef>
                <a:spcPts val="0"/>
              </a:spcBef>
              <a:spcAft>
                <a:spcPts val="0"/>
              </a:spcAft>
              <a:buSzPts val="6000"/>
              <a:buFont typeface="EB Garamond"/>
              <a:buNone/>
              <a:defRPr sz="6000" b="1">
                <a:latin typeface="EB Garamond"/>
                <a:ea typeface="EB Garamond"/>
                <a:cs typeface="EB Garamond"/>
                <a:sym typeface="EB Garamond"/>
              </a:defRPr>
            </a:lvl3pPr>
            <a:lvl4pPr lvl="3" rtl="0">
              <a:spcBef>
                <a:spcPts val="0"/>
              </a:spcBef>
              <a:spcAft>
                <a:spcPts val="0"/>
              </a:spcAft>
              <a:buSzPts val="6000"/>
              <a:buFont typeface="EB Garamond"/>
              <a:buNone/>
              <a:defRPr sz="6000" b="1">
                <a:latin typeface="EB Garamond"/>
                <a:ea typeface="EB Garamond"/>
                <a:cs typeface="EB Garamond"/>
                <a:sym typeface="EB Garamond"/>
              </a:defRPr>
            </a:lvl4pPr>
            <a:lvl5pPr lvl="4" rtl="0">
              <a:spcBef>
                <a:spcPts val="0"/>
              </a:spcBef>
              <a:spcAft>
                <a:spcPts val="0"/>
              </a:spcAft>
              <a:buSzPts val="6000"/>
              <a:buFont typeface="EB Garamond"/>
              <a:buNone/>
              <a:defRPr sz="6000" b="1">
                <a:latin typeface="EB Garamond"/>
                <a:ea typeface="EB Garamond"/>
                <a:cs typeface="EB Garamond"/>
                <a:sym typeface="EB Garamond"/>
              </a:defRPr>
            </a:lvl5pPr>
            <a:lvl6pPr lvl="5" rtl="0">
              <a:spcBef>
                <a:spcPts val="0"/>
              </a:spcBef>
              <a:spcAft>
                <a:spcPts val="0"/>
              </a:spcAft>
              <a:buSzPts val="6000"/>
              <a:buFont typeface="EB Garamond"/>
              <a:buNone/>
              <a:defRPr sz="6000" b="1">
                <a:latin typeface="EB Garamond"/>
                <a:ea typeface="EB Garamond"/>
                <a:cs typeface="EB Garamond"/>
                <a:sym typeface="EB Garamond"/>
              </a:defRPr>
            </a:lvl6pPr>
            <a:lvl7pPr lvl="6" rtl="0">
              <a:spcBef>
                <a:spcPts val="0"/>
              </a:spcBef>
              <a:spcAft>
                <a:spcPts val="0"/>
              </a:spcAft>
              <a:buSzPts val="6000"/>
              <a:buFont typeface="EB Garamond"/>
              <a:buNone/>
              <a:defRPr sz="6000" b="1">
                <a:latin typeface="EB Garamond"/>
                <a:ea typeface="EB Garamond"/>
                <a:cs typeface="EB Garamond"/>
                <a:sym typeface="EB Garamond"/>
              </a:defRPr>
            </a:lvl7pPr>
            <a:lvl8pPr lvl="7" rtl="0">
              <a:spcBef>
                <a:spcPts val="0"/>
              </a:spcBef>
              <a:spcAft>
                <a:spcPts val="0"/>
              </a:spcAft>
              <a:buSzPts val="6000"/>
              <a:buFont typeface="EB Garamond"/>
              <a:buNone/>
              <a:defRPr sz="6000" b="1">
                <a:latin typeface="EB Garamond"/>
                <a:ea typeface="EB Garamond"/>
                <a:cs typeface="EB Garamond"/>
                <a:sym typeface="EB Garamond"/>
              </a:defRPr>
            </a:lvl8pPr>
            <a:lvl9pPr lvl="8" rtl="0">
              <a:spcBef>
                <a:spcPts val="0"/>
              </a:spcBef>
              <a:spcAft>
                <a:spcPts val="0"/>
              </a:spcAft>
              <a:buSzPts val="6000"/>
              <a:buFont typeface="EB Garamond"/>
              <a:buNone/>
              <a:defRPr sz="6000" b="1">
                <a:latin typeface="EB Garamond"/>
                <a:ea typeface="EB Garamond"/>
                <a:cs typeface="EB Garamond"/>
                <a:sym typeface="EB Garamond"/>
              </a:defRPr>
            </a:lvl9pPr>
          </a:lstStyle>
          <a:p>
            <a:r>
              <a:t>xx%</a:t>
            </a:r>
          </a:p>
        </p:txBody>
      </p:sp>
      <p:sp>
        <p:nvSpPr>
          <p:cNvPr id="17" name="Google Shape;17;p3"/>
          <p:cNvSpPr txBox="1">
            <a:spLocks noGrp="1"/>
          </p:cNvSpPr>
          <p:nvPr>
            <p:ph type="subTitle" idx="1"/>
          </p:nvPr>
        </p:nvSpPr>
        <p:spPr>
          <a:xfrm>
            <a:off x="713225" y="3319525"/>
            <a:ext cx="3858900" cy="39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300">
                <a:solidFill>
                  <a:schemeClr val="accent2"/>
                </a:solidFill>
                <a:latin typeface="Nunito"/>
                <a:ea typeface="Nunito"/>
                <a:cs typeface="Nunito"/>
                <a:sym typeface="Nunito"/>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3">
  <p:cSld name="CUSTOM_8">
    <p:bg>
      <p:bgPr>
        <a:solidFill>
          <a:schemeClr val="dk2"/>
        </a:solidFill>
        <a:effectLst/>
      </p:bgPr>
    </p:bg>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713225" y="539500"/>
            <a:ext cx="7691700" cy="478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1pPr>
            <a:lvl2pPr lvl="1">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2pPr>
            <a:lvl3pPr lvl="2">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3pPr>
            <a:lvl4pPr lvl="3">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4pPr>
            <a:lvl5pPr lvl="4">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5pPr>
            <a:lvl6pPr lvl="5">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6pPr>
            <a:lvl7pPr lvl="6">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7pPr>
            <a:lvl8pPr lvl="7">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8pPr>
            <a:lvl9pPr lvl="8">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9pPr>
          </a:lstStyle>
          <a:p>
            <a:endParaRPr/>
          </a:p>
        </p:txBody>
      </p:sp>
      <p:sp>
        <p:nvSpPr>
          <p:cNvPr id="133" name="Google Shape;133;p21"/>
          <p:cNvSpPr txBox="1">
            <a:spLocks noGrp="1"/>
          </p:cNvSpPr>
          <p:nvPr>
            <p:ph type="title" idx="2"/>
          </p:nvPr>
        </p:nvSpPr>
        <p:spPr>
          <a:xfrm>
            <a:off x="731475" y="2865425"/>
            <a:ext cx="248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Font typeface="Nunito"/>
              <a:buNone/>
              <a:defRPr sz="1800" b="1">
                <a:solidFill>
                  <a:schemeClr val="accent1"/>
                </a:solidFill>
                <a:latin typeface="Nunito"/>
                <a:ea typeface="Nunito"/>
                <a:cs typeface="Nunito"/>
                <a:sym typeface="Nunito"/>
              </a:defRPr>
            </a:lvl1pPr>
            <a:lvl2pPr lvl="1"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2pPr>
            <a:lvl3pPr lvl="2"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3pPr>
            <a:lvl4pPr lvl="3"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4pPr>
            <a:lvl5pPr lvl="4"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5pPr>
            <a:lvl6pPr lvl="5"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6pPr>
            <a:lvl7pPr lvl="6"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7pPr>
            <a:lvl8pPr lvl="7"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8pPr>
            <a:lvl9pPr lvl="8"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9pPr>
          </a:lstStyle>
          <a:p>
            <a:endParaRPr/>
          </a:p>
        </p:txBody>
      </p:sp>
      <p:sp>
        <p:nvSpPr>
          <p:cNvPr id="134" name="Google Shape;134;p21"/>
          <p:cNvSpPr txBox="1">
            <a:spLocks noGrp="1"/>
          </p:cNvSpPr>
          <p:nvPr>
            <p:ph type="subTitle" idx="1"/>
          </p:nvPr>
        </p:nvSpPr>
        <p:spPr>
          <a:xfrm>
            <a:off x="731475" y="3384575"/>
            <a:ext cx="2487300" cy="74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1pPr>
            <a:lvl2pPr lvl="1"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
        <p:nvSpPr>
          <p:cNvPr id="135" name="Google Shape;135;p21"/>
          <p:cNvSpPr txBox="1">
            <a:spLocks noGrp="1"/>
          </p:cNvSpPr>
          <p:nvPr>
            <p:ph type="title" idx="3"/>
          </p:nvPr>
        </p:nvSpPr>
        <p:spPr>
          <a:xfrm>
            <a:off x="3321875" y="2865425"/>
            <a:ext cx="248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Font typeface="Nunito"/>
              <a:buNone/>
              <a:defRPr sz="1800" b="1">
                <a:solidFill>
                  <a:schemeClr val="accent1"/>
                </a:solidFill>
                <a:latin typeface="Nunito"/>
                <a:ea typeface="Nunito"/>
                <a:cs typeface="Nunito"/>
                <a:sym typeface="Nunito"/>
              </a:defRPr>
            </a:lvl1pPr>
            <a:lvl2pPr lvl="1"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2pPr>
            <a:lvl3pPr lvl="2"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3pPr>
            <a:lvl4pPr lvl="3"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4pPr>
            <a:lvl5pPr lvl="4"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5pPr>
            <a:lvl6pPr lvl="5"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6pPr>
            <a:lvl7pPr lvl="6"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7pPr>
            <a:lvl8pPr lvl="7"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8pPr>
            <a:lvl9pPr lvl="8"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9pPr>
          </a:lstStyle>
          <a:p>
            <a:endParaRPr/>
          </a:p>
        </p:txBody>
      </p:sp>
      <p:sp>
        <p:nvSpPr>
          <p:cNvPr id="136" name="Google Shape;136;p21"/>
          <p:cNvSpPr txBox="1">
            <a:spLocks noGrp="1"/>
          </p:cNvSpPr>
          <p:nvPr>
            <p:ph type="subTitle" idx="4"/>
          </p:nvPr>
        </p:nvSpPr>
        <p:spPr>
          <a:xfrm>
            <a:off x="3321875" y="3384575"/>
            <a:ext cx="2487300" cy="74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1pPr>
            <a:lvl2pPr lvl="1"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
        <p:nvSpPr>
          <p:cNvPr id="137" name="Google Shape;137;p21"/>
          <p:cNvSpPr txBox="1">
            <a:spLocks noGrp="1"/>
          </p:cNvSpPr>
          <p:nvPr>
            <p:ph type="title" idx="5"/>
          </p:nvPr>
        </p:nvSpPr>
        <p:spPr>
          <a:xfrm>
            <a:off x="5912275" y="2865425"/>
            <a:ext cx="248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Font typeface="Nunito"/>
              <a:buNone/>
              <a:defRPr sz="1800" b="1">
                <a:solidFill>
                  <a:schemeClr val="accent1"/>
                </a:solidFill>
                <a:latin typeface="Nunito"/>
                <a:ea typeface="Nunito"/>
                <a:cs typeface="Nunito"/>
                <a:sym typeface="Nunito"/>
              </a:defRPr>
            </a:lvl1pPr>
            <a:lvl2pPr lvl="1"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2pPr>
            <a:lvl3pPr lvl="2"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3pPr>
            <a:lvl4pPr lvl="3"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4pPr>
            <a:lvl5pPr lvl="4"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5pPr>
            <a:lvl6pPr lvl="5"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6pPr>
            <a:lvl7pPr lvl="6"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7pPr>
            <a:lvl8pPr lvl="7"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8pPr>
            <a:lvl9pPr lvl="8"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9pPr>
          </a:lstStyle>
          <a:p>
            <a:endParaRPr/>
          </a:p>
        </p:txBody>
      </p:sp>
      <p:sp>
        <p:nvSpPr>
          <p:cNvPr id="138" name="Google Shape;138;p21"/>
          <p:cNvSpPr txBox="1">
            <a:spLocks noGrp="1"/>
          </p:cNvSpPr>
          <p:nvPr>
            <p:ph type="subTitle" idx="6"/>
          </p:nvPr>
        </p:nvSpPr>
        <p:spPr>
          <a:xfrm>
            <a:off x="5912275" y="3384575"/>
            <a:ext cx="2487300" cy="74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1pPr>
            <a:lvl2pPr lvl="1"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4">
  <p:cSld name="CUSTOM_9">
    <p:bg>
      <p:bgPr>
        <a:solidFill>
          <a:schemeClr val="dk2"/>
        </a:solidFill>
        <a:effectLst/>
      </p:bgPr>
    </p:bg>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713225" y="539500"/>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1pPr>
            <a:lvl2pPr lvl="1">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2pPr>
            <a:lvl3pPr lvl="2">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3pPr>
            <a:lvl4pPr lvl="3">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4pPr>
            <a:lvl5pPr lvl="4">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5pPr>
            <a:lvl6pPr lvl="5">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6pPr>
            <a:lvl7pPr lvl="6">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7pPr>
            <a:lvl8pPr lvl="7">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8pPr>
            <a:lvl9pPr lvl="8">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9pPr>
          </a:lstStyle>
          <a:p>
            <a:endParaRPr/>
          </a:p>
        </p:txBody>
      </p:sp>
      <p:sp>
        <p:nvSpPr>
          <p:cNvPr id="141" name="Google Shape;141;p22"/>
          <p:cNvSpPr txBox="1">
            <a:spLocks noGrp="1"/>
          </p:cNvSpPr>
          <p:nvPr>
            <p:ph type="title" idx="2"/>
          </p:nvPr>
        </p:nvSpPr>
        <p:spPr>
          <a:xfrm>
            <a:off x="731475" y="3398825"/>
            <a:ext cx="248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Font typeface="Nunito"/>
              <a:buNone/>
              <a:defRPr sz="1800" b="1">
                <a:solidFill>
                  <a:schemeClr val="accent1"/>
                </a:solidFill>
                <a:latin typeface="Nunito"/>
                <a:ea typeface="Nunito"/>
                <a:cs typeface="Nunito"/>
                <a:sym typeface="Nunito"/>
              </a:defRPr>
            </a:lvl1pPr>
            <a:lvl2pPr lvl="1"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2pPr>
            <a:lvl3pPr lvl="2"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3pPr>
            <a:lvl4pPr lvl="3"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4pPr>
            <a:lvl5pPr lvl="4"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5pPr>
            <a:lvl6pPr lvl="5"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6pPr>
            <a:lvl7pPr lvl="6"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7pPr>
            <a:lvl8pPr lvl="7"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8pPr>
            <a:lvl9pPr lvl="8"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9pPr>
          </a:lstStyle>
          <a:p>
            <a:endParaRPr/>
          </a:p>
        </p:txBody>
      </p:sp>
      <p:sp>
        <p:nvSpPr>
          <p:cNvPr id="142" name="Google Shape;142;p22"/>
          <p:cNvSpPr txBox="1">
            <a:spLocks noGrp="1"/>
          </p:cNvSpPr>
          <p:nvPr>
            <p:ph type="subTitle" idx="1"/>
          </p:nvPr>
        </p:nvSpPr>
        <p:spPr>
          <a:xfrm>
            <a:off x="731475" y="3841775"/>
            <a:ext cx="24873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1pPr>
            <a:lvl2pPr lvl="1"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
        <p:nvSpPr>
          <p:cNvPr id="143" name="Google Shape;143;p22"/>
          <p:cNvSpPr txBox="1">
            <a:spLocks noGrp="1"/>
          </p:cNvSpPr>
          <p:nvPr>
            <p:ph type="title" idx="3"/>
          </p:nvPr>
        </p:nvSpPr>
        <p:spPr>
          <a:xfrm>
            <a:off x="3321875" y="3398825"/>
            <a:ext cx="248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Font typeface="Nunito"/>
              <a:buNone/>
              <a:defRPr sz="1800" b="1">
                <a:solidFill>
                  <a:schemeClr val="accent1"/>
                </a:solidFill>
                <a:latin typeface="Nunito"/>
                <a:ea typeface="Nunito"/>
                <a:cs typeface="Nunito"/>
                <a:sym typeface="Nunito"/>
              </a:defRPr>
            </a:lvl1pPr>
            <a:lvl2pPr lvl="1"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2pPr>
            <a:lvl3pPr lvl="2"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3pPr>
            <a:lvl4pPr lvl="3"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4pPr>
            <a:lvl5pPr lvl="4"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5pPr>
            <a:lvl6pPr lvl="5"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6pPr>
            <a:lvl7pPr lvl="6"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7pPr>
            <a:lvl8pPr lvl="7"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8pPr>
            <a:lvl9pPr lvl="8"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9pPr>
          </a:lstStyle>
          <a:p>
            <a:endParaRPr/>
          </a:p>
        </p:txBody>
      </p:sp>
      <p:sp>
        <p:nvSpPr>
          <p:cNvPr id="144" name="Google Shape;144;p22"/>
          <p:cNvSpPr txBox="1">
            <a:spLocks noGrp="1"/>
          </p:cNvSpPr>
          <p:nvPr>
            <p:ph type="subTitle" idx="4"/>
          </p:nvPr>
        </p:nvSpPr>
        <p:spPr>
          <a:xfrm>
            <a:off x="3321875" y="3841775"/>
            <a:ext cx="24873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1pPr>
            <a:lvl2pPr lvl="1"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
        <p:nvSpPr>
          <p:cNvPr id="145" name="Google Shape;145;p22"/>
          <p:cNvSpPr txBox="1">
            <a:spLocks noGrp="1"/>
          </p:cNvSpPr>
          <p:nvPr>
            <p:ph type="title" idx="5"/>
          </p:nvPr>
        </p:nvSpPr>
        <p:spPr>
          <a:xfrm>
            <a:off x="5912275" y="3398825"/>
            <a:ext cx="248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Font typeface="Nunito"/>
              <a:buNone/>
              <a:defRPr sz="1800" b="1">
                <a:solidFill>
                  <a:schemeClr val="accent1"/>
                </a:solidFill>
                <a:latin typeface="Nunito"/>
                <a:ea typeface="Nunito"/>
                <a:cs typeface="Nunito"/>
                <a:sym typeface="Nunito"/>
              </a:defRPr>
            </a:lvl1pPr>
            <a:lvl2pPr lvl="1"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2pPr>
            <a:lvl3pPr lvl="2"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3pPr>
            <a:lvl4pPr lvl="3"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4pPr>
            <a:lvl5pPr lvl="4"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5pPr>
            <a:lvl6pPr lvl="5"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6pPr>
            <a:lvl7pPr lvl="6"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7pPr>
            <a:lvl8pPr lvl="7"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8pPr>
            <a:lvl9pPr lvl="8"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9pPr>
          </a:lstStyle>
          <a:p>
            <a:endParaRPr/>
          </a:p>
        </p:txBody>
      </p:sp>
      <p:sp>
        <p:nvSpPr>
          <p:cNvPr id="146" name="Google Shape;146;p22"/>
          <p:cNvSpPr txBox="1">
            <a:spLocks noGrp="1"/>
          </p:cNvSpPr>
          <p:nvPr>
            <p:ph type="subTitle" idx="6"/>
          </p:nvPr>
        </p:nvSpPr>
        <p:spPr>
          <a:xfrm>
            <a:off x="5912275" y="3841775"/>
            <a:ext cx="24873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1pPr>
            <a:lvl2pPr lvl="1"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CUSTOM_10">
    <p:bg>
      <p:bgPr>
        <a:solidFill>
          <a:schemeClr val="dk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713225" y="463300"/>
            <a:ext cx="7717500" cy="755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5"/>
              </a:buClr>
              <a:buSzPts val="4800"/>
              <a:buFont typeface="EB Garamond"/>
              <a:buNone/>
              <a:defRPr sz="7200" b="1">
                <a:solidFill>
                  <a:schemeClr val="accent5"/>
                </a:solidFill>
                <a:latin typeface="EB Garamond"/>
                <a:ea typeface="EB Garamond"/>
                <a:cs typeface="EB Garamond"/>
                <a:sym typeface="EB Garamond"/>
              </a:defRPr>
            </a:lvl1pPr>
            <a:lvl2pPr lvl="1" algn="ctr">
              <a:spcBef>
                <a:spcPts val="0"/>
              </a:spcBef>
              <a:spcAft>
                <a:spcPts val="0"/>
              </a:spcAft>
              <a:buClr>
                <a:schemeClr val="accent5"/>
              </a:buClr>
              <a:buSzPts val="4800"/>
              <a:buFont typeface="EB Garamond"/>
              <a:buNone/>
              <a:defRPr sz="4800" b="1">
                <a:solidFill>
                  <a:schemeClr val="accent5"/>
                </a:solidFill>
                <a:latin typeface="EB Garamond"/>
                <a:ea typeface="EB Garamond"/>
                <a:cs typeface="EB Garamond"/>
                <a:sym typeface="EB Garamond"/>
              </a:defRPr>
            </a:lvl2pPr>
            <a:lvl3pPr lvl="2" algn="ctr">
              <a:spcBef>
                <a:spcPts val="0"/>
              </a:spcBef>
              <a:spcAft>
                <a:spcPts val="0"/>
              </a:spcAft>
              <a:buClr>
                <a:schemeClr val="accent5"/>
              </a:buClr>
              <a:buSzPts val="4800"/>
              <a:buFont typeface="EB Garamond"/>
              <a:buNone/>
              <a:defRPr sz="4800" b="1">
                <a:solidFill>
                  <a:schemeClr val="accent5"/>
                </a:solidFill>
                <a:latin typeface="EB Garamond"/>
                <a:ea typeface="EB Garamond"/>
                <a:cs typeface="EB Garamond"/>
                <a:sym typeface="EB Garamond"/>
              </a:defRPr>
            </a:lvl3pPr>
            <a:lvl4pPr lvl="3" algn="ctr">
              <a:spcBef>
                <a:spcPts val="0"/>
              </a:spcBef>
              <a:spcAft>
                <a:spcPts val="0"/>
              </a:spcAft>
              <a:buClr>
                <a:schemeClr val="accent5"/>
              </a:buClr>
              <a:buSzPts val="4800"/>
              <a:buFont typeface="EB Garamond"/>
              <a:buNone/>
              <a:defRPr sz="4800" b="1">
                <a:solidFill>
                  <a:schemeClr val="accent5"/>
                </a:solidFill>
                <a:latin typeface="EB Garamond"/>
                <a:ea typeface="EB Garamond"/>
                <a:cs typeface="EB Garamond"/>
                <a:sym typeface="EB Garamond"/>
              </a:defRPr>
            </a:lvl4pPr>
            <a:lvl5pPr lvl="4" algn="ctr">
              <a:spcBef>
                <a:spcPts val="0"/>
              </a:spcBef>
              <a:spcAft>
                <a:spcPts val="0"/>
              </a:spcAft>
              <a:buClr>
                <a:schemeClr val="accent5"/>
              </a:buClr>
              <a:buSzPts val="4800"/>
              <a:buFont typeface="EB Garamond"/>
              <a:buNone/>
              <a:defRPr sz="4800" b="1">
                <a:solidFill>
                  <a:schemeClr val="accent5"/>
                </a:solidFill>
                <a:latin typeface="EB Garamond"/>
                <a:ea typeface="EB Garamond"/>
                <a:cs typeface="EB Garamond"/>
                <a:sym typeface="EB Garamond"/>
              </a:defRPr>
            </a:lvl5pPr>
            <a:lvl6pPr lvl="5" algn="ctr">
              <a:spcBef>
                <a:spcPts val="0"/>
              </a:spcBef>
              <a:spcAft>
                <a:spcPts val="0"/>
              </a:spcAft>
              <a:buClr>
                <a:schemeClr val="accent5"/>
              </a:buClr>
              <a:buSzPts val="4800"/>
              <a:buFont typeface="EB Garamond"/>
              <a:buNone/>
              <a:defRPr sz="4800" b="1">
                <a:solidFill>
                  <a:schemeClr val="accent5"/>
                </a:solidFill>
                <a:latin typeface="EB Garamond"/>
                <a:ea typeface="EB Garamond"/>
                <a:cs typeface="EB Garamond"/>
                <a:sym typeface="EB Garamond"/>
              </a:defRPr>
            </a:lvl6pPr>
            <a:lvl7pPr lvl="6" algn="ctr">
              <a:spcBef>
                <a:spcPts val="0"/>
              </a:spcBef>
              <a:spcAft>
                <a:spcPts val="0"/>
              </a:spcAft>
              <a:buClr>
                <a:schemeClr val="accent5"/>
              </a:buClr>
              <a:buSzPts val="4800"/>
              <a:buFont typeface="EB Garamond"/>
              <a:buNone/>
              <a:defRPr sz="4800" b="1">
                <a:solidFill>
                  <a:schemeClr val="accent5"/>
                </a:solidFill>
                <a:latin typeface="EB Garamond"/>
                <a:ea typeface="EB Garamond"/>
                <a:cs typeface="EB Garamond"/>
                <a:sym typeface="EB Garamond"/>
              </a:defRPr>
            </a:lvl7pPr>
            <a:lvl8pPr lvl="7" algn="ctr">
              <a:spcBef>
                <a:spcPts val="0"/>
              </a:spcBef>
              <a:spcAft>
                <a:spcPts val="0"/>
              </a:spcAft>
              <a:buClr>
                <a:schemeClr val="accent5"/>
              </a:buClr>
              <a:buSzPts val="4800"/>
              <a:buFont typeface="EB Garamond"/>
              <a:buNone/>
              <a:defRPr sz="4800" b="1">
                <a:solidFill>
                  <a:schemeClr val="accent5"/>
                </a:solidFill>
                <a:latin typeface="EB Garamond"/>
                <a:ea typeface="EB Garamond"/>
                <a:cs typeface="EB Garamond"/>
                <a:sym typeface="EB Garamond"/>
              </a:defRPr>
            </a:lvl8pPr>
            <a:lvl9pPr lvl="8" algn="ctr">
              <a:spcBef>
                <a:spcPts val="0"/>
              </a:spcBef>
              <a:spcAft>
                <a:spcPts val="0"/>
              </a:spcAft>
              <a:buClr>
                <a:schemeClr val="accent5"/>
              </a:buClr>
              <a:buSzPts val="4800"/>
              <a:buFont typeface="EB Garamond"/>
              <a:buNone/>
              <a:defRPr sz="4800" b="1">
                <a:solidFill>
                  <a:schemeClr val="accent5"/>
                </a:solidFill>
                <a:latin typeface="EB Garamond"/>
                <a:ea typeface="EB Garamond"/>
                <a:cs typeface="EB Garamond"/>
                <a:sym typeface="EB Garamond"/>
              </a:defRPr>
            </a:lvl9pPr>
          </a:lstStyle>
          <a:p>
            <a:endParaRPr/>
          </a:p>
        </p:txBody>
      </p:sp>
      <p:sp>
        <p:nvSpPr>
          <p:cNvPr id="149" name="Google Shape;149;p23"/>
          <p:cNvSpPr txBox="1">
            <a:spLocks noGrp="1"/>
          </p:cNvSpPr>
          <p:nvPr>
            <p:ph type="subTitle" idx="1"/>
          </p:nvPr>
        </p:nvSpPr>
        <p:spPr>
          <a:xfrm>
            <a:off x="713400" y="1677225"/>
            <a:ext cx="7717500" cy="12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1pPr>
            <a:lvl2pPr lvl="1" algn="ctr" rtl="0">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algn="ctr"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algn="ctr"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algn="ctr"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algn="ctr"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algn="ctr"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algn="ctr"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algn="ctr" rtl="0">
              <a:spcBef>
                <a:spcPts val="1600"/>
              </a:spcBef>
              <a:spcAft>
                <a:spcPts val="160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
        <p:nvSpPr>
          <p:cNvPr id="150" name="Google Shape;150;p23"/>
          <p:cNvSpPr txBox="1"/>
          <p:nvPr/>
        </p:nvSpPr>
        <p:spPr>
          <a:xfrm>
            <a:off x="1850400" y="3668530"/>
            <a:ext cx="5443200" cy="706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1300">
                <a:solidFill>
                  <a:schemeClr val="lt2"/>
                </a:solidFill>
                <a:latin typeface="Nunito"/>
                <a:ea typeface="Nunito"/>
                <a:cs typeface="Nunito"/>
                <a:sym typeface="Nunito"/>
              </a:rPr>
              <a:t>CREDITS: This presentation template was created by </a:t>
            </a:r>
            <a:r>
              <a:rPr lang="en" sz="1300" b="1">
                <a:solidFill>
                  <a:schemeClr val="lt2"/>
                </a:solidFill>
                <a:uFill>
                  <a:noFill/>
                </a:uFill>
                <a:latin typeface="Nunito"/>
                <a:ea typeface="Nunito"/>
                <a:cs typeface="Nunito"/>
                <a:sym typeface="Nunito"/>
                <a:hlinkClick r:id="rId2">
                  <a:extLst>
                    <a:ext uri="{A12FA001-AC4F-418D-AE19-62706E023703}">
                      <ahyp:hlinkClr xmlns:ahyp="http://schemas.microsoft.com/office/drawing/2018/hyperlinkcolor" val="tx"/>
                    </a:ext>
                  </a:extLst>
                </a:hlinkClick>
              </a:rPr>
              <a:t>Slidesgo</a:t>
            </a:r>
            <a:r>
              <a:rPr lang="en" sz="1300">
                <a:solidFill>
                  <a:schemeClr val="lt2"/>
                </a:solidFill>
                <a:latin typeface="Nunito"/>
                <a:ea typeface="Nunito"/>
                <a:cs typeface="Nunito"/>
                <a:sym typeface="Nunito"/>
              </a:rPr>
              <a:t>, including icons by </a:t>
            </a:r>
            <a:r>
              <a:rPr lang="en" sz="1300" b="1">
                <a:solidFill>
                  <a:schemeClr val="lt2"/>
                </a:solidFill>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300">
                <a:solidFill>
                  <a:schemeClr val="lt2"/>
                </a:solidFill>
                <a:latin typeface="Nunito"/>
                <a:ea typeface="Nunito"/>
                <a:cs typeface="Nunito"/>
                <a:sym typeface="Nunito"/>
              </a:rPr>
              <a:t>, and infographics &amp; images by </a:t>
            </a:r>
            <a:r>
              <a:rPr lang="en" sz="1300" b="1">
                <a:solidFill>
                  <a:schemeClr val="lt2"/>
                </a:solidFill>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Freepi</a:t>
            </a:r>
            <a:r>
              <a:rPr lang="en" sz="1300" b="1">
                <a:solidFill>
                  <a:schemeClr val="lt2"/>
                </a:solidFill>
                <a:latin typeface="Nunito"/>
                <a:ea typeface="Nunito"/>
                <a:cs typeface="Nunito"/>
                <a:sym typeface="Nunito"/>
              </a:rPr>
              <a:t>k</a:t>
            </a:r>
            <a:endParaRPr sz="1300" b="1">
              <a:solidFill>
                <a:schemeClr val="lt2"/>
              </a:solidFill>
              <a:latin typeface="Nunito"/>
              <a:ea typeface="Nunito"/>
              <a:cs typeface="Nunito"/>
              <a:sym typeface="Nunito"/>
            </a:endParaRPr>
          </a:p>
          <a:p>
            <a:pPr marL="0" lvl="0" indent="0" algn="ctr" rtl="0">
              <a:lnSpc>
                <a:spcPct val="100000"/>
              </a:lnSpc>
              <a:spcBef>
                <a:spcPts val="0"/>
              </a:spcBef>
              <a:spcAft>
                <a:spcPts val="0"/>
              </a:spcAft>
              <a:buNone/>
            </a:pPr>
            <a:r>
              <a:rPr lang="en" sz="1300">
                <a:solidFill>
                  <a:schemeClr val="lt2"/>
                </a:solidFill>
                <a:latin typeface="Nunito"/>
                <a:ea typeface="Nunito"/>
                <a:cs typeface="Nunito"/>
                <a:sym typeface="Nunito"/>
              </a:rPr>
              <a:t>Please keep this slide for atribuition</a:t>
            </a:r>
            <a:endParaRPr sz="1300" b="1">
              <a:solidFill>
                <a:schemeClr val="lt2"/>
              </a:solidFill>
              <a:latin typeface="Nunito"/>
              <a:ea typeface="Nunito"/>
              <a:cs typeface="Nunito"/>
              <a:sym typeface="Nuni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p:cSld name="CUSTOM_11">
    <p:bg>
      <p:bgPr>
        <a:solidFill>
          <a:schemeClr val="dk2"/>
        </a:solidFill>
        <a:effectLst/>
      </p:bgPr>
    </p:bg>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1pPr>
            <a:lvl2pPr lvl="1">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2pPr>
            <a:lvl3pPr lvl="2">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3pPr>
            <a:lvl4pPr lvl="3">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4pPr>
            <a:lvl5pPr lvl="4">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5pPr>
            <a:lvl6pPr lvl="5">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6pPr>
            <a:lvl7pPr lvl="6">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7pPr>
            <a:lvl8pPr lvl="7">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8pPr>
            <a:lvl9pPr lvl="8">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9pPr>
          </a:lstStyle>
          <a:p>
            <a:endParaRPr/>
          </a:p>
        </p:txBody>
      </p:sp>
      <p:sp>
        <p:nvSpPr>
          <p:cNvPr id="153" name="Google Shape;153;p24"/>
          <p:cNvSpPr txBox="1">
            <a:spLocks noGrp="1"/>
          </p:cNvSpPr>
          <p:nvPr>
            <p:ph type="title" idx="2"/>
          </p:nvPr>
        </p:nvSpPr>
        <p:spPr>
          <a:xfrm>
            <a:off x="713225" y="1472150"/>
            <a:ext cx="3856800" cy="582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600"/>
              <a:buFont typeface="Nunito"/>
              <a:buNone/>
              <a:defRPr sz="1600" b="1">
                <a:solidFill>
                  <a:schemeClr val="accent1"/>
                </a:solidFill>
                <a:latin typeface="Nunito"/>
                <a:ea typeface="Nunito"/>
                <a:cs typeface="Nunito"/>
                <a:sym typeface="Nunito"/>
              </a:defRPr>
            </a:lvl1pPr>
            <a:lvl2pPr lvl="1"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2pPr>
            <a:lvl3pPr lvl="2"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3pPr>
            <a:lvl4pPr lvl="3"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4pPr>
            <a:lvl5pPr lvl="4"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5pPr>
            <a:lvl6pPr lvl="5"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6pPr>
            <a:lvl7pPr lvl="6"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7pPr>
            <a:lvl8pPr lvl="7"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8pPr>
            <a:lvl9pPr lvl="8"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9pPr>
          </a:lstStyle>
          <a:p>
            <a:endParaRPr/>
          </a:p>
        </p:txBody>
      </p:sp>
      <p:sp>
        <p:nvSpPr>
          <p:cNvPr id="154" name="Google Shape;154;p24"/>
          <p:cNvSpPr txBox="1">
            <a:spLocks noGrp="1"/>
          </p:cNvSpPr>
          <p:nvPr>
            <p:ph type="subTitle" idx="1"/>
          </p:nvPr>
        </p:nvSpPr>
        <p:spPr>
          <a:xfrm>
            <a:off x="715200" y="1070600"/>
            <a:ext cx="7717500" cy="390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1pPr>
            <a:lvl2pPr lvl="1"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rtl="0">
              <a:spcBef>
                <a:spcPts val="1600"/>
              </a:spcBef>
              <a:spcAft>
                <a:spcPts val="160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
        <p:nvSpPr>
          <p:cNvPr id="155" name="Google Shape;155;p24"/>
          <p:cNvSpPr txBox="1">
            <a:spLocks noGrp="1"/>
          </p:cNvSpPr>
          <p:nvPr>
            <p:ph type="subTitle" idx="3"/>
          </p:nvPr>
        </p:nvSpPr>
        <p:spPr>
          <a:xfrm>
            <a:off x="715200" y="1890625"/>
            <a:ext cx="3856800" cy="2025900"/>
          </a:xfrm>
          <a:prstGeom prst="rect">
            <a:avLst/>
          </a:prstGeom>
        </p:spPr>
        <p:txBody>
          <a:bodyPr spcFirstLastPara="1" wrap="square" lIns="91425" tIns="91425" rIns="91425" bIns="91425" anchor="t" anchorCtr="0">
            <a:noAutofit/>
          </a:bodyPr>
          <a:lstStyle>
            <a:lvl1pPr marR="50800" lvl="0" rtl="0">
              <a:spcBef>
                <a:spcPts val="0"/>
              </a:spcBef>
              <a:spcAft>
                <a:spcPts val="0"/>
              </a:spcAft>
              <a:buClr>
                <a:schemeClr val="lt2"/>
              </a:buClr>
              <a:buSzPts val="1300"/>
              <a:buFont typeface="Nunito"/>
              <a:buNone/>
              <a:defRPr sz="1200">
                <a:solidFill>
                  <a:schemeClr val="lt2"/>
                </a:solidFill>
                <a:latin typeface="Nunito"/>
                <a:ea typeface="Nunito"/>
                <a:cs typeface="Nunito"/>
                <a:sym typeface="Nunito"/>
              </a:defRPr>
            </a:lvl1pPr>
            <a:lvl2pPr lvl="1" rtl="0">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rtl="0">
              <a:spcBef>
                <a:spcPts val="1600"/>
              </a:spcBef>
              <a:spcAft>
                <a:spcPts val="160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
        <p:nvSpPr>
          <p:cNvPr id="156" name="Google Shape;156;p24"/>
          <p:cNvSpPr txBox="1">
            <a:spLocks noGrp="1"/>
          </p:cNvSpPr>
          <p:nvPr>
            <p:ph type="title" idx="4"/>
          </p:nvPr>
        </p:nvSpPr>
        <p:spPr>
          <a:xfrm>
            <a:off x="715200" y="3590125"/>
            <a:ext cx="3856800" cy="582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600"/>
              <a:buFont typeface="Nunito"/>
              <a:buNone/>
              <a:defRPr sz="1600" b="1">
                <a:solidFill>
                  <a:schemeClr val="accent1"/>
                </a:solidFill>
                <a:latin typeface="Nunito"/>
                <a:ea typeface="Nunito"/>
                <a:cs typeface="Nunito"/>
                <a:sym typeface="Nunito"/>
              </a:defRPr>
            </a:lvl1pPr>
            <a:lvl2pPr lvl="1"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2pPr>
            <a:lvl3pPr lvl="2"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3pPr>
            <a:lvl4pPr lvl="3"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4pPr>
            <a:lvl5pPr lvl="4"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5pPr>
            <a:lvl6pPr lvl="5"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6pPr>
            <a:lvl7pPr lvl="6"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7pPr>
            <a:lvl8pPr lvl="7"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8pPr>
            <a:lvl9pPr lvl="8"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9pPr>
          </a:lstStyle>
          <a:p>
            <a:endParaRPr/>
          </a:p>
        </p:txBody>
      </p:sp>
      <p:sp>
        <p:nvSpPr>
          <p:cNvPr id="157" name="Google Shape;157;p24"/>
          <p:cNvSpPr txBox="1">
            <a:spLocks noGrp="1"/>
          </p:cNvSpPr>
          <p:nvPr>
            <p:ph type="subTitle" idx="5"/>
          </p:nvPr>
        </p:nvSpPr>
        <p:spPr>
          <a:xfrm>
            <a:off x="4572000" y="1890625"/>
            <a:ext cx="3856800" cy="1623300"/>
          </a:xfrm>
          <a:prstGeom prst="rect">
            <a:avLst/>
          </a:prstGeom>
        </p:spPr>
        <p:txBody>
          <a:bodyPr spcFirstLastPara="1" wrap="square" lIns="91425" tIns="91425" rIns="91425" bIns="91425" anchor="t" anchorCtr="0">
            <a:noAutofit/>
          </a:bodyPr>
          <a:lstStyle>
            <a:lvl1pPr marR="50800" lvl="0" rtl="0">
              <a:spcBef>
                <a:spcPts val="0"/>
              </a:spcBef>
              <a:spcAft>
                <a:spcPts val="0"/>
              </a:spcAft>
              <a:buClr>
                <a:schemeClr val="lt2"/>
              </a:buClr>
              <a:buSzPts val="1300"/>
              <a:buFont typeface="Nunito"/>
              <a:buNone/>
              <a:defRPr sz="1200">
                <a:solidFill>
                  <a:schemeClr val="lt2"/>
                </a:solidFill>
                <a:latin typeface="Proxima Nova"/>
                <a:ea typeface="Proxima Nova"/>
                <a:cs typeface="Proxima Nova"/>
                <a:sym typeface="Proxima Nova"/>
              </a:defRPr>
            </a:lvl1pPr>
            <a:lvl2pPr lvl="1" rtl="0">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rtl="0">
              <a:spcBef>
                <a:spcPts val="1600"/>
              </a:spcBef>
              <a:spcAft>
                <a:spcPts val="160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
        <p:nvSpPr>
          <p:cNvPr id="158" name="Google Shape;158;p24"/>
          <p:cNvSpPr txBox="1">
            <a:spLocks noGrp="1"/>
          </p:cNvSpPr>
          <p:nvPr>
            <p:ph type="subTitle" idx="6"/>
          </p:nvPr>
        </p:nvSpPr>
        <p:spPr>
          <a:xfrm>
            <a:off x="715200" y="3988825"/>
            <a:ext cx="3856800" cy="619800"/>
          </a:xfrm>
          <a:prstGeom prst="rect">
            <a:avLst/>
          </a:prstGeom>
        </p:spPr>
        <p:txBody>
          <a:bodyPr spcFirstLastPara="1" wrap="square" lIns="91425" tIns="91425" rIns="91425" bIns="91425" anchor="t" anchorCtr="0">
            <a:noAutofit/>
          </a:bodyPr>
          <a:lstStyle>
            <a:lvl1pPr marR="50800" lvl="0" rtl="0">
              <a:spcBef>
                <a:spcPts val="0"/>
              </a:spcBef>
              <a:spcAft>
                <a:spcPts val="0"/>
              </a:spcAft>
              <a:buClr>
                <a:schemeClr val="lt2"/>
              </a:buClr>
              <a:buSzPts val="1300"/>
              <a:buFont typeface="Nunito"/>
              <a:buNone/>
              <a:defRPr sz="1200">
                <a:solidFill>
                  <a:schemeClr val="lt2"/>
                </a:solidFill>
                <a:latin typeface="Nunito"/>
                <a:ea typeface="Nunito"/>
                <a:cs typeface="Nunito"/>
                <a:sym typeface="Nunito"/>
              </a:defRPr>
            </a:lvl1pPr>
            <a:lvl2pPr lvl="1" rtl="0">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rtl="0">
              <a:spcBef>
                <a:spcPts val="1600"/>
              </a:spcBef>
              <a:spcAft>
                <a:spcPts val="160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CUSTOM_12">
    <p:bg>
      <p:bgPr>
        <a:solidFill>
          <a:schemeClr val="dk2"/>
        </a:solidFill>
        <a:effectLst/>
      </p:bgPr>
    </p:bg>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713225" y="539500"/>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b="1">
                <a:solidFill>
                  <a:schemeClr val="accent5"/>
                </a:solidFill>
                <a:latin typeface="EB Garamond"/>
                <a:ea typeface="EB Garamond"/>
                <a:cs typeface="EB Garamond"/>
                <a:sym typeface="EB Garamo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1" name="Google Shape;161;p25"/>
          <p:cNvSpPr txBox="1">
            <a:spLocks noGrp="1"/>
          </p:cNvSpPr>
          <p:nvPr>
            <p:ph type="title" idx="2"/>
          </p:nvPr>
        </p:nvSpPr>
        <p:spPr>
          <a:xfrm>
            <a:off x="713225" y="1700750"/>
            <a:ext cx="3856800" cy="582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600"/>
              <a:buFont typeface="Nunito"/>
              <a:buNone/>
              <a:defRPr sz="1600" b="1">
                <a:solidFill>
                  <a:schemeClr val="accent1"/>
                </a:solidFill>
                <a:latin typeface="Nunito"/>
                <a:ea typeface="Nunito"/>
                <a:cs typeface="Nunito"/>
                <a:sym typeface="Nunito"/>
              </a:defRPr>
            </a:lvl1pPr>
            <a:lvl2pPr lvl="1"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2pPr>
            <a:lvl3pPr lvl="2"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3pPr>
            <a:lvl4pPr lvl="3"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4pPr>
            <a:lvl5pPr lvl="4"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5pPr>
            <a:lvl6pPr lvl="5"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6pPr>
            <a:lvl7pPr lvl="6"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7pPr>
            <a:lvl8pPr lvl="7"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8pPr>
            <a:lvl9pPr lvl="8"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9pPr>
          </a:lstStyle>
          <a:p>
            <a:endParaRPr/>
          </a:p>
        </p:txBody>
      </p:sp>
      <p:sp>
        <p:nvSpPr>
          <p:cNvPr id="162" name="Google Shape;162;p25"/>
          <p:cNvSpPr txBox="1">
            <a:spLocks noGrp="1"/>
          </p:cNvSpPr>
          <p:nvPr>
            <p:ph type="subTitle" idx="1"/>
          </p:nvPr>
        </p:nvSpPr>
        <p:spPr>
          <a:xfrm>
            <a:off x="715200" y="2119225"/>
            <a:ext cx="3856800" cy="1391400"/>
          </a:xfrm>
          <a:prstGeom prst="rect">
            <a:avLst/>
          </a:prstGeom>
        </p:spPr>
        <p:txBody>
          <a:bodyPr spcFirstLastPara="1" wrap="square" lIns="91425" tIns="91425" rIns="91425" bIns="91425" anchor="t" anchorCtr="0">
            <a:noAutofit/>
          </a:bodyPr>
          <a:lstStyle>
            <a:lvl1pPr marR="50800" lvl="0" rtl="0">
              <a:spcBef>
                <a:spcPts val="0"/>
              </a:spcBef>
              <a:spcAft>
                <a:spcPts val="0"/>
              </a:spcAft>
              <a:buClr>
                <a:schemeClr val="lt2"/>
              </a:buClr>
              <a:buSzPts val="1300"/>
              <a:buFont typeface="Nunito"/>
              <a:buNone/>
              <a:defRPr sz="1200">
                <a:solidFill>
                  <a:schemeClr val="lt2"/>
                </a:solidFill>
                <a:latin typeface="Nanum Gothic"/>
                <a:ea typeface="Nanum Gothic"/>
                <a:cs typeface="Nanum Gothic"/>
                <a:sym typeface="Nanum Gothic"/>
              </a:defRPr>
            </a:lvl1pPr>
            <a:lvl2pPr lvl="1" rtl="0">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rtl="0">
              <a:spcBef>
                <a:spcPts val="1600"/>
              </a:spcBef>
              <a:spcAft>
                <a:spcPts val="160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
        <p:nvSpPr>
          <p:cNvPr id="163" name="Google Shape;163;p25"/>
          <p:cNvSpPr txBox="1">
            <a:spLocks noGrp="1"/>
          </p:cNvSpPr>
          <p:nvPr>
            <p:ph type="title" idx="3"/>
          </p:nvPr>
        </p:nvSpPr>
        <p:spPr>
          <a:xfrm>
            <a:off x="4572000" y="1700750"/>
            <a:ext cx="3856800" cy="582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600"/>
              <a:buFont typeface="Nunito"/>
              <a:buNone/>
              <a:defRPr sz="1600" b="1">
                <a:solidFill>
                  <a:schemeClr val="accent1"/>
                </a:solidFill>
                <a:latin typeface="Nunito"/>
                <a:ea typeface="Nunito"/>
                <a:cs typeface="Nunito"/>
                <a:sym typeface="Nunito"/>
              </a:defRPr>
            </a:lvl1pPr>
            <a:lvl2pPr lvl="1"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2pPr>
            <a:lvl3pPr lvl="2"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3pPr>
            <a:lvl4pPr lvl="3"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4pPr>
            <a:lvl5pPr lvl="4"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5pPr>
            <a:lvl6pPr lvl="5"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6pPr>
            <a:lvl7pPr lvl="6"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7pPr>
            <a:lvl8pPr lvl="7"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8pPr>
            <a:lvl9pPr lvl="8"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9pPr>
          </a:lstStyle>
          <a:p>
            <a:endParaRPr/>
          </a:p>
        </p:txBody>
      </p:sp>
      <p:sp>
        <p:nvSpPr>
          <p:cNvPr id="164" name="Google Shape;164;p25"/>
          <p:cNvSpPr txBox="1">
            <a:spLocks noGrp="1"/>
          </p:cNvSpPr>
          <p:nvPr>
            <p:ph type="subTitle" idx="4"/>
          </p:nvPr>
        </p:nvSpPr>
        <p:spPr>
          <a:xfrm>
            <a:off x="4573975" y="2119225"/>
            <a:ext cx="3856800" cy="1391400"/>
          </a:xfrm>
          <a:prstGeom prst="rect">
            <a:avLst/>
          </a:prstGeom>
        </p:spPr>
        <p:txBody>
          <a:bodyPr spcFirstLastPara="1" wrap="square" lIns="91425" tIns="91425" rIns="91425" bIns="91425" anchor="t" anchorCtr="0">
            <a:noAutofit/>
          </a:bodyPr>
          <a:lstStyle>
            <a:lvl1pPr marR="50800" lvl="0" rtl="0">
              <a:spcBef>
                <a:spcPts val="0"/>
              </a:spcBef>
              <a:spcAft>
                <a:spcPts val="0"/>
              </a:spcAft>
              <a:buClr>
                <a:schemeClr val="lt2"/>
              </a:buClr>
              <a:buSzPts val="1300"/>
              <a:buFont typeface="Nunito"/>
              <a:buNone/>
              <a:defRPr sz="1200">
                <a:solidFill>
                  <a:schemeClr val="lt2"/>
                </a:solidFill>
                <a:latin typeface="Nanum Gothic"/>
                <a:ea typeface="Nanum Gothic"/>
                <a:cs typeface="Nanum Gothic"/>
                <a:sym typeface="Nanum Gothic"/>
              </a:defRPr>
            </a:lvl1pPr>
            <a:lvl2pPr lvl="1" rtl="0">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rtl="0">
              <a:spcBef>
                <a:spcPts val="1600"/>
              </a:spcBef>
              <a:spcAft>
                <a:spcPts val="160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p:cSld name="CUSTOM_13">
    <p:bg>
      <p:bgPr>
        <a:solidFill>
          <a:schemeClr val="dk2"/>
        </a:solidFill>
        <a:effectLst/>
      </p:bgPr>
    </p:bg>
    <p:spTree>
      <p:nvGrpSpPr>
        <p:cNvPr id="1" name="Shape 165"/>
        <p:cNvGrpSpPr/>
        <p:nvPr/>
      </p:nvGrpSpPr>
      <p:grpSpPr>
        <a:xfrm>
          <a:off x="0" y="0"/>
          <a:ext cx="0" cy="0"/>
          <a:chOff x="0" y="0"/>
          <a:chExt cx="0" cy="0"/>
        </a:xfrm>
      </p:grpSpPr>
      <p:grpSp>
        <p:nvGrpSpPr>
          <p:cNvPr id="166" name="Google Shape;166;p26"/>
          <p:cNvGrpSpPr/>
          <p:nvPr/>
        </p:nvGrpSpPr>
        <p:grpSpPr>
          <a:xfrm>
            <a:off x="8033425" y="4277349"/>
            <a:ext cx="604655" cy="482923"/>
            <a:chOff x="5879425" y="4466724"/>
            <a:chExt cx="604655" cy="482923"/>
          </a:xfrm>
        </p:grpSpPr>
        <p:sp>
          <p:nvSpPr>
            <p:cNvPr id="167" name="Google Shape;167;p26"/>
            <p:cNvSpPr/>
            <p:nvPr/>
          </p:nvSpPr>
          <p:spPr>
            <a:xfrm>
              <a:off x="5979344" y="4466724"/>
              <a:ext cx="268963" cy="218565"/>
            </a:xfrm>
            <a:custGeom>
              <a:avLst/>
              <a:gdLst/>
              <a:ahLst/>
              <a:cxnLst/>
              <a:rect l="l" t="t" r="r" b="b"/>
              <a:pathLst>
                <a:path w="69906" h="56807" extrusionOk="0">
                  <a:moveTo>
                    <a:pt x="28194" y="467"/>
                  </a:moveTo>
                  <a:cubicBezTo>
                    <a:pt x="28200" y="467"/>
                    <a:pt x="28206" y="468"/>
                    <a:pt x="28211" y="471"/>
                  </a:cubicBezTo>
                  <a:cubicBezTo>
                    <a:pt x="28243" y="471"/>
                    <a:pt x="28260" y="502"/>
                    <a:pt x="28275" y="519"/>
                  </a:cubicBezTo>
                  <a:cubicBezTo>
                    <a:pt x="28260" y="534"/>
                    <a:pt x="28228" y="550"/>
                    <a:pt x="28196" y="566"/>
                  </a:cubicBezTo>
                  <a:lnTo>
                    <a:pt x="28133" y="502"/>
                  </a:lnTo>
                  <a:cubicBezTo>
                    <a:pt x="28145" y="490"/>
                    <a:pt x="28169" y="467"/>
                    <a:pt x="28194" y="467"/>
                  </a:cubicBezTo>
                  <a:close/>
                  <a:moveTo>
                    <a:pt x="24640" y="1166"/>
                  </a:moveTo>
                  <a:cubicBezTo>
                    <a:pt x="24703" y="1166"/>
                    <a:pt x="24782" y="1198"/>
                    <a:pt x="24814" y="1246"/>
                  </a:cubicBezTo>
                  <a:cubicBezTo>
                    <a:pt x="24877" y="1309"/>
                    <a:pt x="24782" y="1482"/>
                    <a:pt x="24671" y="1482"/>
                  </a:cubicBezTo>
                  <a:lnTo>
                    <a:pt x="24513" y="1482"/>
                  </a:lnTo>
                  <a:cubicBezTo>
                    <a:pt x="24418" y="1467"/>
                    <a:pt x="24371" y="1467"/>
                    <a:pt x="24340" y="1451"/>
                  </a:cubicBezTo>
                  <a:cubicBezTo>
                    <a:pt x="24292" y="1419"/>
                    <a:pt x="24213" y="1387"/>
                    <a:pt x="24197" y="1324"/>
                  </a:cubicBezTo>
                  <a:cubicBezTo>
                    <a:pt x="24165" y="1246"/>
                    <a:pt x="24245" y="1229"/>
                    <a:pt x="24340" y="1229"/>
                  </a:cubicBezTo>
                  <a:cubicBezTo>
                    <a:pt x="24435" y="1229"/>
                    <a:pt x="24545" y="1166"/>
                    <a:pt x="24640" y="1166"/>
                  </a:cubicBezTo>
                  <a:close/>
                  <a:moveTo>
                    <a:pt x="22254" y="1609"/>
                  </a:moveTo>
                  <a:lnTo>
                    <a:pt x="22317" y="1657"/>
                  </a:lnTo>
                  <a:lnTo>
                    <a:pt x="22237" y="1672"/>
                  </a:lnTo>
                  <a:lnTo>
                    <a:pt x="22237" y="1672"/>
                  </a:lnTo>
                  <a:lnTo>
                    <a:pt x="22254" y="1609"/>
                  </a:lnTo>
                  <a:close/>
                  <a:moveTo>
                    <a:pt x="26301" y="1397"/>
                  </a:moveTo>
                  <a:cubicBezTo>
                    <a:pt x="26379" y="1397"/>
                    <a:pt x="26466" y="1408"/>
                    <a:pt x="26599" y="1419"/>
                  </a:cubicBezTo>
                  <a:cubicBezTo>
                    <a:pt x="26458" y="1545"/>
                    <a:pt x="26378" y="1625"/>
                    <a:pt x="26300" y="1672"/>
                  </a:cubicBezTo>
                  <a:cubicBezTo>
                    <a:pt x="26294" y="1674"/>
                    <a:pt x="26288" y="1675"/>
                    <a:pt x="26282" y="1675"/>
                  </a:cubicBezTo>
                  <a:cubicBezTo>
                    <a:pt x="26231" y="1675"/>
                    <a:pt x="26153" y="1620"/>
                    <a:pt x="26125" y="1577"/>
                  </a:cubicBezTo>
                  <a:cubicBezTo>
                    <a:pt x="26078" y="1499"/>
                    <a:pt x="26125" y="1404"/>
                    <a:pt x="26205" y="1404"/>
                  </a:cubicBezTo>
                  <a:cubicBezTo>
                    <a:pt x="26237" y="1399"/>
                    <a:pt x="26268" y="1397"/>
                    <a:pt x="26301" y="1397"/>
                  </a:cubicBezTo>
                  <a:close/>
                  <a:moveTo>
                    <a:pt x="42082" y="2188"/>
                  </a:moveTo>
                  <a:cubicBezTo>
                    <a:pt x="42497" y="2188"/>
                    <a:pt x="42902" y="2299"/>
                    <a:pt x="43289" y="2573"/>
                  </a:cubicBezTo>
                  <a:cubicBezTo>
                    <a:pt x="42965" y="2643"/>
                    <a:pt x="42709" y="2682"/>
                    <a:pt x="42474" y="2682"/>
                  </a:cubicBezTo>
                  <a:cubicBezTo>
                    <a:pt x="42229" y="2682"/>
                    <a:pt x="42007" y="2639"/>
                    <a:pt x="41757" y="2542"/>
                  </a:cubicBezTo>
                  <a:cubicBezTo>
                    <a:pt x="41548" y="2467"/>
                    <a:pt x="41339" y="2462"/>
                    <a:pt x="41130" y="2462"/>
                  </a:cubicBezTo>
                  <a:lnTo>
                    <a:pt x="41130" y="2462"/>
                  </a:lnTo>
                  <a:cubicBezTo>
                    <a:pt x="41167" y="2403"/>
                    <a:pt x="41195" y="2333"/>
                    <a:pt x="41235" y="2321"/>
                  </a:cubicBezTo>
                  <a:cubicBezTo>
                    <a:pt x="41520" y="2238"/>
                    <a:pt x="41803" y="2188"/>
                    <a:pt x="42082" y="2188"/>
                  </a:cubicBezTo>
                  <a:close/>
                  <a:moveTo>
                    <a:pt x="39401" y="2241"/>
                  </a:moveTo>
                  <a:cubicBezTo>
                    <a:pt x="39791" y="2241"/>
                    <a:pt x="40179" y="2252"/>
                    <a:pt x="40556" y="2399"/>
                  </a:cubicBezTo>
                  <a:cubicBezTo>
                    <a:pt x="40716" y="2457"/>
                    <a:pt x="40904" y="2462"/>
                    <a:pt x="41068" y="2487"/>
                  </a:cubicBezTo>
                  <a:lnTo>
                    <a:pt x="41068" y="2487"/>
                  </a:lnTo>
                  <a:cubicBezTo>
                    <a:pt x="40963" y="2587"/>
                    <a:pt x="40844" y="2668"/>
                    <a:pt x="40697" y="2668"/>
                  </a:cubicBezTo>
                  <a:cubicBezTo>
                    <a:pt x="40606" y="2677"/>
                    <a:pt x="40519" y="2686"/>
                    <a:pt x="40432" y="2686"/>
                  </a:cubicBezTo>
                  <a:cubicBezTo>
                    <a:pt x="40369" y="2686"/>
                    <a:pt x="40306" y="2682"/>
                    <a:pt x="40240" y="2668"/>
                  </a:cubicBezTo>
                  <a:cubicBezTo>
                    <a:pt x="39876" y="2605"/>
                    <a:pt x="39496" y="2542"/>
                    <a:pt x="39133" y="2462"/>
                  </a:cubicBezTo>
                  <a:cubicBezTo>
                    <a:pt x="39102" y="2462"/>
                    <a:pt x="39070" y="2415"/>
                    <a:pt x="39070" y="2384"/>
                  </a:cubicBezTo>
                  <a:cubicBezTo>
                    <a:pt x="39054" y="2304"/>
                    <a:pt x="39102" y="2241"/>
                    <a:pt x="39197" y="2241"/>
                  </a:cubicBezTo>
                  <a:cubicBezTo>
                    <a:pt x="39265" y="2241"/>
                    <a:pt x="39333" y="2241"/>
                    <a:pt x="39401" y="2241"/>
                  </a:cubicBezTo>
                  <a:close/>
                  <a:moveTo>
                    <a:pt x="18227" y="2340"/>
                  </a:moveTo>
                  <a:cubicBezTo>
                    <a:pt x="18398" y="2340"/>
                    <a:pt x="18545" y="2481"/>
                    <a:pt x="18570" y="2683"/>
                  </a:cubicBezTo>
                  <a:cubicBezTo>
                    <a:pt x="18570" y="2732"/>
                    <a:pt x="18524" y="2842"/>
                    <a:pt x="18476" y="2842"/>
                  </a:cubicBezTo>
                  <a:cubicBezTo>
                    <a:pt x="18223" y="2905"/>
                    <a:pt x="17970" y="2936"/>
                    <a:pt x="17717" y="2968"/>
                  </a:cubicBezTo>
                  <a:cubicBezTo>
                    <a:pt x="17661" y="2971"/>
                    <a:pt x="17605" y="2973"/>
                    <a:pt x="17550" y="2973"/>
                  </a:cubicBezTo>
                  <a:cubicBezTo>
                    <a:pt x="17344" y="2973"/>
                    <a:pt x="17146" y="2945"/>
                    <a:pt x="16958" y="2858"/>
                  </a:cubicBezTo>
                  <a:cubicBezTo>
                    <a:pt x="16927" y="2842"/>
                    <a:pt x="16927" y="2795"/>
                    <a:pt x="16927" y="2747"/>
                  </a:cubicBezTo>
                  <a:cubicBezTo>
                    <a:pt x="16927" y="2715"/>
                    <a:pt x="16943" y="2683"/>
                    <a:pt x="16958" y="2668"/>
                  </a:cubicBezTo>
                  <a:cubicBezTo>
                    <a:pt x="16975" y="2637"/>
                    <a:pt x="17021" y="2605"/>
                    <a:pt x="17038" y="2605"/>
                  </a:cubicBezTo>
                  <a:cubicBezTo>
                    <a:pt x="17082" y="2601"/>
                    <a:pt x="17127" y="2600"/>
                    <a:pt x="17171" y="2600"/>
                  </a:cubicBezTo>
                  <a:cubicBezTo>
                    <a:pt x="17246" y="2600"/>
                    <a:pt x="17319" y="2603"/>
                    <a:pt x="17392" y="2603"/>
                  </a:cubicBezTo>
                  <a:cubicBezTo>
                    <a:pt x="17460" y="2603"/>
                    <a:pt x="17526" y="2600"/>
                    <a:pt x="17590" y="2589"/>
                  </a:cubicBezTo>
                  <a:cubicBezTo>
                    <a:pt x="17765" y="2542"/>
                    <a:pt x="17923" y="2431"/>
                    <a:pt x="18096" y="2367"/>
                  </a:cubicBezTo>
                  <a:cubicBezTo>
                    <a:pt x="18140" y="2348"/>
                    <a:pt x="18185" y="2340"/>
                    <a:pt x="18227" y="2340"/>
                  </a:cubicBezTo>
                  <a:close/>
                  <a:moveTo>
                    <a:pt x="20933" y="2546"/>
                  </a:moveTo>
                  <a:cubicBezTo>
                    <a:pt x="21076" y="2546"/>
                    <a:pt x="21212" y="2587"/>
                    <a:pt x="21320" y="2683"/>
                  </a:cubicBezTo>
                  <a:cubicBezTo>
                    <a:pt x="21368" y="2732"/>
                    <a:pt x="21415" y="2810"/>
                    <a:pt x="21400" y="2873"/>
                  </a:cubicBezTo>
                  <a:cubicBezTo>
                    <a:pt x="21400" y="2936"/>
                    <a:pt x="21337" y="3000"/>
                    <a:pt x="21274" y="3031"/>
                  </a:cubicBezTo>
                  <a:cubicBezTo>
                    <a:pt x="21210" y="3079"/>
                    <a:pt x="21131" y="3079"/>
                    <a:pt x="21052" y="3094"/>
                  </a:cubicBezTo>
                  <a:cubicBezTo>
                    <a:pt x="20863" y="3079"/>
                    <a:pt x="20751" y="2968"/>
                    <a:pt x="20705" y="2732"/>
                  </a:cubicBezTo>
                  <a:cubicBezTo>
                    <a:pt x="20705" y="2683"/>
                    <a:pt x="20751" y="2573"/>
                    <a:pt x="20800" y="2557"/>
                  </a:cubicBezTo>
                  <a:cubicBezTo>
                    <a:pt x="20844" y="2550"/>
                    <a:pt x="20889" y="2546"/>
                    <a:pt x="20933" y="2546"/>
                  </a:cubicBezTo>
                  <a:close/>
                  <a:moveTo>
                    <a:pt x="42456" y="2891"/>
                  </a:moveTo>
                  <a:cubicBezTo>
                    <a:pt x="42567" y="2891"/>
                    <a:pt x="42675" y="2911"/>
                    <a:pt x="42784" y="2953"/>
                  </a:cubicBezTo>
                  <a:cubicBezTo>
                    <a:pt x="42815" y="2953"/>
                    <a:pt x="42863" y="3016"/>
                    <a:pt x="42863" y="3016"/>
                  </a:cubicBezTo>
                  <a:cubicBezTo>
                    <a:pt x="42832" y="3079"/>
                    <a:pt x="42800" y="3142"/>
                    <a:pt x="42737" y="3158"/>
                  </a:cubicBezTo>
                  <a:cubicBezTo>
                    <a:pt x="42689" y="3189"/>
                    <a:pt x="42610" y="3189"/>
                    <a:pt x="42484" y="3189"/>
                  </a:cubicBezTo>
                  <a:cubicBezTo>
                    <a:pt x="42389" y="3174"/>
                    <a:pt x="42246" y="3126"/>
                    <a:pt x="42120" y="3079"/>
                  </a:cubicBezTo>
                  <a:cubicBezTo>
                    <a:pt x="42105" y="3079"/>
                    <a:pt x="42073" y="3031"/>
                    <a:pt x="42073" y="3000"/>
                  </a:cubicBezTo>
                  <a:cubicBezTo>
                    <a:pt x="42088" y="2968"/>
                    <a:pt x="42120" y="2936"/>
                    <a:pt x="42152" y="2936"/>
                  </a:cubicBezTo>
                  <a:cubicBezTo>
                    <a:pt x="42256" y="2907"/>
                    <a:pt x="42357" y="2891"/>
                    <a:pt x="42456" y="2891"/>
                  </a:cubicBezTo>
                  <a:close/>
                  <a:moveTo>
                    <a:pt x="53674" y="3569"/>
                  </a:moveTo>
                  <a:cubicBezTo>
                    <a:pt x="53663" y="3579"/>
                    <a:pt x="53652" y="3588"/>
                    <a:pt x="53642" y="3597"/>
                  </a:cubicBezTo>
                  <a:lnTo>
                    <a:pt x="53642" y="3597"/>
                  </a:lnTo>
                  <a:cubicBezTo>
                    <a:pt x="53642" y="3598"/>
                    <a:pt x="53642" y="3599"/>
                    <a:pt x="53642" y="3600"/>
                  </a:cubicBezTo>
                  <a:lnTo>
                    <a:pt x="53674" y="3569"/>
                  </a:lnTo>
                  <a:close/>
                  <a:moveTo>
                    <a:pt x="46071" y="4344"/>
                  </a:moveTo>
                  <a:cubicBezTo>
                    <a:pt x="46134" y="4359"/>
                    <a:pt x="46198" y="4390"/>
                    <a:pt x="46261" y="4407"/>
                  </a:cubicBezTo>
                  <a:cubicBezTo>
                    <a:pt x="46229" y="4470"/>
                    <a:pt x="46214" y="4548"/>
                    <a:pt x="46166" y="4565"/>
                  </a:cubicBezTo>
                  <a:cubicBezTo>
                    <a:pt x="46158" y="4568"/>
                    <a:pt x="46148" y="4569"/>
                    <a:pt x="46138" y="4569"/>
                  </a:cubicBezTo>
                  <a:cubicBezTo>
                    <a:pt x="46088" y="4569"/>
                    <a:pt x="46019" y="4540"/>
                    <a:pt x="45993" y="4502"/>
                  </a:cubicBezTo>
                  <a:cubicBezTo>
                    <a:pt x="45945" y="4422"/>
                    <a:pt x="45976" y="4359"/>
                    <a:pt x="46071" y="4344"/>
                  </a:cubicBezTo>
                  <a:close/>
                  <a:moveTo>
                    <a:pt x="47946" y="4790"/>
                  </a:moveTo>
                  <a:cubicBezTo>
                    <a:pt x="47964" y="4790"/>
                    <a:pt x="47984" y="4794"/>
                    <a:pt x="47999" y="4801"/>
                  </a:cubicBezTo>
                  <a:cubicBezTo>
                    <a:pt x="48016" y="4801"/>
                    <a:pt x="48031" y="4833"/>
                    <a:pt x="48047" y="4865"/>
                  </a:cubicBezTo>
                  <a:cubicBezTo>
                    <a:pt x="48016" y="4881"/>
                    <a:pt x="47984" y="4913"/>
                    <a:pt x="47968" y="4913"/>
                  </a:cubicBezTo>
                  <a:cubicBezTo>
                    <a:pt x="47873" y="4896"/>
                    <a:pt x="47841" y="4865"/>
                    <a:pt x="47905" y="4801"/>
                  </a:cubicBezTo>
                  <a:cubicBezTo>
                    <a:pt x="47913" y="4794"/>
                    <a:pt x="47929" y="4790"/>
                    <a:pt x="47946" y="4790"/>
                  </a:cubicBezTo>
                  <a:close/>
                  <a:moveTo>
                    <a:pt x="33602" y="5750"/>
                  </a:moveTo>
                  <a:lnTo>
                    <a:pt x="33648" y="5766"/>
                  </a:lnTo>
                  <a:lnTo>
                    <a:pt x="33617" y="5813"/>
                  </a:lnTo>
                  <a:lnTo>
                    <a:pt x="33602" y="5750"/>
                  </a:lnTo>
                  <a:close/>
                  <a:moveTo>
                    <a:pt x="45803" y="5102"/>
                  </a:moveTo>
                  <a:cubicBezTo>
                    <a:pt x="46214" y="5181"/>
                    <a:pt x="46562" y="5402"/>
                    <a:pt x="46815" y="5734"/>
                  </a:cubicBezTo>
                  <a:cubicBezTo>
                    <a:pt x="46846" y="5781"/>
                    <a:pt x="46846" y="5876"/>
                    <a:pt x="46815" y="5939"/>
                  </a:cubicBezTo>
                  <a:cubicBezTo>
                    <a:pt x="46783" y="5987"/>
                    <a:pt x="46688" y="6003"/>
                    <a:pt x="46625" y="6051"/>
                  </a:cubicBezTo>
                  <a:cubicBezTo>
                    <a:pt x="46246" y="5987"/>
                    <a:pt x="45945" y="5750"/>
                    <a:pt x="45660" y="5513"/>
                  </a:cubicBezTo>
                  <a:cubicBezTo>
                    <a:pt x="45645" y="5497"/>
                    <a:pt x="45613" y="5450"/>
                    <a:pt x="45613" y="5418"/>
                  </a:cubicBezTo>
                  <a:cubicBezTo>
                    <a:pt x="45597" y="5339"/>
                    <a:pt x="45582" y="5260"/>
                    <a:pt x="45613" y="5212"/>
                  </a:cubicBezTo>
                  <a:cubicBezTo>
                    <a:pt x="45645" y="5149"/>
                    <a:pt x="45740" y="5102"/>
                    <a:pt x="45803" y="5102"/>
                  </a:cubicBezTo>
                  <a:close/>
                  <a:moveTo>
                    <a:pt x="15837" y="5181"/>
                  </a:moveTo>
                  <a:cubicBezTo>
                    <a:pt x="16184" y="5197"/>
                    <a:pt x="16279" y="5339"/>
                    <a:pt x="16184" y="5560"/>
                  </a:cubicBezTo>
                  <a:cubicBezTo>
                    <a:pt x="16136" y="5655"/>
                    <a:pt x="16058" y="5734"/>
                    <a:pt x="16010" y="5829"/>
                  </a:cubicBezTo>
                  <a:cubicBezTo>
                    <a:pt x="15978" y="5893"/>
                    <a:pt x="15995" y="5971"/>
                    <a:pt x="15978" y="6034"/>
                  </a:cubicBezTo>
                  <a:cubicBezTo>
                    <a:pt x="15952" y="6088"/>
                    <a:pt x="15838" y="6117"/>
                    <a:pt x="15736" y="6117"/>
                  </a:cubicBezTo>
                  <a:cubicBezTo>
                    <a:pt x="15659" y="6117"/>
                    <a:pt x="15588" y="6100"/>
                    <a:pt x="15567" y="6066"/>
                  </a:cubicBezTo>
                  <a:cubicBezTo>
                    <a:pt x="15473" y="5861"/>
                    <a:pt x="15378" y="5671"/>
                    <a:pt x="15315" y="5465"/>
                  </a:cubicBezTo>
                  <a:cubicBezTo>
                    <a:pt x="15299" y="5418"/>
                    <a:pt x="15363" y="5307"/>
                    <a:pt x="15409" y="5292"/>
                  </a:cubicBezTo>
                  <a:cubicBezTo>
                    <a:pt x="15584" y="5229"/>
                    <a:pt x="15774" y="5197"/>
                    <a:pt x="15837" y="5181"/>
                  </a:cubicBezTo>
                  <a:close/>
                  <a:moveTo>
                    <a:pt x="48047" y="5450"/>
                  </a:moveTo>
                  <a:cubicBezTo>
                    <a:pt x="48284" y="5450"/>
                    <a:pt x="48490" y="5545"/>
                    <a:pt x="48680" y="5686"/>
                  </a:cubicBezTo>
                  <a:lnTo>
                    <a:pt x="48648" y="5655"/>
                  </a:lnTo>
                  <a:cubicBezTo>
                    <a:pt x="49249" y="5655"/>
                    <a:pt x="49675" y="6019"/>
                    <a:pt x="50086" y="6413"/>
                  </a:cubicBezTo>
                  <a:cubicBezTo>
                    <a:pt x="50102" y="6445"/>
                    <a:pt x="50070" y="6540"/>
                    <a:pt x="50039" y="6603"/>
                  </a:cubicBezTo>
                  <a:cubicBezTo>
                    <a:pt x="50039" y="6635"/>
                    <a:pt x="49991" y="6666"/>
                    <a:pt x="49959" y="6666"/>
                  </a:cubicBezTo>
                  <a:cubicBezTo>
                    <a:pt x="49900" y="6670"/>
                    <a:pt x="49842" y="6672"/>
                    <a:pt x="49783" y="6672"/>
                  </a:cubicBezTo>
                  <a:cubicBezTo>
                    <a:pt x="49543" y="6672"/>
                    <a:pt x="49306" y="6639"/>
                    <a:pt x="49091" y="6525"/>
                  </a:cubicBezTo>
                  <a:cubicBezTo>
                    <a:pt x="48790" y="6382"/>
                    <a:pt x="48505" y="6177"/>
                    <a:pt x="48189" y="6097"/>
                  </a:cubicBezTo>
                  <a:cubicBezTo>
                    <a:pt x="48111" y="6066"/>
                    <a:pt x="47921" y="5576"/>
                    <a:pt x="47953" y="5497"/>
                  </a:cubicBezTo>
                  <a:cubicBezTo>
                    <a:pt x="47968" y="5482"/>
                    <a:pt x="48016" y="5450"/>
                    <a:pt x="48047" y="5450"/>
                  </a:cubicBezTo>
                  <a:close/>
                  <a:moveTo>
                    <a:pt x="14579" y="5304"/>
                  </a:moveTo>
                  <a:cubicBezTo>
                    <a:pt x="14691" y="5304"/>
                    <a:pt x="14855" y="5504"/>
                    <a:pt x="14825" y="5608"/>
                  </a:cubicBezTo>
                  <a:cubicBezTo>
                    <a:pt x="14762" y="5781"/>
                    <a:pt x="14699" y="5956"/>
                    <a:pt x="14604" y="6114"/>
                  </a:cubicBezTo>
                  <a:cubicBezTo>
                    <a:pt x="14524" y="6272"/>
                    <a:pt x="14398" y="6413"/>
                    <a:pt x="14177" y="6430"/>
                  </a:cubicBezTo>
                  <a:cubicBezTo>
                    <a:pt x="14035" y="6445"/>
                    <a:pt x="13892" y="6493"/>
                    <a:pt x="13734" y="6525"/>
                  </a:cubicBezTo>
                  <a:cubicBezTo>
                    <a:pt x="13715" y="6529"/>
                    <a:pt x="13696" y="6531"/>
                    <a:pt x="13679" y="6531"/>
                  </a:cubicBezTo>
                  <a:cubicBezTo>
                    <a:pt x="13553" y="6531"/>
                    <a:pt x="13470" y="6429"/>
                    <a:pt x="13386" y="6192"/>
                  </a:cubicBezTo>
                  <a:cubicBezTo>
                    <a:pt x="13371" y="6161"/>
                    <a:pt x="13371" y="6114"/>
                    <a:pt x="13340" y="6097"/>
                  </a:cubicBezTo>
                  <a:cubicBezTo>
                    <a:pt x="13316" y="6080"/>
                    <a:pt x="13290" y="6071"/>
                    <a:pt x="13266" y="6071"/>
                  </a:cubicBezTo>
                  <a:cubicBezTo>
                    <a:pt x="13226" y="6071"/>
                    <a:pt x="13191" y="6096"/>
                    <a:pt x="13181" y="6145"/>
                  </a:cubicBezTo>
                  <a:cubicBezTo>
                    <a:pt x="13070" y="6493"/>
                    <a:pt x="12817" y="6603"/>
                    <a:pt x="12501" y="6635"/>
                  </a:cubicBezTo>
                  <a:cubicBezTo>
                    <a:pt x="12444" y="6721"/>
                    <a:pt x="12373" y="6795"/>
                    <a:pt x="12266" y="6795"/>
                  </a:cubicBezTo>
                  <a:cubicBezTo>
                    <a:pt x="12255" y="6795"/>
                    <a:pt x="12244" y="6794"/>
                    <a:pt x="12233" y="6793"/>
                  </a:cubicBezTo>
                  <a:cubicBezTo>
                    <a:pt x="12122" y="6793"/>
                    <a:pt x="12012" y="6778"/>
                    <a:pt x="11901" y="6761"/>
                  </a:cubicBezTo>
                  <a:cubicBezTo>
                    <a:pt x="11648" y="6919"/>
                    <a:pt x="11395" y="7094"/>
                    <a:pt x="11158" y="7252"/>
                  </a:cubicBezTo>
                  <a:cubicBezTo>
                    <a:pt x="11091" y="7295"/>
                    <a:pt x="11025" y="7316"/>
                    <a:pt x="10963" y="7316"/>
                  </a:cubicBezTo>
                  <a:cubicBezTo>
                    <a:pt x="10824" y="7316"/>
                    <a:pt x="10712" y="7207"/>
                    <a:pt x="10668" y="6999"/>
                  </a:cubicBezTo>
                  <a:cubicBezTo>
                    <a:pt x="10621" y="6809"/>
                    <a:pt x="10605" y="6635"/>
                    <a:pt x="10794" y="6508"/>
                  </a:cubicBezTo>
                  <a:cubicBezTo>
                    <a:pt x="10983" y="6373"/>
                    <a:pt x="11150" y="6227"/>
                    <a:pt x="11382" y="6227"/>
                  </a:cubicBezTo>
                  <a:cubicBezTo>
                    <a:pt x="11421" y="6227"/>
                    <a:pt x="11463" y="6231"/>
                    <a:pt x="11506" y="6240"/>
                  </a:cubicBezTo>
                  <a:cubicBezTo>
                    <a:pt x="11543" y="6249"/>
                    <a:pt x="11590" y="6258"/>
                    <a:pt x="11636" y="6258"/>
                  </a:cubicBezTo>
                  <a:cubicBezTo>
                    <a:pt x="11669" y="6258"/>
                    <a:pt x="11701" y="6253"/>
                    <a:pt x="11727" y="6240"/>
                  </a:cubicBezTo>
                  <a:cubicBezTo>
                    <a:pt x="11788" y="6213"/>
                    <a:pt x="11843" y="6201"/>
                    <a:pt x="11892" y="6201"/>
                  </a:cubicBezTo>
                  <a:cubicBezTo>
                    <a:pt x="12101" y="6201"/>
                    <a:pt x="12228" y="6406"/>
                    <a:pt x="12406" y="6508"/>
                  </a:cubicBezTo>
                  <a:cubicBezTo>
                    <a:pt x="12501" y="6382"/>
                    <a:pt x="12596" y="6272"/>
                    <a:pt x="12676" y="6145"/>
                  </a:cubicBezTo>
                  <a:cubicBezTo>
                    <a:pt x="12849" y="5844"/>
                    <a:pt x="13118" y="5655"/>
                    <a:pt x="13466" y="5576"/>
                  </a:cubicBezTo>
                  <a:cubicBezTo>
                    <a:pt x="13829" y="5497"/>
                    <a:pt x="14193" y="5402"/>
                    <a:pt x="14556" y="5307"/>
                  </a:cubicBezTo>
                  <a:cubicBezTo>
                    <a:pt x="14563" y="5305"/>
                    <a:pt x="14571" y="5304"/>
                    <a:pt x="14579" y="5304"/>
                  </a:cubicBezTo>
                  <a:close/>
                  <a:moveTo>
                    <a:pt x="12992" y="9037"/>
                  </a:moveTo>
                  <a:cubicBezTo>
                    <a:pt x="13039" y="9085"/>
                    <a:pt x="13087" y="9117"/>
                    <a:pt x="13118" y="9164"/>
                  </a:cubicBezTo>
                  <a:cubicBezTo>
                    <a:pt x="13070" y="9212"/>
                    <a:pt x="13023" y="9275"/>
                    <a:pt x="12992" y="9275"/>
                  </a:cubicBezTo>
                  <a:cubicBezTo>
                    <a:pt x="12912" y="9275"/>
                    <a:pt x="12881" y="9195"/>
                    <a:pt x="12912" y="9100"/>
                  </a:cubicBezTo>
                  <a:cubicBezTo>
                    <a:pt x="12929" y="9069"/>
                    <a:pt x="12975" y="9054"/>
                    <a:pt x="12992" y="9037"/>
                  </a:cubicBezTo>
                  <a:close/>
                  <a:moveTo>
                    <a:pt x="11569" y="8942"/>
                  </a:moveTo>
                  <a:cubicBezTo>
                    <a:pt x="11601" y="9037"/>
                    <a:pt x="11664" y="9117"/>
                    <a:pt x="11633" y="9164"/>
                  </a:cubicBezTo>
                  <a:cubicBezTo>
                    <a:pt x="11475" y="9496"/>
                    <a:pt x="11648" y="9844"/>
                    <a:pt x="11553" y="10175"/>
                  </a:cubicBezTo>
                  <a:cubicBezTo>
                    <a:pt x="11443" y="10586"/>
                    <a:pt x="11222" y="10855"/>
                    <a:pt x="10826" y="10997"/>
                  </a:cubicBezTo>
                  <a:cubicBezTo>
                    <a:pt x="10794" y="11013"/>
                    <a:pt x="10763" y="11029"/>
                    <a:pt x="10731" y="11029"/>
                  </a:cubicBezTo>
                  <a:cubicBezTo>
                    <a:pt x="9831" y="11123"/>
                    <a:pt x="9119" y="11661"/>
                    <a:pt x="8345" y="12040"/>
                  </a:cubicBezTo>
                  <a:cubicBezTo>
                    <a:pt x="8312" y="12053"/>
                    <a:pt x="8274" y="12060"/>
                    <a:pt x="8235" y="12060"/>
                  </a:cubicBezTo>
                  <a:cubicBezTo>
                    <a:pt x="8088" y="12060"/>
                    <a:pt x="7917" y="11972"/>
                    <a:pt x="7855" y="11835"/>
                  </a:cubicBezTo>
                  <a:cubicBezTo>
                    <a:pt x="7760" y="11661"/>
                    <a:pt x="7728" y="11471"/>
                    <a:pt x="7808" y="11298"/>
                  </a:cubicBezTo>
                  <a:cubicBezTo>
                    <a:pt x="7871" y="11155"/>
                    <a:pt x="7966" y="11029"/>
                    <a:pt x="8044" y="10902"/>
                  </a:cubicBezTo>
                  <a:cubicBezTo>
                    <a:pt x="8377" y="10413"/>
                    <a:pt x="8834" y="10097"/>
                    <a:pt x="9372" y="9891"/>
                  </a:cubicBezTo>
                  <a:cubicBezTo>
                    <a:pt x="9461" y="9849"/>
                    <a:pt x="9548" y="9832"/>
                    <a:pt x="9635" y="9832"/>
                  </a:cubicBezTo>
                  <a:cubicBezTo>
                    <a:pt x="9780" y="9832"/>
                    <a:pt x="9926" y="9879"/>
                    <a:pt x="10084" y="9939"/>
                  </a:cubicBezTo>
                  <a:cubicBezTo>
                    <a:pt x="10605" y="9543"/>
                    <a:pt x="11064" y="9212"/>
                    <a:pt x="11569" y="8942"/>
                  </a:cubicBezTo>
                  <a:close/>
                  <a:moveTo>
                    <a:pt x="9652" y="13918"/>
                  </a:moveTo>
                  <a:cubicBezTo>
                    <a:pt x="9710" y="13918"/>
                    <a:pt x="9776" y="13958"/>
                    <a:pt x="9831" y="13985"/>
                  </a:cubicBezTo>
                  <a:cubicBezTo>
                    <a:pt x="9846" y="13985"/>
                    <a:pt x="9862" y="14031"/>
                    <a:pt x="9862" y="14063"/>
                  </a:cubicBezTo>
                  <a:cubicBezTo>
                    <a:pt x="9794" y="14240"/>
                    <a:pt x="9657" y="14323"/>
                    <a:pt x="9429" y="14323"/>
                  </a:cubicBezTo>
                  <a:cubicBezTo>
                    <a:pt x="9392" y="14323"/>
                    <a:pt x="9351" y="14320"/>
                    <a:pt x="9309" y="14316"/>
                  </a:cubicBezTo>
                  <a:cubicBezTo>
                    <a:pt x="9277" y="14316"/>
                    <a:pt x="9230" y="14284"/>
                    <a:pt x="9230" y="14253"/>
                  </a:cubicBezTo>
                  <a:cubicBezTo>
                    <a:pt x="9214" y="14221"/>
                    <a:pt x="9230" y="14174"/>
                    <a:pt x="9262" y="14158"/>
                  </a:cubicBezTo>
                  <a:cubicBezTo>
                    <a:pt x="9372" y="14063"/>
                    <a:pt x="9498" y="13985"/>
                    <a:pt x="9625" y="13921"/>
                  </a:cubicBezTo>
                  <a:cubicBezTo>
                    <a:pt x="9634" y="13919"/>
                    <a:pt x="9643" y="13918"/>
                    <a:pt x="9652" y="13918"/>
                  </a:cubicBezTo>
                  <a:close/>
                  <a:moveTo>
                    <a:pt x="4852" y="14632"/>
                  </a:moveTo>
                  <a:cubicBezTo>
                    <a:pt x="4915" y="14649"/>
                    <a:pt x="4963" y="14680"/>
                    <a:pt x="5010" y="14712"/>
                  </a:cubicBezTo>
                  <a:lnTo>
                    <a:pt x="4946" y="14775"/>
                  </a:lnTo>
                  <a:cubicBezTo>
                    <a:pt x="4883" y="14743"/>
                    <a:pt x="4836" y="14727"/>
                    <a:pt x="4773" y="14695"/>
                  </a:cubicBezTo>
                  <a:cubicBezTo>
                    <a:pt x="4805" y="14680"/>
                    <a:pt x="4836" y="14632"/>
                    <a:pt x="4852" y="14632"/>
                  </a:cubicBezTo>
                  <a:close/>
                  <a:moveTo>
                    <a:pt x="9420" y="14838"/>
                  </a:moveTo>
                  <a:cubicBezTo>
                    <a:pt x="9483" y="14838"/>
                    <a:pt x="9530" y="14885"/>
                    <a:pt x="9593" y="14917"/>
                  </a:cubicBezTo>
                  <a:cubicBezTo>
                    <a:pt x="9546" y="14980"/>
                    <a:pt x="9515" y="15028"/>
                    <a:pt x="9467" y="15075"/>
                  </a:cubicBezTo>
                  <a:cubicBezTo>
                    <a:pt x="9451" y="15106"/>
                    <a:pt x="9403" y="15123"/>
                    <a:pt x="9372" y="15123"/>
                  </a:cubicBezTo>
                  <a:cubicBezTo>
                    <a:pt x="9361" y="15128"/>
                    <a:pt x="9351" y="15129"/>
                    <a:pt x="9340" y="15129"/>
                  </a:cubicBezTo>
                  <a:cubicBezTo>
                    <a:pt x="9319" y="15129"/>
                    <a:pt x="9298" y="15123"/>
                    <a:pt x="9277" y="15123"/>
                  </a:cubicBezTo>
                  <a:cubicBezTo>
                    <a:pt x="9262" y="15091"/>
                    <a:pt x="9214" y="15059"/>
                    <a:pt x="9230" y="15028"/>
                  </a:cubicBezTo>
                  <a:cubicBezTo>
                    <a:pt x="9230" y="14917"/>
                    <a:pt x="9309" y="14838"/>
                    <a:pt x="9420" y="14838"/>
                  </a:cubicBezTo>
                  <a:close/>
                  <a:moveTo>
                    <a:pt x="9104" y="15802"/>
                  </a:moveTo>
                  <a:cubicBezTo>
                    <a:pt x="9135" y="15802"/>
                    <a:pt x="9167" y="15850"/>
                    <a:pt x="9167" y="15881"/>
                  </a:cubicBezTo>
                  <a:cubicBezTo>
                    <a:pt x="9182" y="15991"/>
                    <a:pt x="9072" y="16086"/>
                    <a:pt x="8946" y="16086"/>
                  </a:cubicBezTo>
                  <a:cubicBezTo>
                    <a:pt x="8929" y="16071"/>
                    <a:pt x="8898" y="16023"/>
                    <a:pt x="8882" y="16008"/>
                  </a:cubicBezTo>
                  <a:cubicBezTo>
                    <a:pt x="8898" y="15865"/>
                    <a:pt x="8961" y="15802"/>
                    <a:pt x="9104" y="15802"/>
                  </a:cubicBezTo>
                  <a:close/>
                  <a:moveTo>
                    <a:pt x="2734" y="17209"/>
                  </a:moveTo>
                  <a:cubicBezTo>
                    <a:pt x="2734" y="17241"/>
                    <a:pt x="2765" y="17287"/>
                    <a:pt x="2765" y="17304"/>
                  </a:cubicBezTo>
                  <a:cubicBezTo>
                    <a:pt x="2765" y="17335"/>
                    <a:pt x="2719" y="17367"/>
                    <a:pt x="2702" y="17399"/>
                  </a:cubicBezTo>
                  <a:cubicBezTo>
                    <a:pt x="2687" y="17367"/>
                    <a:pt x="2670" y="17335"/>
                    <a:pt x="2670" y="17304"/>
                  </a:cubicBezTo>
                  <a:cubicBezTo>
                    <a:pt x="2670" y="17272"/>
                    <a:pt x="2702" y="17241"/>
                    <a:pt x="2734" y="17209"/>
                  </a:cubicBezTo>
                  <a:close/>
                  <a:moveTo>
                    <a:pt x="7523" y="17715"/>
                  </a:moveTo>
                  <a:cubicBezTo>
                    <a:pt x="7538" y="17746"/>
                    <a:pt x="7538" y="17778"/>
                    <a:pt x="7555" y="17793"/>
                  </a:cubicBezTo>
                  <a:cubicBezTo>
                    <a:pt x="7538" y="17810"/>
                    <a:pt x="7523" y="17841"/>
                    <a:pt x="7507" y="17856"/>
                  </a:cubicBezTo>
                  <a:cubicBezTo>
                    <a:pt x="7492" y="17825"/>
                    <a:pt x="7475" y="17810"/>
                    <a:pt x="7475" y="17778"/>
                  </a:cubicBezTo>
                  <a:cubicBezTo>
                    <a:pt x="7475" y="17761"/>
                    <a:pt x="7507" y="17746"/>
                    <a:pt x="7523" y="17715"/>
                  </a:cubicBezTo>
                  <a:close/>
                  <a:moveTo>
                    <a:pt x="64145" y="18626"/>
                  </a:moveTo>
                  <a:cubicBezTo>
                    <a:pt x="64156" y="18626"/>
                    <a:pt x="64169" y="18647"/>
                    <a:pt x="64178" y="18691"/>
                  </a:cubicBezTo>
                  <a:lnTo>
                    <a:pt x="64178" y="18691"/>
                  </a:lnTo>
                  <a:lnTo>
                    <a:pt x="64121" y="18663"/>
                  </a:lnTo>
                  <a:cubicBezTo>
                    <a:pt x="64127" y="18639"/>
                    <a:pt x="64136" y="18626"/>
                    <a:pt x="64145" y="18626"/>
                  </a:cubicBezTo>
                  <a:close/>
                  <a:moveTo>
                    <a:pt x="1170" y="19184"/>
                  </a:moveTo>
                  <a:cubicBezTo>
                    <a:pt x="1216" y="19200"/>
                    <a:pt x="1264" y="19216"/>
                    <a:pt x="1280" y="19232"/>
                  </a:cubicBezTo>
                  <a:cubicBezTo>
                    <a:pt x="1280" y="19297"/>
                    <a:pt x="1250" y="19339"/>
                    <a:pt x="1206" y="19339"/>
                  </a:cubicBezTo>
                  <a:cubicBezTo>
                    <a:pt x="1186" y="19339"/>
                    <a:pt x="1163" y="19330"/>
                    <a:pt x="1138" y="19310"/>
                  </a:cubicBezTo>
                  <a:cubicBezTo>
                    <a:pt x="1085" y="19284"/>
                    <a:pt x="1043" y="19236"/>
                    <a:pt x="1004" y="19184"/>
                  </a:cubicBezTo>
                  <a:close/>
                  <a:moveTo>
                    <a:pt x="64212" y="18741"/>
                  </a:moveTo>
                  <a:cubicBezTo>
                    <a:pt x="64445" y="18871"/>
                    <a:pt x="64552" y="19098"/>
                    <a:pt x="64643" y="19327"/>
                  </a:cubicBezTo>
                  <a:cubicBezTo>
                    <a:pt x="64674" y="19422"/>
                    <a:pt x="64643" y="19548"/>
                    <a:pt x="64643" y="19658"/>
                  </a:cubicBezTo>
                  <a:cubicBezTo>
                    <a:pt x="64626" y="19690"/>
                    <a:pt x="64611" y="19721"/>
                    <a:pt x="64580" y="19738"/>
                  </a:cubicBezTo>
                  <a:cubicBezTo>
                    <a:pt x="64571" y="19745"/>
                    <a:pt x="64551" y="19749"/>
                    <a:pt x="64534" y="19749"/>
                  </a:cubicBezTo>
                  <a:cubicBezTo>
                    <a:pt x="64516" y="19749"/>
                    <a:pt x="64500" y="19745"/>
                    <a:pt x="64500" y="19738"/>
                  </a:cubicBezTo>
                  <a:cubicBezTo>
                    <a:pt x="64301" y="19430"/>
                    <a:pt x="64176" y="19107"/>
                    <a:pt x="64212" y="18741"/>
                  </a:cubicBezTo>
                  <a:close/>
                  <a:moveTo>
                    <a:pt x="2665" y="20744"/>
                  </a:moveTo>
                  <a:cubicBezTo>
                    <a:pt x="2701" y="20744"/>
                    <a:pt x="2733" y="20769"/>
                    <a:pt x="2750" y="20813"/>
                  </a:cubicBezTo>
                  <a:cubicBezTo>
                    <a:pt x="2765" y="20844"/>
                    <a:pt x="2750" y="20891"/>
                    <a:pt x="2750" y="20923"/>
                  </a:cubicBezTo>
                  <a:cubicBezTo>
                    <a:pt x="2695" y="20991"/>
                    <a:pt x="2641" y="21072"/>
                    <a:pt x="2545" y="21072"/>
                  </a:cubicBezTo>
                  <a:cubicBezTo>
                    <a:pt x="2530" y="21072"/>
                    <a:pt x="2514" y="21070"/>
                    <a:pt x="2497" y="21065"/>
                  </a:cubicBezTo>
                  <a:cubicBezTo>
                    <a:pt x="2481" y="21065"/>
                    <a:pt x="2449" y="21002"/>
                    <a:pt x="2466" y="20971"/>
                  </a:cubicBezTo>
                  <a:cubicBezTo>
                    <a:pt x="2497" y="20907"/>
                    <a:pt x="2529" y="20844"/>
                    <a:pt x="2576" y="20796"/>
                  </a:cubicBezTo>
                  <a:cubicBezTo>
                    <a:pt x="2604" y="20761"/>
                    <a:pt x="2636" y="20744"/>
                    <a:pt x="2665" y="20744"/>
                  </a:cubicBezTo>
                  <a:close/>
                  <a:moveTo>
                    <a:pt x="3604" y="21808"/>
                  </a:moveTo>
                  <a:cubicBezTo>
                    <a:pt x="3604" y="21824"/>
                    <a:pt x="3619" y="21856"/>
                    <a:pt x="3604" y="21871"/>
                  </a:cubicBezTo>
                  <a:cubicBezTo>
                    <a:pt x="3589" y="21885"/>
                    <a:pt x="3563" y="21899"/>
                    <a:pt x="3535" y="21902"/>
                  </a:cubicBezTo>
                  <a:lnTo>
                    <a:pt x="3535" y="21902"/>
                  </a:lnTo>
                  <a:cubicBezTo>
                    <a:pt x="3530" y="21843"/>
                    <a:pt x="3550" y="21808"/>
                    <a:pt x="3604" y="21808"/>
                  </a:cubicBezTo>
                  <a:close/>
                  <a:moveTo>
                    <a:pt x="3496" y="21930"/>
                  </a:moveTo>
                  <a:cubicBezTo>
                    <a:pt x="3499" y="21930"/>
                    <a:pt x="3503" y="21930"/>
                    <a:pt x="3507" y="21930"/>
                  </a:cubicBezTo>
                  <a:lnTo>
                    <a:pt x="3507" y="21930"/>
                  </a:lnTo>
                  <a:cubicBezTo>
                    <a:pt x="3491" y="21952"/>
                    <a:pt x="3472" y="21971"/>
                    <a:pt x="3461" y="21982"/>
                  </a:cubicBezTo>
                  <a:cubicBezTo>
                    <a:pt x="3422" y="21956"/>
                    <a:pt x="3437" y="21930"/>
                    <a:pt x="3496" y="21930"/>
                  </a:cubicBezTo>
                  <a:close/>
                  <a:moveTo>
                    <a:pt x="4533" y="22423"/>
                  </a:moveTo>
                  <a:cubicBezTo>
                    <a:pt x="4539" y="22423"/>
                    <a:pt x="4546" y="22424"/>
                    <a:pt x="4552" y="22425"/>
                  </a:cubicBezTo>
                  <a:cubicBezTo>
                    <a:pt x="4567" y="22440"/>
                    <a:pt x="4615" y="22488"/>
                    <a:pt x="4615" y="22519"/>
                  </a:cubicBezTo>
                  <a:cubicBezTo>
                    <a:pt x="4584" y="22583"/>
                    <a:pt x="4552" y="22661"/>
                    <a:pt x="4520" y="22709"/>
                  </a:cubicBezTo>
                  <a:cubicBezTo>
                    <a:pt x="4512" y="22725"/>
                    <a:pt x="4493" y="22729"/>
                    <a:pt x="4472" y="22729"/>
                  </a:cubicBezTo>
                  <a:cubicBezTo>
                    <a:pt x="4449" y="22729"/>
                    <a:pt x="4425" y="22724"/>
                    <a:pt x="4409" y="22724"/>
                  </a:cubicBezTo>
                  <a:cubicBezTo>
                    <a:pt x="4394" y="22709"/>
                    <a:pt x="4346" y="22678"/>
                    <a:pt x="4346" y="22646"/>
                  </a:cubicBezTo>
                  <a:cubicBezTo>
                    <a:pt x="4332" y="22528"/>
                    <a:pt x="4441" y="22423"/>
                    <a:pt x="4533" y="22423"/>
                  </a:cubicBezTo>
                  <a:close/>
                  <a:moveTo>
                    <a:pt x="4915" y="23072"/>
                  </a:moveTo>
                  <a:cubicBezTo>
                    <a:pt x="4968" y="23086"/>
                    <a:pt x="5033" y="23099"/>
                    <a:pt x="5090" y="23112"/>
                  </a:cubicBezTo>
                  <a:lnTo>
                    <a:pt x="5090" y="23112"/>
                  </a:lnTo>
                  <a:cubicBezTo>
                    <a:pt x="5041" y="23151"/>
                    <a:pt x="4999" y="23189"/>
                    <a:pt x="4946" y="23215"/>
                  </a:cubicBezTo>
                  <a:cubicBezTo>
                    <a:pt x="4920" y="23230"/>
                    <a:pt x="4896" y="23237"/>
                    <a:pt x="4874" y="23237"/>
                  </a:cubicBezTo>
                  <a:cubicBezTo>
                    <a:pt x="4830" y="23237"/>
                    <a:pt x="4794" y="23209"/>
                    <a:pt x="4773" y="23167"/>
                  </a:cubicBezTo>
                  <a:cubicBezTo>
                    <a:pt x="4773" y="23152"/>
                    <a:pt x="4788" y="23104"/>
                    <a:pt x="4805" y="23088"/>
                  </a:cubicBezTo>
                  <a:cubicBezTo>
                    <a:pt x="4836" y="23072"/>
                    <a:pt x="4883" y="23072"/>
                    <a:pt x="4915" y="23072"/>
                  </a:cubicBezTo>
                  <a:close/>
                  <a:moveTo>
                    <a:pt x="5121" y="23594"/>
                  </a:moveTo>
                  <a:cubicBezTo>
                    <a:pt x="5153" y="23594"/>
                    <a:pt x="5168" y="23626"/>
                    <a:pt x="5184" y="23641"/>
                  </a:cubicBezTo>
                  <a:cubicBezTo>
                    <a:pt x="5168" y="23657"/>
                    <a:pt x="5136" y="23673"/>
                    <a:pt x="5104" y="23673"/>
                  </a:cubicBezTo>
                  <a:cubicBezTo>
                    <a:pt x="5089" y="23657"/>
                    <a:pt x="5058" y="23641"/>
                    <a:pt x="5041" y="23626"/>
                  </a:cubicBezTo>
                  <a:cubicBezTo>
                    <a:pt x="5073" y="23609"/>
                    <a:pt x="5104" y="23594"/>
                    <a:pt x="5121" y="23594"/>
                  </a:cubicBezTo>
                  <a:close/>
                  <a:moveTo>
                    <a:pt x="14366" y="23609"/>
                  </a:moveTo>
                  <a:cubicBezTo>
                    <a:pt x="14509" y="23609"/>
                    <a:pt x="14651" y="23736"/>
                    <a:pt x="14667" y="23879"/>
                  </a:cubicBezTo>
                  <a:cubicBezTo>
                    <a:pt x="14667" y="24084"/>
                    <a:pt x="14524" y="24258"/>
                    <a:pt x="14351" y="24273"/>
                  </a:cubicBezTo>
                  <a:cubicBezTo>
                    <a:pt x="14208" y="24273"/>
                    <a:pt x="14067" y="24147"/>
                    <a:pt x="14050" y="24005"/>
                  </a:cubicBezTo>
                  <a:cubicBezTo>
                    <a:pt x="14050" y="23799"/>
                    <a:pt x="14193" y="23609"/>
                    <a:pt x="14366" y="23609"/>
                  </a:cubicBezTo>
                  <a:close/>
                  <a:moveTo>
                    <a:pt x="2023" y="24463"/>
                  </a:moveTo>
                  <a:cubicBezTo>
                    <a:pt x="2023" y="24494"/>
                    <a:pt x="2055" y="24526"/>
                    <a:pt x="2038" y="24543"/>
                  </a:cubicBezTo>
                  <a:cubicBezTo>
                    <a:pt x="2003" y="24578"/>
                    <a:pt x="1967" y="24614"/>
                    <a:pt x="1932" y="24643"/>
                  </a:cubicBezTo>
                  <a:lnTo>
                    <a:pt x="1932" y="24643"/>
                  </a:lnTo>
                  <a:cubicBezTo>
                    <a:pt x="1931" y="24574"/>
                    <a:pt x="1925" y="24500"/>
                    <a:pt x="2023" y="24463"/>
                  </a:cubicBezTo>
                  <a:close/>
                  <a:moveTo>
                    <a:pt x="1915" y="24708"/>
                  </a:moveTo>
                  <a:cubicBezTo>
                    <a:pt x="1952" y="24793"/>
                    <a:pt x="1979" y="24886"/>
                    <a:pt x="2007" y="24969"/>
                  </a:cubicBezTo>
                  <a:cubicBezTo>
                    <a:pt x="2007" y="24985"/>
                    <a:pt x="1991" y="25032"/>
                    <a:pt x="1991" y="25063"/>
                  </a:cubicBezTo>
                  <a:cubicBezTo>
                    <a:pt x="1943" y="25032"/>
                    <a:pt x="1865" y="25017"/>
                    <a:pt x="1833" y="24985"/>
                  </a:cubicBezTo>
                  <a:cubicBezTo>
                    <a:pt x="1710" y="24845"/>
                    <a:pt x="1722" y="24812"/>
                    <a:pt x="1915" y="24708"/>
                  </a:cubicBezTo>
                  <a:close/>
                  <a:moveTo>
                    <a:pt x="5216" y="25902"/>
                  </a:moveTo>
                  <a:cubicBezTo>
                    <a:pt x="5231" y="25965"/>
                    <a:pt x="5279" y="26043"/>
                    <a:pt x="5263" y="26107"/>
                  </a:cubicBezTo>
                  <a:cubicBezTo>
                    <a:pt x="5251" y="26166"/>
                    <a:pt x="5204" y="26198"/>
                    <a:pt x="5149" y="26198"/>
                  </a:cubicBezTo>
                  <a:cubicBezTo>
                    <a:pt x="5130" y="26198"/>
                    <a:pt x="5110" y="26194"/>
                    <a:pt x="5089" y="26186"/>
                  </a:cubicBezTo>
                  <a:cubicBezTo>
                    <a:pt x="4994" y="26155"/>
                    <a:pt x="4963" y="26075"/>
                    <a:pt x="5026" y="25997"/>
                  </a:cubicBezTo>
                  <a:cubicBezTo>
                    <a:pt x="5073" y="25949"/>
                    <a:pt x="5153" y="25933"/>
                    <a:pt x="5216" y="25902"/>
                  </a:cubicBezTo>
                  <a:close/>
                  <a:moveTo>
                    <a:pt x="4662" y="26549"/>
                  </a:moveTo>
                  <a:cubicBezTo>
                    <a:pt x="4725" y="26549"/>
                    <a:pt x="4788" y="26549"/>
                    <a:pt x="4852" y="26566"/>
                  </a:cubicBezTo>
                  <a:cubicBezTo>
                    <a:pt x="4868" y="26566"/>
                    <a:pt x="4883" y="26597"/>
                    <a:pt x="4883" y="26629"/>
                  </a:cubicBezTo>
                  <a:lnTo>
                    <a:pt x="4694" y="26676"/>
                  </a:lnTo>
                  <a:cubicBezTo>
                    <a:pt x="4662" y="26676"/>
                    <a:pt x="4647" y="26644"/>
                    <a:pt x="4615" y="26612"/>
                  </a:cubicBezTo>
                  <a:cubicBezTo>
                    <a:pt x="4630" y="26597"/>
                    <a:pt x="4630" y="26549"/>
                    <a:pt x="4662" y="26549"/>
                  </a:cubicBezTo>
                  <a:close/>
                  <a:moveTo>
                    <a:pt x="4693" y="24451"/>
                  </a:moveTo>
                  <a:cubicBezTo>
                    <a:pt x="4892" y="24451"/>
                    <a:pt x="5099" y="24524"/>
                    <a:pt x="5311" y="24606"/>
                  </a:cubicBezTo>
                  <a:cubicBezTo>
                    <a:pt x="5469" y="24669"/>
                    <a:pt x="5532" y="24842"/>
                    <a:pt x="5405" y="24953"/>
                  </a:cubicBezTo>
                  <a:cubicBezTo>
                    <a:pt x="5168" y="25190"/>
                    <a:pt x="4931" y="25443"/>
                    <a:pt x="4678" y="25664"/>
                  </a:cubicBezTo>
                  <a:cubicBezTo>
                    <a:pt x="4535" y="25775"/>
                    <a:pt x="4362" y="25885"/>
                    <a:pt x="4188" y="25949"/>
                  </a:cubicBezTo>
                  <a:cubicBezTo>
                    <a:pt x="4046" y="26012"/>
                    <a:pt x="3903" y="26043"/>
                    <a:pt x="3825" y="26170"/>
                  </a:cubicBezTo>
                  <a:cubicBezTo>
                    <a:pt x="3825" y="26218"/>
                    <a:pt x="3808" y="26265"/>
                    <a:pt x="3825" y="26296"/>
                  </a:cubicBezTo>
                  <a:cubicBezTo>
                    <a:pt x="3966" y="26802"/>
                    <a:pt x="4141" y="27293"/>
                    <a:pt x="4725" y="27482"/>
                  </a:cubicBezTo>
                  <a:cubicBezTo>
                    <a:pt x="4868" y="27529"/>
                    <a:pt x="4931" y="27704"/>
                    <a:pt x="4900" y="27877"/>
                  </a:cubicBezTo>
                  <a:cubicBezTo>
                    <a:pt x="4868" y="28051"/>
                    <a:pt x="4820" y="28241"/>
                    <a:pt x="4757" y="28446"/>
                  </a:cubicBezTo>
                  <a:cubicBezTo>
                    <a:pt x="4567" y="28414"/>
                    <a:pt x="4409" y="28431"/>
                    <a:pt x="4283" y="28351"/>
                  </a:cubicBezTo>
                  <a:cubicBezTo>
                    <a:pt x="3888" y="28066"/>
                    <a:pt x="3477" y="27798"/>
                    <a:pt x="3256" y="27324"/>
                  </a:cubicBezTo>
                  <a:cubicBezTo>
                    <a:pt x="3081" y="26945"/>
                    <a:pt x="2765" y="26644"/>
                    <a:pt x="2655" y="26249"/>
                  </a:cubicBezTo>
                  <a:cubicBezTo>
                    <a:pt x="2260" y="25980"/>
                    <a:pt x="2402" y="25664"/>
                    <a:pt x="2592" y="25348"/>
                  </a:cubicBezTo>
                  <a:cubicBezTo>
                    <a:pt x="2497" y="25348"/>
                    <a:pt x="2449" y="25301"/>
                    <a:pt x="2481" y="25238"/>
                  </a:cubicBezTo>
                  <a:cubicBezTo>
                    <a:pt x="2489" y="25230"/>
                    <a:pt x="2509" y="25226"/>
                    <a:pt x="2529" y="25226"/>
                  </a:cubicBezTo>
                  <a:cubicBezTo>
                    <a:pt x="2548" y="25226"/>
                    <a:pt x="2568" y="25230"/>
                    <a:pt x="2576" y="25238"/>
                  </a:cubicBezTo>
                  <a:cubicBezTo>
                    <a:pt x="2592" y="25270"/>
                    <a:pt x="2592" y="25301"/>
                    <a:pt x="2607" y="25333"/>
                  </a:cubicBezTo>
                  <a:cubicBezTo>
                    <a:pt x="2892" y="25048"/>
                    <a:pt x="3256" y="24953"/>
                    <a:pt x="3635" y="24890"/>
                  </a:cubicBezTo>
                  <a:cubicBezTo>
                    <a:pt x="3808" y="24859"/>
                    <a:pt x="4015" y="24859"/>
                    <a:pt x="4156" y="24701"/>
                  </a:cubicBezTo>
                  <a:cubicBezTo>
                    <a:pt x="4325" y="24516"/>
                    <a:pt x="4505" y="24451"/>
                    <a:pt x="4693" y="24451"/>
                  </a:cubicBezTo>
                  <a:close/>
                  <a:moveTo>
                    <a:pt x="1590" y="28592"/>
                  </a:moveTo>
                  <a:cubicBezTo>
                    <a:pt x="1612" y="28592"/>
                    <a:pt x="1636" y="28596"/>
                    <a:pt x="1644" y="28604"/>
                  </a:cubicBezTo>
                  <a:cubicBezTo>
                    <a:pt x="1691" y="28652"/>
                    <a:pt x="1707" y="28715"/>
                    <a:pt x="1739" y="28778"/>
                  </a:cubicBezTo>
                  <a:cubicBezTo>
                    <a:pt x="1691" y="28825"/>
                    <a:pt x="1659" y="28905"/>
                    <a:pt x="1612" y="28920"/>
                  </a:cubicBezTo>
                  <a:cubicBezTo>
                    <a:pt x="1601" y="28925"/>
                    <a:pt x="1590" y="28928"/>
                    <a:pt x="1579" y="28928"/>
                  </a:cubicBezTo>
                  <a:cubicBezTo>
                    <a:pt x="1529" y="28928"/>
                    <a:pt x="1486" y="28871"/>
                    <a:pt x="1486" y="28793"/>
                  </a:cubicBezTo>
                  <a:cubicBezTo>
                    <a:pt x="1486" y="28730"/>
                    <a:pt x="1517" y="28667"/>
                    <a:pt x="1549" y="28604"/>
                  </a:cubicBezTo>
                  <a:cubicBezTo>
                    <a:pt x="1549" y="28596"/>
                    <a:pt x="1569" y="28592"/>
                    <a:pt x="1590" y="28592"/>
                  </a:cubicBezTo>
                  <a:close/>
                  <a:moveTo>
                    <a:pt x="2252" y="29044"/>
                  </a:moveTo>
                  <a:cubicBezTo>
                    <a:pt x="2284" y="29044"/>
                    <a:pt x="2314" y="29050"/>
                    <a:pt x="2339" y="29063"/>
                  </a:cubicBezTo>
                  <a:cubicBezTo>
                    <a:pt x="2466" y="29141"/>
                    <a:pt x="2607" y="29204"/>
                    <a:pt x="2702" y="29299"/>
                  </a:cubicBezTo>
                  <a:cubicBezTo>
                    <a:pt x="3193" y="29773"/>
                    <a:pt x="3540" y="30359"/>
                    <a:pt x="3903" y="30928"/>
                  </a:cubicBezTo>
                  <a:cubicBezTo>
                    <a:pt x="4061" y="31133"/>
                    <a:pt x="4173" y="31370"/>
                    <a:pt x="4331" y="31592"/>
                  </a:cubicBezTo>
                  <a:cubicBezTo>
                    <a:pt x="4457" y="31796"/>
                    <a:pt x="4489" y="32002"/>
                    <a:pt x="4472" y="32239"/>
                  </a:cubicBezTo>
                  <a:cubicBezTo>
                    <a:pt x="4457" y="32319"/>
                    <a:pt x="4441" y="32382"/>
                    <a:pt x="4425" y="32460"/>
                  </a:cubicBezTo>
                  <a:cubicBezTo>
                    <a:pt x="4409" y="32492"/>
                    <a:pt x="4377" y="32523"/>
                    <a:pt x="4346" y="32540"/>
                  </a:cubicBezTo>
                  <a:cubicBezTo>
                    <a:pt x="4343" y="32543"/>
                    <a:pt x="4339" y="32544"/>
                    <a:pt x="4333" y="32544"/>
                  </a:cubicBezTo>
                  <a:cubicBezTo>
                    <a:pt x="4309" y="32544"/>
                    <a:pt x="4264" y="32521"/>
                    <a:pt x="4251" y="32508"/>
                  </a:cubicBezTo>
                  <a:cubicBezTo>
                    <a:pt x="4156" y="32334"/>
                    <a:pt x="4093" y="32161"/>
                    <a:pt x="3888" y="32097"/>
                  </a:cubicBezTo>
                  <a:cubicBezTo>
                    <a:pt x="3825" y="32066"/>
                    <a:pt x="3745" y="32049"/>
                    <a:pt x="3682" y="32002"/>
                  </a:cubicBezTo>
                  <a:cubicBezTo>
                    <a:pt x="3098" y="31702"/>
                    <a:pt x="2813" y="31086"/>
                    <a:pt x="2371" y="30627"/>
                  </a:cubicBezTo>
                  <a:cubicBezTo>
                    <a:pt x="2086" y="30327"/>
                    <a:pt x="2007" y="29885"/>
                    <a:pt x="1960" y="29474"/>
                  </a:cubicBezTo>
                  <a:cubicBezTo>
                    <a:pt x="1943" y="29379"/>
                    <a:pt x="1991" y="29268"/>
                    <a:pt x="2038" y="29158"/>
                  </a:cubicBezTo>
                  <a:cubicBezTo>
                    <a:pt x="2073" y="29088"/>
                    <a:pt x="2167" y="29044"/>
                    <a:pt x="2252" y="29044"/>
                  </a:cubicBezTo>
                  <a:close/>
                  <a:moveTo>
                    <a:pt x="1454" y="32195"/>
                  </a:moveTo>
                  <a:cubicBezTo>
                    <a:pt x="1475" y="32195"/>
                    <a:pt x="1492" y="32199"/>
                    <a:pt x="1501" y="32207"/>
                  </a:cubicBezTo>
                  <a:cubicBezTo>
                    <a:pt x="1581" y="32271"/>
                    <a:pt x="1659" y="32365"/>
                    <a:pt x="1707" y="32460"/>
                  </a:cubicBezTo>
                  <a:cubicBezTo>
                    <a:pt x="1739" y="32603"/>
                    <a:pt x="1739" y="32761"/>
                    <a:pt x="1770" y="32919"/>
                  </a:cubicBezTo>
                  <a:cubicBezTo>
                    <a:pt x="1722" y="33046"/>
                    <a:pt x="1691" y="33204"/>
                    <a:pt x="1659" y="33330"/>
                  </a:cubicBezTo>
                  <a:cubicBezTo>
                    <a:pt x="1644" y="33362"/>
                    <a:pt x="1612" y="33393"/>
                    <a:pt x="1581" y="33409"/>
                  </a:cubicBezTo>
                  <a:cubicBezTo>
                    <a:pt x="1549" y="33409"/>
                    <a:pt x="1501" y="33393"/>
                    <a:pt x="1469" y="33377"/>
                  </a:cubicBezTo>
                  <a:cubicBezTo>
                    <a:pt x="1423" y="33330"/>
                    <a:pt x="1359" y="33282"/>
                    <a:pt x="1328" y="33219"/>
                  </a:cubicBezTo>
                  <a:cubicBezTo>
                    <a:pt x="1153" y="32903"/>
                    <a:pt x="1153" y="32571"/>
                    <a:pt x="1311" y="32255"/>
                  </a:cubicBezTo>
                  <a:cubicBezTo>
                    <a:pt x="1323" y="32221"/>
                    <a:pt x="1400" y="32195"/>
                    <a:pt x="1454" y="32195"/>
                  </a:cubicBezTo>
                  <a:close/>
                  <a:moveTo>
                    <a:pt x="51093" y="36127"/>
                  </a:moveTo>
                  <a:cubicBezTo>
                    <a:pt x="51084" y="36152"/>
                    <a:pt x="51075" y="36179"/>
                    <a:pt x="51066" y="36207"/>
                  </a:cubicBezTo>
                  <a:lnTo>
                    <a:pt x="51066" y="36143"/>
                  </a:lnTo>
                  <a:cubicBezTo>
                    <a:pt x="51076" y="36138"/>
                    <a:pt x="51085" y="36133"/>
                    <a:pt x="51093" y="36127"/>
                  </a:cubicBezTo>
                  <a:close/>
                  <a:moveTo>
                    <a:pt x="52235" y="32492"/>
                  </a:moveTo>
                  <a:cubicBezTo>
                    <a:pt x="52267" y="32494"/>
                    <a:pt x="52301" y="32495"/>
                    <a:pt x="52335" y="32495"/>
                  </a:cubicBezTo>
                  <a:cubicBezTo>
                    <a:pt x="52360" y="32495"/>
                    <a:pt x="52385" y="32494"/>
                    <a:pt x="52409" y="32494"/>
                  </a:cubicBezTo>
                  <a:cubicBezTo>
                    <a:pt x="52608" y="32494"/>
                    <a:pt x="52814" y="32509"/>
                    <a:pt x="52899" y="32776"/>
                  </a:cubicBezTo>
                  <a:cubicBezTo>
                    <a:pt x="52915" y="32840"/>
                    <a:pt x="53010" y="32871"/>
                    <a:pt x="53057" y="32919"/>
                  </a:cubicBezTo>
                  <a:cubicBezTo>
                    <a:pt x="53338" y="33121"/>
                    <a:pt x="53403" y="33186"/>
                    <a:pt x="53208" y="33551"/>
                  </a:cubicBezTo>
                  <a:lnTo>
                    <a:pt x="53208" y="33551"/>
                  </a:lnTo>
                  <a:cubicBezTo>
                    <a:pt x="53205" y="33551"/>
                    <a:pt x="53203" y="33551"/>
                    <a:pt x="53200" y="33551"/>
                  </a:cubicBezTo>
                  <a:lnTo>
                    <a:pt x="53200" y="33567"/>
                  </a:lnTo>
                  <a:cubicBezTo>
                    <a:pt x="53203" y="33561"/>
                    <a:pt x="53205" y="33556"/>
                    <a:pt x="53208" y="33551"/>
                  </a:cubicBezTo>
                  <a:lnTo>
                    <a:pt x="53208" y="33551"/>
                  </a:lnTo>
                  <a:cubicBezTo>
                    <a:pt x="53489" y="33552"/>
                    <a:pt x="53722" y="33601"/>
                    <a:pt x="53832" y="33914"/>
                  </a:cubicBezTo>
                  <a:cubicBezTo>
                    <a:pt x="53879" y="34057"/>
                    <a:pt x="53942" y="34199"/>
                    <a:pt x="54037" y="34310"/>
                  </a:cubicBezTo>
                  <a:cubicBezTo>
                    <a:pt x="54163" y="34500"/>
                    <a:pt x="54195" y="34689"/>
                    <a:pt x="54053" y="34831"/>
                  </a:cubicBezTo>
                  <a:cubicBezTo>
                    <a:pt x="53879" y="35021"/>
                    <a:pt x="53942" y="35258"/>
                    <a:pt x="53832" y="35448"/>
                  </a:cubicBezTo>
                  <a:cubicBezTo>
                    <a:pt x="53706" y="35653"/>
                    <a:pt x="53436" y="35653"/>
                    <a:pt x="53263" y="35811"/>
                  </a:cubicBezTo>
                  <a:cubicBezTo>
                    <a:pt x="53120" y="35922"/>
                    <a:pt x="52994" y="36049"/>
                    <a:pt x="52836" y="36159"/>
                  </a:cubicBezTo>
                  <a:cubicBezTo>
                    <a:pt x="52777" y="36198"/>
                    <a:pt x="52713" y="36225"/>
                    <a:pt x="52646" y="36225"/>
                  </a:cubicBezTo>
                  <a:cubicBezTo>
                    <a:pt x="52604" y="36225"/>
                    <a:pt x="52562" y="36214"/>
                    <a:pt x="52520" y="36190"/>
                  </a:cubicBezTo>
                  <a:cubicBezTo>
                    <a:pt x="52424" y="36140"/>
                    <a:pt x="52334" y="36117"/>
                    <a:pt x="52248" y="36117"/>
                  </a:cubicBezTo>
                  <a:cubicBezTo>
                    <a:pt x="52093" y="36117"/>
                    <a:pt x="51951" y="36189"/>
                    <a:pt x="51809" y="36301"/>
                  </a:cubicBezTo>
                  <a:cubicBezTo>
                    <a:pt x="51669" y="36405"/>
                    <a:pt x="51587" y="36456"/>
                    <a:pt x="51516" y="36456"/>
                  </a:cubicBezTo>
                  <a:cubicBezTo>
                    <a:pt x="51434" y="36456"/>
                    <a:pt x="51366" y="36388"/>
                    <a:pt x="51240" y="36253"/>
                  </a:cubicBezTo>
                  <a:cubicBezTo>
                    <a:pt x="51199" y="36213"/>
                    <a:pt x="51170" y="36149"/>
                    <a:pt x="51133" y="36102"/>
                  </a:cubicBezTo>
                  <a:lnTo>
                    <a:pt x="51133" y="36102"/>
                  </a:lnTo>
                  <a:cubicBezTo>
                    <a:pt x="51137" y="36100"/>
                    <a:pt x="51141" y="36098"/>
                    <a:pt x="51145" y="36095"/>
                  </a:cubicBezTo>
                  <a:cubicBezTo>
                    <a:pt x="51367" y="35859"/>
                    <a:pt x="51382" y="35558"/>
                    <a:pt x="51398" y="35258"/>
                  </a:cubicBezTo>
                  <a:cubicBezTo>
                    <a:pt x="51413" y="35100"/>
                    <a:pt x="51477" y="34957"/>
                    <a:pt x="51603" y="34879"/>
                  </a:cubicBezTo>
                  <a:cubicBezTo>
                    <a:pt x="51635" y="34847"/>
                    <a:pt x="51683" y="34847"/>
                    <a:pt x="51714" y="34847"/>
                  </a:cubicBezTo>
                  <a:cubicBezTo>
                    <a:pt x="51746" y="34863"/>
                    <a:pt x="51793" y="34894"/>
                    <a:pt x="51793" y="34911"/>
                  </a:cubicBezTo>
                  <a:cubicBezTo>
                    <a:pt x="51809" y="35132"/>
                    <a:pt x="51809" y="35353"/>
                    <a:pt x="51824" y="35574"/>
                  </a:cubicBezTo>
                  <a:cubicBezTo>
                    <a:pt x="51824" y="35606"/>
                    <a:pt x="51872" y="35621"/>
                    <a:pt x="51904" y="35621"/>
                  </a:cubicBezTo>
                  <a:cubicBezTo>
                    <a:pt x="51935" y="35621"/>
                    <a:pt x="51982" y="35590"/>
                    <a:pt x="51982" y="35574"/>
                  </a:cubicBezTo>
                  <a:cubicBezTo>
                    <a:pt x="51999" y="35164"/>
                    <a:pt x="52077" y="34721"/>
                    <a:pt x="51999" y="34325"/>
                  </a:cubicBezTo>
                  <a:cubicBezTo>
                    <a:pt x="51904" y="33914"/>
                    <a:pt x="52094" y="33503"/>
                    <a:pt x="51887" y="33109"/>
                  </a:cubicBezTo>
                  <a:cubicBezTo>
                    <a:pt x="51841" y="32998"/>
                    <a:pt x="51919" y="32808"/>
                    <a:pt x="51982" y="32681"/>
                  </a:cubicBezTo>
                  <a:cubicBezTo>
                    <a:pt x="52030" y="32587"/>
                    <a:pt x="52157" y="32492"/>
                    <a:pt x="52235" y="32492"/>
                  </a:cubicBezTo>
                  <a:close/>
                  <a:moveTo>
                    <a:pt x="53378" y="37085"/>
                  </a:moveTo>
                  <a:cubicBezTo>
                    <a:pt x="53399" y="37085"/>
                    <a:pt x="53426" y="37096"/>
                    <a:pt x="53436" y="37107"/>
                  </a:cubicBezTo>
                  <a:cubicBezTo>
                    <a:pt x="53453" y="37107"/>
                    <a:pt x="53453" y="37155"/>
                    <a:pt x="53468" y="37170"/>
                  </a:cubicBezTo>
                  <a:cubicBezTo>
                    <a:pt x="53436" y="37187"/>
                    <a:pt x="53405" y="37202"/>
                    <a:pt x="53373" y="37202"/>
                  </a:cubicBezTo>
                  <a:cubicBezTo>
                    <a:pt x="53278" y="37187"/>
                    <a:pt x="53278" y="37139"/>
                    <a:pt x="53358" y="37092"/>
                  </a:cubicBezTo>
                  <a:cubicBezTo>
                    <a:pt x="53362" y="37087"/>
                    <a:pt x="53370" y="37085"/>
                    <a:pt x="53378" y="37085"/>
                  </a:cubicBezTo>
                  <a:close/>
                  <a:moveTo>
                    <a:pt x="2086" y="32840"/>
                  </a:moveTo>
                  <a:cubicBezTo>
                    <a:pt x="2213" y="32888"/>
                    <a:pt x="2386" y="32903"/>
                    <a:pt x="2466" y="32998"/>
                  </a:cubicBezTo>
                  <a:cubicBezTo>
                    <a:pt x="2892" y="33535"/>
                    <a:pt x="3461" y="33946"/>
                    <a:pt x="3825" y="34531"/>
                  </a:cubicBezTo>
                  <a:cubicBezTo>
                    <a:pt x="4061" y="34911"/>
                    <a:pt x="4314" y="35290"/>
                    <a:pt x="4599" y="35638"/>
                  </a:cubicBezTo>
                  <a:cubicBezTo>
                    <a:pt x="4805" y="35891"/>
                    <a:pt x="4946" y="36143"/>
                    <a:pt x="4963" y="36460"/>
                  </a:cubicBezTo>
                  <a:cubicBezTo>
                    <a:pt x="5010" y="36839"/>
                    <a:pt x="5279" y="37139"/>
                    <a:pt x="5421" y="37486"/>
                  </a:cubicBezTo>
                  <a:cubicBezTo>
                    <a:pt x="5437" y="37534"/>
                    <a:pt x="5421" y="37644"/>
                    <a:pt x="5374" y="37676"/>
                  </a:cubicBezTo>
                  <a:cubicBezTo>
                    <a:pt x="5353" y="37689"/>
                    <a:pt x="5324" y="37694"/>
                    <a:pt x="5293" y="37694"/>
                  </a:cubicBezTo>
                  <a:cubicBezTo>
                    <a:pt x="5251" y="37694"/>
                    <a:pt x="5204" y="37685"/>
                    <a:pt x="5168" y="37676"/>
                  </a:cubicBezTo>
                  <a:cubicBezTo>
                    <a:pt x="5104" y="37644"/>
                    <a:pt x="5041" y="37597"/>
                    <a:pt x="4994" y="37549"/>
                  </a:cubicBezTo>
                  <a:cubicBezTo>
                    <a:pt x="4015" y="36649"/>
                    <a:pt x="3129" y="35669"/>
                    <a:pt x="2323" y="34610"/>
                  </a:cubicBezTo>
                  <a:cubicBezTo>
                    <a:pt x="1943" y="34120"/>
                    <a:pt x="1849" y="33583"/>
                    <a:pt x="1912" y="33014"/>
                  </a:cubicBezTo>
                  <a:cubicBezTo>
                    <a:pt x="1928" y="32951"/>
                    <a:pt x="2007" y="32903"/>
                    <a:pt x="2086" y="32840"/>
                  </a:cubicBezTo>
                  <a:close/>
                  <a:moveTo>
                    <a:pt x="54246" y="37338"/>
                  </a:moveTo>
                  <a:cubicBezTo>
                    <a:pt x="54276" y="37338"/>
                    <a:pt x="54311" y="37349"/>
                    <a:pt x="54321" y="37360"/>
                  </a:cubicBezTo>
                  <a:cubicBezTo>
                    <a:pt x="54353" y="37408"/>
                    <a:pt x="54416" y="37486"/>
                    <a:pt x="54416" y="37549"/>
                  </a:cubicBezTo>
                  <a:cubicBezTo>
                    <a:pt x="54369" y="37771"/>
                    <a:pt x="54321" y="37992"/>
                    <a:pt x="54132" y="38150"/>
                  </a:cubicBezTo>
                  <a:cubicBezTo>
                    <a:pt x="54022" y="38245"/>
                    <a:pt x="53895" y="38340"/>
                    <a:pt x="53816" y="38466"/>
                  </a:cubicBezTo>
                  <a:cubicBezTo>
                    <a:pt x="53589" y="38757"/>
                    <a:pt x="53311" y="38906"/>
                    <a:pt x="53008" y="38906"/>
                  </a:cubicBezTo>
                  <a:cubicBezTo>
                    <a:pt x="52931" y="38906"/>
                    <a:pt x="52852" y="38896"/>
                    <a:pt x="52773" y="38877"/>
                  </a:cubicBezTo>
                  <a:cubicBezTo>
                    <a:pt x="52725" y="38869"/>
                    <a:pt x="52690" y="38869"/>
                    <a:pt x="52662" y="38869"/>
                  </a:cubicBezTo>
                  <a:cubicBezTo>
                    <a:pt x="52635" y="38869"/>
                    <a:pt x="52615" y="38869"/>
                    <a:pt x="52599" y="38862"/>
                  </a:cubicBezTo>
                  <a:cubicBezTo>
                    <a:pt x="52581" y="38862"/>
                    <a:pt x="52563" y="38862"/>
                    <a:pt x="52545" y="38862"/>
                  </a:cubicBezTo>
                  <a:cubicBezTo>
                    <a:pt x="52451" y="38862"/>
                    <a:pt x="52362" y="38852"/>
                    <a:pt x="52362" y="38719"/>
                  </a:cubicBezTo>
                  <a:cubicBezTo>
                    <a:pt x="52346" y="38656"/>
                    <a:pt x="52393" y="38577"/>
                    <a:pt x="52425" y="38529"/>
                  </a:cubicBezTo>
                  <a:cubicBezTo>
                    <a:pt x="52931" y="37992"/>
                    <a:pt x="53563" y="37661"/>
                    <a:pt x="54211" y="37345"/>
                  </a:cubicBezTo>
                  <a:cubicBezTo>
                    <a:pt x="54221" y="37340"/>
                    <a:pt x="54233" y="37338"/>
                    <a:pt x="54246" y="37338"/>
                  </a:cubicBezTo>
                  <a:close/>
                  <a:moveTo>
                    <a:pt x="60154" y="39273"/>
                  </a:moveTo>
                  <a:cubicBezTo>
                    <a:pt x="60249" y="39288"/>
                    <a:pt x="60281" y="39351"/>
                    <a:pt x="60264" y="39431"/>
                  </a:cubicBezTo>
                  <a:cubicBezTo>
                    <a:pt x="60233" y="39462"/>
                    <a:pt x="60201" y="39494"/>
                    <a:pt x="60169" y="39494"/>
                  </a:cubicBezTo>
                  <a:cubicBezTo>
                    <a:pt x="60074" y="39478"/>
                    <a:pt x="60043" y="39414"/>
                    <a:pt x="60074" y="39336"/>
                  </a:cubicBezTo>
                  <a:cubicBezTo>
                    <a:pt x="60091" y="39304"/>
                    <a:pt x="60138" y="39273"/>
                    <a:pt x="60154" y="39273"/>
                  </a:cubicBezTo>
                  <a:close/>
                  <a:moveTo>
                    <a:pt x="60881" y="39621"/>
                  </a:moveTo>
                  <a:cubicBezTo>
                    <a:pt x="60976" y="39636"/>
                    <a:pt x="60991" y="39699"/>
                    <a:pt x="60960" y="39779"/>
                  </a:cubicBezTo>
                  <a:cubicBezTo>
                    <a:pt x="60928" y="39794"/>
                    <a:pt x="60896" y="39842"/>
                    <a:pt x="60881" y="39842"/>
                  </a:cubicBezTo>
                  <a:cubicBezTo>
                    <a:pt x="60801" y="39810"/>
                    <a:pt x="60770" y="39747"/>
                    <a:pt x="60801" y="39667"/>
                  </a:cubicBezTo>
                  <a:cubicBezTo>
                    <a:pt x="60818" y="39652"/>
                    <a:pt x="60865" y="39621"/>
                    <a:pt x="60881" y="39621"/>
                  </a:cubicBezTo>
                  <a:close/>
                  <a:moveTo>
                    <a:pt x="60217" y="39846"/>
                  </a:moveTo>
                  <a:cubicBezTo>
                    <a:pt x="60237" y="39846"/>
                    <a:pt x="60257" y="39849"/>
                    <a:pt x="60264" y="39857"/>
                  </a:cubicBezTo>
                  <a:cubicBezTo>
                    <a:pt x="60312" y="39952"/>
                    <a:pt x="60391" y="40047"/>
                    <a:pt x="60391" y="40126"/>
                  </a:cubicBezTo>
                  <a:cubicBezTo>
                    <a:pt x="60375" y="40221"/>
                    <a:pt x="60296" y="40300"/>
                    <a:pt x="60249" y="40379"/>
                  </a:cubicBezTo>
                  <a:cubicBezTo>
                    <a:pt x="60186" y="40379"/>
                    <a:pt x="60154" y="40379"/>
                    <a:pt x="60123" y="40363"/>
                  </a:cubicBezTo>
                  <a:cubicBezTo>
                    <a:pt x="60028" y="40300"/>
                    <a:pt x="59964" y="40205"/>
                    <a:pt x="59996" y="40095"/>
                  </a:cubicBezTo>
                  <a:cubicBezTo>
                    <a:pt x="60028" y="40015"/>
                    <a:pt x="60106" y="39937"/>
                    <a:pt x="60169" y="39857"/>
                  </a:cubicBezTo>
                  <a:cubicBezTo>
                    <a:pt x="60178" y="39849"/>
                    <a:pt x="60197" y="39846"/>
                    <a:pt x="60217" y="39846"/>
                  </a:cubicBezTo>
                  <a:close/>
                  <a:moveTo>
                    <a:pt x="58099" y="40647"/>
                  </a:moveTo>
                  <a:cubicBezTo>
                    <a:pt x="58146" y="40664"/>
                    <a:pt x="58209" y="40695"/>
                    <a:pt x="58226" y="40742"/>
                  </a:cubicBezTo>
                  <a:cubicBezTo>
                    <a:pt x="58239" y="40795"/>
                    <a:pt x="58218" y="40860"/>
                    <a:pt x="58212" y="40916"/>
                  </a:cubicBezTo>
                  <a:lnTo>
                    <a:pt x="58212" y="40916"/>
                  </a:lnTo>
                  <a:cubicBezTo>
                    <a:pt x="58147" y="40915"/>
                    <a:pt x="58084" y="40904"/>
                    <a:pt x="58020" y="40901"/>
                  </a:cubicBezTo>
                  <a:lnTo>
                    <a:pt x="58020" y="40901"/>
                  </a:lnTo>
                  <a:cubicBezTo>
                    <a:pt x="58020" y="40836"/>
                    <a:pt x="58022" y="40779"/>
                    <a:pt x="58036" y="40710"/>
                  </a:cubicBezTo>
                  <a:lnTo>
                    <a:pt x="58099" y="40647"/>
                  </a:lnTo>
                  <a:close/>
                  <a:moveTo>
                    <a:pt x="58747" y="40632"/>
                  </a:moveTo>
                  <a:cubicBezTo>
                    <a:pt x="58778" y="40632"/>
                    <a:pt x="58826" y="40647"/>
                    <a:pt x="58826" y="40664"/>
                  </a:cubicBezTo>
                  <a:cubicBezTo>
                    <a:pt x="58842" y="40727"/>
                    <a:pt x="58842" y="40822"/>
                    <a:pt x="58810" y="40837"/>
                  </a:cubicBezTo>
                  <a:cubicBezTo>
                    <a:pt x="58739" y="40894"/>
                    <a:pt x="58642" y="40925"/>
                    <a:pt x="58554" y="40954"/>
                  </a:cubicBezTo>
                  <a:lnTo>
                    <a:pt x="58554" y="40954"/>
                  </a:lnTo>
                  <a:cubicBezTo>
                    <a:pt x="58595" y="40865"/>
                    <a:pt x="58625" y="40765"/>
                    <a:pt x="58668" y="40679"/>
                  </a:cubicBezTo>
                  <a:cubicBezTo>
                    <a:pt x="58668" y="40647"/>
                    <a:pt x="58715" y="40632"/>
                    <a:pt x="58747" y="40632"/>
                  </a:cubicBezTo>
                  <a:close/>
                  <a:moveTo>
                    <a:pt x="57971" y="40934"/>
                  </a:moveTo>
                  <a:cubicBezTo>
                    <a:pt x="57945" y="40985"/>
                    <a:pt x="57917" y="41035"/>
                    <a:pt x="57878" y="41075"/>
                  </a:cubicBezTo>
                  <a:cubicBezTo>
                    <a:pt x="57869" y="41093"/>
                    <a:pt x="57849" y="41101"/>
                    <a:pt x="57828" y="41101"/>
                  </a:cubicBezTo>
                  <a:cubicBezTo>
                    <a:pt x="57813" y="41101"/>
                    <a:pt x="57797" y="41097"/>
                    <a:pt x="57783" y="41090"/>
                  </a:cubicBezTo>
                  <a:cubicBezTo>
                    <a:pt x="57689" y="41043"/>
                    <a:pt x="57689" y="40995"/>
                    <a:pt x="57799" y="40963"/>
                  </a:cubicBezTo>
                  <a:cubicBezTo>
                    <a:pt x="57861" y="40951"/>
                    <a:pt x="57914" y="40939"/>
                    <a:pt x="57971" y="40934"/>
                  </a:cubicBezTo>
                  <a:close/>
                  <a:moveTo>
                    <a:pt x="43131" y="41675"/>
                  </a:moveTo>
                  <a:cubicBezTo>
                    <a:pt x="43163" y="41675"/>
                    <a:pt x="43195" y="41690"/>
                    <a:pt x="43226" y="41707"/>
                  </a:cubicBezTo>
                  <a:cubicBezTo>
                    <a:pt x="43211" y="41738"/>
                    <a:pt x="43195" y="41785"/>
                    <a:pt x="43195" y="41785"/>
                  </a:cubicBezTo>
                  <a:cubicBezTo>
                    <a:pt x="43163" y="41785"/>
                    <a:pt x="43131" y="41754"/>
                    <a:pt x="43085" y="41754"/>
                  </a:cubicBezTo>
                  <a:cubicBezTo>
                    <a:pt x="43100" y="41722"/>
                    <a:pt x="43116" y="41675"/>
                    <a:pt x="43131" y="41675"/>
                  </a:cubicBezTo>
                  <a:close/>
                  <a:moveTo>
                    <a:pt x="44033" y="41659"/>
                  </a:moveTo>
                  <a:cubicBezTo>
                    <a:pt x="44128" y="41659"/>
                    <a:pt x="44238" y="41675"/>
                    <a:pt x="44349" y="41690"/>
                  </a:cubicBezTo>
                  <a:lnTo>
                    <a:pt x="44349" y="41754"/>
                  </a:lnTo>
                  <a:cubicBezTo>
                    <a:pt x="44238" y="41770"/>
                    <a:pt x="44128" y="41785"/>
                    <a:pt x="44033" y="41785"/>
                  </a:cubicBezTo>
                  <a:cubicBezTo>
                    <a:pt x="44001" y="41785"/>
                    <a:pt x="43938" y="41785"/>
                    <a:pt x="43922" y="41754"/>
                  </a:cubicBezTo>
                  <a:cubicBezTo>
                    <a:pt x="43890" y="41707"/>
                    <a:pt x="43922" y="41659"/>
                    <a:pt x="44033" y="41659"/>
                  </a:cubicBezTo>
                  <a:close/>
                  <a:moveTo>
                    <a:pt x="57609" y="41596"/>
                  </a:moveTo>
                  <a:cubicBezTo>
                    <a:pt x="57672" y="41627"/>
                    <a:pt x="57735" y="41644"/>
                    <a:pt x="57783" y="41690"/>
                  </a:cubicBezTo>
                  <a:cubicBezTo>
                    <a:pt x="57830" y="41754"/>
                    <a:pt x="57704" y="41865"/>
                    <a:pt x="57577" y="41865"/>
                  </a:cubicBezTo>
                  <a:cubicBezTo>
                    <a:pt x="57514" y="41865"/>
                    <a:pt x="57451" y="41848"/>
                    <a:pt x="57372" y="41833"/>
                  </a:cubicBezTo>
                  <a:cubicBezTo>
                    <a:pt x="57341" y="41817"/>
                    <a:pt x="57293" y="41770"/>
                    <a:pt x="57293" y="41770"/>
                  </a:cubicBezTo>
                  <a:cubicBezTo>
                    <a:pt x="57324" y="41722"/>
                    <a:pt x="57356" y="41659"/>
                    <a:pt x="57404" y="41644"/>
                  </a:cubicBezTo>
                  <a:cubicBezTo>
                    <a:pt x="57467" y="41612"/>
                    <a:pt x="57546" y="41612"/>
                    <a:pt x="57609" y="41596"/>
                  </a:cubicBezTo>
                  <a:close/>
                  <a:moveTo>
                    <a:pt x="61891" y="42283"/>
                  </a:moveTo>
                  <a:cubicBezTo>
                    <a:pt x="61953" y="42283"/>
                    <a:pt x="62016" y="42291"/>
                    <a:pt x="62082" y="42307"/>
                  </a:cubicBezTo>
                  <a:cubicBezTo>
                    <a:pt x="62146" y="42323"/>
                    <a:pt x="62224" y="42402"/>
                    <a:pt x="62224" y="42434"/>
                  </a:cubicBezTo>
                  <a:cubicBezTo>
                    <a:pt x="62224" y="42497"/>
                    <a:pt x="62161" y="42575"/>
                    <a:pt x="62114" y="42624"/>
                  </a:cubicBezTo>
                  <a:cubicBezTo>
                    <a:pt x="61939" y="42797"/>
                    <a:pt x="61687" y="42718"/>
                    <a:pt x="61482" y="42765"/>
                  </a:cubicBezTo>
                  <a:cubicBezTo>
                    <a:pt x="61434" y="42765"/>
                    <a:pt x="61402" y="42765"/>
                    <a:pt x="61370" y="42750"/>
                  </a:cubicBezTo>
                  <a:cubicBezTo>
                    <a:pt x="61307" y="42718"/>
                    <a:pt x="61260" y="42687"/>
                    <a:pt x="61212" y="42639"/>
                  </a:cubicBezTo>
                  <a:cubicBezTo>
                    <a:pt x="61212" y="42624"/>
                    <a:pt x="61244" y="42560"/>
                    <a:pt x="61260" y="42544"/>
                  </a:cubicBezTo>
                  <a:cubicBezTo>
                    <a:pt x="61448" y="42394"/>
                    <a:pt x="61655" y="42283"/>
                    <a:pt x="61891" y="42283"/>
                  </a:cubicBezTo>
                  <a:close/>
                  <a:moveTo>
                    <a:pt x="68609" y="43208"/>
                  </a:moveTo>
                  <a:cubicBezTo>
                    <a:pt x="68689" y="43224"/>
                    <a:pt x="68736" y="43224"/>
                    <a:pt x="68767" y="43239"/>
                  </a:cubicBezTo>
                  <a:cubicBezTo>
                    <a:pt x="68847" y="43287"/>
                    <a:pt x="68862" y="43351"/>
                    <a:pt x="68815" y="43429"/>
                  </a:cubicBezTo>
                  <a:cubicBezTo>
                    <a:pt x="68769" y="43521"/>
                    <a:pt x="68697" y="43580"/>
                    <a:pt x="68631" y="43580"/>
                  </a:cubicBezTo>
                  <a:cubicBezTo>
                    <a:pt x="68607" y="43580"/>
                    <a:pt x="68583" y="43572"/>
                    <a:pt x="68562" y="43555"/>
                  </a:cubicBezTo>
                  <a:cubicBezTo>
                    <a:pt x="68531" y="43540"/>
                    <a:pt x="68483" y="43492"/>
                    <a:pt x="68499" y="43477"/>
                  </a:cubicBezTo>
                  <a:cubicBezTo>
                    <a:pt x="68531" y="43382"/>
                    <a:pt x="68578" y="43302"/>
                    <a:pt x="68609" y="43208"/>
                  </a:cubicBezTo>
                  <a:close/>
                  <a:moveTo>
                    <a:pt x="67382" y="44717"/>
                  </a:moveTo>
                  <a:cubicBezTo>
                    <a:pt x="67413" y="44717"/>
                    <a:pt x="67445" y="44737"/>
                    <a:pt x="67471" y="44773"/>
                  </a:cubicBezTo>
                  <a:cubicBezTo>
                    <a:pt x="67471" y="44788"/>
                    <a:pt x="67456" y="44836"/>
                    <a:pt x="67440" y="44868"/>
                  </a:cubicBezTo>
                  <a:cubicBezTo>
                    <a:pt x="67410" y="44889"/>
                    <a:pt x="67385" y="44901"/>
                    <a:pt x="67361" y="44901"/>
                  </a:cubicBezTo>
                  <a:cubicBezTo>
                    <a:pt x="67333" y="44901"/>
                    <a:pt x="67307" y="44885"/>
                    <a:pt x="67282" y="44851"/>
                  </a:cubicBezTo>
                  <a:cubicBezTo>
                    <a:pt x="67282" y="44820"/>
                    <a:pt x="67298" y="44773"/>
                    <a:pt x="67313" y="44757"/>
                  </a:cubicBezTo>
                  <a:cubicBezTo>
                    <a:pt x="67334" y="44729"/>
                    <a:pt x="67358" y="44717"/>
                    <a:pt x="67382" y="44717"/>
                  </a:cubicBezTo>
                  <a:close/>
                  <a:moveTo>
                    <a:pt x="64322" y="46478"/>
                  </a:moveTo>
                  <a:cubicBezTo>
                    <a:pt x="64328" y="46478"/>
                    <a:pt x="64335" y="46479"/>
                    <a:pt x="64342" y="46480"/>
                  </a:cubicBezTo>
                  <a:cubicBezTo>
                    <a:pt x="64390" y="46495"/>
                    <a:pt x="64421" y="46606"/>
                    <a:pt x="64405" y="46685"/>
                  </a:cubicBezTo>
                  <a:cubicBezTo>
                    <a:pt x="64390" y="46780"/>
                    <a:pt x="64358" y="46891"/>
                    <a:pt x="64310" y="46986"/>
                  </a:cubicBezTo>
                  <a:cubicBezTo>
                    <a:pt x="64310" y="47017"/>
                    <a:pt x="64247" y="47017"/>
                    <a:pt x="64215" y="47017"/>
                  </a:cubicBezTo>
                  <a:cubicBezTo>
                    <a:pt x="64121" y="47017"/>
                    <a:pt x="64057" y="46986"/>
                    <a:pt x="64074" y="46922"/>
                  </a:cubicBezTo>
                  <a:cubicBezTo>
                    <a:pt x="64105" y="46828"/>
                    <a:pt x="64184" y="46733"/>
                    <a:pt x="64215" y="46670"/>
                  </a:cubicBezTo>
                  <a:cubicBezTo>
                    <a:pt x="64215" y="46554"/>
                    <a:pt x="64255" y="46478"/>
                    <a:pt x="64322" y="46478"/>
                  </a:cubicBezTo>
                  <a:close/>
                  <a:moveTo>
                    <a:pt x="63789" y="47397"/>
                  </a:moveTo>
                  <a:cubicBezTo>
                    <a:pt x="63789" y="47412"/>
                    <a:pt x="63804" y="47443"/>
                    <a:pt x="63804" y="47460"/>
                  </a:cubicBezTo>
                  <a:cubicBezTo>
                    <a:pt x="63773" y="47475"/>
                    <a:pt x="63726" y="47491"/>
                    <a:pt x="63710" y="47491"/>
                  </a:cubicBezTo>
                  <a:cubicBezTo>
                    <a:pt x="63663" y="47428"/>
                    <a:pt x="63678" y="47397"/>
                    <a:pt x="63789" y="47397"/>
                  </a:cubicBezTo>
                  <a:close/>
                  <a:moveTo>
                    <a:pt x="33155" y="51426"/>
                  </a:moveTo>
                  <a:cubicBezTo>
                    <a:pt x="33200" y="51426"/>
                    <a:pt x="33244" y="51438"/>
                    <a:pt x="33286" y="51458"/>
                  </a:cubicBezTo>
                  <a:cubicBezTo>
                    <a:pt x="33332" y="51458"/>
                    <a:pt x="33349" y="51506"/>
                    <a:pt x="33380" y="51521"/>
                  </a:cubicBezTo>
                  <a:cubicBezTo>
                    <a:pt x="33332" y="51569"/>
                    <a:pt x="33301" y="51648"/>
                    <a:pt x="33254" y="51664"/>
                  </a:cubicBezTo>
                  <a:cubicBezTo>
                    <a:pt x="33220" y="51675"/>
                    <a:pt x="33186" y="51680"/>
                    <a:pt x="33154" y="51680"/>
                  </a:cubicBezTo>
                  <a:cubicBezTo>
                    <a:pt x="33051" y="51680"/>
                    <a:pt x="32966" y="51629"/>
                    <a:pt x="32953" y="51569"/>
                  </a:cubicBezTo>
                  <a:cubicBezTo>
                    <a:pt x="32953" y="51553"/>
                    <a:pt x="32969" y="51506"/>
                    <a:pt x="32985" y="51490"/>
                  </a:cubicBezTo>
                  <a:cubicBezTo>
                    <a:pt x="33038" y="51445"/>
                    <a:pt x="33097" y="51426"/>
                    <a:pt x="33155" y="51426"/>
                  </a:cubicBezTo>
                  <a:close/>
                  <a:moveTo>
                    <a:pt x="58479" y="52886"/>
                  </a:moveTo>
                  <a:cubicBezTo>
                    <a:pt x="58497" y="52886"/>
                    <a:pt x="58518" y="52894"/>
                    <a:pt x="58542" y="52912"/>
                  </a:cubicBezTo>
                  <a:cubicBezTo>
                    <a:pt x="58542" y="52944"/>
                    <a:pt x="58526" y="52975"/>
                    <a:pt x="58510" y="52975"/>
                  </a:cubicBezTo>
                  <a:cubicBezTo>
                    <a:pt x="58494" y="52975"/>
                    <a:pt x="58431" y="52960"/>
                    <a:pt x="58431" y="52960"/>
                  </a:cubicBezTo>
                  <a:cubicBezTo>
                    <a:pt x="58431" y="52910"/>
                    <a:pt x="58450" y="52886"/>
                    <a:pt x="58479" y="52886"/>
                  </a:cubicBezTo>
                  <a:close/>
                  <a:moveTo>
                    <a:pt x="60123" y="52880"/>
                  </a:moveTo>
                  <a:cubicBezTo>
                    <a:pt x="60233" y="52880"/>
                    <a:pt x="60327" y="52897"/>
                    <a:pt x="60439" y="52912"/>
                  </a:cubicBezTo>
                  <a:cubicBezTo>
                    <a:pt x="60422" y="52944"/>
                    <a:pt x="60439" y="52975"/>
                    <a:pt x="60422" y="52992"/>
                  </a:cubicBezTo>
                  <a:cubicBezTo>
                    <a:pt x="60359" y="53034"/>
                    <a:pt x="60289" y="53068"/>
                    <a:pt x="60217" y="53068"/>
                  </a:cubicBezTo>
                  <a:cubicBezTo>
                    <a:pt x="60181" y="53068"/>
                    <a:pt x="60143" y="53060"/>
                    <a:pt x="60106" y="53038"/>
                  </a:cubicBezTo>
                  <a:cubicBezTo>
                    <a:pt x="60091" y="53023"/>
                    <a:pt x="60074" y="52992"/>
                    <a:pt x="60059" y="52960"/>
                  </a:cubicBezTo>
                  <a:cubicBezTo>
                    <a:pt x="60091" y="52928"/>
                    <a:pt x="60106" y="52880"/>
                    <a:pt x="60123" y="52880"/>
                  </a:cubicBezTo>
                  <a:close/>
                  <a:moveTo>
                    <a:pt x="61346" y="52695"/>
                  </a:moveTo>
                  <a:cubicBezTo>
                    <a:pt x="61364" y="52695"/>
                    <a:pt x="61382" y="52699"/>
                    <a:pt x="61402" y="52707"/>
                  </a:cubicBezTo>
                  <a:cubicBezTo>
                    <a:pt x="61434" y="52722"/>
                    <a:pt x="61465" y="52770"/>
                    <a:pt x="61465" y="52802"/>
                  </a:cubicBezTo>
                  <a:cubicBezTo>
                    <a:pt x="61450" y="52912"/>
                    <a:pt x="61450" y="53023"/>
                    <a:pt x="61419" y="53133"/>
                  </a:cubicBezTo>
                  <a:cubicBezTo>
                    <a:pt x="61397" y="53187"/>
                    <a:pt x="61354" y="53219"/>
                    <a:pt x="61303" y="53219"/>
                  </a:cubicBezTo>
                  <a:cubicBezTo>
                    <a:pt x="61280" y="53219"/>
                    <a:pt x="61254" y="53212"/>
                    <a:pt x="61229" y="53196"/>
                  </a:cubicBezTo>
                  <a:cubicBezTo>
                    <a:pt x="61197" y="53181"/>
                    <a:pt x="61181" y="53150"/>
                    <a:pt x="61149" y="53102"/>
                  </a:cubicBezTo>
                  <a:cubicBezTo>
                    <a:pt x="61181" y="53007"/>
                    <a:pt x="61197" y="52897"/>
                    <a:pt x="61229" y="52802"/>
                  </a:cubicBezTo>
                  <a:cubicBezTo>
                    <a:pt x="61253" y="52731"/>
                    <a:pt x="61294" y="52695"/>
                    <a:pt x="61346" y="52695"/>
                  </a:cubicBezTo>
                  <a:close/>
                  <a:moveTo>
                    <a:pt x="37410" y="53797"/>
                  </a:moveTo>
                  <a:cubicBezTo>
                    <a:pt x="37426" y="53797"/>
                    <a:pt x="37473" y="53797"/>
                    <a:pt x="37490" y="53814"/>
                  </a:cubicBezTo>
                  <a:cubicBezTo>
                    <a:pt x="37505" y="53829"/>
                    <a:pt x="37505" y="53860"/>
                    <a:pt x="37505" y="53892"/>
                  </a:cubicBezTo>
                  <a:cubicBezTo>
                    <a:pt x="37479" y="53892"/>
                    <a:pt x="37454" y="53912"/>
                    <a:pt x="37437" y="53912"/>
                  </a:cubicBezTo>
                  <a:cubicBezTo>
                    <a:pt x="37433" y="53912"/>
                    <a:pt x="37429" y="53911"/>
                    <a:pt x="37426" y="53908"/>
                  </a:cubicBezTo>
                  <a:cubicBezTo>
                    <a:pt x="37332" y="53892"/>
                    <a:pt x="37332" y="53845"/>
                    <a:pt x="37410" y="53797"/>
                  </a:cubicBezTo>
                  <a:close/>
                  <a:moveTo>
                    <a:pt x="41156" y="53759"/>
                  </a:moveTo>
                  <a:cubicBezTo>
                    <a:pt x="41193" y="53759"/>
                    <a:pt x="41230" y="53760"/>
                    <a:pt x="41266" y="53765"/>
                  </a:cubicBezTo>
                  <a:cubicBezTo>
                    <a:pt x="41330" y="53782"/>
                    <a:pt x="41393" y="53829"/>
                    <a:pt x="41456" y="53877"/>
                  </a:cubicBezTo>
                  <a:cubicBezTo>
                    <a:pt x="41393" y="53892"/>
                    <a:pt x="41330" y="53924"/>
                    <a:pt x="41266" y="53955"/>
                  </a:cubicBezTo>
                  <a:cubicBezTo>
                    <a:pt x="41251" y="53961"/>
                    <a:pt x="41237" y="53962"/>
                    <a:pt x="41224" y="53962"/>
                  </a:cubicBezTo>
                  <a:cubicBezTo>
                    <a:pt x="41199" y="53962"/>
                    <a:pt x="41178" y="53955"/>
                    <a:pt x="41156" y="53955"/>
                  </a:cubicBezTo>
                  <a:cubicBezTo>
                    <a:pt x="41077" y="53955"/>
                    <a:pt x="40998" y="53955"/>
                    <a:pt x="40935" y="53940"/>
                  </a:cubicBezTo>
                  <a:cubicBezTo>
                    <a:pt x="40904" y="53940"/>
                    <a:pt x="40856" y="53908"/>
                    <a:pt x="40840" y="53892"/>
                  </a:cubicBezTo>
                  <a:cubicBezTo>
                    <a:pt x="40809" y="53829"/>
                    <a:pt x="40840" y="53782"/>
                    <a:pt x="40935" y="53765"/>
                  </a:cubicBezTo>
                  <a:cubicBezTo>
                    <a:pt x="41008" y="53765"/>
                    <a:pt x="41082" y="53759"/>
                    <a:pt x="41156" y="53759"/>
                  </a:cubicBezTo>
                  <a:close/>
                  <a:moveTo>
                    <a:pt x="56283" y="54481"/>
                  </a:moveTo>
                  <a:cubicBezTo>
                    <a:pt x="56317" y="54481"/>
                    <a:pt x="56353" y="54485"/>
                    <a:pt x="56393" y="54492"/>
                  </a:cubicBezTo>
                  <a:cubicBezTo>
                    <a:pt x="56408" y="54492"/>
                    <a:pt x="56408" y="54541"/>
                    <a:pt x="56424" y="54572"/>
                  </a:cubicBezTo>
                  <a:cubicBezTo>
                    <a:pt x="56361" y="54587"/>
                    <a:pt x="56298" y="54619"/>
                    <a:pt x="56234" y="54635"/>
                  </a:cubicBezTo>
                  <a:cubicBezTo>
                    <a:pt x="56203" y="54635"/>
                    <a:pt x="56155" y="54604"/>
                    <a:pt x="56140" y="54572"/>
                  </a:cubicBezTo>
                  <a:cubicBezTo>
                    <a:pt x="56140" y="54556"/>
                    <a:pt x="56171" y="54492"/>
                    <a:pt x="56186" y="54492"/>
                  </a:cubicBezTo>
                  <a:cubicBezTo>
                    <a:pt x="56218" y="54485"/>
                    <a:pt x="56250" y="54481"/>
                    <a:pt x="56283" y="54481"/>
                  </a:cubicBezTo>
                  <a:close/>
                  <a:moveTo>
                    <a:pt x="54617" y="54455"/>
                  </a:moveTo>
                  <a:cubicBezTo>
                    <a:pt x="54634" y="54455"/>
                    <a:pt x="54652" y="54457"/>
                    <a:pt x="54669" y="54461"/>
                  </a:cubicBezTo>
                  <a:cubicBezTo>
                    <a:pt x="54732" y="54461"/>
                    <a:pt x="54780" y="54524"/>
                    <a:pt x="54827" y="54572"/>
                  </a:cubicBezTo>
                  <a:lnTo>
                    <a:pt x="54638" y="54667"/>
                  </a:lnTo>
                  <a:cubicBezTo>
                    <a:pt x="54574" y="54635"/>
                    <a:pt x="54496" y="54619"/>
                    <a:pt x="54464" y="54572"/>
                  </a:cubicBezTo>
                  <a:cubicBezTo>
                    <a:pt x="54423" y="54531"/>
                    <a:pt x="54511" y="54455"/>
                    <a:pt x="54617" y="54455"/>
                  </a:cubicBezTo>
                  <a:close/>
                  <a:moveTo>
                    <a:pt x="52667" y="54408"/>
                  </a:moveTo>
                  <a:cubicBezTo>
                    <a:pt x="52806" y="54408"/>
                    <a:pt x="52946" y="54429"/>
                    <a:pt x="53089" y="54477"/>
                  </a:cubicBezTo>
                  <a:cubicBezTo>
                    <a:pt x="53120" y="54477"/>
                    <a:pt x="53137" y="54524"/>
                    <a:pt x="53137" y="54556"/>
                  </a:cubicBezTo>
                  <a:cubicBezTo>
                    <a:pt x="53137" y="54587"/>
                    <a:pt x="53105" y="54619"/>
                    <a:pt x="53073" y="54635"/>
                  </a:cubicBezTo>
                  <a:cubicBezTo>
                    <a:pt x="52852" y="54809"/>
                    <a:pt x="52568" y="54730"/>
                    <a:pt x="52362" y="54777"/>
                  </a:cubicBezTo>
                  <a:cubicBezTo>
                    <a:pt x="52252" y="54730"/>
                    <a:pt x="52188" y="54714"/>
                    <a:pt x="52125" y="54682"/>
                  </a:cubicBezTo>
                  <a:cubicBezTo>
                    <a:pt x="52094" y="54667"/>
                    <a:pt x="52077" y="54619"/>
                    <a:pt x="52077" y="54587"/>
                  </a:cubicBezTo>
                  <a:cubicBezTo>
                    <a:pt x="52077" y="54556"/>
                    <a:pt x="52094" y="54509"/>
                    <a:pt x="52109" y="54509"/>
                  </a:cubicBezTo>
                  <a:cubicBezTo>
                    <a:pt x="52298" y="54446"/>
                    <a:pt x="52482" y="54408"/>
                    <a:pt x="52667" y="54408"/>
                  </a:cubicBezTo>
                  <a:close/>
                  <a:moveTo>
                    <a:pt x="37832" y="54639"/>
                  </a:moveTo>
                  <a:cubicBezTo>
                    <a:pt x="37981" y="54639"/>
                    <a:pt x="38130" y="54651"/>
                    <a:pt x="38280" y="54682"/>
                  </a:cubicBezTo>
                  <a:cubicBezTo>
                    <a:pt x="38611" y="54745"/>
                    <a:pt x="38959" y="54777"/>
                    <a:pt x="39291" y="54825"/>
                  </a:cubicBezTo>
                  <a:cubicBezTo>
                    <a:pt x="39378" y="54833"/>
                    <a:pt x="39464" y="54846"/>
                    <a:pt x="39547" y="54846"/>
                  </a:cubicBezTo>
                  <a:cubicBezTo>
                    <a:pt x="39617" y="54846"/>
                    <a:pt x="39685" y="54837"/>
                    <a:pt x="39749" y="54809"/>
                  </a:cubicBezTo>
                  <a:cubicBezTo>
                    <a:pt x="39968" y="54731"/>
                    <a:pt x="40184" y="54701"/>
                    <a:pt x="40399" y="54701"/>
                  </a:cubicBezTo>
                  <a:cubicBezTo>
                    <a:pt x="40666" y="54701"/>
                    <a:pt x="40932" y="54748"/>
                    <a:pt x="41203" y="54809"/>
                  </a:cubicBezTo>
                  <a:cubicBezTo>
                    <a:pt x="41424" y="54857"/>
                    <a:pt x="41646" y="54888"/>
                    <a:pt x="41867" y="54920"/>
                  </a:cubicBezTo>
                  <a:cubicBezTo>
                    <a:pt x="41899" y="54935"/>
                    <a:pt x="41930" y="54983"/>
                    <a:pt x="41930" y="55015"/>
                  </a:cubicBezTo>
                  <a:cubicBezTo>
                    <a:pt x="41930" y="55046"/>
                    <a:pt x="41899" y="55093"/>
                    <a:pt x="41883" y="55093"/>
                  </a:cubicBezTo>
                  <a:cubicBezTo>
                    <a:pt x="41506" y="55173"/>
                    <a:pt x="41121" y="55196"/>
                    <a:pt x="40740" y="55196"/>
                  </a:cubicBezTo>
                  <a:cubicBezTo>
                    <a:pt x="40593" y="55196"/>
                    <a:pt x="40448" y="55192"/>
                    <a:pt x="40303" y="55188"/>
                  </a:cubicBezTo>
                  <a:cubicBezTo>
                    <a:pt x="40034" y="55188"/>
                    <a:pt x="39766" y="55156"/>
                    <a:pt x="39734" y="55156"/>
                  </a:cubicBezTo>
                  <a:lnTo>
                    <a:pt x="37806" y="55156"/>
                  </a:lnTo>
                  <a:cubicBezTo>
                    <a:pt x="37568" y="55141"/>
                    <a:pt x="37347" y="55093"/>
                    <a:pt x="37126" y="55061"/>
                  </a:cubicBezTo>
                  <a:cubicBezTo>
                    <a:pt x="37031" y="55046"/>
                    <a:pt x="36999" y="54983"/>
                    <a:pt x="37047" y="54888"/>
                  </a:cubicBezTo>
                  <a:cubicBezTo>
                    <a:pt x="37079" y="54825"/>
                    <a:pt x="37110" y="54762"/>
                    <a:pt x="37174" y="54730"/>
                  </a:cubicBezTo>
                  <a:cubicBezTo>
                    <a:pt x="37220" y="54682"/>
                    <a:pt x="37300" y="54667"/>
                    <a:pt x="37378" y="54667"/>
                  </a:cubicBezTo>
                  <a:cubicBezTo>
                    <a:pt x="37530" y="54651"/>
                    <a:pt x="37681" y="54639"/>
                    <a:pt x="37832" y="54639"/>
                  </a:cubicBezTo>
                  <a:close/>
                  <a:moveTo>
                    <a:pt x="45940" y="55431"/>
                  </a:moveTo>
                  <a:cubicBezTo>
                    <a:pt x="46167" y="55431"/>
                    <a:pt x="46396" y="55463"/>
                    <a:pt x="46625" y="55504"/>
                  </a:cubicBezTo>
                  <a:cubicBezTo>
                    <a:pt x="46720" y="55520"/>
                    <a:pt x="46798" y="55615"/>
                    <a:pt x="46941" y="55725"/>
                  </a:cubicBezTo>
                  <a:cubicBezTo>
                    <a:pt x="46688" y="55787"/>
                    <a:pt x="46449" y="55810"/>
                    <a:pt x="46218" y="55810"/>
                  </a:cubicBezTo>
                  <a:cubicBezTo>
                    <a:pt x="45915" y="55810"/>
                    <a:pt x="45624" y="55770"/>
                    <a:pt x="45329" y="55725"/>
                  </a:cubicBezTo>
                  <a:cubicBezTo>
                    <a:pt x="45313" y="55725"/>
                    <a:pt x="45281" y="55679"/>
                    <a:pt x="45266" y="55647"/>
                  </a:cubicBezTo>
                  <a:cubicBezTo>
                    <a:pt x="45266" y="55615"/>
                    <a:pt x="45281" y="55552"/>
                    <a:pt x="45313" y="55536"/>
                  </a:cubicBezTo>
                  <a:cubicBezTo>
                    <a:pt x="45519" y="55459"/>
                    <a:pt x="45729" y="55431"/>
                    <a:pt x="45940" y="55431"/>
                  </a:cubicBezTo>
                  <a:close/>
                  <a:moveTo>
                    <a:pt x="28970" y="0"/>
                  </a:moveTo>
                  <a:cubicBezTo>
                    <a:pt x="28835" y="0"/>
                    <a:pt x="28699" y="23"/>
                    <a:pt x="28559" y="60"/>
                  </a:cubicBezTo>
                  <a:cubicBezTo>
                    <a:pt x="28232" y="155"/>
                    <a:pt x="27909" y="208"/>
                    <a:pt x="27584" y="208"/>
                  </a:cubicBezTo>
                  <a:cubicBezTo>
                    <a:pt x="27312" y="208"/>
                    <a:pt x="27038" y="171"/>
                    <a:pt x="26757" y="91"/>
                  </a:cubicBezTo>
                  <a:cubicBezTo>
                    <a:pt x="26577" y="42"/>
                    <a:pt x="26385" y="11"/>
                    <a:pt x="26192" y="11"/>
                  </a:cubicBezTo>
                  <a:cubicBezTo>
                    <a:pt x="26080" y="11"/>
                    <a:pt x="25967" y="21"/>
                    <a:pt x="25857" y="45"/>
                  </a:cubicBezTo>
                  <a:cubicBezTo>
                    <a:pt x="25325" y="135"/>
                    <a:pt x="24793" y="167"/>
                    <a:pt x="24261" y="167"/>
                  </a:cubicBezTo>
                  <a:cubicBezTo>
                    <a:pt x="23955" y="167"/>
                    <a:pt x="23649" y="157"/>
                    <a:pt x="23343" y="139"/>
                  </a:cubicBezTo>
                  <a:cubicBezTo>
                    <a:pt x="23206" y="130"/>
                    <a:pt x="23069" y="126"/>
                    <a:pt x="22933" y="126"/>
                  </a:cubicBezTo>
                  <a:cubicBezTo>
                    <a:pt x="21683" y="126"/>
                    <a:pt x="20514" y="500"/>
                    <a:pt x="19345" y="913"/>
                  </a:cubicBezTo>
                  <a:cubicBezTo>
                    <a:pt x="19108" y="1119"/>
                    <a:pt x="18792" y="1151"/>
                    <a:pt x="18492" y="1214"/>
                  </a:cubicBezTo>
                  <a:cubicBezTo>
                    <a:pt x="17717" y="1387"/>
                    <a:pt x="16990" y="1688"/>
                    <a:pt x="16231" y="1925"/>
                  </a:cubicBezTo>
                  <a:cubicBezTo>
                    <a:pt x="15725" y="2099"/>
                    <a:pt x="15315" y="2462"/>
                    <a:pt x="14840" y="2683"/>
                  </a:cubicBezTo>
                  <a:cubicBezTo>
                    <a:pt x="14366" y="2921"/>
                    <a:pt x="13814" y="2953"/>
                    <a:pt x="13323" y="3206"/>
                  </a:cubicBezTo>
                  <a:cubicBezTo>
                    <a:pt x="12501" y="3600"/>
                    <a:pt x="11664" y="3948"/>
                    <a:pt x="10874" y="4407"/>
                  </a:cubicBezTo>
                  <a:cubicBezTo>
                    <a:pt x="10541" y="4612"/>
                    <a:pt x="10194" y="4770"/>
                    <a:pt x="9846" y="4913"/>
                  </a:cubicBezTo>
                  <a:cubicBezTo>
                    <a:pt x="9056" y="5229"/>
                    <a:pt x="8392" y="5734"/>
                    <a:pt x="7760" y="6287"/>
                  </a:cubicBezTo>
                  <a:cubicBezTo>
                    <a:pt x="7380" y="6620"/>
                    <a:pt x="7081" y="6999"/>
                    <a:pt x="6938" y="7488"/>
                  </a:cubicBezTo>
                  <a:cubicBezTo>
                    <a:pt x="6843" y="7868"/>
                    <a:pt x="6622" y="8184"/>
                    <a:pt x="6354" y="8453"/>
                  </a:cubicBezTo>
                  <a:cubicBezTo>
                    <a:pt x="5342" y="9448"/>
                    <a:pt x="4504" y="10571"/>
                    <a:pt x="3667" y="11709"/>
                  </a:cubicBezTo>
                  <a:cubicBezTo>
                    <a:pt x="3429" y="12025"/>
                    <a:pt x="3271" y="12356"/>
                    <a:pt x="3271" y="12752"/>
                  </a:cubicBezTo>
                  <a:cubicBezTo>
                    <a:pt x="3271" y="13163"/>
                    <a:pt x="3129" y="13526"/>
                    <a:pt x="2860" y="13779"/>
                  </a:cubicBezTo>
                  <a:cubicBezTo>
                    <a:pt x="2529" y="14080"/>
                    <a:pt x="2371" y="14442"/>
                    <a:pt x="2213" y="14838"/>
                  </a:cubicBezTo>
                  <a:cubicBezTo>
                    <a:pt x="1991" y="15407"/>
                    <a:pt x="1785" y="15976"/>
                    <a:pt x="1659" y="16577"/>
                  </a:cubicBezTo>
                  <a:cubicBezTo>
                    <a:pt x="1596" y="16940"/>
                    <a:pt x="1501" y="17335"/>
                    <a:pt x="1311" y="17651"/>
                  </a:cubicBezTo>
                  <a:cubicBezTo>
                    <a:pt x="1027" y="18141"/>
                    <a:pt x="964" y="18647"/>
                    <a:pt x="948" y="19184"/>
                  </a:cubicBezTo>
                  <a:lnTo>
                    <a:pt x="966" y="19184"/>
                  </a:lnTo>
                  <a:cubicBezTo>
                    <a:pt x="936" y="19249"/>
                    <a:pt x="898" y="19304"/>
                    <a:pt x="885" y="19358"/>
                  </a:cubicBezTo>
                  <a:cubicBezTo>
                    <a:pt x="790" y="19879"/>
                    <a:pt x="679" y="20402"/>
                    <a:pt x="506" y="20907"/>
                  </a:cubicBezTo>
                  <a:cubicBezTo>
                    <a:pt x="348" y="21333"/>
                    <a:pt x="221" y="21792"/>
                    <a:pt x="300" y="22250"/>
                  </a:cubicBezTo>
                  <a:cubicBezTo>
                    <a:pt x="443" y="22946"/>
                    <a:pt x="348" y="23609"/>
                    <a:pt x="268" y="24290"/>
                  </a:cubicBezTo>
                  <a:cubicBezTo>
                    <a:pt x="190" y="24969"/>
                    <a:pt x="0" y="25632"/>
                    <a:pt x="190" y="26328"/>
                  </a:cubicBezTo>
                  <a:cubicBezTo>
                    <a:pt x="142" y="27008"/>
                    <a:pt x="15" y="27687"/>
                    <a:pt x="110" y="28383"/>
                  </a:cubicBezTo>
                  <a:cubicBezTo>
                    <a:pt x="158" y="28635"/>
                    <a:pt x="158" y="28905"/>
                    <a:pt x="173" y="29173"/>
                  </a:cubicBezTo>
                  <a:cubicBezTo>
                    <a:pt x="221" y="29584"/>
                    <a:pt x="285" y="30011"/>
                    <a:pt x="300" y="30422"/>
                  </a:cubicBezTo>
                  <a:cubicBezTo>
                    <a:pt x="316" y="31038"/>
                    <a:pt x="300" y="31638"/>
                    <a:pt x="316" y="32255"/>
                  </a:cubicBezTo>
                  <a:cubicBezTo>
                    <a:pt x="316" y="32824"/>
                    <a:pt x="363" y="33393"/>
                    <a:pt x="616" y="33914"/>
                  </a:cubicBezTo>
                  <a:cubicBezTo>
                    <a:pt x="664" y="34026"/>
                    <a:pt x="727" y="34136"/>
                    <a:pt x="742" y="34247"/>
                  </a:cubicBezTo>
                  <a:cubicBezTo>
                    <a:pt x="790" y="34673"/>
                    <a:pt x="1027" y="35021"/>
                    <a:pt x="1280" y="35353"/>
                  </a:cubicBezTo>
                  <a:cubicBezTo>
                    <a:pt x="1564" y="35716"/>
                    <a:pt x="1817" y="36095"/>
                    <a:pt x="2228" y="36348"/>
                  </a:cubicBezTo>
                  <a:cubicBezTo>
                    <a:pt x="2354" y="36411"/>
                    <a:pt x="2434" y="36554"/>
                    <a:pt x="2529" y="36664"/>
                  </a:cubicBezTo>
                  <a:cubicBezTo>
                    <a:pt x="2687" y="36839"/>
                    <a:pt x="2797" y="37044"/>
                    <a:pt x="2971" y="37187"/>
                  </a:cubicBezTo>
                  <a:cubicBezTo>
                    <a:pt x="3351" y="37518"/>
                    <a:pt x="3650" y="37914"/>
                    <a:pt x="3903" y="38340"/>
                  </a:cubicBezTo>
                  <a:cubicBezTo>
                    <a:pt x="4156" y="38735"/>
                    <a:pt x="4457" y="39067"/>
                    <a:pt x="4757" y="39399"/>
                  </a:cubicBezTo>
                  <a:cubicBezTo>
                    <a:pt x="5848" y="40584"/>
                    <a:pt x="7081" y="41612"/>
                    <a:pt x="8297" y="42639"/>
                  </a:cubicBezTo>
                  <a:cubicBezTo>
                    <a:pt x="9135" y="43366"/>
                    <a:pt x="10052" y="43966"/>
                    <a:pt x="10952" y="44615"/>
                  </a:cubicBezTo>
                  <a:cubicBezTo>
                    <a:pt x="11411" y="44946"/>
                    <a:pt x="11901" y="45231"/>
                    <a:pt x="12360" y="45578"/>
                  </a:cubicBezTo>
                  <a:cubicBezTo>
                    <a:pt x="13355" y="46290"/>
                    <a:pt x="14383" y="46938"/>
                    <a:pt x="15567" y="47270"/>
                  </a:cubicBezTo>
                  <a:cubicBezTo>
                    <a:pt x="15789" y="47333"/>
                    <a:pt x="15995" y="47428"/>
                    <a:pt x="16200" y="47523"/>
                  </a:cubicBezTo>
                  <a:cubicBezTo>
                    <a:pt x="16358" y="47586"/>
                    <a:pt x="16358" y="47633"/>
                    <a:pt x="16216" y="47839"/>
                  </a:cubicBezTo>
                  <a:cubicBezTo>
                    <a:pt x="16200" y="47871"/>
                    <a:pt x="16184" y="47902"/>
                    <a:pt x="16184" y="47934"/>
                  </a:cubicBezTo>
                  <a:cubicBezTo>
                    <a:pt x="16564" y="48124"/>
                    <a:pt x="16911" y="48345"/>
                    <a:pt x="17306" y="48471"/>
                  </a:cubicBezTo>
                  <a:cubicBezTo>
                    <a:pt x="18001" y="48693"/>
                    <a:pt x="18682" y="48929"/>
                    <a:pt x="19345" y="49182"/>
                  </a:cubicBezTo>
                  <a:cubicBezTo>
                    <a:pt x="20389" y="49546"/>
                    <a:pt x="21478" y="49751"/>
                    <a:pt x="22506" y="50194"/>
                  </a:cubicBezTo>
                  <a:cubicBezTo>
                    <a:pt x="22570" y="50225"/>
                    <a:pt x="22648" y="50225"/>
                    <a:pt x="22728" y="50242"/>
                  </a:cubicBezTo>
                  <a:cubicBezTo>
                    <a:pt x="23723" y="50478"/>
                    <a:pt x="24688" y="50826"/>
                    <a:pt x="25667" y="51173"/>
                  </a:cubicBezTo>
                  <a:cubicBezTo>
                    <a:pt x="25809" y="51221"/>
                    <a:pt x="25967" y="51268"/>
                    <a:pt x="26078" y="51363"/>
                  </a:cubicBezTo>
                  <a:cubicBezTo>
                    <a:pt x="26315" y="51569"/>
                    <a:pt x="26568" y="51696"/>
                    <a:pt x="26884" y="51774"/>
                  </a:cubicBezTo>
                  <a:cubicBezTo>
                    <a:pt x="27168" y="51837"/>
                    <a:pt x="27438" y="52043"/>
                    <a:pt x="27722" y="52075"/>
                  </a:cubicBezTo>
                  <a:cubicBezTo>
                    <a:pt x="28165" y="52138"/>
                    <a:pt x="28512" y="52328"/>
                    <a:pt x="28860" y="52564"/>
                  </a:cubicBezTo>
                  <a:cubicBezTo>
                    <a:pt x="29634" y="53070"/>
                    <a:pt x="30441" y="53497"/>
                    <a:pt x="31326" y="53719"/>
                  </a:cubicBezTo>
                  <a:cubicBezTo>
                    <a:pt x="31657" y="53814"/>
                    <a:pt x="31958" y="53955"/>
                    <a:pt x="32274" y="54066"/>
                  </a:cubicBezTo>
                  <a:cubicBezTo>
                    <a:pt x="32258" y="54240"/>
                    <a:pt x="32242" y="54382"/>
                    <a:pt x="32242" y="54524"/>
                  </a:cubicBezTo>
                  <a:cubicBezTo>
                    <a:pt x="32700" y="54762"/>
                    <a:pt x="33191" y="54840"/>
                    <a:pt x="33665" y="54935"/>
                  </a:cubicBezTo>
                  <a:cubicBezTo>
                    <a:pt x="33838" y="54967"/>
                    <a:pt x="33933" y="55078"/>
                    <a:pt x="34028" y="55204"/>
                  </a:cubicBezTo>
                  <a:cubicBezTo>
                    <a:pt x="34091" y="55299"/>
                    <a:pt x="34171" y="55378"/>
                    <a:pt x="34234" y="55457"/>
                  </a:cubicBezTo>
                  <a:cubicBezTo>
                    <a:pt x="34565" y="55552"/>
                    <a:pt x="34898" y="55630"/>
                    <a:pt x="35229" y="55710"/>
                  </a:cubicBezTo>
                  <a:cubicBezTo>
                    <a:pt x="36383" y="55931"/>
                    <a:pt x="37473" y="56437"/>
                    <a:pt x="38659" y="56547"/>
                  </a:cubicBezTo>
                  <a:cubicBezTo>
                    <a:pt x="39212" y="56768"/>
                    <a:pt x="39797" y="56722"/>
                    <a:pt x="40350" y="56800"/>
                  </a:cubicBezTo>
                  <a:cubicBezTo>
                    <a:pt x="40373" y="56804"/>
                    <a:pt x="40397" y="56806"/>
                    <a:pt x="40421" y="56806"/>
                  </a:cubicBezTo>
                  <a:cubicBezTo>
                    <a:pt x="40575" y="56806"/>
                    <a:pt x="40737" y="56726"/>
                    <a:pt x="40887" y="56658"/>
                  </a:cubicBezTo>
                  <a:cubicBezTo>
                    <a:pt x="40935" y="56642"/>
                    <a:pt x="40967" y="56547"/>
                    <a:pt x="40967" y="56484"/>
                  </a:cubicBezTo>
                  <a:cubicBezTo>
                    <a:pt x="40979" y="56409"/>
                    <a:pt x="41001" y="56364"/>
                    <a:pt x="41057" y="56364"/>
                  </a:cubicBezTo>
                  <a:cubicBezTo>
                    <a:pt x="41071" y="56364"/>
                    <a:pt x="41088" y="56367"/>
                    <a:pt x="41108" y="56374"/>
                  </a:cubicBezTo>
                  <a:cubicBezTo>
                    <a:pt x="41188" y="56389"/>
                    <a:pt x="41251" y="56437"/>
                    <a:pt x="41314" y="56484"/>
                  </a:cubicBezTo>
                  <a:cubicBezTo>
                    <a:pt x="41409" y="56535"/>
                    <a:pt x="41466" y="56563"/>
                    <a:pt x="41526" y="56563"/>
                  </a:cubicBezTo>
                  <a:cubicBezTo>
                    <a:pt x="41617" y="56563"/>
                    <a:pt x="41716" y="56500"/>
                    <a:pt x="41962" y="56357"/>
                  </a:cubicBezTo>
                  <a:cubicBezTo>
                    <a:pt x="42099" y="56290"/>
                    <a:pt x="42271" y="56210"/>
                    <a:pt x="42427" y="56210"/>
                  </a:cubicBezTo>
                  <a:cubicBezTo>
                    <a:pt x="42452" y="56210"/>
                    <a:pt x="42476" y="56212"/>
                    <a:pt x="42499" y="56216"/>
                  </a:cubicBezTo>
                  <a:cubicBezTo>
                    <a:pt x="42942" y="56263"/>
                    <a:pt x="43401" y="56357"/>
                    <a:pt x="43843" y="56452"/>
                  </a:cubicBezTo>
                  <a:cubicBezTo>
                    <a:pt x="44058" y="56508"/>
                    <a:pt x="44273" y="56548"/>
                    <a:pt x="44495" y="56548"/>
                  </a:cubicBezTo>
                  <a:cubicBezTo>
                    <a:pt x="44648" y="56548"/>
                    <a:pt x="44804" y="56529"/>
                    <a:pt x="44965" y="56484"/>
                  </a:cubicBezTo>
                  <a:cubicBezTo>
                    <a:pt x="45042" y="56460"/>
                    <a:pt x="45124" y="56452"/>
                    <a:pt x="45208" y="56452"/>
                  </a:cubicBezTo>
                  <a:cubicBezTo>
                    <a:pt x="45349" y="56452"/>
                    <a:pt x="45497" y="56474"/>
                    <a:pt x="45645" y="56484"/>
                  </a:cubicBezTo>
                  <a:lnTo>
                    <a:pt x="45613" y="56500"/>
                  </a:lnTo>
                  <a:cubicBezTo>
                    <a:pt x="45713" y="56472"/>
                    <a:pt x="45814" y="56403"/>
                    <a:pt x="45903" y="56403"/>
                  </a:cubicBezTo>
                  <a:cubicBezTo>
                    <a:pt x="45912" y="56403"/>
                    <a:pt x="45921" y="56404"/>
                    <a:pt x="45930" y="56406"/>
                  </a:cubicBezTo>
                  <a:cubicBezTo>
                    <a:pt x="46187" y="56470"/>
                    <a:pt x="46438" y="56527"/>
                    <a:pt x="46691" y="56527"/>
                  </a:cubicBezTo>
                  <a:cubicBezTo>
                    <a:pt x="46810" y="56527"/>
                    <a:pt x="46930" y="56514"/>
                    <a:pt x="47051" y="56484"/>
                  </a:cubicBezTo>
                  <a:cubicBezTo>
                    <a:pt x="47455" y="56573"/>
                    <a:pt x="47852" y="56655"/>
                    <a:pt x="48251" y="56655"/>
                  </a:cubicBezTo>
                  <a:cubicBezTo>
                    <a:pt x="48492" y="56655"/>
                    <a:pt x="48735" y="56625"/>
                    <a:pt x="48979" y="56547"/>
                  </a:cubicBezTo>
                  <a:cubicBezTo>
                    <a:pt x="49164" y="56621"/>
                    <a:pt x="49350" y="56645"/>
                    <a:pt x="49537" y="56645"/>
                  </a:cubicBezTo>
                  <a:cubicBezTo>
                    <a:pt x="49911" y="56645"/>
                    <a:pt x="50286" y="56547"/>
                    <a:pt x="50655" y="56547"/>
                  </a:cubicBezTo>
                  <a:cubicBezTo>
                    <a:pt x="50924" y="56547"/>
                    <a:pt x="51192" y="56547"/>
                    <a:pt x="51461" y="56516"/>
                  </a:cubicBezTo>
                  <a:cubicBezTo>
                    <a:pt x="51481" y="56515"/>
                    <a:pt x="51500" y="56514"/>
                    <a:pt x="51519" y="56514"/>
                  </a:cubicBezTo>
                  <a:cubicBezTo>
                    <a:pt x="51800" y="56514"/>
                    <a:pt x="52081" y="56611"/>
                    <a:pt x="52362" y="56627"/>
                  </a:cubicBezTo>
                  <a:cubicBezTo>
                    <a:pt x="52408" y="56631"/>
                    <a:pt x="52455" y="56633"/>
                    <a:pt x="52502" y="56633"/>
                  </a:cubicBezTo>
                  <a:cubicBezTo>
                    <a:pt x="52791" y="56633"/>
                    <a:pt x="53088" y="56559"/>
                    <a:pt x="53373" y="56532"/>
                  </a:cubicBezTo>
                  <a:cubicBezTo>
                    <a:pt x="53445" y="56524"/>
                    <a:pt x="53524" y="56516"/>
                    <a:pt x="53603" y="56516"/>
                  </a:cubicBezTo>
                  <a:cubicBezTo>
                    <a:pt x="53682" y="56516"/>
                    <a:pt x="53761" y="56524"/>
                    <a:pt x="53832" y="56547"/>
                  </a:cubicBezTo>
                  <a:cubicBezTo>
                    <a:pt x="53972" y="56582"/>
                    <a:pt x="54109" y="56596"/>
                    <a:pt x="54245" y="56596"/>
                  </a:cubicBezTo>
                  <a:cubicBezTo>
                    <a:pt x="54480" y="56596"/>
                    <a:pt x="54714" y="56556"/>
                    <a:pt x="54954" y="56516"/>
                  </a:cubicBezTo>
                  <a:cubicBezTo>
                    <a:pt x="55286" y="56469"/>
                    <a:pt x="55634" y="56484"/>
                    <a:pt x="55982" y="56469"/>
                  </a:cubicBezTo>
                  <a:cubicBezTo>
                    <a:pt x="56123" y="56452"/>
                    <a:pt x="56298" y="56484"/>
                    <a:pt x="56424" y="56421"/>
                  </a:cubicBezTo>
                  <a:cubicBezTo>
                    <a:pt x="56819" y="56216"/>
                    <a:pt x="57230" y="56216"/>
                    <a:pt x="57640" y="56153"/>
                  </a:cubicBezTo>
                  <a:cubicBezTo>
                    <a:pt x="57767" y="56136"/>
                    <a:pt x="57815" y="55963"/>
                    <a:pt x="57752" y="55805"/>
                  </a:cubicBezTo>
                  <a:cubicBezTo>
                    <a:pt x="57735" y="55773"/>
                    <a:pt x="57689" y="55742"/>
                    <a:pt x="57672" y="55710"/>
                  </a:cubicBezTo>
                  <a:cubicBezTo>
                    <a:pt x="57609" y="55552"/>
                    <a:pt x="57672" y="55362"/>
                    <a:pt x="57830" y="55362"/>
                  </a:cubicBezTo>
                  <a:cubicBezTo>
                    <a:pt x="58589" y="55314"/>
                    <a:pt x="59332" y="55125"/>
                    <a:pt x="60059" y="54920"/>
                  </a:cubicBezTo>
                  <a:cubicBezTo>
                    <a:pt x="60249" y="54872"/>
                    <a:pt x="60439" y="54872"/>
                    <a:pt x="60628" y="54825"/>
                  </a:cubicBezTo>
                  <a:cubicBezTo>
                    <a:pt x="60675" y="54809"/>
                    <a:pt x="60738" y="54730"/>
                    <a:pt x="60738" y="54667"/>
                  </a:cubicBezTo>
                  <a:cubicBezTo>
                    <a:pt x="60755" y="54619"/>
                    <a:pt x="60643" y="54541"/>
                    <a:pt x="60612" y="54541"/>
                  </a:cubicBezTo>
                  <a:cubicBezTo>
                    <a:pt x="60011" y="54651"/>
                    <a:pt x="59395" y="54730"/>
                    <a:pt x="58795" y="54730"/>
                  </a:cubicBezTo>
                  <a:cubicBezTo>
                    <a:pt x="58574" y="54730"/>
                    <a:pt x="58336" y="54682"/>
                    <a:pt x="58115" y="54635"/>
                  </a:cubicBezTo>
                  <a:cubicBezTo>
                    <a:pt x="58099" y="54635"/>
                    <a:pt x="58051" y="54587"/>
                    <a:pt x="58051" y="54572"/>
                  </a:cubicBezTo>
                  <a:cubicBezTo>
                    <a:pt x="58051" y="54524"/>
                    <a:pt x="58083" y="54477"/>
                    <a:pt x="58115" y="54461"/>
                  </a:cubicBezTo>
                  <a:cubicBezTo>
                    <a:pt x="58368" y="54414"/>
                    <a:pt x="58620" y="54366"/>
                    <a:pt x="58873" y="54303"/>
                  </a:cubicBezTo>
                  <a:cubicBezTo>
                    <a:pt x="58873" y="54161"/>
                    <a:pt x="58795" y="54018"/>
                    <a:pt x="58953" y="53892"/>
                  </a:cubicBezTo>
                  <a:cubicBezTo>
                    <a:pt x="59091" y="53785"/>
                    <a:pt x="59200" y="53632"/>
                    <a:pt x="59322" y="53493"/>
                  </a:cubicBezTo>
                  <a:lnTo>
                    <a:pt x="59322" y="53493"/>
                  </a:lnTo>
                  <a:cubicBezTo>
                    <a:pt x="59353" y="53625"/>
                    <a:pt x="59398" y="53759"/>
                    <a:pt x="59442" y="53892"/>
                  </a:cubicBezTo>
                  <a:cubicBezTo>
                    <a:pt x="59474" y="53955"/>
                    <a:pt x="59537" y="54035"/>
                    <a:pt x="59600" y="54066"/>
                  </a:cubicBezTo>
                  <a:cubicBezTo>
                    <a:pt x="59777" y="54115"/>
                    <a:pt x="59960" y="54164"/>
                    <a:pt x="60145" y="54164"/>
                  </a:cubicBezTo>
                  <a:cubicBezTo>
                    <a:pt x="60258" y="54164"/>
                    <a:pt x="60372" y="54146"/>
                    <a:pt x="60485" y="54098"/>
                  </a:cubicBezTo>
                  <a:cubicBezTo>
                    <a:pt x="60485" y="54098"/>
                    <a:pt x="60470" y="54018"/>
                    <a:pt x="60454" y="54003"/>
                  </a:cubicBezTo>
                  <a:cubicBezTo>
                    <a:pt x="60327" y="53955"/>
                    <a:pt x="60186" y="53908"/>
                    <a:pt x="59964" y="53845"/>
                  </a:cubicBezTo>
                  <a:cubicBezTo>
                    <a:pt x="60249" y="53734"/>
                    <a:pt x="60454" y="53655"/>
                    <a:pt x="60643" y="53592"/>
                  </a:cubicBezTo>
                  <a:cubicBezTo>
                    <a:pt x="60738" y="53639"/>
                    <a:pt x="60818" y="53655"/>
                    <a:pt x="60865" y="53719"/>
                  </a:cubicBezTo>
                  <a:cubicBezTo>
                    <a:pt x="60956" y="53855"/>
                    <a:pt x="61063" y="53913"/>
                    <a:pt x="61180" y="53913"/>
                  </a:cubicBezTo>
                  <a:cubicBezTo>
                    <a:pt x="61266" y="53913"/>
                    <a:pt x="61357" y="53882"/>
                    <a:pt x="61450" y="53829"/>
                  </a:cubicBezTo>
                  <a:cubicBezTo>
                    <a:pt x="61750" y="53655"/>
                    <a:pt x="62034" y="53449"/>
                    <a:pt x="62350" y="53323"/>
                  </a:cubicBezTo>
                  <a:cubicBezTo>
                    <a:pt x="62698" y="53181"/>
                    <a:pt x="63046" y="53038"/>
                    <a:pt x="63284" y="52707"/>
                  </a:cubicBezTo>
                  <a:cubicBezTo>
                    <a:pt x="63425" y="52533"/>
                    <a:pt x="63631" y="52423"/>
                    <a:pt x="63852" y="52343"/>
                  </a:cubicBezTo>
                  <a:cubicBezTo>
                    <a:pt x="64137" y="52217"/>
                    <a:pt x="64405" y="52090"/>
                    <a:pt x="64674" y="51949"/>
                  </a:cubicBezTo>
                  <a:cubicBezTo>
                    <a:pt x="64848" y="51854"/>
                    <a:pt x="65037" y="51774"/>
                    <a:pt x="65132" y="51632"/>
                  </a:cubicBezTo>
                  <a:cubicBezTo>
                    <a:pt x="65353" y="51300"/>
                    <a:pt x="65701" y="51127"/>
                    <a:pt x="65954" y="50842"/>
                  </a:cubicBezTo>
                  <a:cubicBezTo>
                    <a:pt x="66270" y="50510"/>
                    <a:pt x="66618" y="50210"/>
                    <a:pt x="66997" y="49972"/>
                  </a:cubicBezTo>
                  <a:cubicBezTo>
                    <a:pt x="67235" y="49831"/>
                    <a:pt x="67408" y="49673"/>
                    <a:pt x="67551" y="49435"/>
                  </a:cubicBezTo>
                  <a:cubicBezTo>
                    <a:pt x="67851" y="49009"/>
                    <a:pt x="68183" y="48581"/>
                    <a:pt x="68514" y="48170"/>
                  </a:cubicBezTo>
                  <a:cubicBezTo>
                    <a:pt x="68862" y="47728"/>
                    <a:pt x="69052" y="47254"/>
                    <a:pt x="69037" y="46685"/>
                  </a:cubicBezTo>
                  <a:lnTo>
                    <a:pt x="69037" y="46116"/>
                  </a:lnTo>
                  <a:cubicBezTo>
                    <a:pt x="69037" y="45768"/>
                    <a:pt x="69083" y="45437"/>
                    <a:pt x="69241" y="45121"/>
                  </a:cubicBezTo>
                  <a:cubicBezTo>
                    <a:pt x="69479" y="44630"/>
                    <a:pt x="69557" y="44093"/>
                    <a:pt x="69574" y="43572"/>
                  </a:cubicBezTo>
                  <a:cubicBezTo>
                    <a:pt x="69606" y="42923"/>
                    <a:pt x="69700" y="42276"/>
                    <a:pt x="69621" y="41627"/>
                  </a:cubicBezTo>
                  <a:cubicBezTo>
                    <a:pt x="69606" y="41406"/>
                    <a:pt x="69589" y="41153"/>
                    <a:pt x="69669" y="40948"/>
                  </a:cubicBezTo>
                  <a:cubicBezTo>
                    <a:pt x="69905" y="40442"/>
                    <a:pt x="69858" y="39905"/>
                    <a:pt x="69842" y="39383"/>
                  </a:cubicBezTo>
                  <a:cubicBezTo>
                    <a:pt x="69842" y="38735"/>
                    <a:pt x="69764" y="38087"/>
                    <a:pt x="69795" y="37439"/>
                  </a:cubicBezTo>
                  <a:cubicBezTo>
                    <a:pt x="69858" y="36491"/>
                    <a:pt x="69637" y="35621"/>
                    <a:pt x="69336" y="34753"/>
                  </a:cubicBezTo>
                  <a:cubicBezTo>
                    <a:pt x="69115" y="34468"/>
                    <a:pt x="69163" y="34199"/>
                    <a:pt x="69353" y="33914"/>
                  </a:cubicBezTo>
                  <a:cubicBezTo>
                    <a:pt x="69384" y="33851"/>
                    <a:pt x="69384" y="33725"/>
                    <a:pt x="69353" y="33693"/>
                  </a:cubicBezTo>
                  <a:cubicBezTo>
                    <a:pt x="69037" y="33472"/>
                    <a:pt x="69147" y="33156"/>
                    <a:pt x="69147" y="32856"/>
                  </a:cubicBezTo>
                  <a:cubicBezTo>
                    <a:pt x="69131" y="32713"/>
                    <a:pt x="69115" y="32540"/>
                    <a:pt x="69037" y="32429"/>
                  </a:cubicBezTo>
                  <a:cubicBezTo>
                    <a:pt x="68910" y="32287"/>
                    <a:pt x="68847" y="32144"/>
                    <a:pt x="68830" y="31939"/>
                  </a:cubicBezTo>
                  <a:cubicBezTo>
                    <a:pt x="68736" y="31307"/>
                    <a:pt x="68626" y="30658"/>
                    <a:pt x="68468" y="30043"/>
                  </a:cubicBezTo>
                  <a:cubicBezTo>
                    <a:pt x="68388" y="29663"/>
                    <a:pt x="68310" y="29299"/>
                    <a:pt x="68261" y="28920"/>
                  </a:cubicBezTo>
                  <a:cubicBezTo>
                    <a:pt x="68198" y="28209"/>
                    <a:pt x="68072" y="27482"/>
                    <a:pt x="67772" y="26818"/>
                  </a:cubicBezTo>
                  <a:cubicBezTo>
                    <a:pt x="67646" y="26549"/>
                    <a:pt x="67598" y="26233"/>
                    <a:pt x="67519" y="25949"/>
                  </a:cubicBezTo>
                  <a:cubicBezTo>
                    <a:pt x="67471" y="25790"/>
                    <a:pt x="67566" y="25664"/>
                    <a:pt x="67646" y="25538"/>
                  </a:cubicBezTo>
                  <a:lnTo>
                    <a:pt x="67646" y="25538"/>
                  </a:lnTo>
                  <a:lnTo>
                    <a:pt x="67614" y="25569"/>
                  </a:lnTo>
                  <a:cubicBezTo>
                    <a:pt x="67598" y="24922"/>
                    <a:pt x="67361" y="24305"/>
                    <a:pt x="67282" y="23673"/>
                  </a:cubicBezTo>
                  <a:cubicBezTo>
                    <a:pt x="67235" y="23293"/>
                    <a:pt x="66950" y="23009"/>
                    <a:pt x="66871" y="22629"/>
                  </a:cubicBezTo>
                  <a:cubicBezTo>
                    <a:pt x="66839" y="22440"/>
                    <a:pt x="66649" y="22456"/>
                    <a:pt x="66523" y="22393"/>
                  </a:cubicBezTo>
                  <a:cubicBezTo>
                    <a:pt x="66381" y="22313"/>
                    <a:pt x="66286" y="22187"/>
                    <a:pt x="66350" y="22029"/>
                  </a:cubicBezTo>
                  <a:cubicBezTo>
                    <a:pt x="66468" y="21792"/>
                    <a:pt x="66378" y="21611"/>
                    <a:pt x="66250" y="21433"/>
                  </a:cubicBezTo>
                  <a:lnTo>
                    <a:pt x="66250" y="21433"/>
                  </a:lnTo>
                  <a:lnTo>
                    <a:pt x="66255" y="21428"/>
                  </a:lnTo>
                  <a:cubicBezTo>
                    <a:pt x="66128" y="20907"/>
                    <a:pt x="65859" y="20465"/>
                    <a:pt x="65559" y="20037"/>
                  </a:cubicBezTo>
                  <a:lnTo>
                    <a:pt x="65559" y="20037"/>
                  </a:lnTo>
                  <a:lnTo>
                    <a:pt x="65575" y="20069"/>
                  </a:lnTo>
                  <a:cubicBezTo>
                    <a:pt x="65511" y="19991"/>
                    <a:pt x="65448" y="19896"/>
                    <a:pt x="65353" y="19848"/>
                  </a:cubicBezTo>
                  <a:cubicBezTo>
                    <a:pt x="65195" y="19738"/>
                    <a:pt x="65132" y="19580"/>
                    <a:pt x="65085" y="19405"/>
                  </a:cubicBezTo>
                  <a:lnTo>
                    <a:pt x="65085" y="19405"/>
                  </a:lnTo>
                  <a:lnTo>
                    <a:pt x="65117" y="19422"/>
                  </a:lnTo>
                  <a:cubicBezTo>
                    <a:pt x="65054" y="19295"/>
                    <a:pt x="65054" y="19137"/>
                    <a:pt x="65117" y="19137"/>
                  </a:cubicBezTo>
                  <a:lnTo>
                    <a:pt x="65100" y="19137"/>
                  </a:lnTo>
                  <a:cubicBezTo>
                    <a:pt x="64927" y="18805"/>
                    <a:pt x="64784" y="18457"/>
                    <a:pt x="64580" y="18126"/>
                  </a:cubicBezTo>
                  <a:cubicBezTo>
                    <a:pt x="64453" y="17904"/>
                    <a:pt x="64215" y="17746"/>
                    <a:pt x="64089" y="17525"/>
                  </a:cubicBezTo>
                  <a:cubicBezTo>
                    <a:pt x="63947" y="17272"/>
                    <a:pt x="63931" y="16940"/>
                    <a:pt x="63741" y="16687"/>
                  </a:cubicBezTo>
                  <a:cubicBezTo>
                    <a:pt x="63362" y="16166"/>
                    <a:pt x="63077" y="15597"/>
                    <a:pt x="62730" y="15059"/>
                  </a:cubicBezTo>
                  <a:cubicBezTo>
                    <a:pt x="62003" y="13905"/>
                    <a:pt x="61260" y="12767"/>
                    <a:pt x="60454" y="11661"/>
                  </a:cubicBezTo>
                  <a:cubicBezTo>
                    <a:pt x="59656" y="10581"/>
                    <a:pt x="58825" y="9516"/>
                    <a:pt x="57795" y="8635"/>
                  </a:cubicBezTo>
                  <a:lnTo>
                    <a:pt x="57795" y="8635"/>
                  </a:lnTo>
                  <a:cubicBezTo>
                    <a:pt x="57750" y="8527"/>
                    <a:pt x="57702" y="8420"/>
                    <a:pt x="57625" y="8342"/>
                  </a:cubicBezTo>
                  <a:cubicBezTo>
                    <a:pt x="57230" y="7884"/>
                    <a:pt x="56898" y="7378"/>
                    <a:pt x="56439" y="6982"/>
                  </a:cubicBezTo>
                  <a:cubicBezTo>
                    <a:pt x="56186" y="6382"/>
                    <a:pt x="55665" y="5971"/>
                    <a:pt x="55270" y="5465"/>
                  </a:cubicBezTo>
                  <a:cubicBezTo>
                    <a:pt x="55112" y="5260"/>
                    <a:pt x="54907" y="5102"/>
                    <a:pt x="54654" y="5007"/>
                  </a:cubicBezTo>
                  <a:cubicBezTo>
                    <a:pt x="54528" y="4944"/>
                    <a:pt x="54385" y="4833"/>
                    <a:pt x="54338" y="4707"/>
                  </a:cubicBezTo>
                  <a:cubicBezTo>
                    <a:pt x="54195" y="4344"/>
                    <a:pt x="53895" y="4106"/>
                    <a:pt x="53642" y="3838"/>
                  </a:cubicBezTo>
                  <a:lnTo>
                    <a:pt x="53642" y="3838"/>
                  </a:lnTo>
                  <a:lnTo>
                    <a:pt x="53674" y="3853"/>
                  </a:lnTo>
                  <a:cubicBezTo>
                    <a:pt x="53527" y="3722"/>
                    <a:pt x="53517" y="3712"/>
                    <a:pt x="53642" y="3597"/>
                  </a:cubicBezTo>
                  <a:lnTo>
                    <a:pt x="53642" y="3597"/>
                  </a:lnTo>
                  <a:cubicBezTo>
                    <a:pt x="53642" y="3377"/>
                    <a:pt x="53578" y="3220"/>
                    <a:pt x="53373" y="3142"/>
                  </a:cubicBezTo>
                  <a:cubicBezTo>
                    <a:pt x="52867" y="2953"/>
                    <a:pt x="52393" y="2732"/>
                    <a:pt x="51982" y="2367"/>
                  </a:cubicBezTo>
                  <a:cubicBezTo>
                    <a:pt x="51904" y="2289"/>
                    <a:pt x="51809" y="2209"/>
                    <a:pt x="51698" y="2178"/>
                  </a:cubicBezTo>
                  <a:cubicBezTo>
                    <a:pt x="51224" y="2068"/>
                    <a:pt x="50781" y="1815"/>
                    <a:pt x="50292" y="1752"/>
                  </a:cubicBezTo>
                  <a:cubicBezTo>
                    <a:pt x="49881" y="1720"/>
                    <a:pt x="49580" y="1530"/>
                    <a:pt x="49295" y="1261"/>
                  </a:cubicBezTo>
                  <a:lnTo>
                    <a:pt x="49291" y="1282"/>
                  </a:lnTo>
                  <a:lnTo>
                    <a:pt x="49291" y="1282"/>
                  </a:lnTo>
                  <a:cubicBezTo>
                    <a:pt x="49203" y="1233"/>
                    <a:pt x="49115" y="1150"/>
                    <a:pt x="49027" y="1135"/>
                  </a:cubicBezTo>
                  <a:cubicBezTo>
                    <a:pt x="49010" y="1133"/>
                    <a:pt x="48993" y="1133"/>
                    <a:pt x="48975" y="1133"/>
                  </a:cubicBezTo>
                  <a:cubicBezTo>
                    <a:pt x="48843" y="1133"/>
                    <a:pt x="48699" y="1162"/>
                    <a:pt x="48570" y="1162"/>
                  </a:cubicBezTo>
                  <a:cubicBezTo>
                    <a:pt x="48494" y="1162"/>
                    <a:pt x="48423" y="1152"/>
                    <a:pt x="48364" y="1119"/>
                  </a:cubicBezTo>
                  <a:cubicBezTo>
                    <a:pt x="47889" y="898"/>
                    <a:pt x="47384" y="993"/>
                    <a:pt x="46925" y="835"/>
                  </a:cubicBezTo>
                  <a:cubicBezTo>
                    <a:pt x="46703" y="772"/>
                    <a:pt x="46467" y="740"/>
                    <a:pt x="46277" y="645"/>
                  </a:cubicBezTo>
                  <a:cubicBezTo>
                    <a:pt x="45721" y="367"/>
                    <a:pt x="45140" y="260"/>
                    <a:pt x="44534" y="260"/>
                  </a:cubicBezTo>
                  <a:cubicBezTo>
                    <a:pt x="44452" y="260"/>
                    <a:pt x="44369" y="262"/>
                    <a:pt x="44286" y="266"/>
                  </a:cubicBezTo>
                  <a:cubicBezTo>
                    <a:pt x="43911" y="293"/>
                    <a:pt x="43536" y="320"/>
                    <a:pt x="43161" y="320"/>
                  </a:cubicBezTo>
                  <a:cubicBezTo>
                    <a:pt x="42888" y="320"/>
                    <a:pt x="42615" y="306"/>
                    <a:pt x="42341" y="266"/>
                  </a:cubicBezTo>
                  <a:cubicBezTo>
                    <a:pt x="42078" y="296"/>
                    <a:pt x="41815" y="307"/>
                    <a:pt x="41552" y="307"/>
                  </a:cubicBezTo>
                  <a:cubicBezTo>
                    <a:pt x="41010" y="307"/>
                    <a:pt x="40468" y="263"/>
                    <a:pt x="39923" y="263"/>
                  </a:cubicBezTo>
                  <a:cubicBezTo>
                    <a:pt x="39634" y="263"/>
                    <a:pt x="39344" y="275"/>
                    <a:pt x="39054" y="313"/>
                  </a:cubicBezTo>
                  <a:cubicBezTo>
                    <a:pt x="38886" y="337"/>
                    <a:pt x="38718" y="345"/>
                    <a:pt x="38548" y="345"/>
                  </a:cubicBezTo>
                  <a:cubicBezTo>
                    <a:pt x="38136" y="345"/>
                    <a:pt x="37718" y="295"/>
                    <a:pt x="37301" y="295"/>
                  </a:cubicBezTo>
                  <a:cubicBezTo>
                    <a:pt x="37095" y="295"/>
                    <a:pt x="36888" y="308"/>
                    <a:pt x="36683" y="344"/>
                  </a:cubicBezTo>
                  <a:cubicBezTo>
                    <a:pt x="36651" y="350"/>
                    <a:pt x="36617" y="353"/>
                    <a:pt x="36583" y="353"/>
                  </a:cubicBezTo>
                  <a:cubicBezTo>
                    <a:pt x="36434" y="353"/>
                    <a:pt x="36271" y="304"/>
                    <a:pt x="36130" y="266"/>
                  </a:cubicBezTo>
                  <a:cubicBezTo>
                    <a:pt x="35908" y="208"/>
                    <a:pt x="35686" y="180"/>
                    <a:pt x="35469" y="180"/>
                  </a:cubicBezTo>
                  <a:cubicBezTo>
                    <a:pt x="35268" y="180"/>
                    <a:pt x="35071" y="204"/>
                    <a:pt x="34881" y="249"/>
                  </a:cubicBezTo>
                  <a:cubicBezTo>
                    <a:pt x="34091" y="424"/>
                    <a:pt x="33286" y="424"/>
                    <a:pt x="32495" y="456"/>
                  </a:cubicBezTo>
                  <a:cubicBezTo>
                    <a:pt x="32299" y="460"/>
                    <a:pt x="32104" y="467"/>
                    <a:pt x="31910" y="467"/>
                  </a:cubicBezTo>
                  <a:cubicBezTo>
                    <a:pt x="31496" y="467"/>
                    <a:pt x="31086" y="437"/>
                    <a:pt x="30677" y="298"/>
                  </a:cubicBezTo>
                  <a:cubicBezTo>
                    <a:pt x="30504" y="234"/>
                    <a:pt x="30314" y="266"/>
                    <a:pt x="30125" y="234"/>
                  </a:cubicBezTo>
                  <a:cubicBezTo>
                    <a:pt x="29887" y="203"/>
                    <a:pt x="29650" y="203"/>
                    <a:pt x="29444" y="108"/>
                  </a:cubicBezTo>
                  <a:cubicBezTo>
                    <a:pt x="29284" y="31"/>
                    <a:pt x="29127" y="0"/>
                    <a:pt x="289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6"/>
            <p:cNvSpPr/>
            <p:nvPr/>
          </p:nvSpPr>
          <p:spPr>
            <a:xfrm>
              <a:off x="6144937" y="4786821"/>
              <a:ext cx="172911" cy="162826"/>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5879425" y="4748782"/>
              <a:ext cx="172883" cy="164472"/>
            </a:xfrm>
            <a:custGeom>
              <a:avLst/>
              <a:gdLst/>
              <a:ahLst/>
              <a:cxnLst/>
              <a:rect l="l" t="t" r="r" b="b"/>
              <a:pathLst>
                <a:path w="64090" h="60972" extrusionOk="0">
                  <a:moveTo>
                    <a:pt x="35404" y="1200"/>
                  </a:moveTo>
                  <a:lnTo>
                    <a:pt x="35404" y="1200"/>
                  </a:lnTo>
                  <a:cubicBezTo>
                    <a:pt x="35404" y="1201"/>
                    <a:pt x="35404" y="1202"/>
                    <a:pt x="35405" y="1203"/>
                  </a:cubicBezTo>
                  <a:lnTo>
                    <a:pt x="35405" y="1203"/>
                  </a:lnTo>
                  <a:cubicBezTo>
                    <a:pt x="35409" y="1207"/>
                    <a:pt x="35414" y="1212"/>
                    <a:pt x="35419" y="1217"/>
                  </a:cubicBezTo>
                  <a:lnTo>
                    <a:pt x="35404" y="1200"/>
                  </a:lnTo>
                  <a:close/>
                  <a:moveTo>
                    <a:pt x="31230" y="943"/>
                  </a:moveTo>
                  <a:cubicBezTo>
                    <a:pt x="31340" y="943"/>
                    <a:pt x="31466" y="975"/>
                    <a:pt x="31579" y="1042"/>
                  </a:cubicBezTo>
                  <a:cubicBezTo>
                    <a:pt x="31610" y="1059"/>
                    <a:pt x="31625" y="1122"/>
                    <a:pt x="31610" y="1137"/>
                  </a:cubicBezTo>
                  <a:cubicBezTo>
                    <a:pt x="31594" y="1185"/>
                    <a:pt x="31547" y="1217"/>
                    <a:pt x="31515" y="1232"/>
                  </a:cubicBezTo>
                  <a:cubicBezTo>
                    <a:pt x="31449" y="1250"/>
                    <a:pt x="31380" y="1261"/>
                    <a:pt x="31312" y="1261"/>
                  </a:cubicBezTo>
                  <a:cubicBezTo>
                    <a:pt x="31201" y="1261"/>
                    <a:pt x="31091" y="1232"/>
                    <a:pt x="30993" y="1153"/>
                  </a:cubicBezTo>
                  <a:cubicBezTo>
                    <a:pt x="30978" y="1137"/>
                    <a:pt x="30978" y="1090"/>
                    <a:pt x="30962" y="1059"/>
                  </a:cubicBezTo>
                  <a:cubicBezTo>
                    <a:pt x="31004" y="983"/>
                    <a:pt x="31107" y="943"/>
                    <a:pt x="31230" y="943"/>
                  </a:cubicBezTo>
                  <a:close/>
                  <a:moveTo>
                    <a:pt x="32798" y="1246"/>
                  </a:moveTo>
                  <a:cubicBezTo>
                    <a:pt x="33042" y="1246"/>
                    <a:pt x="33264" y="1349"/>
                    <a:pt x="33454" y="1512"/>
                  </a:cubicBezTo>
                  <a:lnTo>
                    <a:pt x="33454" y="1512"/>
                  </a:lnTo>
                  <a:cubicBezTo>
                    <a:pt x="33181" y="1483"/>
                    <a:pt x="32894" y="1468"/>
                    <a:pt x="32605" y="1438"/>
                  </a:cubicBezTo>
                  <a:cubicBezTo>
                    <a:pt x="32574" y="1421"/>
                    <a:pt x="32527" y="1375"/>
                    <a:pt x="32527" y="1358"/>
                  </a:cubicBezTo>
                  <a:cubicBezTo>
                    <a:pt x="32542" y="1311"/>
                    <a:pt x="32590" y="1263"/>
                    <a:pt x="32622" y="1263"/>
                  </a:cubicBezTo>
                  <a:cubicBezTo>
                    <a:pt x="32682" y="1251"/>
                    <a:pt x="32740" y="1246"/>
                    <a:pt x="32798" y="1246"/>
                  </a:cubicBezTo>
                  <a:close/>
                  <a:moveTo>
                    <a:pt x="26210" y="1266"/>
                  </a:moveTo>
                  <a:cubicBezTo>
                    <a:pt x="26444" y="1266"/>
                    <a:pt x="26659" y="1353"/>
                    <a:pt x="26847" y="1528"/>
                  </a:cubicBezTo>
                  <a:lnTo>
                    <a:pt x="26847" y="1528"/>
                  </a:lnTo>
                  <a:cubicBezTo>
                    <a:pt x="26679" y="1581"/>
                    <a:pt x="26505" y="1636"/>
                    <a:pt x="26333" y="1636"/>
                  </a:cubicBezTo>
                  <a:cubicBezTo>
                    <a:pt x="26210" y="1636"/>
                    <a:pt x="26087" y="1608"/>
                    <a:pt x="25967" y="1533"/>
                  </a:cubicBezTo>
                  <a:cubicBezTo>
                    <a:pt x="25904" y="1501"/>
                    <a:pt x="25889" y="1406"/>
                    <a:pt x="25841" y="1343"/>
                  </a:cubicBezTo>
                  <a:cubicBezTo>
                    <a:pt x="25889" y="1327"/>
                    <a:pt x="25920" y="1295"/>
                    <a:pt x="25967" y="1295"/>
                  </a:cubicBezTo>
                  <a:cubicBezTo>
                    <a:pt x="26050" y="1275"/>
                    <a:pt x="26131" y="1266"/>
                    <a:pt x="26210" y="1266"/>
                  </a:cubicBezTo>
                  <a:close/>
                  <a:moveTo>
                    <a:pt x="34624" y="1529"/>
                  </a:moveTo>
                  <a:cubicBezTo>
                    <a:pt x="34682" y="1529"/>
                    <a:pt x="34749" y="1569"/>
                    <a:pt x="34803" y="1596"/>
                  </a:cubicBezTo>
                  <a:cubicBezTo>
                    <a:pt x="34818" y="1596"/>
                    <a:pt x="34803" y="1674"/>
                    <a:pt x="34803" y="1674"/>
                  </a:cubicBezTo>
                  <a:cubicBezTo>
                    <a:pt x="34743" y="1687"/>
                    <a:pt x="34683" y="1717"/>
                    <a:pt x="34630" y="1717"/>
                  </a:cubicBezTo>
                  <a:cubicBezTo>
                    <a:pt x="34613" y="1717"/>
                    <a:pt x="34597" y="1714"/>
                    <a:pt x="34582" y="1706"/>
                  </a:cubicBezTo>
                  <a:cubicBezTo>
                    <a:pt x="34455" y="1659"/>
                    <a:pt x="34470" y="1564"/>
                    <a:pt x="34597" y="1533"/>
                  </a:cubicBezTo>
                  <a:cubicBezTo>
                    <a:pt x="34606" y="1530"/>
                    <a:pt x="34615" y="1529"/>
                    <a:pt x="34624" y="1529"/>
                  </a:cubicBezTo>
                  <a:close/>
                  <a:moveTo>
                    <a:pt x="42326" y="2418"/>
                  </a:moveTo>
                  <a:cubicBezTo>
                    <a:pt x="42358" y="2418"/>
                    <a:pt x="42373" y="2465"/>
                    <a:pt x="42405" y="2481"/>
                  </a:cubicBezTo>
                  <a:lnTo>
                    <a:pt x="42310" y="2528"/>
                  </a:lnTo>
                  <a:cubicBezTo>
                    <a:pt x="42278" y="2496"/>
                    <a:pt x="42246" y="2481"/>
                    <a:pt x="42215" y="2449"/>
                  </a:cubicBezTo>
                  <a:cubicBezTo>
                    <a:pt x="42246" y="2449"/>
                    <a:pt x="42295" y="2418"/>
                    <a:pt x="42326" y="2418"/>
                  </a:cubicBezTo>
                  <a:close/>
                  <a:moveTo>
                    <a:pt x="21828" y="2478"/>
                  </a:moveTo>
                  <a:cubicBezTo>
                    <a:pt x="21896" y="2478"/>
                    <a:pt x="21911" y="2525"/>
                    <a:pt x="21843" y="2607"/>
                  </a:cubicBezTo>
                  <a:cubicBezTo>
                    <a:pt x="21811" y="2591"/>
                    <a:pt x="21763" y="2591"/>
                    <a:pt x="21763" y="2576"/>
                  </a:cubicBezTo>
                  <a:cubicBezTo>
                    <a:pt x="21763" y="2544"/>
                    <a:pt x="21780" y="2481"/>
                    <a:pt x="21795" y="2481"/>
                  </a:cubicBezTo>
                  <a:cubicBezTo>
                    <a:pt x="21807" y="2479"/>
                    <a:pt x="21818" y="2478"/>
                    <a:pt x="21828" y="2478"/>
                  </a:cubicBezTo>
                  <a:close/>
                  <a:moveTo>
                    <a:pt x="19551" y="2659"/>
                  </a:moveTo>
                  <a:cubicBezTo>
                    <a:pt x="19605" y="2706"/>
                    <a:pt x="19659" y="2753"/>
                    <a:pt x="19710" y="2800"/>
                  </a:cubicBezTo>
                  <a:lnTo>
                    <a:pt x="19710" y="2800"/>
                  </a:lnTo>
                  <a:cubicBezTo>
                    <a:pt x="19645" y="2762"/>
                    <a:pt x="19592" y="2717"/>
                    <a:pt x="19551" y="2659"/>
                  </a:cubicBezTo>
                  <a:close/>
                  <a:moveTo>
                    <a:pt x="23628" y="2970"/>
                  </a:moveTo>
                  <a:cubicBezTo>
                    <a:pt x="23660" y="2987"/>
                    <a:pt x="23723" y="2987"/>
                    <a:pt x="23723" y="3002"/>
                  </a:cubicBezTo>
                  <a:cubicBezTo>
                    <a:pt x="23736" y="3064"/>
                    <a:pt x="23709" y="3107"/>
                    <a:pt x="23651" y="3107"/>
                  </a:cubicBezTo>
                  <a:cubicBezTo>
                    <a:pt x="23635" y="3107"/>
                    <a:pt x="23617" y="3104"/>
                    <a:pt x="23597" y="3097"/>
                  </a:cubicBezTo>
                  <a:cubicBezTo>
                    <a:pt x="23565" y="3097"/>
                    <a:pt x="23550" y="3050"/>
                    <a:pt x="23533" y="3018"/>
                  </a:cubicBezTo>
                  <a:lnTo>
                    <a:pt x="23628" y="2970"/>
                  </a:lnTo>
                  <a:close/>
                  <a:moveTo>
                    <a:pt x="19826" y="2889"/>
                  </a:moveTo>
                  <a:cubicBezTo>
                    <a:pt x="19940" y="2927"/>
                    <a:pt x="20052" y="2944"/>
                    <a:pt x="20151" y="2987"/>
                  </a:cubicBezTo>
                  <a:cubicBezTo>
                    <a:pt x="20183" y="3002"/>
                    <a:pt x="20199" y="3065"/>
                    <a:pt x="20199" y="3082"/>
                  </a:cubicBezTo>
                  <a:cubicBezTo>
                    <a:pt x="20155" y="3139"/>
                    <a:pt x="20098" y="3210"/>
                    <a:pt x="20053" y="3210"/>
                  </a:cubicBezTo>
                  <a:cubicBezTo>
                    <a:pt x="20049" y="3210"/>
                    <a:pt x="20045" y="3209"/>
                    <a:pt x="20041" y="3208"/>
                  </a:cubicBezTo>
                  <a:cubicBezTo>
                    <a:pt x="19845" y="3178"/>
                    <a:pt x="19779" y="3063"/>
                    <a:pt x="19826" y="2889"/>
                  </a:cubicBezTo>
                  <a:close/>
                  <a:moveTo>
                    <a:pt x="21257" y="2797"/>
                  </a:moveTo>
                  <a:cubicBezTo>
                    <a:pt x="21274" y="2797"/>
                    <a:pt x="21321" y="2860"/>
                    <a:pt x="21337" y="2892"/>
                  </a:cubicBezTo>
                  <a:cubicBezTo>
                    <a:pt x="21337" y="2939"/>
                    <a:pt x="21337" y="3018"/>
                    <a:pt x="21321" y="3034"/>
                  </a:cubicBezTo>
                  <a:cubicBezTo>
                    <a:pt x="21163" y="3097"/>
                    <a:pt x="20989" y="3160"/>
                    <a:pt x="20831" y="3223"/>
                  </a:cubicBezTo>
                  <a:cubicBezTo>
                    <a:pt x="20800" y="3223"/>
                    <a:pt x="20768" y="3160"/>
                    <a:pt x="20736" y="3145"/>
                  </a:cubicBezTo>
                  <a:cubicBezTo>
                    <a:pt x="20736" y="3018"/>
                    <a:pt x="20989" y="2844"/>
                    <a:pt x="21257" y="2797"/>
                  </a:cubicBezTo>
                  <a:close/>
                  <a:moveTo>
                    <a:pt x="24308" y="3524"/>
                  </a:moveTo>
                  <a:lnTo>
                    <a:pt x="24340" y="3603"/>
                  </a:lnTo>
                  <a:lnTo>
                    <a:pt x="24260" y="3587"/>
                  </a:lnTo>
                  <a:lnTo>
                    <a:pt x="24308" y="3524"/>
                  </a:lnTo>
                  <a:close/>
                  <a:moveTo>
                    <a:pt x="23630" y="3517"/>
                  </a:moveTo>
                  <a:cubicBezTo>
                    <a:pt x="23660" y="3517"/>
                    <a:pt x="23691" y="3529"/>
                    <a:pt x="23691" y="3539"/>
                  </a:cubicBezTo>
                  <a:cubicBezTo>
                    <a:pt x="23701" y="3596"/>
                    <a:pt x="23688" y="3625"/>
                    <a:pt x="23655" y="3625"/>
                  </a:cubicBezTo>
                  <a:cubicBezTo>
                    <a:pt x="23633" y="3625"/>
                    <a:pt x="23603" y="3613"/>
                    <a:pt x="23565" y="3587"/>
                  </a:cubicBezTo>
                  <a:cubicBezTo>
                    <a:pt x="23581" y="3571"/>
                    <a:pt x="23597" y="3524"/>
                    <a:pt x="23597" y="3524"/>
                  </a:cubicBezTo>
                  <a:cubicBezTo>
                    <a:pt x="23606" y="3519"/>
                    <a:pt x="23618" y="3517"/>
                    <a:pt x="23630" y="3517"/>
                  </a:cubicBezTo>
                  <a:close/>
                  <a:moveTo>
                    <a:pt x="19362" y="3333"/>
                  </a:moveTo>
                  <a:cubicBezTo>
                    <a:pt x="19367" y="3333"/>
                    <a:pt x="19372" y="3334"/>
                    <a:pt x="19377" y="3334"/>
                  </a:cubicBezTo>
                  <a:cubicBezTo>
                    <a:pt x="19440" y="3350"/>
                    <a:pt x="19487" y="3444"/>
                    <a:pt x="19550" y="3493"/>
                  </a:cubicBezTo>
                  <a:cubicBezTo>
                    <a:pt x="19550" y="3606"/>
                    <a:pt x="19480" y="3680"/>
                    <a:pt x="19378" y="3680"/>
                  </a:cubicBezTo>
                  <a:cubicBezTo>
                    <a:pt x="19353" y="3680"/>
                    <a:pt x="19326" y="3675"/>
                    <a:pt x="19298" y="3666"/>
                  </a:cubicBezTo>
                  <a:cubicBezTo>
                    <a:pt x="19251" y="3666"/>
                    <a:pt x="19219" y="3634"/>
                    <a:pt x="19203" y="3603"/>
                  </a:cubicBezTo>
                  <a:cubicBezTo>
                    <a:pt x="19158" y="3497"/>
                    <a:pt x="19256" y="3333"/>
                    <a:pt x="19362" y="3333"/>
                  </a:cubicBezTo>
                  <a:close/>
                  <a:moveTo>
                    <a:pt x="33633" y="4993"/>
                  </a:moveTo>
                  <a:cubicBezTo>
                    <a:pt x="34218" y="5010"/>
                    <a:pt x="34803" y="5025"/>
                    <a:pt x="35387" y="5057"/>
                  </a:cubicBezTo>
                  <a:cubicBezTo>
                    <a:pt x="35498" y="5057"/>
                    <a:pt x="35608" y="5151"/>
                    <a:pt x="35751" y="5199"/>
                  </a:cubicBezTo>
                  <a:cubicBezTo>
                    <a:pt x="35640" y="5263"/>
                    <a:pt x="35562" y="5341"/>
                    <a:pt x="35482" y="5341"/>
                  </a:cubicBezTo>
                  <a:cubicBezTo>
                    <a:pt x="34866" y="5309"/>
                    <a:pt x="34234" y="5246"/>
                    <a:pt x="33617" y="5199"/>
                  </a:cubicBezTo>
                  <a:cubicBezTo>
                    <a:pt x="33602" y="5199"/>
                    <a:pt x="33554" y="5120"/>
                    <a:pt x="33570" y="5088"/>
                  </a:cubicBezTo>
                  <a:cubicBezTo>
                    <a:pt x="33570" y="5057"/>
                    <a:pt x="33602" y="4993"/>
                    <a:pt x="33633" y="4993"/>
                  </a:cubicBezTo>
                  <a:close/>
                  <a:moveTo>
                    <a:pt x="38691" y="5373"/>
                  </a:moveTo>
                  <a:cubicBezTo>
                    <a:pt x="38801" y="5389"/>
                    <a:pt x="38927" y="5421"/>
                    <a:pt x="39054" y="5452"/>
                  </a:cubicBezTo>
                  <a:cubicBezTo>
                    <a:pt x="39134" y="5484"/>
                    <a:pt x="39149" y="5562"/>
                    <a:pt x="39102" y="5642"/>
                  </a:cubicBezTo>
                  <a:cubicBezTo>
                    <a:pt x="39085" y="5674"/>
                    <a:pt x="39039" y="5720"/>
                    <a:pt x="39007" y="5720"/>
                  </a:cubicBezTo>
                  <a:cubicBezTo>
                    <a:pt x="38881" y="5720"/>
                    <a:pt x="38738" y="5705"/>
                    <a:pt x="38628" y="5674"/>
                  </a:cubicBezTo>
                  <a:cubicBezTo>
                    <a:pt x="38453" y="5626"/>
                    <a:pt x="38343" y="5468"/>
                    <a:pt x="38438" y="5436"/>
                  </a:cubicBezTo>
                  <a:cubicBezTo>
                    <a:pt x="38501" y="5404"/>
                    <a:pt x="38596" y="5389"/>
                    <a:pt x="38691" y="5373"/>
                  </a:cubicBezTo>
                  <a:close/>
                  <a:moveTo>
                    <a:pt x="36114" y="5973"/>
                  </a:moveTo>
                  <a:cubicBezTo>
                    <a:pt x="36162" y="5973"/>
                    <a:pt x="36209" y="5973"/>
                    <a:pt x="36241" y="5990"/>
                  </a:cubicBezTo>
                  <a:cubicBezTo>
                    <a:pt x="36272" y="6005"/>
                    <a:pt x="36304" y="6037"/>
                    <a:pt x="36335" y="6068"/>
                  </a:cubicBezTo>
                  <a:cubicBezTo>
                    <a:pt x="36304" y="6085"/>
                    <a:pt x="36257" y="6116"/>
                    <a:pt x="36225" y="6131"/>
                  </a:cubicBezTo>
                  <a:cubicBezTo>
                    <a:pt x="36162" y="6100"/>
                    <a:pt x="36083" y="6068"/>
                    <a:pt x="36004" y="6037"/>
                  </a:cubicBezTo>
                  <a:cubicBezTo>
                    <a:pt x="36051" y="6021"/>
                    <a:pt x="36083" y="5990"/>
                    <a:pt x="36114" y="5973"/>
                  </a:cubicBezTo>
                  <a:close/>
                  <a:moveTo>
                    <a:pt x="43111" y="6567"/>
                  </a:moveTo>
                  <a:cubicBezTo>
                    <a:pt x="43300" y="6567"/>
                    <a:pt x="43460" y="6709"/>
                    <a:pt x="43637" y="6780"/>
                  </a:cubicBezTo>
                  <a:cubicBezTo>
                    <a:pt x="43669" y="6780"/>
                    <a:pt x="43685" y="6843"/>
                    <a:pt x="43701" y="6875"/>
                  </a:cubicBezTo>
                  <a:cubicBezTo>
                    <a:pt x="43630" y="6888"/>
                    <a:pt x="43547" y="6940"/>
                    <a:pt x="43496" y="6940"/>
                  </a:cubicBezTo>
                  <a:cubicBezTo>
                    <a:pt x="43490" y="6940"/>
                    <a:pt x="43484" y="6940"/>
                    <a:pt x="43479" y="6938"/>
                  </a:cubicBezTo>
                  <a:cubicBezTo>
                    <a:pt x="43274" y="6843"/>
                    <a:pt x="43100" y="6732"/>
                    <a:pt x="42910" y="6622"/>
                  </a:cubicBezTo>
                  <a:cubicBezTo>
                    <a:pt x="42981" y="6582"/>
                    <a:pt x="43048" y="6567"/>
                    <a:pt x="43111" y="6567"/>
                  </a:cubicBezTo>
                  <a:close/>
                  <a:moveTo>
                    <a:pt x="17781" y="6397"/>
                  </a:moveTo>
                  <a:cubicBezTo>
                    <a:pt x="17870" y="6397"/>
                    <a:pt x="17971" y="6433"/>
                    <a:pt x="18096" y="6495"/>
                  </a:cubicBezTo>
                  <a:cubicBezTo>
                    <a:pt x="18160" y="6511"/>
                    <a:pt x="18176" y="6637"/>
                    <a:pt x="18223" y="6717"/>
                  </a:cubicBezTo>
                  <a:cubicBezTo>
                    <a:pt x="18176" y="6827"/>
                    <a:pt x="18144" y="6970"/>
                    <a:pt x="18081" y="7080"/>
                  </a:cubicBezTo>
                  <a:cubicBezTo>
                    <a:pt x="18016" y="7190"/>
                    <a:pt x="17892" y="7247"/>
                    <a:pt x="17760" y="7247"/>
                  </a:cubicBezTo>
                  <a:cubicBezTo>
                    <a:pt x="17665" y="7247"/>
                    <a:pt x="17566" y="7218"/>
                    <a:pt x="17481" y="7159"/>
                  </a:cubicBezTo>
                  <a:cubicBezTo>
                    <a:pt x="17338" y="7064"/>
                    <a:pt x="17306" y="6843"/>
                    <a:pt x="17417" y="6669"/>
                  </a:cubicBezTo>
                  <a:cubicBezTo>
                    <a:pt x="17541" y="6478"/>
                    <a:pt x="17647" y="6397"/>
                    <a:pt x="17781" y="6397"/>
                  </a:cubicBezTo>
                  <a:close/>
                  <a:moveTo>
                    <a:pt x="52330" y="7025"/>
                  </a:moveTo>
                  <a:cubicBezTo>
                    <a:pt x="52495" y="7025"/>
                    <a:pt x="52653" y="7141"/>
                    <a:pt x="52741" y="7317"/>
                  </a:cubicBezTo>
                  <a:cubicBezTo>
                    <a:pt x="52789" y="7412"/>
                    <a:pt x="52757" y="7507"/>
                    <a:pt x="52646" y="7522"/>
                  </a:cubicBezTo>
                  <a:cubicBezTo>
                    <a:pt x="52393" y="7570"/>
                    <a:pt x="52125" y="7570"/>
                    <a:pt x="51872" y="7585"/>
                  </a:cubicBezTo>
                  <a:cubicBezTo>
                    <a:pt x="51841" y="7585"/>
                    <a:pt x="51793" y="7522"/>
                    <a:pt x="51778" y="7491"/>
                  </a:cubicBezTo>
                  <a:cubicBezTo>
                    <a:pt x="51761" y="7459"/>
                    <a:pt x="51761" y="7381"/>
                    <a:pt x="51778" y="7364"/>
                  </a:cubicBezTo>
                  <a:cubicBezTo>
                    <a:pt x="51919" y="7254"/>
                    <a:pt x="52062" y="7128"/>
                    <a:pt x="52204" y="7048"/>
                  </a:cubicBezTo>
                  <a:cubicBezTo>
                    <a:pt x="52245" y="7032"/>
                    <a:pt x="52288" y="7025"/>
                    <a:pt x="52330" y="7025"/>
                  </a:cubicBezTo>
                  <a:close/>
                  <a:moveTo>
                    <a:pt x="27354" y="6722"/>
                  </a:moveTo>
                  <a:cubicBezTo>
                    <a:pt x="27487" y="6722"/>
                    <a:pt x="27631" y="6746"/>
                    <a:pt x="27785" y="6795"/>
                  </a:cubicBezTo>
                  <a:cubicBezTo>
                    <a:pt x="27849" y="6827"/>
                    <a:pt x="27864" y="6938"/>
                    <a:pt x="27895" y="7016"/>
                  </a:cubicBezTo>
                  <a:cubicBezTo>
                    <a:pt x="27864" y="7096"/>
                    <a:pt x="27832" y="7223"/>
                    <a:pt x="27769" y="7254"/>
                  </a:cubicBezTo>
                  <a:cubicBezTo>
                    <a:pt x="27406" y="7412"/>
                    <a:pt x="27042" y="7570"/>
                    <a:pt x="26663" y="7712"/>
                  </a:cubicBezTo>
                  <a:cubicBezTo>
                    <a:pt x="26658" y="7714"/>
                    <a:pt x="26652" y="7714"/>
                    <a:pt x="26645" y="7714"/>
                  </a:cubicBezTo>
                  <a:cubicBezTo>
                    <a:pt x="26589" y="7714"/>
                    <a:pt x="26484" y="7658"/>
                    <a:pt x="26441" y="7602"/>
                  </a:cubicBezTo>
                  <a:cubicBezTo>
                    <a:pt x="26395" y="7539"/>
                    <a:pt x="26378" y="7412"/>
                    <a:pt x="26410" y="7349"/>
                  </a:cubicBezTo>
                  <a:cubicBezTo>
                    <a:pt x="26668" y="6927"/>
                    <a:pt x="26970" y="6722"/>
                    <a:pt x="27354" y="6722"/>
                  </a:cubicBezTo>
                  <a:close/>
                  <a:moveTo>
                    <a:pt x="15409" y="6970"/>
                  </a:moveTo>
                  <a:cubicBezTo>
                    <a:pt x="15458" y="6970"/>
                    <a:pt x="15536" y="7001"/>
                    <a:pt x="15536" y="7016"/>
                  </a:cubicBezTo>
                  <a:cubicBezTo>
                    <a:pt x="15552" y="7096"/>
                    <a:pt x="15568" y="7191"/>
                    <a:pt x="15521" y="7269"/>
                  </a:cubicBezTo>
                  <a:cubicBezTo>
                    <a:pt x="15441" y="7427"/>
                    <a:pt x="15283" y="7522"/>
                    <a:pt x="15093" y="7539"/>
                  </a:cubicBezTo>
                  <a:cubicBezTo>
                    <a:pt x="14999" y="7649"/>
                    <a:pt x="14889" y="7743"/>
                    <a:pt x="14794" y="7838"/>
                  </a:cubicBezTo>
                  <a:cubicBezTo>
                    <a:pt x="14857" y="8013"/>
                    <a:pt x="14841" y="8171"/>
                    <a:pt x="14730" y="8329"/>
                  </a:cubicBezTo>
                  <a:cubicBezTo>
                    <a:pt x="14679" y="8390"/>
                    <a:pt x="14574" y="8432"/>
                    <a:pt x="14494" y="8432"/>
                  </a:cubicBezTo>
                  <a:cubicBezTo>
                    <a:pt x="14451" y="8432"/>
                    <a:pt x="14415" y="8420"/>
                    <a:pt x="14398" y="8392"/>
                  </a:cubicBezTo>
                  <a:cubicBezTo>
                    <a:pt x="14351" y="8329"/>
                    <a:pt x="14335" y="8234"/>
                    <a:pt x="14351" y="8171"/>
                  </a:cubicBezTo>
                  <a:cubicBezTo>
                    <a:pt x="14398" y="8044"/>
                    <a:pt x="14478" y="7950"/>
                    <a:pt x="14541" y="7838"/>
                  </a:cubicBezTo>
                  <a:lnTo>
                    <a:pt x="14541" y="7838"/>
                  </a:lnTo>
                  <a:cubicBezTo>
                    <a:pt x="14320" y="7902"/>
                    <a:pt x="14113" y="7965"/>
                    <a:pt x="13892" y="8013"/>
                  </a:cubicBezTo>
                  <a:cubicBezTo>
                    <a:pt x="13884" y="8015"/>
                    <a:pt x="13875" y="8016"/>
                    <a:pt x="13865" y="8016"/>
                  </a:cubicBezTo>
                  <a:cubicBezTo>
                    <a:pt x="13804" y="8016"/>
                    <a:pt x="13724" y="7977"/>
                    <a:pt x="13656" y="7950"/>
                  </a:cubicBezTo>
                  <a:cubicBezTo>
                    <a:pt x="13608" y="7902"/>
                    <a:pt x="13703" y="7665"/>
                    <a:pt x="13797" y="7617"/>
                  </a:cubicBezTo>
                  <a:cubicBezTo>
                    <a:pt x="14320" y="7349"/>
                    <a:pt x="14841" y="7096"/>
                    <a:pt x="15409" y="6970"/>
                  </a:cubicBezTo>
                  <a:close/>
                  <a:moveTo>
                    <a:pt x="38107" y="6153"/>
                  </a:moveTo>
                  <a:cubicBezTo>
                    <a:pt x="38454" y="6153"/>
                    <a:pt x="38792" y="6210"/>
                    <a:pt x="39085" y="6416"/>
                  </a:cubicBezTo>
                  <a:cubicBezTo>
                    <a:pt x="39939" y="7016"/>
                    <a:pt x="40904" y="7269"/>
                    <a:pt x="41930" y="7491"/>
                  </a:cubicBezTo>
                  <a:cubicBezTo>
                    <a:pt x="42105" y="7807"/>
                    <a:pt x="42246" y="8028"/>
                    <a:pt x="42358" y="8281"/>
                  </a:cubicBezTo>
                  <a:cubicBezTo>
                    <a:pt x="42373" y="8312"/>
                    <a:pt x="42373" y="8376"/>
                    <a:pt x="42341" y="8407"/>
                  </a:cubicBezTo>
                  <a:cubicBezTo>
                    <a:pt x="42328" y="8434"/>
                    <a:pt x="42280" y="8474"/>
                    <a:pt x="42246" y="8474"/>
                  </a:cubicBezTo>
                  <a:cubicBezTo>
                    <a:pt x="42241" y="8474"/>
                    <a:pt x="42236" y="8473"/>
                    <a:pt x="42231" y="8470"/>
                  </a:cubicBezTo>
                  <a:cubicBezTo>
                    <a:pt x="41488" y="8266"/>
                    <a:pt x="40714" y="8123"/>
                    <a:pt x="40050" y="7712"/>
                  </a:cubicBezTo>
                  <a:cubicBezTo>
                    <a:pt x="39702" y="7491"/>
                    <a:pt x="39323" y="7317"/>
                    <a:pt x="38896" y="7301"/>
                  </a:cubicBezTo>
                  <a:cubicBezTo>
                    <a:pt x="38375" y="7269"/>
                    <a:pt x="37964" y="6938"/>
                    <a:pt x="37521" y="6700"/>
                  </a:cubicBezTo>
                  <a:cubicBezTo>
                    <a:pt x="37427" y="6654"/>
                    <a:pt x="37363" y="6416"/>
                    <a:pt x="37427" y="6337"/>
                  </a:cubicBezTo>
                  <a:cubicBezTo>
                    <a:pt x="37490" y="6274"/>
                    <a:pt x="37553" y="6195"/>
                    <a:pt x="37631" y="6179"/>
                  </a:cubicBezTo>
                  <a:cubicBezTo>
                    <a:pt x="37789" y="6164"/>
                    <a:pt x="37949" y="6153"/>
                    <a:pt x="38107" y="6153"/>
                  </a:cubicBezTo>
                  <a:close/>
                  <a:moveTo>
                    <a:pt x="42958" y="7522"/>
                  </a:moveTo>
                  <a:cubicBezTo>
                    <a:pt x="43685" y="7539"/>
                    <a:pt x="44428" y="7617"/>
                    <a:pt x="45091" y="7902"/>
                  </a:cubicBezTo>
                  <a:cubicBezTo>
                    <a:pt x="45692" y="8154"/>
                    <a:pt x="46293" y="8312"/>
                    <a:pt x="46925" y="8407"/>
                  </a:cubicBezTo>
                  <a:cubicBezTo>
                    <a:pt x="47272" y="8455"/>
                    <a:pt x="47494" y="8660"/>
                    <a:pt x="47557" y="9024"/>
                  </a:cubicBezTo>
                  <a:cubicBezTo>
                    <a:pt x="47573" y="9056"/>
                    <a:pt x="47605" y="9103"/>
                    <a:pt x="47637" y="9134"/>
                  </a:cubicBezTo>
                  <a:cubicBezTo>
                    <a:pt x="47715" y="9340"/>
                    <a:pt x="47652" y="9498"/>
                    <a:pt x="47447" y="9498"/>
                  </a:cubicBezTo>
                  <a:cubicBezTo>
                    <a:pt x="47399" y="9504"/>
                    <a:pt x="47354" y="9505"/>
                    <a:pt x="47311" y="9505"/>
                  </a:cubicBezTo>
                  <a:cubicBezTo>
                    <a:pt x="47227" y="9505"/>
                    <a:pt x="47157" y="9498"/>
                    <a:pt x="47114" y="9498"/>
                  </a:cubicBezTo>
                  <a:cubicBezTo>
                    <a:pt x="46974" y="9521"/>
                    <a:pt x="46841" y="9532"/>
                    <a:pt x="46714" y="9532"/>
                  </a:cubicBezTo>
                  <a:cubicBezTo>
                    <a:pt x="46299" y="9532"/>
                    <a:pt x="45949" y="9415"/>
                    <a:pt x="45597" y="9198"/>
                  </a:cubicBezTo>
                  <a:cubicBezTo>
                    <a:pt x="45249" y="8976"/>
                    <a:pt x="44855" y="8850"/>
                    <a:pt x="44491" y="8692"/>
                  </a:cubicBezTo>
                  <a:cubicBezTo>
                    <a:pt x="44364" y="8629"/>
                    <a:pt x="44191" y="8597"/>
                    <a:pt x="44128" y="8502"/>
                  </a:cubicBezTo>
                  <a:cubicBezTo>
                    <a:pt x="43812" y="8060"/>
                    <a:pt x="43306" y="7950"/>
                    <a:pt x="42864" y="7743"/>
                  </a:cubicBezTo>
                  <a:cubicBezTo>
                    <a:pt x="42847" y="7743"/>
                    <a:pt x="42864" y="7649"/>
                    <a:pt x="42879" y="7617"/>
                  </a:cubicBezTo>
                  <a:cubicBezTo>
                    <a:pt x="42895" y="7585"/>
                    <a:pt x="42927" y="7522"/>
                    <a:pt x="42958" y="7522"/>
                  </a:cubicBezTo>
                  <a:close/>
                  <a:moveTo>
                    <a:pt x="13087" y="7728"/>
                  </a:moveTo>
                  <a:cubicBezTo>
                    <a:pt x="13182" y="8076"/>
                    <a:pt x="13228" y="8281"/>
                    <a:pt x="13292" y="8550"/>
                  </a:cubicBezTo>
                  <a:cubicBezTo>
                    <a:pt x="12912" y="8818"/>
                    <a:pt x="12518" y="9134"/>
                    <a:pt x="12107" y="9387"/>
                  </a:cubicBezTo>
                  <a:cubicBezTo>
                    <a:pt x="11943" y="9497"/>
                    <a:pt x="11768" y="9538"/>
                    <a:pt x="11589" y="9538"/>
                  </a:cubicBezTo>
                  <a:cubicBezTo>
                    <a:pt x="11458" y="9538"/>
                    <a:pt x="11324" y="9516"/>
                    <a:pt x="11190" y="9482"/>
                  </a:cubicBezTo>
                  <a:cubicBezTo>
                    <a:pt x="11111" y="9467"/>
                    <a:pt x="11032" y="9356"/>
                    <a:pt x="11032" y="9292"/>
                  </a:cubicBezTo>
                  <a:cubicBezTo>
                    <a:pt x="10984" y="9056"/>
                    <a:pt x="10984" y="8818"/>
                    <a:pt x="11159" y="8645"/>
                  </a:cubicBezTo>
                  <a:cubicBezTo>
                    <a:pt x="11443" y="8360"/>
                    <a:pt x="11743" y="8076"/>
                    <a:pt x="12185" y="8028"/>
                  </a:cubicBezTo>
                  <a:cubicBezTo>
                    <a:pt x="12486" y="7996"/>
                    <a:pt x="12786" y="7981"/>
                    <a:pt x="13087" y="7728"/>
                  </a:cubicBezTo>
                  <a:close/>
                  <a:moveTo>
                    <a:pt x="49059" y="9767"/>
                  </a:moveTo>
                  <a:cubicBezTo>
                    <a:pt x="49232" y="9798"/>
                    <a:pt x="49407" y="9861"/>
                    <a:pt x="49565" y="9941"/>
                  </a:cubicBezTo>
                  <a:cubicBezTo>
                    <a:pt x="49628" y="9973"/>
                    <a:pt x="49691" y="10067"/>
                    <a:pt x="49706" y="10146"/>
                  </a:cubicBezTo>
                  <a:cubicBezTo>
                    <a:pt x="49723" y="10177"/>
                    <a:pt x="49612" y="10272"/>
                    <a:pt x="49548" y="10289"/>
                  </a:cubicBezTo>
                  <a:cubicBezTo>
                    <a:pt x="49422" y="10320"/>
                    <a:pt x="49280" y="10320"/>
                    <a:pt x="49169" y="10335"/>
                  </a:cubicBezTo>
                  <a:cubicBezTo>
                    <a:pt x="49059" y="10320"/>
                    <a:pt x="48948" y="10320"/>
                    <a:pt x="48869" y="10289"/>
                  </a:cubicBezTo>
                  <a:cubicBezTo>
                    <a:pt x="48806" y="10257"/>
                    <a:pt x="48743" y="10177"/>
                    <a:pt x="48727" y="10099"/>
                  </a:cubicBezTo>
                  <a:cubicBezTo>
                    <a:pt x="48711" y="10036"/>
                    <a:pt x="48758" y="9925"/>
                    <a:pt x="48821" y="9878"/>
                  </a:cubicBezTo>
                  <a:cubicBezTo>
                    <a:pt x="48869" y="9815"/>
                    <a:pt x="48979" y="9767"/>
                    <a:pt x="49059" y="9767"/>
                  </a:cubicBezTo>
                  <a:close/>
                  <a:moveTo>
                    <a:pt x="18254" y="10636"/>
                  </a:moveTo>
                  <a:cubicBezTo>
                    <a:pt x="18302" y="10668"/>
                    <a:pt x="18349" y="10683"/>
                    <a:pt x="18349" y="10715"/>
                  </a:cubicBezTo>
                  <a:cubicBezTo>
                    <a:pt x="18366" y="10746"/>
                    <a:pt x="18334" y="10810"/>
                    <a:pt x="18318" y="10826"/>
                  </a:cubicBezTo>
                  <a:cubicBezTo>
                    <a:pt x="18239" y="10873"/>
                    <a:pt x="18160" y="10904"/>
                    <a:pt x="18081" y="10953"/>
                  </a:cubicBezTo>
                  <a:cubicBezTo>
                    <a:pt x="18053" y="10962"/>
                    <a:pt x="18024" y="10967"/>
                    <a:pt x="17998" y="10967"/>
                  </a:cubicBezTo>
                  <a:cubicBezTo>
                    <a:pt x="17938" y="10967"/>
                    <a:pt x="17892" y="10939"/>
                    <a:pt x="17892" y="10873"/>
                  </a:cubicBezTo>
                  <a:cubicBezTo>
                    <a:pt x="17875" y="10810"/>
                    <a:pt x="17955" y="10715"/>
                    <a:pt x="18018" y="10668"/>
                  </a:cubicBezTo>
                  <a:cubicBezTo>
                    <a:pt x="18081" y="10636"/>
                    <a:pt x="18176" y="10652"/>
                    <a:pt x="18254" y="10636"/>
                  </a:cubicBezTo>
                  <a:close/>
                  <a:moveTo>
                    <a:pt x="11897" y="12460"/>
                  </a:moveTo>
                  <a:cubicBezTo>
                    <a:pt x="11963" y="12460"/>
                    <a:pt x="11983" y="12510"/>
                    <a:pt x="11932" y="12611"/>
                  </a:cubicBezTo>
                  <a:cubicBezTo>
                    <a:pt x="11907" y="12676"/>
                    <a:pt x="11861" y="12729"/>
                    <a:pt x="11819" y="12789"/>
                  </a:cubicBezTo>
                  <a:lnTo>
                    <a:pt x="11819" y="12789"/>
                  </a:lnTo>
                  <a:cubicBezTo>
                    <a:pt x="11815" y="12725"/>
                    <a:pt x="11806" y="12665"/>
                    <a:pt x="11806" y="12596"/>
                  </a:cubicBezTo>
                  <a:cubicBezTo>
                    <a:pt x="11791" y="12548"/>
                    <a:pt x="11806" y="12485"/>
                    <a:pt x="11838" y="12470"/>
                  </a:cubicBezTo>
                  <a:cubicBezTo>
                    <a:pt x="11860" y="12463"/>
                    <a:pt x="11880" y="12460"/>
                    <a:pt x="11897" y="12460"/>
                  </a:cubicBezTo>
                  <a:close/>
                  <a:moveTo>
                    <a:pt x="11004" y="12569"/>
                  </a:moveTo>
                  <a:cubicBezTo>
                    <a:pt x="11282" y="12569"/>
                    <a:pt x="11534" y="12684"/>
                    <a:pt x="11785" y="12841"/>
                  </a:cubicBezTo>
                  <a:lnTo>
                    <a:pt x="11785" y="12841"/>
                  </a:lnTo>
                  <a:cubicBezTo>
                    <a:pt x="11645" y="13060"/>
                    <a:pt x="11534" y="13308"/>
                    <a:pt x="11237" y="13402"/>
                  </a:cubicBezTo>
                  <a:cubicBezTo>
                    <a:pt x="11016" y="13465"/>
                    <a:pt x="10811" y="13576"/>
                    <a:pt x="10605" y="13655"/>
                  </a:cubicBezTo>
                  <a:cubicBezTo>
                    <a:pt x="10361" y="13755"/>
                    <a:pt x="10117" y="13816"/>
                    <a:pt x="9862" y="13816"/>
                  </a:cubicBezTo>
                  <a:cubicBezTo>
                    <a:pt x="9754" y="13816"/>
                    <a:pt x="9643" y="13805"/>
                    <a:pt x="9530" y="13781"/>
                  </a:cubicBezTo>
                  <a:cubicBezTo>
                    <a:pt x="9483" y="13774"/>
                    <a:pt x="9434" y="13771"/>
                    <a:pt x="9384" y="13771"/>
                  </a:cubicBezTo>
                  <a:cubicBezTo>
                    <a:pt x="9216" y="13771"/>
                    <a:pt x="9036" y="13805"/>
                    <a:pt x="8866" y="13829"/>
                  </a:cubicBezTo>
                  <a:cubicBezTo>
                    <a:pt x="8645" y="13861"/>
                    <a:pt x="8567" y="14160"/>
                    <a:pt x="8740" y="14350"/>
                  </a:cubicBezTo>
                  <a:cubicBezTo>
                    <a:pt x="8788" y="14413"/>
                    <a:pt x="8883" y="14476"/>
                    <a:pt x="8914" y="14540"/>
                  </a:cubicBezTo>
                  <a:cubicBezTo>
                    <a:pt x="8946" y="14619"/>
                    <a:pt x="8929" y="14729"/>
                    <a:pt x="8898" y="14793"/>
                  </a:cubicBezTo>
                  <a:cubicBezTo>
                    <a:pt x="8851" y="14856"/>
                    <a:pt x="8756" y="14904"/>
                    <a:pt x="8693" y="14951"/>
                  </a:cubicBezTo>
                  <a:cubicBezTo>
                    <a:pt x="8645" y="14967"/>
                    <a:pt x="8598" y="14982"/>
                    <a:pt x="8550" y="14982"/>
                  </a:cubicBezTo>
                  <a:cubicBezTo>
                    <a:pt x="7855" y="14729"/>
                    <a:pt x="7128" y="14729"/>
                    <a:pt x="6401" y="14683"/>
                  </a:cubicBezTo>
                  <a:cubicBezTo>
                    <a:pt x="6354" y="14683"/>
                    <a:pt x="6322" y="14651"/>
                    <a:pt x="6274" y="14619"/>
                  </a:cubicBezTo>
                  <a:cubicBezTo>
                    <a:pt x="6369" y="14318"/>
                    <a:pt x="6653" y="14255"/>
                    <a:pt x="6906" y="14208"/>
                  </a:cubicBezTo>
                  <a:cubicBezTo>
                    <a:pt x="7207" y="14145"/>
                    <a:pt x="7539" y="14160"/>
                    <a:pt x="7949" y="14129"/>
                  </a:cubicBezTo>
                  <a:cubicBezTo>
                    <a:pt x="7745" y="13955"/>
                    <a:pt x="7618" y="13861"/>
                    <a:pt x="7492" y="13749"/>
                  </a:cubicBezTo>
                  <a:cubicBezTo>
                    <a:pt x="7523" y="13718"/>
                    <a:pt x="7555" y="13686"/>
                    <a:pt x="7602" y="13655"/>
                  </a:cubicBezTo>
                  <a:cubicBezTo>
                    <a:pt x="7903" y="13433"/>
                    <a:pt x="8297" y="13576"/>
                    <a:pt x="8613" y="13355"/>
                  </a:cubicBezTo>
                  <a:cubicBezTo>
                    <a:pt x="8866" y="13180"/>
                    <a:pt x="9199" y="13117"/>
                    <a:pt x="9515" y="13007"/>
                  </a:cubicBezTo>
                  <a:cubicBezTo>
                    <a:pt x="9846" y="12896"/>
                    <a:pt x="10210" y="12833"/>
                    <a:pt x="10542" y="12675"/>
                  </a:cubicBezTo>
                  <a:cubicBezTo>
                    <a:pt x="10705" y="12601"/>
                    <a:pt x="10858" y="12569"/>
                    <a:pt x="11004" y="12569"/>
                  </a:cubicBezTo>
                  <a:close/>
                  <a:moveTo>
                    <a:pt x="6626" y="15359"/>
                  </a:moveTo>
                  <a:cubicBezTo>
                    <a:pt x="6678" y="15359"/>
                    <a:pt x="6730" y="15361"/>
                    <a:pt x="6780" y="15361"/>
                  </a:cubicBezTo>
                  <a:cubicBezTo>
                    <a:pt x="6782" y="15360"/>
                    <a:pt x="6783" y="15359"/>
                    <a:pt x="6785" y="15359"/>
                  </a:cubicBezTo>
                  <a:cubicBezTo>
                    <a:pt x="6800" y="15359"/>
                    <a:pt x="6815" y="15413"/>
                    <a:pt x="6843" y="15441"/>
                  </a:cubicBezTo>
                  <a:cubicBezTo>
                    <a:pt x="6733" y="15520"/>
                    <a:pt x="6622" y="15583"/>
                    <a:pt x="6512" y="15662"/>
                  </a:cubicBezTo>
                  <a:cubicBezTo>
                    <a:pt x="6471" y="15690"/>
                    <a:pt x="6430" y="15705"/>
                    <a:pt x="6396" y="15705"/>
                  </a:cubicBezTo>
                  <a:cubicBezTo>
                    <a:pt x="6350" y="15705"/>
                    <a:pt x="6315" y="15678"/>
                    <a:pt x="6306" y="15614"/>
                  </a:cubicBezTo>
                  <a:cubicBezTo>
                    <a:pt x="6291" y="15551"/>
                    <a:pt x="6337" y="15410"/>
                    <a:pt x="6401" y="15393"/>
                  </a:cubicBezTo>
                  <a:cubicBezTo>
                    <a:pt x="6468" y="15365"/>
                    <a:pt x="6547" y="15359"/>
                    <a:pt x="6626" y="15359"/>
                  </a:cubicBezTo>
                  <a:close/>
                  <a:moveTo>
                    <a:pt x="21576" y="17540"/>
                  </a:moveTo>
                  <a:cubicBezTo>
                    <a:pt x="21651" y="17540"/>
                    <a:pt x="21698" y="17584"/>
                    <a:pt x="21685" y="17654"/>
                  </a:cubicBezTo>
                  <a:cubicBezTo>
                    <a:pt x="21685" y="17685"/>
                    <a:pt x="21637" y="17717"/>
                    <a:pt x="21605" y="17732"/>
                  </a:cubicBezTo>
                  <a:cubicBezTo>
                    <a:pt x="21582" y="17739"/>
                    <a:pt x="21562" y="17742"/>
                    <a:pt x="21544" y="17742"/>
                  </a:cubicBezTo>
                  <a:cubicBezTo>
                    <a:pt x="21477" y="17742"/>
                    <a:pt x="21447" y="17697"/>
                    <a:pt x="21447" y="17622"/>
                  </a:cubicBezTo>
                  <a:cubicBezTo>
                    <a:pt x="21463" y="17591"/>
                    <a:pt x="21510" y="17574"/>
                    <a:pt x="21542" y="17543"/>
                  </a:cubicBezTo>
                  <a:cubicBezTo>
                    <a:pt x="21554" y="17541"/>
                    <a:pt x="21565" y="17540"/>
                    <a:pt x="21576" y="17540"/>
                  </a:cubicBezTo>
                  <a:close/>
                  <a:moveTo>
                    <a:pt x="60200" y="18056"/>
                  </a:moveTo>
                  <a:cubicBezTo>
                    <a:pt x="60188" y="18076"/>
                    <a:pt x="60175" y="18096"/>
                    <a:pt x="60162" y="18117"/>
                  </a:cubicBezTo>
                  <a:lnTo>
                    <a:pt x="60162" y="18117"/>
                  </a:lnTo>
                  <a:cubicBezTo>
                    <a:pt x="60170" y="18100"/>
                    <a:pt x="60173" y="18077"/>
                    <a:pt x="60186" y="18065"/>
                  </a:cubicBezTo>
                  <a:cubicBezTo>
                    <a:pt x="60189" y="18061"/>
                    <a:pt x="60194" y="18058"/>
                    <a:pt x="60200" y="18056"/>
                  </a:cubicBezTo>
                  <a:close/>
                  <a:moveTo>
                    <a:pt x="61766" y="18839"/>
                  </a:moveTo>
                  <a:cubicBezTo>
                    <a:pt x="61798" y="18855"/>
                    <a:pt x="61813" y="18902"/>
                    <a:pt x="61830" y="18933"/>
                  </a:cubicBezTo>
                  <a:cubicBezTo>
                    <a:pt x="61813" y="18965"/>
                    <a:pt x="61813" y="19013"/>
                    <a:pt x="61782" y="19013"/>
                  </a:cubicBezTo>
                  <a:cubicBezTo>
                    <a:pt x="61768" y="19019"/>
                    <a:pt x="61755" y="19021"/>
                    <a:pt x="61743" y="19021"/>
                  </a:cubicBezTo>
                  <a:cubicBezTo>
                    <a:pt x="61688" y="19021"/>
                    <a:pt x="61658" y="18965"/>
                    <a:pt x="61672" y="18887"/>
                  </a:cubicBezTo>
                  <a:cubicBezTo>
                    <a:pt x="61687" y="18870"/>
                    <a:pt x="61735" y="18839"/>
                    <a:pt x="61766" y="18839"/>
                  </a:cubicBezTo>
                  <a:close/>
                  <a:moveTo>
                    <a:pt x="61244" y="18855"/>
                  </a:moveTo>
                  <a:cubicBezTo>
                    <a:pt x="61261" y="18887"/>
                    <a:pt x="61276" y="18918"/>
                    <a:pt x="61276" y="18950"/>
                  </a:cubicBezTo>
                  <a:cubicBezTo>
                    <a:pt x="61276" y="18981"/>
                    <a:pt x="61244" y="19013"/>
                    <a:pt x="61213" y="19028"/>
                  </a:cubicBezTo>
                  <a:cubicBezTo>
                    <a:pt x="61213" y="18997"/>
                    <a:pt x="61181" y="18965"/>
                    <a:pt x="61181" y="18933"/>
                  </a:cubicBezTo>
                  <a:cubicBezTo>
                    <a:pt x="61181" y="18902"/>
                    <a:pt x="61229" y="18887"/>
                    <a:pt x="61244" y="18855"/>
                  </a:cubicBezTo>
                  <a:close/>
                  <a:moveTo>
                    <a:pt x="2797" y="19250"/>
                  </a:moveTo>
                  <a:cubicBezTo>
                    <a:pt x="2833" y="19286"/>
                    <a:pt x="2878" y="19321"/>
                    <a:pt x="2918" y="19357"/>
                  </a:cubicBezTo>
                  <a:lnTo>
                    <a:pt x="2918" y="19357"/>
                  </a:lnTo>
                  <a:cubicBezTo>
                    <a:pt x="2868" y="19352"/>
                    <a:pt x="2821" y="19344"/>
                    <a:pt x="2765" y="19344"/>
                  </a:cubicBezTo>
                  <a:cubicBezTo>
                    <a:pt x="2782" y="19313"/>
                    <a:pt x="2782" y="19281"/>
                    <a:pt x="2797" y="19250"/>
                  </a:cubicBezTo>
                  <a:close/>
                  <a:moveTo>
                    <a:pt x="2988" y="19416"/>
                  </a:moveTo>
                  <a:cubicBezTo>
                    <a:pt x="3057" y="19472"/>
                    <a:pt x="3078" y="19529"/>
                    <a:pt x="3050" y="19597"/>
                  </a:cubicBezTo>
                  <a:cubicBezTo>
                    <a:pt x="3034" y="19622"/>
                    <a:pt x="3017" y="19642"/>
                    <a:pt x="3001" y="19660"/>
                  </a:cubicBezTo>
                  <a:lnTo>
                    <a:pt x="3001" y="19660"/>
                  </a:lnTo>
                  <a:cubicBezTo>
                    <a:pt x="2998" y="19579"/>
                    <a:pt x="2990" y="19498"/>
                    <a:pt x="2988" y="19416"/>
                  </a:cubicBezTo>
                  <a:close/>
                  <a:moveTo>
                    <a:pt x="2696" y="19722"/>
                  </a:moveTo>
                  <a:cubicBezTo>
                    <a:pt x="2767" y="19722"/>
                    <a:pt x="2839" y="19725"/>
                    <a:pt x="2913" y="19731"/>
                  </a:cubicBezTo>
                  <a:lnTo>
                    <a:pt x="2913" y="19731"/>
                  </a:lnTo>
                  <a:cubicBezTo>
                    <a:pt x="2782" y="19800"/>
                    <a:pt x="2643" y="19861"/>
                    <a:pt x="2529" y="19961"/>
                  </a:cubicBezTo>
                  <a:cubicBezTo>
                    <a:pt x="2421" y="20046"/>
                    <a:pt x="2310" y="20078"/>
                    <a:pt x="2197" y="20078"/>
                  </a:cubicBezTo>
                  <a:cubicBezTo>
                    <a:pt x="2078" y="20078"/>
                    <a:pt x="1958" y="20043"/>
                    <a:pt x="1838" y="19995"/>
                  </a:cubicBezTo>
                  <a:lnTo>
                    <a:pt x="1838" y="19995"/>
                  </a:lnTo>
                  <a:cubicBezTo>
                    <a:pt x="2095" y="19788"/>
                    <a:pt x="2385" y="19722"/>
                    <a:pt x="2696" y="19722"/>
                  </a:cubicBezTo>
                  <a:close/>
                  <a:moveTo>
                    <a:pt x="21839" y="20199"/>
                  </a:moveTo>
                  <a:cubicBezTo>
                    <a:pt x="22057" y="20199"/>
                    <a:pt x="22282" y="20282"/>
                    <a:pt x="22507" y="20309"/>
                  </a:cubicBezTo>
                  <a:cubicBezTo>
                    <a:pt x="22570" y="20324"/>
                    <a:pt x="22633" y="20436"/>
                    <a:pt x="22665" y="20514"/>
                  </a:cubicBezTo>
                  <a:cubicBezTo>
                    <a:pt x="22759" y="20830"/>
                    <a:pt x="22806" y="21146"/>
                    <a:pt x="22665" y="21462"/>
                  </a:cubicBezTo>
                  <a:cubicBezTo>
                    <a:pt x="22349" y="21620"/>
                    <a:pt x="22016" y="21778"/>
                    <a:pt x="21700" y="21953"/>
                  </a:cubicBezTo>
                  <a:cubicBezTo>
                    <a:pt x="21337" y="22174"/>
                    <a:pt x="20958" y="22316"/>
                    <a:pt x="20547" y="22347"/>
                  </a:cubicBezTo>
                  <a:cubicBezTo>
                    <a:pt x="20506" y="22350"/>
                    <a:pt x="20465" y="22351"/>
                    <a:pt x="20425" y="22351"/>
                  </a:cubicBezTo>
                  <a:cubicBezTo>
                    <a:pt x="20347" y="22351"/>
                    <a:pt x="20270" y="22348"/>
                    <a:pt x="20195" y="22348"/>
                  </a:cubicBezTo>
                  <a:cubicBezTo>
                    <a:pt x="20080" y="22348"/>
                    <a:pt x="19970" y="22356"/>
                    <a:pt x="19867" y="22395"/>
                  </a:cubicBezTo>
                  <a:cubicBezTo>
                    <a:pt x="19677" y="22459"/>
                    <a:pt x="19519" y="22663"/>
                    <a:pt x="19346" y="22790"/>
                  </a:cubicBezTo>
                  <a:cubicBezTo>
                    <a:pt x="19249" y="22851"/>
                    <a:pt x="19148" y="22874"/>
                    <a:pt x="19048" y="22874"/>
                  </a:cubicBezTo>
                  <a:cubicBezTo>
                    <a:pt x="18967" y="22874"/>
                    <a:pt x="18886" y="22859"/>
                    <a:pt x="18808" y="22838"/>
                  </a:cubicBezTo>
                  <a:cubicBezTo>
                    <a:pt x="18602" y="22790"/>
                    <a:pt x="18476" y="22617"/>
                    <a:pt x="18507" y="22442"/>
                  </a:cubicBezTo>
                  <a:cubicBezTo>
                    <a:pt x="18570" y="22079"/>
                    <a:pt x="18587" y="21715"/>
                    <a:pt x="18903" y="21447"/>
                  </a:cubicBezTo>
                  <a:cubicBezTo>
                    <a:pt x="19061" y="21289"/>
                    <a:pt x="19139" y="21051"/>
                    <a:pt x="19424" y="20956"/>
                  </a:cubicBezTo>
                  <a:cubicBezTo>
                    <a:pt x="19550" y="21020"/>
                    <a:pt x="19708" y="21115"/>
                    <a:pt x="19867" y="21194"/>
                  </a:cubicBezTo>
                  <a:cubicBezTo>
                    <a:pt x="19924" y="21219"/>
                    <a:pt x="19980" y="21235"/>
                    <a:pt x="20033" y="21235"/>
                  </a:cubicBezTo>
                  <a:cubicBezTo>
                    <a:pt x="20113" y="21235"/>
                    <a:pt x="20183" y="21200"/>
                    <a:pt x="20231" y="21115"/>
                  </a:cubicBezTo>
                  <a:cubicBezTo>
                    <a:pt x="20332" y="20950"/>
                    <a:pt x="20362" y="20703"/>
                    <a:pt x="20592" y="20703"/>
                  </a:cubicBezTo>
                  <a:cubicBezTo>
                    <a:pt x="20648" y="20703"/>
                    <a:pt x="20716" y="20717"/>
                    <a:pt x="20800" y="20752"/>
                  </a:cubicBezTo>
                  <a:cubicBezTo>
                    <a:pt x="20825" y="20761"/>
                    <a:pt x="20850" y="20766"/>
                    <a:pt x="20875" y="20766"/>
                  </a:cubicBezTo>
                  <a:cubicBezTo>
                    <a:pt x="21051" y="20766"/>
                    <a:pt x="21214" y="20543"/>
                    <a:pt x="21352" y="20404"/>
                  </a:cubicBezTo>
                  <a:cubicBezTo>
                    <a:pt x="21509" y="20247"/>
                    <a:pt x="21672" y="20199"/>
                    <a:pt x="21839" y="20199"/>
                  </a:cubicBezTo>
                  <a:close/>
                  <a:moveTo>
                    <a:pt x="3156" y="23290"/>
                  </a:moveTo>
                  <a:cubicBezTo>
                    <a:pt x="3178" y="23290"/>
                    <a:pt x="3206" y="23298"/>
                    <a:pt x="3232" y="23304"/>
                  </a:cubicBezTo>
                  <a:lnTo>
                    <a:pt x="3232" y="23304"/>
                  </a:lnTo>
                  <a:lnTo>
                    <a:pt x="3113" y="23422"/>
                  </a:lnTo>
                  <a:cubicBezTo>
                    <a:pt x="3091" y="23316"/>
                    <a:pt x="3116" y="23290"/>
                    <a:pt x="3156" y="23290"/>
                  </a:cubicBezTo>
                  <a:close/>
                  <a:moveTo>
                    <a:pt x="3646" y="23773"/>
                  </a:moveTo>
                  <a:cubicBezTo>
                    <a:pt x="3689" y="23773"/>
                    <a:pt x="3726" y="23807"/>
                    <a:pt x="3745" y="23865"/>
                  </a:cubicBezTo>
                  <a:cubicBezTo>
                    <a:pt x="3793" y="24008"/>
                    <a:pt x="3714" y="24134"/>
                    <a:pt x="3587" y="24134"/>
                  </a:cubicBezTo>
                  <a:cubicBezTo>
                    <a:pt x="3524" y="24134"/>
                    <a:pt x="3429" y="24054"/>
                    <a:pt x="3429" y="24008"/>
                  </a:cubicBezTo>
                  <a:cubicBezTo>
                    <a:pt x="3429" y="23944"/>
                    <a:pt x="3492" y="23865"/>
                    <a:pt x="3556" y="23818"/>
                  </a:cubicBezTo>
                  <a:cubicBezTo>
                    <a:pt x="3587" y="23787"/>
                    <a:pt x="3618" y="23773"/>
                    <a:pt x="3646" y="23773"/>
                  </a:cubicBezTo>
                  <a:close/>
                  <a:moveTo>
                    <a:pt x="4192" y="24444"/>
                  </a:moveTo>
                  <a:cubicBezTo>
                    <a:pt x="4198" y="24444"/>
                    <a:pt x="4202" y="24446"/>
                    <a:pt x="4204" y="24450"/>
                  </a:cubicBezTo>
                  <a:cubicBezTo>
                    <a:pt x="4256" y="24580"/>
                    <a:pt x="4232" y="24615"/>
                    <a:pt x="4182" y="24615"/>
                  </a:cubicBezTo>
                  <a:cubicBezTo>
                    <a:pt x="4149" y="24615"/>
                    <a:pt x="4105" y="24600"/>
                    <a:pt x="4063" y="24587"/>
                  </a:cubicBezTo>
                  <a:lnTo>
                    <a:pt x="4063" y="24587"/>
                  </a:lnTo>
                  <a:cubicBezTo>
                    <a:pt x="4077" y="24512"/>
                    <a:pt x="4159" y="24444"/>
                    <a:pt x="4192" y="24444"/>
                  </a:cubicBezTo>
                  <a:close/>
                  <a:moveTo>
                    <a:pt x="5579" y="25145"/>
                  </a:moveTo>
                  <a:cubicBezTo>
                    <a:pt x="5610" y="25177"/>
                    <a:pt x="5642" y="25224"/>
                    <a:pt x="5642" y="25255"/>
                  </a:cubicBezTo>
                  <a:cubicBezTo>
                    <a:pt x="5642" y="25344"/>
                    <a:pt x="5602" y="25392"/>
                    <a:pt x="5538" y="25392"/>
                  </a:cubicBezTo>
                  <a:cubicBezTo>
                    <a:pt x="5522" y="25392"/>
                    <a:pt x="5503" y="25388"/>
                    <a:pt x="5484" y="25382"/>
                  </a:cubicBezTo>
                  <a:cubicBezTo>
                    <a:pt x="5452" y="25367"/>
                    <a:pt x="5406" y="25304"/>
                    <a:pt x="5406" y="25287"/>
                  </a:cubicBezTo>
                  <a:cubicBezTo>
                    <a:pt x="5469" y="25240"/>
                    <a:pt x="5532" y="25192"/>
                    <a:pt x="5579" y="25145"/>
                  </a:cubicBezTo>
                  <a:close/>
                  <a:moveTo>
                    <a:pt x="20114" y="25557"/>
                  </a:moveTo>
                  <a:cubicBezTo>
                    <a:pt x="20151" y="25557"/>
                    <a:pt x="20190" y="25561"/>
                    <a:pt x="20231" y="25572"/>
                  </a:cubicBezTo>
                  <a:cubicBezTo>
                    <a:pt x="20294" y="25588"/>
                    <a:pt x="20341" y="25666"/>
                    <a:pt x="20372" y="25730"/>
                  </a:cubicBezTo>
                  <a:cubicBezTo>
                    <a:pt x="20389" y="25746"/>
                    <a:pt x="20357" y="25824"/>
                    <a:pt x="20325" y="25841"/>
                  </a:cubicBezTo>
                  <a:cubicBezTo>
                    <a:pt x="20073" y="26014"/>
                    <a:pt x="20073" y="25999"/>
                    <a:pt x="19550" y="26046"/>
                  </a:cubicBezTo>
                  <a:cubicBezTo>
                    <a:pt x="19472" y="26031"/>
                    <a:pt x="19377" y="26014"/>
                    <a:pt x="19314" y="25983"/>
                  </a:cubicBezTo>
                  <a:cubicBezTo>
                    <a:pt x="19203" y="25919"/>
                    <a:pt x="19266" y="25856"/>
                    <a:pt x="19582" y="25746"/>
                  </a:cubicBezTo>
                  <a:cubicBezTo>
                    <a:pt x="19755" y="25679"/>
                    <a:pt x="19917" y="25557"/>
                    <a:pt x="20114" y="25557"/>
                  </a:cubicBezTo>
                  <a:close/>
                  <a:moveTo>
                    <a:pt x="18697" y="26204"/>
                  </a:moveTo>
                  <a:lnTo>
                    <a:pt x="18697" y="26204"/>
                  </a:lnTo>
                  <a:cubicBezTo>
                    <a:pt x="18770" y="26233"/>
                    <a:pt x="18762" y="26262"/>
                    <a:pt x="18675" y="26279"/>
                  </a:cubicBezTo>
                  <a:lnTo>
                    <a:pt x="18675" y="26279"/>
                  </a:lnTo>
                  <a:cubicBezTo>
                    <a:pt x="18687" y="26254"/>
                    <a:pt x="18697" y="26229"/>
                    <a:pt x="18697" y="26204"/>
                  </a:cubicBezTo>
                  <a:close/>
                  <a:moveTo>
                    <a:pt x="5866" y="26359"/>
                  </a:moveTo>
                  <a:cubicBezTo>
                    <a:pt x="5871" y="26359"/>
                    <a:pt x="5875" y="26360"/>
                    <a:pt x="5880" y="26362"/>
                  </a:cubicBezTo>
                  <a:cubicBezTo>
                    <a:pt x="5958" y="26378"/>
                    <a:pt x="6021" y="26410"/>
                    <a:pt x="6101" y="26441"/>
                  </a:cubicBezTo>
                  <a:lnTo>
                    <a:pt x="5863" y="26488"/>
                  </a:lnTo>
                  <a:cubicBezTo>
                    <a:pt x="5832" y="26473"/>
                    <a:pt x="5800" y="26441"/>
                    <a:pt x="5768" y="26410"/>
                  </a:cubicBezTo>
                  <a:cubicBezTo>
                    <a:pt x="5796" y="26396"/>
                    <a:pt x="5835" y="26359"/>
                    <a:pt x="5866" y="26359"/>
                  </a:cubicBezTo>
                  <a:close/>
                  <a:moveTo>
                    <a:pt x="18625" y="26297"/>
                  </a:moveTo>
                  <a:cubicBezTo>
                    <a:pt x="18633" y="26297"/>
                    <a:pt x="18642" y="26297"/>
                    <a:pt x="18651" y="26298"/>
                  </a:cubicBezTo>
                  <a:lnTo>
                    <a:pt x="18651" y="26298"/>
                  </a:lnTo>
                  <a:cubicBezTo>
                    <a:pt x="18661" y="26487"/>
                    <a:pt x="18571" y="26564"/>
                    <a:pt x="18396" y="26568"/>
                  </a:cubicBezTo>
                  <a:lnTo>
                    <a:pt x="18396" y="26568"/>
                  </a:lnTo>
                  <a:cubicBezTo>
                    <a:pt x="18386" y="26387"/>
                    <a:pt x="18455" y="26297"/>
                    <a:pt x="18625" y="26297"/>
                  </a:cubicBezTo>
                  <a:close/>
                  <a:moveTo>
                    <a:pt x="19851" y="26600"/>
                  </a:moveTo>
                  <a:cubicBezTo>
                    <a:pt x="19915" y="26600"/>
                    <a:pt x="19978" y="26678"/>
                    <a:pt x="20041" y="26726"/>
                  </a:cubicBezTo>
                  <a:cubicBezTo>
                    <a:pt x="19978" y="26758"/>
                    <a:pt x="19898" y="26836"/>
                    <a:pt x="19820" y="26836"/>
                  </a:cubicBezTo>
                  <a:cubicBezTo>
                    <a:pt x="19757" y="26836"/>
                    <a:pt x="19693" y="26758"/>
                    <a:pt x="19630" y="26710"/>
                  </a:cubicBezTo>
                  <a:cubicBezTo>
                    <a:pt x="19693" y="26678"/>
                    <a:pt x="19772" y="26600"/>
                    <a:pt x="19851" y="26600"/>
                  </a:cubicBezTo>
                  <a:close/>
                  <a:moveTo>
                    <a:pt x="18375" y="26583"/>
                  </a:moveTo>
                  <a:cubicBezTo>
                    <a:pt x="18200" y="27017"/>
                    <a:pt x="17870" y="27297"/>
                    <a:pt x="17464" y="27485"/>
                  </a:cubicBezTo>
                  <a:cubicBezTo>
                    <a:pt x="17456" y="27489"/>
                    <a:pt x="17445" y="27491"/>
                    <a:pt x="17434" y="27491"/>
                  </a:cubicBezTo>
                  <a:cubicBezTo>
                    <a:pt x="17402" y="27491"/>
                    <a:pt x="17365" y="27476"/>
                    <a:pt x="17354" y="27453"/>
                  </a:cubicBezTo>
                  <a:cubicBezTo>
                    <a:pt x="17338" y="27421"/>
                    <a:pt x="17323" y="27358"/>
                    <a:pt x="17338" y="27327"/>
                  </a:cubicBezTo>
                  <a:cubicBezTo>
                    <a:pt x="17544" y="27026"/>
                    <a:pt x="17828" y="26804"/>
                    <a:pt x="18128" y="26631"/>
                  </a:cubicBezTo>
                  <a:cubicBezTo>
                    <a:pt x="18201" y="26587"/>
                    <a:pt x="18288" y="26583"/>
                    <a:pt x="18375" y="26583"/>
                  </a:cubicBezTo>
                  <a:close/>
                  <a:moveTo>
                    <a:pt x="18476" y="27485"/>
                  </a:moveTo>
                  <a:cubicBezTo>
                    <a:pt x="18492" y="27485"/>
                    <a:pt x="18539" y="27548"/>
                    <a:pt x="18555" y="27579"/>
                  </a:cubicBezTo>
                  <a:cubicBezTo>
                    <a:pt x="18555" y="27626"/>
                    <a:pt x="18555" y="27689"/>
                    <a:pt x="18539" y="27706"/>
                  </a:cubicBezTo>
                  <a:cubicBezTo>
                    <a:pt x="18366" y="27832"/>
                    <a:pt x="18191" y="27959"/>
                    <a:pt x="18018" y="28069"/>
                  </a:cubicBezTo>
                  <a:cubicBezTo>
                    <a:pt x="18011" y="28072"/>
                    <a:pt x="18003" y="28074"/>
                    <a:pt x="17993" y="28074"/>
                  </a:cubicBezTo>
                  <a:cubicBezTo>
                    <a:pt x="17957" y="28074"/>
                    <a:pt x="17907" y="28054"/>
                    <a:pt x="17907" y="28054"/>
                  </a:cubicBezTo>
                  <a:cubicBezTo>
                    <a:pt x="17907" y="27974"/>
                    <a:pt x="17892" y="27848"/>
                    <a:pt x="17923" y="27816"/>
                  </a:cubicBezTo>
                  <a:cubicBezTo>
                    <a:pt x="18096" y="27689"/>
                    <a:pt x="18286" y="27595"/>
                    <a:pt x="18476" y="27485"/>
                  </a:cubicBezTo>
                  <a:close/>
                  <a:moveTo>
                    <a:pt x="60390" y="27776"/>
                  </a:moveTo>
                  <a:cubicBezTo>
                    <a:pt x="60406" y="27776"/>
                    <a:pt x="60422" y="27779"/>
                    <a:pt x="60439" y="27784"/>
                  </a:cubicBezTo>
                  <a:cubicBezTo>
                    <a:pt x="60470" y="27801"/>
                    <a:pt x="60486" y="27864"/>
                    <a:pt x="60517" y="27911"/>
                  </a:cubicBezTo>
                  <a:cubicBezTo>
                    <a:pt x="60486" y="27990"/>
                    <a:pt x="60470" y="28069"/>
                    <a:pt x="60422" y="28148"/>
                  </a:cubicBezTo>
                  <a:cubicBezTo>
                    <a:pt x="60422" y="28156"/>
                    <a:pt x="60399" y="28160"/>
                    <a:pt x="60371" y="28160"/>
                  </a:cubicBezTo>
                  <a:cubicBezTo>
                    <a:pt x="60343" y="28160"/>
                    <a:pt x="60312" y="28156"/>
                    <a:pt x="60296" y="28148"/>
                  </a:cubicBezTo>
                  <a:cubicBezTo>
                    <a:pt x="60201" y="28100"/>
                    <a:pt x="60186" y="28022"/>
                    <a:pt x="60217" y="27911"/>
                  </a:cubicBezTo>
                  <a:cubicBezTo>
                    <a:pt x="60256" y="27833"/>
                    <a:pt x="60317" y="27776"/>
                    <a:pt x="60390" y="27776"/>
                  </a:cubicBezTo>
                  <a:close/>
                  <a:moveTo>
                    <a:pt x="18507" y="28575"/>
                  </a:moveTo>
                  <a:lnTo>
                    <a:pt x="18539" y="28669"/>
                  </a:lnTo>
                  <a:lnTo>
                    <a:pt x="18460" y="28654"/>
                  </a:lnTo>
                  <a:lnTo>
                    <a:pt x="18507" y="28575"/>
                  </a:lnTo>
                  <a:close/>
                  <a:moveTo>
                    <a:pt x="20183" y="28970"/>
                  </a:moveTo>
                  <a:lnTo>
                    <a:pt x="20214" y="29080"/>
                  </a:lnTo>
                  <a:lnTo>
                    <a:pt x="20119" y="29065"/>
                  </a:lnTo>
                  <a:lnTo>
                    <a:pt x="20183" y="28970"/>
                  </a:lnTo>
                  <a:close/>
                  <a:moveTo>
                    <a:pt x="62877" y="29693"/>
                  </a:moveTo>
                  <a:cubicBezTo>
                    <a:pt x="62910" y="29693"/>
                    <a:pt x="62954" y="29718"/>
                    <a:pt x="62968" y="29744"/>
                  </a:cubicBezTo>
                  <a:cubicBezTo>
                    <a:pt x="62983" y="29776"/>
                    <a:pt x="62951" y="29824"/>
                    <a:pt x="62951" y="29871"/>
                  </a:cubicBezTo>
                  <a:cubicBezTo>
                    <a:pt x="62913" y="29871"/>
                    <a:pt x="62875" y="29891"/>
                    <a:pt x="62853" y="29891"/>
                  </a:cubicBezTo>
                  <a:cubicBezTo>
                    <a:pt x="62848" y="29891"/>
                    <a:pt x="62844" y="29890"/>
                    <a:pt x="62841" y="29887"/>
                  </a:cubicBezTo>
                  <a:cubicBezTo>
                    <a:pt x="62761" y="29807"/>
                    <a:pt x="62761" y="29729"/>
                    <a:pt x="62856" y="29697"/>
                  </a:cubicBezTo>
                  <a:cubicBezTo>
                    <a:pt x="62862" y="29694"/>
                    <a:pt x="62869" y="29693"/>
                    <a:pt x="62877" y="29693"/>
                  </a:cubicBezTo>
                  <a:close/>
                  <a:moveTo>
                    <a:pt x="19537" y="29417"/>
                  </a:moveTo>
                  <a:cubicBezTo>
                    <a:pt x="19646" y="29417"/>
                    <a:pt x="19744" y="29464"/>
                    <a:pt x="19757" y="29586"/>
                  </a:cubicBezTo>
                  <a:cubicBezTo>
                    <a:pt x="19757" y="29666"/>
                    <a:pt x="19740" y="29761"/>
                    <a:pt x="19725" y="29855"/>
                  </a:cubicBezTo>
                  <a:cubicBezTo>
                    <a:pt x="19630" y="29997"/>
                    <a:pt x="19740" y="30092"/>
                    <a:pt x="19820" y="30203"/>
                  </a:cubicBezTo>
                  <a:cubicBezTo>
                    <a:pt x="19898" y="30313"/>
                    <a:pt x="19978" y="30488"/>
                    <a:pt x="19930" y="30566"/>
                  </a:cubicBezTo>
                  <a:cubicBezTo>
                    <a:pt x="19740" y="30930"/>
                    <a:pt x="19519" y="31278"/>
                    <a:pt x="19282" y="31609"/>
                  </a:cubicBezTo>
                  <a:cubicBezTo>
                    <a:pt x="19219" y="31704"/>
                    <a:pt x="19061" y="31752"/>
                    <a:pt x="18935" y="31784"/>
                  </a:cubicBezTo>
                  <a:cubicBezTo>
                    <a:pt x="18921" y="31786"/>
                    <a:pt x="18906" y="31787"/>
                    <a:pt x="18890" y="31787"/>
                  </a:cubicBezTo>
                  <a:cubicBezTo>
                    <a:pt x="18814" y="31787"/>
                    <a:pt x="18720" y="31759"/>
                    <a:pt x="18682" y="31720"/>
                  </a:cubicBezTo>
                  <a:cubicBezTo>
                    <a:pt x="18381" y="31341"/>
                    <a:pt x="18381" y="30867"/>
                    <a:pt x="18366" y="30424"/>
                  </a:cubicBezTo>
                  <a:cubicBezTo>
                    <a:pt x="18366" y="30376"/>
                    <a:pt x="18397" y="30330"/>
                    <a:pt x="18429" y="30298"/>
                  </a:cubicBezTo>
                  <a:cubicBezTo>
                    <a:pt x="18444" y="30266"/>
                    <a:pt x="18476" y="30203"/>
                    <a:pt x="18507" y="30203"/>
                  </a:cubicBezTo>
                  <a:cubicBezTo>
                    <a:pt x="18950" y="30108"/>
                    <a:pt x="19013" y="29554"/>
                    <a:pt x="19440" y="29428"/>
                  </a:cubicBezTo>
                  <a:cubicBezTo>
                    <a:pt x="19472" y="29421"/>
                    <a:pt x="19505" y="29417"/>
                    <a:pt x="19537" y="29417"/>
                  </a:cubicBezTo>
                  <a:close/>
                  <a:moveTo>
                    <a:pt x="1722" y="32163"/>
                  </a:moveTo>
                  <a:cubicBezTo>
                    <a:pt x="1733" y="32178"/>
                    <a:pt x="1742" y="32194"/>
                    <a:pt x="1749" y="32210"/>
                  </a:cubicBezTo>
                  <a:lnTo>
                    <a:pt x="1749" y="32210"/>
                  </a:lnTo>
                  <a:cubicBezTo>
                    <a:pt x="1741" y="32194"/>
                    <a:pt x="1732" y="32179"/>
                    <a:pt x="1722" y="32163"/>
                  </a:cubicBezTo>
                  <a:close/>
                  <a:moveTo>
                    <a:pt x="5855" y="27306"/>
                  </a:moveTo>
                  <a:cubicBezTo>
                    <a:pt x="5979" y="27306"/>
                    <a:pt x="6103" y="27320"/>
                    <a:pt x="6227" y="27358"/>
                  </a:cubicBezTo>
                  <a:cubicBezTo>
                    <a:pt x="6259" y="27373"/>
                    <a:pt x="6322" y="27405"/>
                    <a:pt x="6322" y="27437"/>
                  </a:cubicBezTo>
                  <a:cubicBezTo>
                    <a:pt x="6337" y="27516"/>
                    <a:pt x="6369" y="27626"/>
                    <a:pt x="6322" y="27658"/>
                  </a:cubicBezTo>
                  <a:cubicBezTo>
                    <a:pt x="6211" y="27801"/>
                    <a:pt x="6038" y="27896"/>
                    <a:pt x="5926" y="28037"/>
                  </a:cubicBezTo>
                  <a:cubicBezTo>
                    <a:pt x="5816" y="28180"/>
                    <a:pt x="5768" y="28353"/>
                    <a:pt x="5690" y="28528"/>
                  </a:cubicBezTo>
                  <a:cubicBezTo>
                    <a:pt x="5785" y="28511"/>
                    <a:pt x="5880" y="28511"/>
                    <a:pt x="5958" y="28511"/>
                  </a:cubicBezTo>
                  <a:cubicBezTo>
                    <a:pt x="6116" y="28528"/>
                    <a:pt x="6259" y="28654"/>
                    <a:pt x="6227" y="28749"/>
                  </a:cubicBezTo>
                  <a:cubicBezTo>
                    <a:pt x="6148" y="29049"/>
                    <a:pt x="6069" y="29350"/>
                    <a:pt x="5958" y="29649"/>
                  </a:cubicBezTo>
                  <a:cubicBezTo>
                    <a:pt x="5895" y="29839"/>
                    <a:pt x="5705" y="29887"/>
                    <a:pt x="5532" y="29887"/>
                  </a:cubicBezTo>
                  <a:lnTo>
                    <a:pt x="5389" y="29887"/>
                  </a:lnTo>
                  <a:cubicBezTo>
                    <a:pt x="5263" y="29855"/>
                    <a:pt x="5121" y="29839"/>
                    <a:pt x="5073" y="29697"/>
                  </a:cubicBezTo>
                  <a:cubicBezTo>
                    <a:pt x="5058" y="29618"/>
                    <a:pt x="5105" y="29523"/>
                    <a:pt x="5153" y="29444"/>
                  </a:cubicBezTo>
                  <a:cubicBezTo>
                    <a:pt x="5184" y="29365"/>
                    <a:pt x="5279" y="29318"/>
                    <a:pt x="5342" y="29255"/>
                  </a:cubicBezTo>
                  <a:cubicBezTo>
                    <a:pt x="5484" y="29112"/>
                    <a:pt x="5469" y="28939"/>
                    <a:pt x="5452" y="28749"/>
                  </a:cubicBezTo>
                  <a:lnTo>
                    <a:pt x="5452" y="28749"/>
                  </a:lnTo>
                  <a:cubicBezTo>
                    <a:pt x="5311" y="28781"/>
                    <a:pt x="5184" y="28812"/>
                    <a:pt x="5041" y="28827"/>
                  </a:cubicBezTo>
                  <a:cubicBezTo>
                    <a:pt x="4963" y="28841"/>
                    <a:pt x="4899" y="28848"/>
                    <a:pt x="4847" y="28848"/>
                  </a:cubicBezTo>
                  <a:cubicBezTo>
                    <a:pt x="4649" y="28848"/>
                    <a:pt x="4635" y="28736"/>
                    <a:pt x="4710" y="28385"/>
                  </a:cubicBezTo>
                  <a:cubicBezTo>
                    <a:pt x="4710" y="28353"/>
                    <a:pt x="4725" y="28290"/>
                    <a:pt x="4694" y="28258"/>
                  </a:cubicBezTo>
                  <a:cubicBezTo>
                    <a:pt x="4665" y="28230"/>
                    <a:pt x="4627" y="28214"/>
                    <a:pt x="4591" y="28214"/>
                  </a:cubicBezTo>
                  <a:cubicBezTo>
                    <a:pt x="4547" y="28214"/>
                    <a:pt x="4506" y="28238"/>
                    <a:pt x="4489" y="28290"/>
                  </a:cubicBezTo>
                  <a:cubicBezTo>
                    <a:pt x="4394" y="28543"/>
                    <a:pt x="4268" y="28812"/>
                    <a:pt x="4268" y="29065"/>
                  </a:cubicBezTo>
                  <a:cubicBezTo>
                    <a:pt x="4268" y="29333"/>
                    <a:pt x="4362" y="29618"/>
                    <a:pt x="4489" y="29839"/>
                  </a:cubicBezTo>
                  <a:cubicBezTo>
                    <a:pt x="4662" y="30123"/>
                    <a:pt x="4931" y="30298"/>
                    <a:pt x="5279" y="30345"/>
                  </a:cubicBezTo>
                  <a:cubicBezTo>
                    <a:pt x="5500" y="30376"/>
                    <a:pt x="5722" y="30424"/>
                    <a:pt x="5943" y="30471"/>
                  </a:cubicBezTo>
                  <a:cubicBezTo>
                    <a:pt x="6084" y="30503"/>
                    <a:pt x="6211" y="30804"/>
                    <a:pt x="6116" y="30930"/>
                  </a:cubicBezTo>
                  <a:cubicBezTo>
                    <a:pt x="5768" y="31388"/>
                    <a:pt x="5690" y="31925"/>
                    <a:pt x="5722" y="32479"/>
                  </a:cubicBezTo>
                  <a:cubicBezTo>
                    <a:pt x="5737" y="32715"/>
                    <a:pt x="5690" y="32937"/>
                    <a:pt x="5674" y="33158"/>
                  </a:cubicBezTo>
                  <a:cubicBezTo>
                    <a:pt x="5663" y="33235"/>
                    <a:pt x="5614" y="33281"/>
                    <a:pt x="5554" y="33281"/>
                  </a:cubicBezTo>
                  <a:cubicBezTo>
                    <a:pt x="5527" y="33281"/>
                    <a:pt x="5498" y="33272"/>
                    <a:pt x="5469" y="33253"/>
                  </a:cubicBezTo>
                  <a:cubicBezTo>
                    <a:pt x="5311" y="33158"/>
                    <a:pt x="5105" y="33080"/>
                    <a:pt x="5026" y="32937"/>
                  </a:cubicBezTo>
                  <a:cubicBezTo>
                    <a:pt x="4441" y="31862"/>
                    <a:pt x="3682" y="30867"/>
                    <a:pt x="3446" y="29618"/>
                  </a:cubicBezTo>
                  <a:cubicBezTo>
                    <a:pt x="3382" y="29365"/>
                    <a:pt x="3240" y="29112"/>
                    <a:pt x="3130" y="28875"/>
                  </a:cubicBezTo>
                  <a:cubicBezTo>
                    <a:pt x="3366" y="28591"/>
                    <a:pt x="3035" y="28496"/>
                    <a:pt x="2972" y="28370"/>
                  </a:cubicBezTo>
                  <a:cubicBezTo>
                    <a:pt x="3082" y="28243"/>
                    <a:pt x="3176" y="28148"/>
                    <a:pt x="3256" y="28037"/>
                  </a:cubicBezTo>
                  <a:cubicBezTo>
                    <a:pt x="3366" y="27879"/>
                    <a:pt x="3509" y="27801"/>
                    <a:pt x="3699" y="27753"/>
                  </a:cubicBezTo>
                  <a:cubicBezTo>
                    <a:pt x="4188" y="27658"/>
                    <a:pt x="4710" y="27721"/>
                    <a:pt x="5136" y="27390"/>
                  </a:cubicBezTo>
                  <a:cubicBezTo>
                    <a:pt x="5376" y="27358"/>
                    <a:pt x="5615" y="27306"/>
                    <a:pt x="5855" y="27306"/>
                  </a:cubicBezTo>
                  <a:close/>
                  <a:moveTo>
                    <a:pt x="2177" y="32360"/>
                  </a:moveTo>
                  <a:cubicBezTo>
                    <a:pt x="2311" y="32360"/>
                    <a:pt x="2386" y="32421"/>
                    <a:pt x="2386" y="32526"/>
                  </a:cubicBezTo>
                  <a:lnTo>
                    <a:pt x="2386" y="33348"/>
                  </a:lnTo>
                  <a:cubicBezTo>
                    <a:pt x="2386" y="33376"/>
                    <a:pt x="2321" y="33445"/>
                    <a:pt x="2310" y="33445"/>
                  </a:cubicBezTo>
                  <a:cubicBezTo>
                    <a:pt x="2308" y="33445"/>
                    <a:pt x="2308" y="33444"/>
                    <a:pt x="2308" y="33443"/>
                  </a:cubicBezTo>
                  <a:cubicBezTo>
                    <a:pt x="2228" y="33411"/>
                    <a:pt x="2133" y="33379"/>
                    <a:pt x="2118" y="33316"/>
                  </a:cubicBezTo>
                  <a:cubicBezTo>
                    <a:pt x="2010" y="33025"/>
                    <a:pt x="1933" y="32717"/>
                    <a:pt x="1855" y="32424"/>
                  </a:cubicBezTo>
                  <a:lnTo>
                    <a:pt x="1855" y="32424"/>
                  </a:lnTo>
                  <a:cubicBezTo>
                    <a:pt x="1934" y="32407"/>
                    <a:pt x="2005" y="32382"/>
                    <a:pt x="2086" y="32368"/>
                  </a:cubicBezTo>
                  <a:cubicBezTo>
                    <a:pt x="2119" y="32362"/>
                    <a:pt x="2149" y="32360"/>
                    <a:pt x="2177" y="32360"/>
                  </a:cubicBezTo>
                  <a:close/>
                  <a:moveTo>
                    <a:pt x="62019" y="31499"/>
                  </a:moveTo>
                  <a:cubicBezTo>
                    <a:pt x="62146" y="31546"/>
                    <a:pt x="62272" y="31609"/>
                    <a:pt x="62399" y="31626"/>
                  </a:cubicBezTo>
                  <a:cubicBezTo>
                    <a:pt x="62540" y="31657"/>
                    <a:pt x="62667" y="31736"/>
                    <a:pt x="62683" y="31878"/>
                  </a:cubicBezTo>
                  <a:cubicBezTo>
                    <a:pt x="62746" y="32652"/>
                    <a:pt x="62809" y="33427"/>
                    <a:pt x="62856" y="34201"/>
                  </a:cubicBezTo>
                  <a:cubicBezTo>
                    <a:pt x="62856" y="34328"/>
                    <a:pt x="62761" y="34454"/>
                    <a:pt x="62683" y="34565"/>
                  </a:cubicBezTo>
                  <a:cubicBezTo>
                    <a:pt x="62623" y="34645"/>
                    <a:pt x="62525" y="34680"/>
                    <a:pt x="62425" y="34680"/>
                  </a:cubicBezTo>
                  <a:cubicBezTo>
                    <a:pt x="62286" y="34680"/>
                    <a:pt x="62144" y="34612"/>
                    <a:pt x="62098" y="34502"/>
                  </a:cubicBezTo>
                  <a:cubicBezTo>
                    <a:pt x="62051" y="34376"/>
                    <a:pt x="61971" y="34249"/>
                    <a:pt x="61971" y="34106"/>
                  </a:cubicBezTo>
                  <a:cubicBezTo>
                    <a:pt x="61956" y="33743"/>
                    <a:pt x="61908" y="33364"/>
                    <a:pt x="61971" y="33016"/>
                  </a:cubicBezTo>
                  <a:cubicBezTo>
                    <a:pt x="62051" y="32605"/>
                    <a:pt x="62051" y="32210"/>
                    <a:pt x="61956" y="31799"/>
                  </a:cubicBezTo>
                  <a:cubicBezTo>
                    <a:pt x="61940" y="31720"/>
                    <a:pt x="61988" y="31626"/>
                    <a:pt x="62019" y="31499"/>
                  </a:cubicBezTo>
                  <a:close/>
                  <a:moveTo>
                    <a:pt x="60391" y="34091"/>
                  </a:moveTo>
                  <a:cubicBezTo>
                    <a:pt x="60628" y="34186"/>
                    <a:pt x="60755" y="34376"/>
                    <a:pt x="60770" y="34612"/>
                  </a:cubicBezTo>
                  <a:cubicBezTo>
                    <a:pt x="60786" y="34787"/>
                    <a:pt x="60723" y="34960"/>
                    <a:pt x="60660" y="35118"/>
                  </a:cubicBezTo>
                  <a:cubicBezTo>
                    <a:pt x="60597" y="35244"/>
                    <a:pt x="60486" y="35339"/>
                    <a:pt x="60376" y="35402"/>
                  </a:cubicBezTo>
                  <a:cubicBezTo>
                    <a:pt x="60369" y="35406"/>
                    <a:pt x="60361" y="35408"/>
                    <a:pt x="60352" y="35408"/>
                  </a:cubicBezTo>
                  <a:cubicBezTo>
                    <a:pt x="60258" y="35408"/>
                    <a:pt x="60058" y="35183"/>
                    <a:pt x="60043" y="35023"/>
                  </a:cubicBezTo>
                  <a:cubicBezTo>
                    <a:pt x="59965" y="34644"/>
                    <a:pt x="60011" y="34312"/>
                    <a:pt x="60391" y="34091"/>
                  </a:cubicBezTo>
                  <a:close/>
                  <a:moveTo>
                    <a:pt x="2765" y="33554"/>
                  </a:moveTo>
                  <a:cubicBezTo>
                    <a:pt x="3050" y="33601"/>
                    <a:pt x="3271" y="33790"/>
                    <a:pt x="3398" y="33996"/>
                  </a:cubicBezTo>
                  <a:cubicBezTo>
                    <a:pt x="3635" y="34376"/>
                    <a:pt x="3793" y="34802"/>
                    <a:pt x="4078" y="35166"/>
                  </a:cubicBezTo>
                  <a:cubicBezTo>
                    <a:pt x="4346" y="35514"/>
                    <a:pt x="4472" y="35971"/>
                    <a:pt x="4630" y="36399"/>
                  </a:cubicBezTo>
                  <a:cubicBezTo>
                    <a:pt x="4773" y="36746"/>
                    <a:pt x="4915" y="37062"/>
                    <a:pt x="5153" y="37362"/>
                  </a:cubicBezTo>
                  <a:cubicBezTo>
                    <a:pt x="5374" y="37631"/>
                    <a:pt x="5532" y="37979"/>
                    <a:pt x="5674" y="38310"/>
                  </a:cubicBezTo>
                  <a:cubicBezTo>
                    <a:pt x="5810" y="38583"/>
                    <a:pt x="5816" y="38900"/>
                    <a:pt x="5719" y="39204"/>
                  </a:cubicBezTo>
                  <a:lnTo>
                    <a:pt x="5719" y="39204"/>
                  </a:lnTo>
                  <a:cubicBezTo>
                    <a:pt x="5542" y="39122"/>
                    <a:pt x="5466" y="38969"/>
                    <a:pt x="5389" y="38801"/>
                  </a:cubicBezTo>
                  <a:cubicBezTo>
                    <a:pt x="5279" y="38548"/>
                    <a:pt x="5136" y="38310"/>
                    <a:pt x="4900" y="38169"/>
                  </a:cubicBezTo>
                  <a:cubicBezTo>
                    <a:pt x="4188" y="37726"/>
                    <a:pt x="3840" y="37046"/>
                    <a:pt x="3635" y="36287"/>
                  </a:cubicBezTo>
                  <a:cubicBezTo>
                    <a:pt x="3587" y="36114"/>
                    <a:pt x="3541" y="35956"/>
                    <a:pt x="3429" y="35798"/>
                  </a:cubicBezTo>
                  <a:cubicBezTo>
                    <a:pt x="3256" y="35577"/>
                    <a:pt x="3113" y="35356"/>
                    <a:pt x="2972" y="35118"/>
                  </a:cubicBezTo>
                  <a:cubicBezTo>
                    <a:pt x="2687" y="34629"/>
                    <a:pt x="2561" y="34123"/>
                    <a:pt x="2765" y="33554"/>
                  </a:cubicBezTo>
                  <a:close/>
                  <a:moveTo>
                    <a:pt x="5753" y="39291"/>
                  </a:moveTo>
                  <a:cubicBezTo>
                    <a:pt x="5791" y="39329"/>
                    <a:pt x="5831" y="39373"/>
                    <a:pt x="5863" y="39417"/>
                  </a:cubicBezTo>
                  <a:cubicBezTo>
                    <a:pt x="5832" y="39417"/>
                    <a:pt x="5816" y="39433"/>
                    <a:pt x="5785" y="39448"/>
                  </a:cubicBezTo>
                  <a:lnTo>
                    <a:pt x="5753" y="39291"/>
                  </a:lnTo>
                  <a:close/>
                  <a:moveTo>
                    <a:pt x="61025" y="44231"/>
                  </a:moveTo>
                  <a:cubicBezTo>
                    <a:pt x="61028" y="44421"/>
                    <a:pt x="60976" y="44590"/>
                    <a:pt x="60850" y="44727"/>
                  </a:cubicBezTo>
                  <a:lnTo>
                    <a:pt x="60850" y="44727"/>
                  </a:lnTo>
                  <a:cubicBezTo>
                    <a:pt x="60853" y="44539"/>
                    <a:pt x="60875" y="44364"/>
                    <a:pt x="61025" y="44231"/>
                  </a:cubicBezTo>
                  <a:close/>
                  <a:moveTo>
                    <a:pt x="60778" y="44825"/>
                  </a:moveTo>
                  <a:cubicBezTo>
                    <a:pt x="60673" y="45035"/>
                    <a:pt x="60506" y="45173"/>
                    <a:pt x="60278" y="45238"/>
                  </a:cubicBezTo>
                  <a:lnTo>
                    <a:pt x="60278" y="45238"/>
                  </a:lnTo>
                  <a:cubicBezTo>
                    <a:pt x="60400" y="44862"/>
                    <a:pt x="60420" y="44839"/>
                    <a:pt x="60778" y="44825"/>
                  </a:cubicBezTo>
                  <a:close/>
                  <a:moveTo>
                    <a:pt x="60215" y="45338"/>
                  </a:moveTo>
                  <a:lnTo>
                    <a:pt x="60186" y="45486"/>
                  </a:lnTo>
                  <a:cubicBezTo>
                    <a:pt x="60154" y="45471"/>
                    <a:pt x="60138" y="45471"/>
                    <a:pt x="60106" y="45454"/>
                  </a:cubicBezTo>
                  <a:cubicBezTo>
                    <a:pt x="60139" y="45411"/>
                    <a:pt x="60178" y="45376"/>
                    <a:pt x="60215" y="45338"/>
                  </a:cubicBezTo>
                  <a:close/>
                  <a:moveTo>
                    <a:pt x="3161" y="39354"/>
                  </a:moveTo>
                  <a:cubicBezTo>
                    <a:pt x="3319" y="39402"/>
                    <a:pt x="3492" y="39385"/>
                    <a:pt x="3572" y="39465"/>
                  </a:cubicBezTo>
                  <a:cubicBezTo>
                    <a:pt x="3730" y="39623"/>
                    <a:pt x="3872" y="39813"/>
                    <a:pt x="3983" y="40017"/>
                  </a:cubicBezTo>
                  <a:cubicBezTo>
                    <a:pt x="4615" y="41235"/>
                    <a:pt x="5406" y="42341"/>
                    <a:pt x="6322" y="43368"/>
                  </a:cubicBezTo>
                  <a:cubicBezTo>
                    <a:pt x="6480" y="43543"/>
                    <a:pt x="6607" y="43732"/>
                    <a:pt x="6796" y="43859"/>
                  </a:cubicBezTo>
                  <a:cubicBezTo>
                    <a:pt x="7176" y="44127"/>
                    <a:pt x="7460" y="44474"/>
                    <a:pt x="7665" y="44902"/>
                  </a:cubicBezTo>
                  <a:cubicBezTo>
                    <a:pt x="7776" y="45107"/>
                    <a:pt x="7934" y="45265"/>
                    <a:pt x="8139" y="45376"/>
                  </a:cubicBezTo>
                  <a:cubicBezTo>
                    <a:pt x="8472" y="45566"/>
                    <a:pt x="8503" y="45882"/>
                    <a:pt x="8487" y="46213"/>
                  </a:cubicBezTo>
                  <a:cubicBezTo>
                    <a:pt x="8487" y="46417"/>
                    <a:pt x="8286" y="46581"/>
                    <a:pt x="8082" y="46581"/>
                  </a:cubicBezTo>
                  <a:cubicBezTo>
                    <a:pt x="8064" y="46581"/>
                    <a:pt x="8047" y="46580"/>
                    <a:pt x="8029" y="46577"/>
                  </a:cubicBezTo>
                  <a:cubicBezTo>
                    <a:pt x="7222" y="46434"/>
                    <a:pt x="6575" y="45992"/>
                    <a:pt x="6101" y="45344"/>
                  </a:cubicBezTo>
                  <a:cubicBezTo>
                    <a:pt x="5026" y="43874"/>
                    <a:pt x="3920" y="42420"/>
                    <a:pt x="3193" y="40729"/>
                  </a:cubicBezTo>
                  <a:cubicBezTo>
                    <a:pt x="3035" y="40397"/>
                    <a:pt x="2892" y="40065"/>
                    <a:pt x="2955" y="39686"/>
                  </a:cubicBezTo>
                  <a:cubicBezTo>
                    <a:pt x="2987" y="39575"/>
                    <a:pt x="3082" y="39465"/>
                    <a:pt x="3161" y="39354"/>
                  </a:cubicBezTo>
                  <a:close/>
                  <a:moveTo>
                    <a:pt x="57250" y="46904"/>
                  </a:moveTo>
                  <a:cubicBezTo>
                    <a:pt x="57283" y="46904"/>
                    <a:pt x="57328" y="46928"/>
                    <a:pt x="57341" y="46940"/>
                  </a:cubicBezTo>
                  <a:cubicBezTo>
                    <a:pt x="57373" y="46972"/>
                    <a:pt x="57388" y="47020"/>
                    <a:pt x="57436" y="47083"/>
                  </a:cubicBezTo>
                  <a:cubicBezTo>
                    <a:pt x="57404" y="47193"/>
                    <a:pt x="57404" y="47351"/>
                    <a:pt x="57325" y="47431"/>
                  </a:cubicBezTo>
                  <a:cubicBezTo>
                    <a:pt x="57151" y="47557"/>
                    <a:pt x="56945" y="47635"/>
                    <a:pt x="56850" y="47873"/>
                  </a:cubicBezTo>
                  <a:cubicBezTo>
                    <a:pt x="56646" y="48411"/>
                    <a:pt x="56266" y="48790"/>
                    <a:pt x="55649" y="48805"/>
                  </a:cubicBezTo>
                  <a:cubicBezTo>
                    <a:pt x="55396" y="48821"/>
                    <a:pt x="55255" y="49011"/>
                    <a:pt x="55049" y="49106"/>
                  </a:cubicBezTo>
                  <a:cubicBezTo>
                    <a:pt x="55005" y="49122"/>
                    <a:pt x="54961" y="49131"/>
                    <a:pt x="54918" y="49131"/>
                  </a:cubicBezTo>
                  <a:cubicBezTo>
                    <a:pt x="54837" y="49131"/>
                    <a:pt x="54758" y="49099"/>
                    <a:pt x="54686" y="49026"/>
                  </a:cubicBezTo>
                  <a:cubicBezTo>
                    <a:pt x="54528" y="48885"/>
                    <a:pt x="54464" y="48695"/>
                    <a:pt x="54543" y="48552"/>
                  </a:cubicBezTo>
                  <a:cubicBezTo>
                    <a:pt x="54686" y="48268"/>
                    <a:pt x="54875" y="48015"/>
                    <a:pt x="55143" y="47842"/>
                  </a:cubicBezTo>
                  <a:cubicBezTo>
                    <a:pt x="55792" y="47414"/>
                    <a:pt x="56503" y="47130"/>
                    <a:pt x="57230" y="46908"/>
                  </a:cubicBezTo>
                  <a:cubicBezTo>
                    <a:pt x="57236" y="46906"/>
                    <a:pt x="57242" y="46904"/>
                    <a:pt x="57250" y="46904"/>
                  </a:cubicBezTo>
                  <a:close/>
                  <a:moveTo>
                    <a:pt x="52771" y="55393"/>
                  </a:moveTo>
                  <a:cubicBezTo>
                    <a:pt x="52841" y="55393"/>
                    <a:pt x="52949" y="55434"/>
                    <a:pt x="52962" y="55475"/>
                  </a:cubicBezTo>
                  <a:cubicBezTo>
                    <a:pt x="53010" y="55586"/>
                    <a:pt x="53057" y="55776"/>
                    <a:pt x="52994" y="55839"/>
                  </a:cubicBezTo>
                  <a:cubicBezTo>
                    <a:pt x="52741" y="56075"/>
                    <a:pt x="52441" y="56281"/>
                    <a:pt x="52157" y="56471"/>
                  </a:cubicBezTo>
                  <a:cubicBezTo>
                    <a:pt x="52046" y="56550"/>
                    <a:pt x="51904" y="56534"/>
                    <a:pt x="51793" y="56566"/>
                  </a:cubicBezTo>
                  <a:cubicBezTo>
                    <a:pt x="51730" y="56534"/>
                    <a:pt x="51683" y="56534"/>
                    <a:pt x="51651" y="56503"/>
                  </a:cubicBezTo>
                  <a:cubicBezTo>
                    <a:pt x="51635" y="56486"/>
                    <a:pt x="51635" y="56455"/>
                    <a:pt x="51620" y="56423"/>
                  </a:cubicBezTo>
                  <a:cubicBezTo>
                    <a:pt x="51982" y="56281"/>
                    <a:pt x="52062" y="55886"/>
                    <a:pt x="52283" y="55633"/>
                  </a:cubicBezTo>
                  <a:cubicBezTo>
                    <a:pt x="52393" y="55523"/>
                    <a:pt x="52583" y="55460"/>
                    <a:pt x="52741" y="55396"/>
                  </a:cubicBezTo>
                  <a:cubicBezTo>
                    <a:pt x="52750" y="55394"/>
                    <a:pt x="52760" y="55393"/>
                    <a:pt x="52771" y="55393"/>
                  </a:cubicBezTo>
                  <a:close/>
                  <a:moveTo>
                    <a:pt x="50154" y="56797"/>
                  </a:moveTo>
                  <a:cubicBezTo>
                    <a:pt x="50173" y="56797"/>
                    <a:pt x="50193" y="56804"/>
                    <a:pt x="50212" y="56819"/>
                  </a:cubicBezTo>
                  <a:cubicBezTo>
                    <a:pt x="50244" y="56819"/>
                    <a:pt x="50244" y="56882"/>
                    <a:pt x="50244" y="56914"/>
                  </a:cubicBezTo>
                  <a:cubicBezTo>
                    <a:pt x="50234" y="56986"/>
                    <a:pt x="50203" y="57024"/>
                    <a:pt x="50161" y="57024"/>
                  </a:cubicBezTo>
                  <a:cubicBezTo>
                    <a:pt x="50139" y="57024"/>
                    <a:pt x="50113" y="57014"/>
                    <a:pt x="50086" y="56992"/>
                  </a:cubicBezTo>
                  <a:cubicBezTo>
                    <a:pt x="50054" y="56977"/>
                    <a:pt x="50054" y="56929"/>
                    <a:pt x="50054" y="56897"/>
                  </a:cubicBezTo>
                  <a:cubicBezTo>
                    <a:pt x="50076" y="56832"/>
                    <a:pt x="50113" y="56797"/>
                    <a:pt x="50154" y="56797"/>
                  </a:cubicBezTo>
                  <a:close/>
                  <a:moveTo>
                    <a:pt x="51129" y="57687"/>
                  </a:moveTo>
                  <a:cubicBezTo>
                    <a:pt x="51105" y="57703"/>
                    <a:pt x="51082" y="57719"/>
                    <a:pt x="51058" y="57736"/>
                  </a:cubicBezTo>
                  <a:lnTo>
                    <a:pt x="51058" y="57736"/>
                  </a:lnTo>
                  <a:cubicBezTo>
                    <a:pt x="51092" y="57730"/>
                    <a:pt x="51126" y="57725"/>
                    <a:pt x="51161" y="57719"/>
                  </a:cubicBezTo>
                  <a:lnTo>
                    <a:pt x="51129" y="57687"/>
                  </a:lnTo>
                  <a:close/>
                  <a:moveTo>
                    <a:pt x="29539" y="1"/>
                  </a:moveTo>
                  <a:cubicBezTo>
                    <a:pt x="29456" y="1"/>
                    <a:pt x="29374" y="9"/>
                    <a:pt x="29303" y="31"/>
                  </a:cubicBezTo>
                  <a:cubicBezTo>
                    <a:pt x="28989" y="123"/>
                    <a:pt x="28669" y="135"/>
                    <a:pt x="28350" y="135"/>
                  </a:cubicBezTo>
                  <a:cubicBezTo>
                    <a:pt x="28243" y="135"/>
                    <a:pt x="28137" y="133"/>
                    <a:pt x="28030" y="133"/>
                  </a:cubicBezTo>
                  <a:cubicBezTo>
                    <a:pt x="27911" y="133"/>
                    <a:pt x="27792" y="135"/>
                    <a:pt x="27674" y="142"/>
                  </a:cubicBezTo>
                  <a:cubicBezTo>
                    <a:pt x="27297" y="164"/>
                    <a:pt x="26929" y="240"/>
                    <a:pt x="26551" y="240"/>
                  </a:cubicBezTo>
                  <a:cubicBezTo>
                    <a:pt x="26390" y="240"/>
                    <a:pt x="26228" y="226"/>
                    <a:pt x="26062" y="189"/>
                  </a:cubicBezTo>
                  <a:cubicBezTo>
                    <a:pt x="25968" y="167"/>
                    <a:pt x="25871" y="158"/>
                    <a:pt x="25773" y="158"/>
                  </a:cubicBezTo>
                  <a:cubicBezTo>
                    <a:pt x="25511" y="158"/>
                    <a:pt x="25241" y="227"/>
                    <a:pt x="24987" y="332"/>
                  </a:cubicBezTo>
                  <a:cubicBezTo>
                    <a:pt x="24403" y="568"/>
                    <a:pt x="23803" y="789"/>
                    <a:pt x="23186" y="979"/>
                  </a:cubicBezTo>
                  <a:cubicBezTo>
                    <a:pt x="22585" y="1169"/>
                    <a:pt x="21984" y="1375"/>
                    <a:pt x="21463" y="1754"/>
                  </a:cubicBezTo>
                  <a:cubicBezTo>
                    <a:pt x="21289" y="1896"/>
                    <a:pt x="21053" y="1944"/>
                    <a:pt x="20831" y="2007"/>
                  </a:cubicBezTo>
                  <a:cubicBezTo>
                    <a:pt x="20362" y="2147"/>
                    <a:pt x="19862" y="2227"/>
                    <a:pt x="19484" y="2580"/>
                  </a:cubicBezTo>
                  <a:lnTo>
                    <a:pt x="19484" y="2580"/>
                  </a:lnTo>
                  <a:cubicBezTo>
                    <a:pt x="19024" y="2682"/>
                    <a:pt x="18655" y="3045"/>
                    <a:pt x="18166" y="3045"/>
                  </a:cubicBezTo>
                  <a:cubicBezTo>
                    <a:pt x="18093" y="3045"/>
                    <a:pt x="18017" y="3036"/>
                    <a:pt x="17938" y="3018"/>
                  </a:cubicBezTo>
                  <a:cubicBezTo>
                    <a:pt x="17670" y="3176"/>
                    <a:pt x="17386" y="3318"/>
                    <a:pt x="17243" y="3634"/>
                  </a:cubicBezTo>
                  <a:cubicBezTo>
                    <a:pt x="17164" y="3824"/>
                    <a:pt x="16990" y="3935"/>
                    <a:pt x="16800" y="3950"/>
                  </a:cubicBezTo>
                  <a:cubicBezTo>
                    <a:pt x="16279" y="3982"/>
                    <a:pt x="15837" y="4188"/>
                    <a:pt x="15409" y="4456"/>
                  </a:cubicBezTo>
                  <a:cubicBezTo>
                    <a:pt x="15142" y="4619"/>
                    <a:pt x="14874" y="4748"/>
                    <a:pt x="14575" y="4748"/>
                  </a:cubicBezTo>
                  <a:cubicBezTo>
                    <a:pt x="14468" y="4748"/>
                    <a:pt x="14357" y="4731"/>
                    <a:pt x="14240" y="4694"/>
                  </a:cubicBezTo>
                  <a:cubicBezTo>
                    <a:pt x="14211" y="4681"/>
                    <a:pt x="14180" y="4676"/>
                    <a:pt x="14146" y="4676"/>
                  </a:cubicBezTo>
                  <a:cubicBezTo>
                    <a:pt x="14050" y="4676"/>
                    <a:pt x="13939" y="4717"/>
                    <a:pt x="13845" y="4740"/>
                  </a:cubicBezTo>
                  <a:cubicBezTo>
                    <a:pt x="13150" y="4962"/>
                    <a:pt x="12438" y="5168"/>
                    <a:pt x="11759" y="5421"/>
                  </a:cubicBezTo>
                  <a:cubicBezTo>
                    <a:pt x="11332" y="5579"/>
                    <a:pt x="10937" y="5800"/>
                    <a:pt x="10526" y="6021"/>
                  </a:cubicBezTo>
                  <a:cubicBezTo>
                    <a:pt x="9641" y="6511"/>
                    <a:pt x="8883" y="7159"/>
                    <a:pt x="8061" y="7743"/>
                  </a:cubicBezTo>
                  <a:cubicBezTo>
                    <a:pt x="7602" y="8060"/>
                    <a:pt x="7239" y="8455"/>
                    <a:pt x="6938" y="8929"/>
                  </a:cubicBezTo>
                  <a:cubicBezTo>
                    <a:pt x="6559" y="9562"/>
                    <a:pt x="6133" y="10146"/>
                    <a:pt x="5658" y="10715"/>
                  </a:cubicBezTo>
                  <a:cubicBezTo>
                    <a:pt x="5263" y="11157"/>
                    <a:pt x="4947" y="11663"/>
                    <a:pt x="4567" y="12137"/>
                  </a:cubicBezTo>
                  <a:cubicBezTo>
                    <a:pt x="4299" y="12470"/>
                    <a:pt x="4156" y="12849"/>
                    <a:pt x="4125" y="13260"/>
                  </a:cubicBezTo>
                  <a:cubicBezTo>
                    <a:pt x="4109" y="13560"/>
                    <a:pt x="4061" y="13797"/>
                    <a:pt x="3825" y="13987"/>
                  </a:cubicBezTo>
                  <a:cubicBezTo>
                    <a:pt x="3556" y="14208"/>
                    <a:pt x="3762" y="14634"/>
                    <a:pt x="3429" y="14841"/>
                  </a:cubicBezTo>
                  <a:cubicBezTo>
                    <a:pt x="3334" y="14887"/>
                    <a:pt x="3303" y="15077"/>
                    <a:pt x="3288" y="15203"/>
                  </a:cubicBezTo>
                  <a:cubicBezTo>
                    <a:pt x="3256" y="15441"/>
                    <a:pt x="3176" y="15646"/>
                    <a:pt x="3082" y="15852"/>
                  </a:cubicBezTo>
                  <a:cubicBezTo>
                    <a:pt x="2923" y="16183"/>
                    <a:pt x="2797" y="16531"/>
                    <a:pt x="2687" y="16879"/>
                  </a:cubicBezTo>
                  <a:cubicBezTo>
                    <a:pt x="2497" y="17385"/>
                    <a:pt x="2339" y="17922"/>
                    <a:pt x="2181" y="18444"/>
                  </a:cubicBezTo>
                  <a:cubicBezTo>
                    <a:pt x="2038" y="18965"/>
                    <a:pt x="1928" y="19502"/>
                    <a:pt x="1802" y="20025"/>
                  </a:cubicBezTo>
                  <a:cubicBezTo>
                    <a:pt x="1808" y="20019"/>
                    <a:pt x="1814" y="20014"/>
                    <a:pt x="1821" y="20009"/>
                  </a:cubicBezTo>
                  <a:lnTo>
                    <a:pt x="1821" y="20009"/>
                  </a:lnTo>
                  <a:cubicBezTo>
                    <a:pt x="1760" y="20082"/>
                    <a:pt x="1690" y="20156"/>
                    <a:pt x="1676" y="20229"/>
                  </a:cubicBezTo>
                  <a:cubicBezTo>
                    <a:pt x="1644" y="20672"/>
                    <a:pt x="1596" y="21115"/>
                    <a:pt x="1722" y="21574"/>
                  </a:cubicBezTo>
                  <a:cubicBezTo>
                    <a:pt x="1865" y="22063"/>
                    <a:pt x="1786" y="22537"/>
                    <a:pt x="1438" y="22964"/>
                  </a:cubicBezTo>
                  <a:cubicBezTo>
                    <a:pt x="601" y="23991"/>
                    <a:pt x="395" y="24908"/>
                    <a:pt x="616" y="26157"/>
                  </a:cubicBezTo>
                  <a:cubicBezTo>
                    <a:pt x="774" y="26947"/>
                    <a:pt x="711" y="27706"/>
                    <a:pt x="205" y="28370"/>
                  </a:cubicBezTo>
                  <a:cubicBezTo>
                    <a:pt x="47" y="28559"/>
                    <a:pt x="32" y="28781"/>
                    <a:pt x="32" y="29017"/>
                  </a:cubicBezTo>
                  <a:cubicBezTo>
                    <a:pt x="15" y="29792"/>
                    <a:pt x="0" y="30566"/>
                    <a:pt x="0" y="31356"/>
                  </a:cubicBezTo>
                  <a:cubicBezTo>
                    <a:pt x="0" y="31531"/>
                    <a:pt x="47" y="31720"/>
                    <a:pt x="110" y="31878"/>
                  </a:cubicBezTo>
                  <a:cubicBezTo>
                    <a:pt x="331" y="32353"/>
                    <a:pt x="395" y="32842"/>
                    <a:pt x="316" y="33348"/>
                  </a:cubicBezTo>
                  <a:cubicBezTo>
                    <a:pt x="285" y="33664"/>
                    <a:pt x="300" y="33996"/>
                    <a:pt x="300" y="34312"/>
                  </a:cubicBezTo>
                  <a:cubicBezTo>
                    <a:pt x="300" y="34597"/>
                    <a:pt x="331" y="34897"/>
                    <a:pt x="521" y="35103"/>
                  </a:cubicBezTo>
                  <a:cubicBezTo>
                    <a:pt x="790" y="35387"/>
                    <a:pt x="854" y="35735"/>
                    <a:pt x="980" y="36066"/>
                  </a:cubicBezTo>
                  <a:cubicBezTo>
                    <a:pt x="1057" y="36298"/>
                    <a:pt x="1207" y="36456"/>
                    <a:pt x="1440" y="36456"/>
                  </a:cubicBezTo>
                  <a:cubicBezTo>
                    <a:pt x="1493" y="36456"/>
                    <a:pt x="1550" y="36448"/>
                    <a:pt x="1612" y="36430"/>
                  </a:cubicBezTo>
                  <a:cubicBezTo>
                    <a:pt x="1642" y="36424"/>
                    <a:pt x="1670" y="36421"/>
                    <a:pt x="1697" y="36421"/>
                  </a:cubicBezTo>
                  <a:cubicBezTo>
                    <a:pt x="1874" y="36421"/>
                    <a:pt x="1998" y="36548"/>
                    <a:pt x="2038" y="36698"/>
                  </a:cubicBezTo>
                  <a:cubicBezTo>
                    <a:pt x="2181" y="37267"/>
                    <a:pt x="2434" y="37821"/>
                    <a:pt x="2371" y="38437"/>
                  </a:cubicBezTo>
                  <a:cubicBezTo>
                    <a:pt x="2371" y="38485"/>
                    <a:pt x="2291" y="38548"/>
                    <a:pt x="2228" y="38595"/>
                  </a:cubicBezTo>
                  <a:cubicBezTo>
                    <a:pt x="2226" y="38597"/>
                    <a:pt x="2223" y="38598"/>
                    <a:pt x="2218" y="38598"/>
                  </a:cubicBezTo>
                  <a:cubicBezTo>
                    <a:pt x="2192" y="38598"/>
                    <a:pt x="2131" y="38559"/>
                    <a:pt x="2118" y="38532"/>
                  </a:cubicBezTo>
                  <a:cubicBezTo>
                    <a:pt x="1897" y="38137"/>
                    <a:pt x="1691" y="37726"/>
                    <a:pt x="1486" y="37315"/>
                  </a:cubicBezTo>
                  <a:cubicBezTo>
                    <a:pt x="1466" y="37277"/>
                    <a:pt x="1416" y="37259"/>
                    <a:pt x="1357" y="37259"/>
                  </a:cubicBezTo>
                  <a:cubicBezTo>
                    <a:pt x="1272" y="37259"/>
                    <a:pt x="1169" y="37297"/>
                    <a:pt x="1122" y="37362"/>
                  </a:cubicBezTo>
                  <a:cubicBezTo>
                    <a:pt x="995" y="37537"/>
                    <a:pt x="837" y="37741"/>
                    <a:pt x="885" y="37979"/>
                  </a:cubicBezTo>
                  <a:cubicBezTo>
                    <a:pt x="980" y="38517"/>
                    <a:pt x="1043" y="39086"/>
                    <a:pt x="1265" y="39575"/>
                  </a:cubicBezTo>
                  <a:cubicBezTo>
                    <a:pt x="1564" y="40239"/>
                    <a:pt x="1928" y="40887"/>
                    <a:pt x="2466" y="41408"/>
                  </a:cubicBezTo>
                  <a:cubicBezTo>
                    <a:pt x="2765" y="41709"/>
                    <a:pt x="2972" y="42040"/>
                    <a:pt x="3098" y="42436"/>
                  </a:cubicBezTo>
                  <a:cubicBezTo>
                    <a:pt x="3145" y="42578"/>
                    <a:pt x="3130" y="42721"/>
                    <a:pt x="3193" y="42831"/>
                  </a:cubicBezTo>
                  <a:cubicBezTo>
                    <a:pt x="3492" y="43353"/>
                    <a:pt x="3809" y="43859"/>
                    <a:pt x="4109" y="44364"/>
                  </a:cubicBezTo>
                  <a:cubicBezTo>
                    <a:pt x="4283" y="44681"/>
                    <a:pt x="4489" y="44997"/>
                    <a:pt x="4630" y="45328"/>
                  </a:cubicBezTo>
                  <a:cubicBezTo>
                    <a:pt x="4963" y="46087"/>
                    <a:pt x="5389" y="46782"/>
                    <a:pt x="5974" y="47383"/>
                  </a:cubicBezTo>
                  <a:cubicBezTo>
                    <a:pt x="6116" y="47509"/>
                    <a:pt x="6196" y="47667"/>
                    <a:pt x="6243" y="47857"/>
                  </a:cubicBezTo>
                  <a:cubicBezTo>
                    <a:pt x="6291" y="48015"/>
                    <a:pt x="6385" y="48189"/>
                    <a:pt x="6495" y="48331"/>
                  </a:cubicBezTo>
                  <a:cubicBezTo>
                    <a:pt x="6954" y="49043"/>
                    <a:pt x="7745" y="49374"/>
                    <a:pt x="8360" y="49911"/>
                  </a:cubicBezTo>
                  <a:cubicBezTo>
                    <a:pt x="9087" y="50101"/>
                    <a:pt x="9625" y="50607"/>
                    <a:pt x="10225" y="51034"/>
                  </a:cubicBezTo>
                  <a:cubicBezTo>
                    <a:pt x="11616" y="51998"/>
                    <a:pt x="12976" y="53009"/>
                    <a:pt x="14478" y="53816"/>
                  </a:cubicBezTo>
                  <a:cubicBezTo>
                    <a:pt x="14714" y="53942"/>
                    <a:pt x="14935" y="54100"/>
                    <a:pt x="15188" y="54242"/>
                  </a:cubicBezTo>
                  <a:cubicBezTo>
                    <a:pt x="15473" y="54400"/>
                    <a:pt x="15694" y="54606"/>
                    <a:pt x="15837" y="54906"/>
                  </a:cubicBezTo>
                  <a:cubicBezTo>
                    <a:pt x="15995" y="55207"/>
                    <a:pt x="16263" y="55365"/>
                    <a:pt x="16595" y="55460"/>
                  </a:cubicBezTo>
                  <a:cubicBezTo>
                    <a:pt x="17211" y="55649"/>
                    <a:pt x="17797" y="55886"/>
                    <a:pt x="18318" y="56297"/>
                  </a:cubicBezTo>
                  <a:cubicBezTo>
                    <a:pt x="18412" y="56376"/>
                    <a:pt x="18539" y="56455"/>
                    <a:pt x="18682" y="56471"/>
                  </a:cubicBezTo>
                  <a:cubicBezTo>
                    <a:pt x="19820" y="56692"/>
                    <a:pt x="20736" y="57451"/>
                    <a:pt x="21843" y="57782"/>
                  </a:cubicBezTo>
                  <a:cubicBezTo>
                    <a:pt x="22001" y="57830"/>
                    <a:pt x="22127" y="58004"/>
                    <a:pt x="22127" y="58210"/>
                  </a:cubicBezTo>
                  <a:cubicBezTo>
                    <a:pt x="22127" y="58288"/>
                    <a:pt x="22159" y="58399"/>
                    <a:pt x="22222" y="58431"/>
                  </a:cubicBezTo>
                  <a:cubicBezTo>
                    <a:pt x="22332" y="58509"/>
                    <a:pt x="22459" y="58573"/>
                    <a:pt x="22585" y="58604"/>
                  </a:cubicBezTo>
                  <a:cubicBezTo>
                    <a:pt x="23312" y="58857"/>
                    <a:pt x="24119" y="58920"/>
                    <a:pt x="24719" y="59521"/>
                  </a:cubicBezTo>
                  <a:cubicBezTo>
                    <a:pt x="24734" y="59537"/>
                    <a:pt x="24798" y="59552"/>
                    <a:pt x="24846" y="59552"/>
                  </a:cubicBezTo>
                  <a:cubicBezTo>
                    <a:pt x="25398" y="59647"/>
                    <a:pt x="25889" y="59885"/>
                    <a:pt x="26363" y="60185"/>
                  </a:cubicBezTo>
                  <a:cubicBezTo>
                    <a:pt x="26553" y="60296"/>
                    <a:pt x="26789" y="60328"/>
                    <a:pt x="27010" y="60374"/>
                  </a:cubicBezTo>
                  <a:cubicBezTo>
                    <a:pt x="27860" y="60553"/>
                    <a:pt x="28695" y="60788"/>
                    <a:pt x="29556" y="60788"/>
                  </a:cubicBezTo>
                  <a:cubicBezTo>
                    <a:pt x="29608" y="60788"/>
                    <a:pt x="29661" y="60787"/>
                    <a:pt x="29714" y="60785"/>
                  </a:cubicBezTo>
                  <a:cubicBezTo>
                    <a:pt x="30256" y="60930"/>
                    <a:pt x="30804" y="60971"/>
                    <a:pt x="31354" y="60971"/>
                  </a:cubicBezTo>
                  <a:cubicBezTo>
                    <a:pt x="31765" y="60971"/>
                    <a:pt x="32178" y="60948"/>
                    <a:pt x="32590" y="60928"/>
                  </a:cubicBezTo>
                  <a:lnTo>
                    <a:pt x="33001" y="60928"/>
                  </a:lnTo>
                  <a:cubicBezTo>
                    <a:pt x="35340" y="60928"/>
                    <a:pt x="37679" y="60928"/>
                    <a:pt x="40019" y="60912"/>
                  </a:cubicBezTo>
                  <a:cubicBezTo>
                    <a:pt x="40420" y="60912"/>
                    <a:pt x="40821" y="60892"/>
                    <a:pt x="41223" y="60892"/>
                  </a:cubicBezTo>
                  <a:cubicBezTo>
                    <a:pt x="41327" y="60892"/>
                    <a:pt x="41432" y="60893"/>
                    <a:pt x="41536" y="60897"/>
                  </a:cubicBezTo>
                  <a:cubicBezTo>
                    <a:pt x="41759" y="60906"/>
                    <a:pt x="41981" y="60911"/>
                    <a:pt x="42203" y="60911"/>
                  </a:cubicBezTo>
                  <a:cubicBezTo>
                    <a:pt x="43493" y="60911"/>
                    <a:pt x="44765" y="60747"/>
                    <a:pt x="45993" y="60343"/>
                  </a:cubicBezTo>
                  <a:cubicBezTo>
                    <a:pt x="46025" y="60233"/>
                    <a:pt x="46088" y="60153"/>
                    <a:pt x="46088" y="60075"/>
                  </a:cubicBezTo>
                  <a:cubicBezTo>
                    <a:pt x="46071" y="59521"/>
                    <a:pt x="46419" y="59221"/>
                    <a:pt x="46878" y="59095"/>
                  </a:cubicBezTo>
                  <a:cubicBezTo>
                    <a:pt x="47462" y="58937"/>
                    <a:pt x="48063" y="58905"/>
                    <a:pt x="48632" y="58747"/>
                  </a:cubicBezTo>
                  <a:cubicBezTo>
                    <a:pt x="49249" y="58557"/>
                    <a:pt x="49818" y="58273"/>
                    <a:pt x="50434" y="58115"/>
                  </a:cubicBezTo>
                  <a:cubicBezTo>
                    <a:pt x="50659" y="58058"/>
                    <a:pt x="50860" y="57876"/>
                    <a:pt x="51058" y="57736"/>
                  </a:cubicBezTo>
                  <a:lnTo>
                    <a:pt x="51058" y="57736"/>
                  </a:lnTo>
                  <a:cubicBezTo>
                    <a:pt x="50793" y="57778"/>
                    <a:pt x="50528" y="57823"/>
                    <a:pt x="50275" y="57894"/>
                  </a:cubicBezTo>
                  <a:cubicBezTo>
                    <a:pt x="50082" y="57929"/>
                    <a:pt x="49889" y="57993"/>
                    <a:pt x="49689" y="57993"/>
                  </a:cubicBezTo>
                  <a:cubicBezTo>
                    <a:pt x="49628" y="57993"/>
                    <a:pt x="49565" y="57987"/>
                    <a:pt x="49502" y="57972"/>
                  </a:cubicBezTo>
                  <a:cubicBezTo>
                    <a:pt x="49485" y="58004"/>
                    <a:pt x="49470" y="58067"/>
                    <a:pt x="49438" y="58083"/>
                  </a:cubicBezTo>
                  <a:cubicBezTo>
                    <a:pt x="48908" y="58361"/>
                    <a:pt x="48167" y="58528"/>
                    <a:pt x="47485" y="58528"/>
                  </a:cubicBezTo>
                  <a:cubicBezTo>
                    <a:pt x="47354" y="58528"/>
                    <a:pt x="47224" y="58522"/>
                    <a:pt x="47099" y="58509"/>
                  </a:cubicBezTo>
                  <a:cubicBezTo>
                    <a:pt x="47068" y="58509"/>
                    <a:pt x="46988" y="58446"/>
                    <a:pt x="47004" y="58446"/>
                  </a:cubicBezTo>
                  <a:cubicBezTo>
                    <a:pt x="47036" y="58368"/>
                    <a:pt x="47068" y="58273"/>
                    <a:pt x="47114" y="58256"/>
                  </a:cubicBezTo>
                  <a:cubicBezTo>
                    <a:pt x="47764" y="58088"/>
                    <a:pt x="48413" y="57952"/>
                    <a:pt x="49079" y="57952"/>
                  </a:cubicBezTo>
                  <a:cubicBezTo>
                    <a:pt x="49224" y="57952"/>
                    <a:pt x="49370" y="57958"/>
                    <a:pt x="49517" y="57972"/>
                  </a:cubicBezTo>
                  <a:cubicBezTo>
                    <a:pt x="49565" y="57909"/>
                    <a:pt x="49596" y="57799"/>
                    <a:pt x="49660" y="57767"/>
                  </a:cubicBezTo>
                  <a:cubicBezTo>
                    <a:pt x="49849" y="57641"/>
                    <a:pt x="50054" y="57514"/>
                    <a:pt x="50275" y="57451"/>
                  </a:cubicBezTo>
                  <a:cubicBezTo>
                    <a:pt x="50718" y="57340"/>
                    <a:pt x="51097" y="57055"/>
                    <a:pt x="51525" y="56929"/>
                  </a:cubicBezTo>
                  <a:cubicBezTo>
                    <a:pt x="51967" y="56802"/>
                    <a:pt x="52425" y="56739"/>
                    <a:pt x="52867" y="56629"/>
                  </a:cubicBezTo>
                  <a:cubicBezTo>
                    <a:pt x="53137" y="56566"/>
                    <a:pt x="53421" y="56518"/>
                    <a:pt x="53658" y="56408"/>
                  </a:cubicBezTo>
                  <a:cubicBezTo>
                    <a:pt x="54117" y="56187"/>
                    <a:pt x="54574" y="55981"/>
                    <a:pt x="55065" y="55871"/>
                  </a:cubicBezTo>
                  <a:cubicBezTo>
                    <a:pt x="55428" y="55791"/>
                    <a:pt x="55744" y="55586"/>
                    <a:pt x="55965" y="55270"/>
                  </a:cubicBezTo>
                  <a:cubicBezTo>
                    <a:pt x="56077" y="55127"/>
                    <a:pt x="56171" y="54969"/>
                    <a:pt x="56298" y="54843"/>
                  </a:cubicBezTo>
                  <a:cubicBezTo>
                    <a:pt x="57151" y="54006"/>
                    <a:pt x="57988" y="53184"/>
                    <a:pt x="58732" y="52251"/>
                  </a:cubicBezTo>
                  <a:cubicBezTo>
                    <a:pt x="59063" y="51840"/>
                    <a:pt x="59474" y="51572"/>
                    <a:pt x="59933" y="51350"/>
                  </a:cubicBezTo>
                  <a:cubicBezTo>
                    <a:pt x="60043" y="51287"/>
                    <a:pt x="60186" y="51207"/>
                    <a:pt x="60249" y="51097"/>
                  </a:cubicBezTo>
                  <a:cubicBezTo>
                    <a:pt x="60580" y="50480"/>
                    <a:pt x="61071" y="50006"/>
                    <a:pt x="61450" y="49437"/>
                  </a:cubicBezTo>
                  <a:cubicBezTo>
                    <a:pt x="62114" y="48489"/>
                    <a:pt x="62651" y="47477"/>
                    <a:pt x="62477" y="46245"/>
                  </a:cubicBezTo>
                  <a:cubicBezTo>
                    <a:pt x="62414" y="45755"/>
                    <a:pt x="62477" y="45250"/>
                    <a:pt x="62620" y="44744"/>
                  </a:cubicBezTo>
                  <a:cubicBezTo>
                    <a:pt x="62698" y="44491"/>
                    <a:pt x="62715" y="44206"/>
                    <a:pt x="62778" y="43937"/>
                  </a:cubicBezTo>
                  <a:cubicBezTo>
                    <a:pt x="62809" y="43764"/>
                    <a:pt x="62809" y="43558"/>
                    <a:pt x="62888" y="43416"/>
                  </a:cubicBezTo>
                  <a:cubicBezTo>
                    <a:pt x="63284" y="42816"/>
                    <a:pt x="63315" y="42104"/>
                    <a:pt x="63583" y="41471"/>
                  </a:cubicBezTo>
                  <a:cubicBezTo>
                    <a:pt x="63773" y="40997"/>
                    <a:pt x="63789" y="40492"/>
                    <a:pt x="63678" y="39986"/>
                  </a:cubicBezTo>
                  <a:cubicBezTo>
                    <a:pt x="63647" y="39813"/>
                    <a:pt x="63583" y="39606"/>
                    <a:pt x="63647" y="39448"/>
                  </a:cubicBezTo>
                  <a:cubicBezTo>
                    <a:pt x="63789" y="39054"/>
                    <a:pt x="63678" y="38753"/>
                    <a:pt x="63457" y="38422"/>
                  </a:cubicBezTo>
                  <a:cubicBezTo>
                    <a:pt x="63362" y="38279"/>
                    <a:pt x="63347" y="38074"/>
                    <a:pt x="63520" y="37931"/>
                  </a:cubicBezTo>
                  <a:cubicBezTo>
                    <a:pt x="63663" y="37805"/>
                    <a:pt x="63773" y="37663"/>
                    <a:pt x="63789" y="37473"/>
                  </a:cubicBezTo>
                  <a:cubicBezTo>
                    <a:pt x="63789" y="37189"/>
                    <a:pt x="63758" y="36920"/>
                    <a:pt x="63805" y="36652"/>
                  </a:cubicBezTo>
                  <a:cubicBezTo>
                    <a:pt x="63979" y="35592"/>
                    <a:pt x="63947" y="34549"/>
                    <a:pt x="63789" y="33491"/>
                  </a:cubicBezTo>
                  <a:cubicBezTo>
                    <a:pt x="63710" y="33000"/>
                    <a:pt x="63710" y="32494"/>
                    <a:pt x="63899" y="32005"/>
                  </a:cubicBezTo>
                  <a:cubicBezTo>
                    <a:pt x="64042" y="31609"/>
                    <a:pt x="64074" y="31198"/>
                    <a:pt x="64074" y="30787"/>
                  </a:cubicBezTo>
                  <a:cubicBezTo>
                    <a:pt x="64089" y="30092"/>
                    <a:pt x="64057" y="29413"/>
                    <a:pt x="63994" y="28733"/>
                  </a:cubicBezTo>
                  <a:cubicBezTo>
                    <a:pt x="63899" y="27816"/>
                    <a:pt x="63663" y="26916"/>
                    <a:pt x="63726" y="25999"/>
                  </a:cubicBezTo>
                  <a:cubicBezTo>
                    <a:pt x="63789" y="25209"/>
                    <a:pt x="63647" y="24450"/>
                    <a:pt x="63520" y="23675"/>
                  </a:cubicBezTo>
                  <a:cubicBezTo>
                    <a:pt x="63473" y="23407"/>
                    <a:pt x="63410" y="23138"/>
                    <a:pt x="63252" y="22901"/>
                  </a:cubicBezTo>
                  <a:cubicBezTo>
                    <a:pt x="62983" y="22474"/>
                    <a:pt x="62825" y="22000"/>
                    <a:pt x="62698" y="21510"/>
                  </a:cubicBezTo>
                  <a:cubicBezTo>
                    <a:pt x="62667" y="21399"/>
                    <a:pt x="62730" y="21241"/>
                    <a:pt x="62793" y="21131"/>
                  </a:cubicBezTo>
                  <a:cubicBezTo>
                    <a:pt x="63031" y="20767"/>
                    <a:pt x="63046" y="20767"/>
                    <a:pt x="62983" y="20594"/>
                  </a:cubicBezTo>
                  <a:cubicBezTo>
                    <a:pt x="62635" y="19803"/>
                    <a:pt x="62462" y="18933"/>
                    <a:pt x="62256" y="18096"/>
                  </a:cubicBezTo>
                  <a:cubicBezTo>
                    <a:pt x="62129" y="17574"/>
                    <a:pt x="61813" y="16895"/>
                    <a:pt x="61482" y="16516"/>
                  </a:cubicBezTo>
                  <a:cubicBezTo>
                    <a:pt x="61324" y="16341"/>
                    <a:pt x="61197" y="16152"/>
                    <a:pt x="61071" y="15947"/>
                  </a:cubicBezTo>
                  <a:cubicBezTo>
                    <a:pt x="60928" y="15726"/>
                    <a:pt x="60818" y="15456"/>
                    <a:pt x="60644" y="15251"/>
                  </a:cubicBezTo>
                  <a:cubicBezTo>
                    <a:pt x="59996" y="14493"/>
                    <a:pt x="59379" y="13686"/>
                    <a:pt x="58700" y="12959"/>
                  </a:cubicBezTo>
                  <a:cubicBezTo>
                    <a:pt x="58494" y="12738"/>
                    <a:pt x="58589" y="12548"/>
                    <a:pt x="58669" y="12295"/>
                  </a:cubicBezTo>
                  <a:cubicBezTo>
                    <a:pt x="57246" y="11016"/>
                    <a:pt x="55997" y="9545"/>
                    <a:pt x="54827" y="7996"/>
                  </a:cubicBezTo>
                  <a:lnTo>
                    <a:pt x="53990" y="7996"/>
                  </a:lnTo>
                  <a:cubicBezTo>
                    <a:pt x="53626" y="7996"/>
                    <a:pt x="53436" y="8234"/>
                    <a:pt x="53278" y="8582"/>
                  </a:cubicBezTo>
                  <a:cubicBezTo>
                    <a:pt x="52979" y="8565"/>
                    <a:pt x="52663" y="8550"/>
                    <a:pt x="52362" y="8519"/>
                  </a:cubicBezTo>
                  <a:cubicBezTo>
                    <a:pt x="52283" y="8502"/>
                    <a:pt x="52188" y="8424"/>
                    <a:pt x="52172" y="8344"/>
                  </a:cubicBezTo>
                  <a:cubicBezTo>
                    <a:pt x="52140" y="8281"/>
                    <a:pt x="52188" y="8154"/>
                    <a:pt x="52235" y="8108"/>
                  </a:cubicBezTo>
                  <a:cubicBezTo>
                    <a:pt x="52393" y="7918"/>
                    <a:pt x="52599" y="7838"/>
                    <a:pt x="52836" y="7838"/>
                  </a:cubicBezTo>
                  <a:cubicBezTo>
                    <a:pt x="53137" y="7838"/>
                    <a:pt x="53342" y="7633"/>
                    <a:pt x="53548" y="7459"/>
                  </a:cubicBezTo>
                  <a:cubicBezTo>
                    <a:pt x="53658" y="7349"/>
                    <a:pt x="53626" y="7001"/>
                    <a:pt x="53500" y="6953"/>
                  </a:cubicBezTo>
                  <a:cubicBezTo>
                    <a:pt x="53247" y="6875"/>
                    <a:pt x="52994" y="6764"/>
                    <a:pt x="52726" y="6732"/>
                  </a:cubicBezTo>
                  <a:cubicBezTo>
                    <a:pt x="52591" y="6709"/>
                    <a:pt x="52453" y="6705"/>
                    <a:pt x="52314" y="6705"/>
                  </a:cubicBezTo>
                  <a:cubicBezTo>
                    <a:pt x="52248" y="6705"/>
                    <a:pt x="52182" y="6706"/>
                    <a:pt x="52116" y="6706"/>
                  </a:cubicBezTo>
                  <a:cubicBezTo>
                    <a:pt x="52045" y="6706"/>
                    <a:pt x="51974" y="6705"/>
                    <a:pt x="51904" y="6700"/>
                  </a:cubicBezTo>
                  <a:cubicBezTo>
                    <a:pt x="51588" y="6700"/>
                    <a:pt x="51493" y="6622"/>
                    <a:pt x="51445" y="6321"/>
                  </a:cubicBezTo>
                  <a:cubicBezTo>
                    <a:pt x="51350" y="5720"/>
                    <a:pt x="51240" y="5562"/>
                    <a:pt x="50766" y="5484"/>
                  </a:cubicBezTo>
                  <a:cubicBezTo>
                    <a:pt x="50402" y="5404"/>
                    <a:pt x="50054" y="5358"/>
                    <a:pt x="49691" y="5278"/>
                  </a:cubicBezTo>
                  <a:cubicBezTo>
                    <a:pt x="49183" y="5155"/>
                    <a:pt x="48795" y="4912"/>
                    <a:pt x="48454" y="4549"/>
                  </a:cubicBezTo>
                  <a:lnTo>
                    <a:pt x="48454" y="4549"/>
                  </a:lnTo>
                  <a:cubicBezTo>
                    <a:pt x="48456" y="4549"/>
                    <a:pt x="48457" y="4550"/>
                    <a:pt x="48459" y="4551"/>
                  </a:cubicBezTo>
                  <a:lnTo>
                    <a:pt x="48427" y="4519"/>
                  </a:lnTo>
                  <a:lnTo>
                    <a:pt x="48427" y="4519"/>
                  </a:lnTo>
                  <a:cubicBezTo>
                    <a:pt x="48436" y="4529"/>
                    <a:pt x="48445" y="4539"/>
                    <a:pt x="48454" y="4549"/>
                  </a:cubicBezTo>
                  <a:lnTo>
                    <a:pt x="48454" y="4549"/>
                  </a:lnTo>
                  <a:cubicBezTo>
                    <a:pt x="48046" y="4343"/>
                    <a:pt x="47793" y="3935"/>
                    <a:pt x="47352" y="3777"/>
                  </a:cubicBezTo>
                  <a:cubicBezTo>
                    <a:pt x="46878" y="3619"/>
                    <a:pt x="46404" y="3461"/>
                    <a:pt x="45945" y="3271"/>
                  </a:cubicBezTo>
                  <a:cubicBezTo>
                    <a:pt x="45487" y="3082"/>
                    <a:pt x="45045" y="2844"/>
                    <a:pt x="44570" y="2654"/>
                  </a:cubicBezTo>
                  <a:cubicBezTo>
                    <a:pt x="44238" y="2513"/>
                    <a:pt x="43890" y="2386"/>
                    <a:pt x="43542" y="2275"/>
                  </a:cubicBezTo>
                  <a:cubicBezTo>
                    <a:pt x="43176" y="2153"/>
                    <a:pt x="42814" y="2084"/>
                    <a:pt x="42447" y="2084"/>
                  </a:cubicBezTo>
                  <a:cubicBezTo>
                    <a:pt x="42149" y="2084"/>
                    <a:pt x="41847" y="2129"/>
                    <a:pt x="41536" y="2228"/>
                  </a:cubicBezTo>
                  <a:cubicBezTo>
                    <a:pt x="41062" y="2370"/>
                    <a:pt x="40603" y="2576"/>
                    <a:pt x="40145" y="2765"/>
                  </a:cubicBezTo>
                  <a:cubicBezTo>
                    <a:pt x="40115" y="2778"/>
                    <a:pt x="40088" y="2783"/>
                    <a:pt x="40064" y="2783"/>
                  </a:cubicBezTo>
                  <a:cubicBezTo>
                    <a:pt x="39965" y="2783"/>
                    <a:pt x="39924" y="2684"/>
                    <a:pt x="39924" y="2544"/>
                  </a:cubicBezTo>
                  <a:cubicBezTo>
                    <a:pt x="39924" y="2386"/>
                    <a:pt x="39781" y="2323"/>
                    <a:pt x="39639" y="2323"/>
                  </a:cubicBezTo>
                  <a:cubicBezTo>
                    <a:pt x="39513" y="2338"/>
                    <a:pt x="39370" y="2355"/>
                    <a:pt x="39244" y="2418"/>
                  </a:cubicBezTo>
                  <a:cubicBezTo>
                    <a:pt x="39017" y="2521"/>
                    <a:pt x="38798" y="2570"/>
                    <a:pt x="38568" y="2570"/>
                  </a:cubicBezTo>
                  <a:cubicBezTo>
                    <a:pt x="38445" y="2570"/>
                    <a:pt x="38318" y="2556"/>
                    <a:pt x="38185" y="2528"/>
                  </a:cubicBezTo>
                  <a:cubicBezTo>
                    <a:pt x="37521" y="2401"/>
                    <a:pt x="36858" y="2212"/>
                    <a:pt x="36162" y="2212"/>
                  </a:cubicBezTo>
                  <a:cubicBezTo>
                    <a:pt x="35893" y="2212"/>
                    <a:pt x="35640" y="2102"/>
                    <a:pt x="35372" y="2022"/>
                  </a:cubicBezTo>
                  <a:cubicBezTo>
                    <a:pt x="35340" y="2007"/>
                    <a:pt x="35324" y="1832"/>
                    <a:pt x="35355" y="1801"/>
                  </a:cubicBezTo>
                  <a:cubicBezTo>
                    <a:pt x="35607" y="1612"/>
                    <a:pt x="35483" y="1408"/>
                    <a:pt x="35405" y="1203"/>
                  </a:cubicBezTo>
                  <a:lnTo>
                    <a:pt x="35405" y="1203"/>
                  </a:lnTo>
                  <a:cubicBezTo>
                    <a:pt x="35344" y="1146"/>
                    <a:pt x="35274" y="1100"/>
                    <a:pt x="35229" y="1027"/>
                  </a:cubicBezTo>
                  <a:cubicBezTo>
                    <a:pt x="35103" y="852"/>
                    <a:pt x="35103" y="806"/>
                    <a:pt x="35309" y="742"/>
                  </a:cubicBezTo>
                  <a:cubicBezTo>
                    <a:pt x="35545" y="648"/>
                    <a:pt x="35545" y="648"/>
                    <a:pt x="35625" y="473"/>
                  </a:cubicBezTo>
                  <a:cubicBezTo>
                    <a:pt x="34628" y="395"/>
                    <a:pt x="33617" y="300"/>
                    <a:pt x="32622" y="220"/>
                  </a:cubicBezTo>
                  <a:cubicBezTo>
                    <a:pt x="32500" y="210"/>
                    <a:pt x="32379" y="203"/>
                    <a:pt x="32259" y="203"/>
                  </a:cubicBezTo>
                  <a:cubicBezTo>
                    <a:pt x="32017" y="203"/>
                    <a:pt x="31779" y="231"/>
                    <a:pt x="31547" y="315"/>
                  </a:cubicBezTo>
                  <a:cubicBezTo>
                    <a:pt x="31461" y="344"/>
                    <a:pt x="31384" y="356"/>
                    <a:pt x="31308" y="356"/>
                  </a:cubicBezTo>
                  <a:cubicBezTo>
                    <a:pt x="31176" y="356"/>
                    <a:pt x="31050" y="318"/>
                    <a:pt x="30898" y="268"/>
                  </a:cubicBezTo>
                  <a:cubicBezTo>
                    <a:pt x="30567" y="142"/>
                    <a:pt x="30203" y="94"/>
                    <a:pt x="29840" y="31"/>
                  </a:cubicBezTo>
                  <a:cubicBezTo>
                    <a:pt x="29745" y="13"/>
                    <a:pt x="29640" y="1"/>
                    <a:pt x="295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a:off x="6362739" y="4584260"/>
              <a:ext cx="121341" cy="164506"/>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1;p26"/>
          <p:cNvSpPr/>
          <p:nvPr/>
        </p:nvSpPr>
        <p:spPr>
          <a:xfrm rot="379797">
            <a:off x="-572657" y="4220160"/>
            <a:ext cx="1882741" cy="1074142"/>
          </a:xfrm>
          <a:custGeom>
            <a:avLst/>
            <a:gdLst/>
            <a:ahLst/>
            <a:cxnLst/>
            <a:rect l="l" t="t" r="r" b="b"/>
            <a:pathLst>
              <a:path w="50753" h="36406" extrusionOk="0">
                <a:moveTo>
                  <a:pt x="32865" y="2847"/>
                </a:moveTo>
                <a:lnTo>
                  <a:pt x="32865" y="2847"/>
                </a:lnTo>
                <a:cubicBezTo>
                  <a:pt x="32818" y="2942"/>
                  <a:pt x="32769" y="2989"/>
                  <a:pt x="32722" y="3053"/>
                </a:cubicBezTo>
                <a:cubicBezTo>
                  <a:pt x="32578" y="2862"/>
                  <a:pt x="32737" y="2879"/>
                  <a:pt x="32865" y="2847"/>
                </a:cubicBezTo>
                <a:close/>
                <a:moveTo>
                  <a:pt x="27777" y="3053"/>
                </a:moveTo>
                <a:cubicBezTo>
                  <a:pt x="27730" y="3133"/>
                  <a:pt x="27681" y="3197"/>
                  <a:pt x="27634" y="3244"/>
                </a:cubicBezTo>
                <a:cubicBezTo>
                  <a:pt x="27491" y="3069"/>
                  <a:pt x="27650" y="3085"/>
                  <a:pt x="27777" y="3053"/>
                </a:cubicBezTo>
                <a:close/>
                <a:moveTo>
                  <a:pt x="18014" y="8952"/>
                </a:moveTo>
                <a:cubicBezTo>
                  <a:pt x="17967" y="9031"/>
                  <a:pt x="17919" y="9095"/>
                  <a:pt x="17872" y="9143"/>
                </a:cubicBezTo>
                <a:cubicBezTo>
                  <a:pt x="17728" y="8968"/>
                  <a:pt x="17887" y="8984"/>
                  <a:pt x="18014" y="8952"/>
                </a:cubicBezTo>
                <a:close/>
                <a:moveTo>
                  <a:pt x="42378" y="9158"/>
                </a:moveTo>
                <a:cubicBezTo>
                  <a:pt x="42440" y="9158"/>
                  <a:pt x="42508" y="9180"/>
                  <a:pt x="42568" y="9180"/>
                </a:cubicBezTo>
                <a:cubicBezTo>
                  <a:pt x="42583" y="9180"/>
                  <a:pt x="42598" y="9178"/>
                  <a:pt x="42612" y="9175"/>
                </a:cubicBezTo>
                <a:lnTo>
                  <a:pt x="42612" y="9175"/>
                </a:lnTo>
                <a:cubicBezTo>
                  <a:pt x="42536" y="9298"/>
                  <a:pt x="42505" y="9347"/>
                  <a:pt x="42436" y="9347"/>
                </a:cubicBezTo>
                <a:cubicBezTo>
                  <a:pt x="42389" y="9347"/>
                  <a:pt x="42323" y="9324"/>
                  <a:pt x="42214" y="9286"/>
                </a:cubicBezTo>
                <a:cubicBezTo>
                  <a:pt x="42251" y="9183"/>
                  <a:pt x="42311" y="9158"/>
                  <a:pt x="42378" y="9158"/>
                </a:cubicBezTo>
                <a:close/>
                <a:moveTo>
                  <a:pt x="47111" y="14040"/>
                </a:moveTo>
                <a:cubicBezTo>
                  <a:pt x="47064" y="14119"/>
                  <a:pt x="47015" y="14183"/>
                  <a:pt x="46968" y="14231"/>
                </a:cubicBezTo>
                <a:cubicBezTo>
                  <a:pt x="46825" y="14055"/>
                  <a:pt x="46984" y="14072"/>
                  <a:pt x="47111" y="14040"/>
                </a:cubicBezTo>
                <a:close/>
                <a:moveTo>
                  <a:pt x="49750" y="14850"/>
                </a:moveTo>
                <a:cubicBezTo>
                  <a:pt x="49703" y="14931"/>
                  <a:pt x="49655" y="14994"/>
                  <a:pt x="49608" y="15041"/>
                </a:cubicBezTo>
                <a:cubicBezTo>
                  <a:pt x="49464" y="14867"/>
                  <a:pt x="49623" y="14882"/>
                  <a:pt x="49750" y="14850"/>
                </a:cubicBezTo>
                <a:close/>
                <a:moveTo>
                  <a:pt x="47111" y="15058"/>
                </a:moveTo>
                <a:cubicBezTo>
                  <a:pt x="47064" y="15137"/>
                  <a:pt x="47015" y="15200"/>
                  <a:pt x="46968" y="15249"/>
                </a:cubicBezTo>
                <a:cubicBezTo>
                  <a:pt x="46825" y="15073"/>
                  <a:pt x="46984" y="15090"/>
                  <a:pt x="47111" y="15058"/>
                </a:cubicBezTo>
                <a:close/>
                <a:moveTo>
                  <a:pt x="41626" y="16680"/>
                </a:moveTo>
                <a:lnTo>
                  <a:pt x="41626" y="16680"/>
                </a:lnTo>
                <a:cubicBezTo>
                  <a:pt x="41562" y="16775"/>
                  <a:pt x="41514" y="16822"/>
                  <a:pt x="41467" y="16886"/>
                </a:cubicBezTo>
                <a:cubicBezTo>
                  <a:pt x="41323" y="16695"/>
                  <a:pt x="41482" y="16711"/>
                  <a:pt x="41626" y="16680"/>
                </a:cubicBezTo>
                <a:close/>
                <a:moveTo>
                  <a:pt x="40796" y="17318"/>
                </a:moveTo>
                <a:cubicBezTo>
                  <a:pt x="40812" y="17323"/>
                  <a:pt x="40911" y="17341"/>
                  <a:pt x="41101" y="17379"/>
                </a:cubicBezTo>
                <a:cubicBezTo>
                  <a:pt x="40878" y="17506"/>
                  <a:pt x="40751" y="17585"/>
                  <a:pt x="40545" y="17697"/>
                </a:cubicBezTo>
                <a:cubicBezTo>
                  <a:pt x="40552" y="17701"/>
                  <a:pt x="40553" y="17703"/>
                  <a:pt x="40546" y="17703"/>
                </a:cubicBezTo>
                <a:cubicBezTo>
                  <a:pt x="40524" y="17703"/>
                  <a:pt x="40425" y="17682"/>
                  <a:pt x="40242" y="17634"/>
                </a:cubicBezTo>
                <a:cubicBezTo>
                  <a:pt x="40463" y="17507"/>
                  <a:pt x="40607" y="17427"/>
                  <a:pt x="40796" y="17318"/>
                </a:cubicBezTo>
                <a:close/>
                <a:moveTo>
                  <a:pt x="2401" y="27269"/>
                </a:moveTo>
                <a:cubicBezTo>
                  <a:pt x="2513" y="27284"/>
                  <a:pt x="2608" y="27300"/>
                  <a:pt x="2704" y="27316"/>
                </a:cubicBezTo>
                <a:cubicBezTo>
                  <a:pt x="2560" y="27682"/>
                  <a:pt x="2274" y="27968"/>
                  <a:pt x="2322" y="28382"/>
                </a:cubicBezTo>
                <a:cubicBezTo>
                  <a:pt x="2195" y="28524"/>
                  <a:pt x="2051" y="28668"/>
                  <a:pt x="1909" y="28810"/>
                </a:cubicBezTo>
                <a:lnTo>
                  <a:pt x="1909" y="29001"/>
                </a:lnTo>
                <a:cubicBezTo>
                  <a:pt x="1750" y="29177"/>
                  <a:pt x="1574" y="29336"/>
                  <a:pt x="1383" y="29526"/>
                </a:cubicBezTo>
                <a:cubicBezTo>
                  <a:pt x="1351" y="29431"/>
                  <a:pt x="1288" y="29319"/>
                  <a:pt x="1320" y="29256"/>
                </a:cubicBezTo>
                <a:cubicBezTo>
                  <a:pt x="1415" y="29097"/>
                  <a:pt x="1463" y="28874"/>
                  <a:pt x="1574" y="28763"/>
                </a:cubicBezTo>
                <a:cubicBezTo>
                  <a:pt x="1781" y="28556"/>
                  <a:pt x="1909" y="28286"/>
                  <a:pt x="2051" y="28047"/>
                </a:cubicBezTo>
                <a:cubicBezTo>
                  <a:pt x="2195" y="27793"/>
                  <a:pt x="2290" y="27538"/>
                  <a:pt x="2401" y="27269"/>
                </a:cubicBezTo>
                <a:close/>
                <a:moveTo>
                  <a:pt x="33549" y="0"/>
                </a:moveTo>
                <a:cubicBezTo>
                  <a:pt x="33405" y="144"/>
                  <a:pt x="33278" y="303"/>
                  <a:pt x="33119" y="430"/>
                </a:cubicBezTo>
                <a:cubicBezTo>
                  <a:pt x="32992" y="557"/>
                  <a:pt x="32896" y="748"/>
                  <a:pt x="32674" y="795"/>
                </a:cubicBezTo>
                <a:cubicBezTo>
                  <a:pt x="32659" y="604"/>
                  <a:pt x="32627" y="414"/>
                  <a:pt x="32595" y="239"/>
                </a:cubicBezTo>
                <a:cubicBezTo>
                  <a:pt x="32500" y="223"/>
                  <a:pt x="32419" y="223"/>
                  <a:pt x="32309" y="208"/>
                </a:cubicBezTo>
                <a:cubicBezTo>
                  <a:pt x="32213" y="350"/>
                  <a:pt x="32086" y="494"/>
                  <a:pt x="31974" y="636"/>
                </a:cubicBezTo>
                <a:cubicBezTo>
                  <a:pt x="31832" y="541"/>
                  <a:pt x="31736" y="462"/>
                  <a:pt x="31641" y="398"/>
                </a:cubicBezTo>
                <a:cubicBezTo>
                  <a:pt x="31402" y="526"/>
                  <a:pt x="31211" y="621"/>
                  <a:pt x="31020" y="716"/>
                </a:cubicBezTo>
                <a:lnTo>
                  <a:pt x="31020" y="986"/>
                </a:lnTo>
                <a:cubicBezTo>
                  <a:pt x="31000" y="983"/>
                  <a:pt x="30979" y="982"/>
                  <a:pt x="30960" y="982"/>
                </a:cubicBezTo>
                <a:cubicBezTo>
                  <a:pt x="30755" y="982"/>
                  <a:pt x="30608" y="1127"/>
                  <a:pt x="30448" y="1272"/>
                </a:cubicBezTo>
                <a:cubicBezTo>
                  <a:pt x="30303" y="1417"/>
                  <a:pt x="30211" y="1628"/>
                  <a:pt x="29896" y="1628"/>
                </a:cubicBezTo>
                <a:cubicBezTo>
                  <a:pt x="29865" y="1628"/>
                  <a:pt x="29832" y="1626"/>
                  <a:pt x="29797" y="1622"/>
                </a:cubicBezTo>
                <a:cubicBezTo>
                  <a:pt x="29574" y="1876"/>
                  <a:pt x="29303" y="2179"/>
                  <a:pt x="29065" y="2433"/>
                </a:cubicBezTo>
                <a:cubicBezTo>
                  <a:pt x="28890" y="2465"/>
                  <a:pt x="28715" y="2433"/>
                  <a:pt x="28635" y="2497"/>
                </a:cubicBezTo>
                <a:cubicBezTo>
                  <a:pt x="28525" y="2640"/>
                  <a:pt x="28349" y="2624"/>
                  <a:pt x="28222" y="2703"/>
                </a:cubicBezTo>
                <a:cubicBezTo>
                  <a:pt x="28048" y="2815"/>
                  <a:pt x="27984" y="3053"/>
                  <a:pt x="27777" y="3053"/>
                </a:cubicBezTo>
                <a:cubicBezTo>
                  <a:pt x="27730" y="3006"/>
                  <a:pt x="27713" y="2910"/>
                  <a:pt x="27681" y="2894"/>
                </a:cubicBezTo>
                <a:cubicBezTo>
                  <a:pt x="27491" y="2879"/>
                  <a:pt x="27300" y="2879"/>
                  <a:pt x="27109" y="2862"/>
                </a:cubicBezTo>
                <a:cubicBezTo>
                  <a:pt x="27077" y="2862"/>
                  <a:pt x="26553" y="3244"/>
                  <a:pt x="26537" y="3260"/>
                </a:cubicBezTo>
                <a:cubicBezTo>
                  <a:pt x="26632" y="3260"/>
                  <a:pt x="26727" y="3276"/>
                  <a:pt x="26696" y="3403"/>
                </a:cubicBezTo>
                <a:cubicBezTo>
                  <a:pt x="26696" y="3435"/>
                  <a:pt x="26585" y="3451"/>
                  <a:pt x="26537" y="3466"/>
                </a:cubicBezTo>
                <a:cubicBezTo>
                  <a:pt x="26551" y="3631"/>
                  <a:pt x="26459" y="3677"/>
                  <a:pt x="26341" y="3677"/>
                </a:cubicBezTo>
                <a:cubicBezTo>
                  <a:pt x="26322" y="3677"/>
                  <a:pt x="26302" y="3676"/>
                  <a:pt x="26282" y="3674"/>
                </a:cubicBezTo>
                <a:cubicBezTo>
                  <a:pt x="26187" y="3657"/>
                  <a:pt x="26108" y="3594"/>
                  <a:pt x="26123" y="3466"/>
                </a:cubicBezTo>
                <a:lnTo>
                  <a:pt x="26123" y="3466"/>
                </a:lnTo>
                <a:cubicBezTo>
                  <a:pt x="26028" y="3530"/>
                  <a:pt x="25917" y="3594"/>
                  <a:pt x="25790" y="3674"/>
                </a:cubicBezTo>
                <a:cubicBezTo>
                  <a:pt x="25758" y="3578"/>
                  <a:pt x="25742" y="3498"/>
                  <a:pt x="25710" y="3419"/>
                </a:cubicBezTo>
                <a:cubicBezTo>
                  <a:pt x="26044" y="3038"/>
                  <a:pt x="26108" y="2942"/>
                  <a:pt x="26044" y="2879"/>
                </a:cubicBezTo>
                <a:lnTo>
                  <a:pt x="25281" y="2879"/>
                </a:lnTo>
                <a:cubicBezTo>
                  <a:pt x="24947" y="3244"/>
                  <a:pt x="24550" y="3657"/>
                  <a:pt x="24168" y="4087"/>
                </a:cubicBezTo>
                <a:cubicBezTo>
                  <a:pt x="24163" y="4092"/>
                  <a:pt x="24154" y="4094"/>
                  <a:pt x="24144" y="4094"/>
                </a:cubicBezTo>
                <a:cubicBezTo>
                  <a:pt x="24124" y="4094"/>
                  <a:pt x="24099" y="4087"/>
                  <a:pt x="24088" y="4087"/>
                </a:cubicBezTo>
                <a:cubicBezTo>
                  <a:pt x="23882" y="4071"/>
                  <a:pt x="23834" y="3896"/>
                  <a:pt x="23897" y="3801"/>
                </a:cubicBezTo>
                <a:cubicBezTo>
                  <a:pt x="24073" y="3578"/>
                  <a:pt x="24152" y="3307"/>
                  <a:pt x="24295" y="3069"/>
                </a:cubicBezTo>
                <a:lnTo>
                  <a:pt x="24009" y="3069"/>
                </a:lnTo>
                <a:cubicBezTo>
                  <a:pt x="23628" y="3387"/>
                  <a:pt x="23310" y="3753"/>
                  <a:pt x="22864" y="4007"/>
                </a:cubicBezTo>
                <a:cubicBezTo>
                  <a:pt x="22483" y="4246"/>
                  <a:pt x="22197" y="4659"/>
                  <a:pt x="21894" y="4946"/>
                </a:cubicBezTo>
                <a:cubicBezTo>
                  <a:pt x="21847" y="5088"/>
                  <a:pt x="21847" y="5215"/>
                  <a:pt x="21783" y="5264"/>
                </a:cubicBezTo>
                <a:cubicBezTo>
                  <a:pt x="20766" y="6296"/>
                  <a:pt x="19731" y="7331"/>
                  <a:pt x="18699" y="8348"/>
                </a:cubicBezTo>
                <a:cubicBezTo>
                  <a:pt x="18693" y="8353"/>
                  <a:pt x="18684" y="8355"/>
                  <a:pt x="18674" y="8355"/>
                </a:cubicBezTo>
                <a:cubicBezTo>
                  <a:pt x="18652" y="8355"/>
                  <a:pt x="18624" y="8348"/>
                  <a:pt x="18603" y="8348"/>
                </a:cubicBezTo>
                <a:cubicBezTo>
                  <a:pt x="18603" y="8491"/>
                  <a:pt x="18540" y="8554"/>
                  <a:pt x="18396" y="8554"/>
                </a:cubicBezTo>
                <a:cubicBezTo>
                  <a:pt x="18396" y="8698"/>
                  <a:pt x="18332" y="8762"/>
                  <a:pt x="18190" y="8762"/>
                </a:cubicBezTo>
                <a:cubicBezTo>
                  <a:pt x="18204" y="8890"/>
                  <a:pt x="18141" y="8955"/>
                  <a:pt x="18046" y="8955"/>
                </a:cubicBezTo>
                <a:cubicBezTo>
                  <a:pt x="18036" y="8955"/>
                  <a:pt x="18025" y="8954"/>
                  <a:pt x="18014" y="8952"/>
                </a:cubicBezTo>
                <a:cubicBezTo>
                  <a:pt x="17983" y="8825"/>
                  <a:pt x="18046" y="8762"/>
                  <a:pt x="18190" y="8762"/>
                </a:cubicBezTo>
                <a:cubicBezTo>
                  <a:pt x="18190" y="8618"/>
                  <a:pt x="18253" y="8554"/>
                  <a:pt x="18396" y="8554"/>
                </a:cubicBezTo>
                <a:cubicBezTo>
                  <a:pt x="18396" y="8412"/>
                  <a:pt x="18460" y="8348"/>
                  <a:pt x="18603" y="8348"/>
                </a:cubicBezTo>
                <a:lnTo>
                  <a:pt x="18603" y="7918"/>
                </a:lnTo>
                <a:cubicBezTo>
                  <a:pt x="18762" y="7791"/>
                  <a:pt x="19000" y="7600"/>
                  <a:pt x="19144" y="7505"/>
                </a:cubicBezTo>
                <a:cubicBezTo>
                  <a:pt x="19223" y="7299"/>
                  <a:pt x="19271" y="7203"/>
                  <a:pt x="19286" y="7155"/>
                </a:cubicBezTo>
                <a:cubicBezTo>
                  <a:pt x="19414" y="7123"/>
                  <a:pt x="19509" y="7108"/>
                  <a:pt x="19589" y="7091"/>
                </a:cubicBezTo>
                <a:cubicBezTo>
                  <a:pt x="19621" y="6964"/>
                  <a:pt x="19636" y="6869"/>
                  <a:pt x="19653" y="6837"/>
                </a:cubicBezTo>
                <a:cubicBezTo>
                  <a:pt x="19875" y="6695"/>
                  <a:pt x="20066" y="6567"/>
                  <a:pt x="20225" y="6455"/>
                </a:cubicBezTo>
                <a:lnTo>
                  <a:pt x="20225" y="6218"/>
                </a:lnTo>
                <a:cubicBezTo>
                  <a:pt x="20448" y="5995"/>
                  <a:pt x="20654" y="5772"/>
                  <a:pt x="20876" y="5582"/>
                </a:cubicBezTo>
                <a:cubicBezTo>
                  <a:pt x="21115" y="5374"/>
                  <a:pt x="21211" y="5105"/>
                  <a:pt x="21385" y="4865"/>
                </a:cubicBezTo>
                <a:cubicBezTo>
                  <a:pt x="21576" y="4628"/>
                  <a:pt x="21815" y="4437"/>
                  <a:pt x="22021" y="4214"/>
                </a:cubicBezTo>
                <a:cubicBezTo>
                  <a:pt x="22244" y="4007"/>
                  <a:pt x="22451" y="3784"/>
                  <a:pt x="22625" y="3610"/>
                </a:cubicBezTo>
                <a:cubicBezTo>
                  <a:pt x="22674" y="3466"/>
                  <a:pt x="22689" y="3356"/>
                  <a:pt x="22752" y="3292"/>
                </a:cubicBezTo>
                <a:cubicBezTo>
                  <a:pt x="23310" y="2720"/>
                  <a:pt x="23897" y="2147"/>
                  <a:pt x="24470" y="1575"/>
                </a:cubicBezTo>
                <a:cubicBezTo>
                  <a:pt x="24709" y="1336"/>
                  <a:pt x="24788" y="1034"/>
                  <a:pt x="24963" y="748"/>
                </a:cubicBezTo>
                <a:cubicBezTo>
                  <a:pt x="24772" y="653"/>
                  <a:pt x="24629" y="589"/>
                  <a:pt x="24501" y="526"/>
                </a:cubicBezTo>
                <a:cubicBezTo>
                  <a:pt x="24501" y="445"/>
                  <a:pt x="24501" y="382"/>
                  <a:pt x="24486" y="318"/>
                </a:cubicBezTo>
                <a:cubicBezTo>
                  <a:pt x="24486" y="286"/>
                  <a:pt x="24454" y="271"/>
                  <a:pt x="24406" y="223"/>
                </a:cubicBezTo>
                <a:cubicBezTo>
                  <a:pt x="24295" y="335"/>
                  <a:pt x="24183" y="462"/>
                  <a:pt x="24056" y="541"/>
                </a:cubicBezTo>
                <a:cubicBezTo>
                  <a:pt x="23914" y="653"/>
                  <a:pt x="23691" y="653"/>
                  <a:pt x="23579" y="812"/>
                </a:cubicBezTo>
                <a:cubicBezTo>
                  <a:pt x="23500" y="748"/>
                  <a:pt x="23437" y="700"/>
                  <a:pt x="23357" y="636"/>
                </a:cubicBezTo>
                <a:cubicBezTo>
                  <a:pt x="23214" y="922"/>
                  <a:pt x="22928" y="763"/>
                  <a:pt x="22674" y="891"/>
                </a:cubicBezTo>
                <a:cubicBezTo>
                  <a:pt x="22801" y="1162"/>
                  <a:pt x="22530" y="1257"/>
                  <a:pt x="22371" y="1416"/>
                </a:cubicBezTo>
                <a:cubicBezTo>
                  <a:pt x="22197" y="1622"/>
                  <a:pt x="21974" y="1798"/>
                  <a:pt x="21815" y="2004"/>
                </a:cubicBezTo>
                <a:cubicBezTo>
                  <a:pt x="21656" y="2211"/>
                  <a:pt x="21402" y="2194"/>
                  <a:pt x="21243" y="2370"/>
                </a:cubicBezTo>
                <a:lnTo>
                  <a:pt x="21243" y="2592"/>
                </a:lnTo>
                <a:cubicBezTo>
                  <a:pt x="21162" y="2608"/>
                  <a:pt x="21067" y="2640"/>
                  <a:pt x="20988" y="2671"/>
                </a:cubicBezTo>
                <a:cubicBezTo>
                  <a:pt x="20670" y="2974"/>
                  <a:pt x="20367" y="3292"/>
                  <a:pt x="20034" y="3642"/>
                </a:cubicBezTo>
                <a:lnTo>
                  <a:pt x="20034" y="3784"/>
                </a:lnTo>
                <a:cubicBezTo>
                  <a:pt x="19890" y="3848"/>
                  <a:pt x="19748" y="3912"/>
                  <a:pt x="19621" y="3975"/>
                </a:cubicBezTo>
                <a:lnTo>
                  <a:pt x="19621" y="4182"/>
                </a:lnTo>
                <a:lnTo>
                  <a:pt x="19318" y="4484"/>
                </a:lnTo>
                <a:lnTo>
                  <a:pt x="19048" y="4484"/>
                </a:lnTo>
                <a:cubicBezTo>
                  <a:pt x="19048" y="4834"/>
                  <a:pt x="18873" y="5088"/>
                  <a:pt x="18491" y="5120"/>
                </a:cubicBezTo>
                <a:cubicBezTo>
                  <a:pt x="18444" y="5120"/>
                  <a:pt x="18412" y="5215"/>
                  <a:pt x="18396" y="5279"/>
                </a:cubicBezTo>
                <a:cubicBezTo>
                  <a:pt x="18381" y="5518"/>
                  <a:pt x="18205" y="5677"/>
                  <a:pt x="18031" y="5692"/>
                </a:cubicBezTo>
                <a:cubicBezTo>
                  <a:pt x="17633" y="5741"/>
                  <a:pt x="17665" y="6106"/>
                  <a:pt x="17490" y="6313"/>
                </a:cubicBezTo>
                <a:cubicBezTo>
                  <a:pt x="17427" y="6313"/>
                  <a:pt x="17363" y="6313"/>
                  <a:pt x="17268" y="6328"/>
                </a:cubicBezTo>
                <a:cubicBezTo>
                  <a:pt x="17124" y="6487"/>
                  <a:pt x="16965" y="6646"/>
                  <a:pt x="16774" y="6837"/>
                </a:cubicBezTo>
                <a:lnTo>
                  <a:pt x="16774" y="7013"/>
                </a:lnTo>
                <a:cubicBezTo>
                  <a:pt x="16441" y="7203"/>
                  <a:pt x="16075" y="7362"/>
                  <a:pt x="15947" y="7776"/>
                </a:cubicBezTo>
                <a:cubicBezTo>
                  <a:pt x="15932" y="7839"/>
                  <a:pt x="15900" y="7886"/>
                  <a:pt x="15869" y="7935"/>
                </a:cubicBezTo>
                <a:cubicBezTo>
                  <a:pt x="15551" y="8253"/>
                  <a:pt x="15264" y="8586"/>
                  <a:pt x="14930" y="8872"/>
                </a:cubicBezTo>
                <a:cubicBezTo>
                  <a:pt x="14565" y="9175"/>
                  <a:pt x="14438" y="9652"/>
                  <a:pt x="14071" y="9953"/>
                </a:cubicBezTo>
                <a:cubicBezTo>
                  <a:pt x="13706" y="10240"/>
                  <a:pt x="13388" y="10606"/>
                  <a:pt x="13054" y="10939"/>
                </a:cubicBezTo>
                <a:cubicBezTo>
                  <a:pt x="12704" y="11305"/>
                  <a:pt x="12322" y="11655"/>
                  <a:pt x="11989" y="12037"/>
                </a:cubicBezTo>
                <a:cubicBezTo>
                  <a:pt x="11671" y="12387"/>
                  <a:pt x="11241" y="12577"/>
                  <a:pt x="10923" y="12895"/>
                </a:cubicBezTo>
                <a:cubicBezTo>
                  <a:pt x="9810" y="13977"/>
                  <a:pt x="8714" y="15090"/>
                  <a:pt x="7616" y="16186"/>
                </a:cubicBezTo>
                <a:lnTo>
                  <a:pt x="7616" y="16345"/>
                </a:lnTo>
                <a:cubicBezTo>
                  <a:pt x="7219" y="16934"/>
                  <a:pt x="6583" y="17235"/>
                  <a:pt x="6297" y="17888"/>
                </a:cubicBezTo>
                <a:cubicBezTo>
                  <a:pt x="6202" y="18158"/>
                  <a:pt x="5899" y="18285"/>
                  <a:pt x="5756" y="18571"/>
                </a:cubicBezTo>
                <a:cubicBezTo>
                  <a:pt x="5629" y="18874"/>
                  <a:pt x="5326" y="19080"/>
                  <a:pt x="5089" y="19319"/>
                </a:cubicBezTo>
                <a:cubicBezTo>
                  <a:pt x="5057" y="19366"/>
                  <a:pt x="4977" y="19430"/>
                  <a:pt x="4977" y="19478"/>
                </a:cubicBezTo>
                <a:cubicBezTo>
                  <a:pt x="5008" y="19796"/>
                  <a:pt x="4580" y="19843"/>
                  <a:pt x="4580" y="20114"/>
                </a:cubicBezTo>
                <a:cubicBezTo>
                  <a:pt x="4563" y="20432"/>
                  <a:pt x="4166" y="20464"/>
                  <a:pt x="4150" y="20765"/>
                </a:cubicBezTo>
                <a:cubicBezTo>
                  <a:pt x="4150" y="21051"/>
                  <a:pt x="3800" y="21115"/>
                  <a:pt x="3721" y="21401"/>
                </a:cubicBezTo>
                <a:cubicBezTo>
                  <a:pt x="3658" y="21624"/>
                  <a:pt x="3403" y="21799"/>
                  <a:pt x="3228" y="22005"/>
                </a:cubicBezTo>
                <a:cubicBezTo>
                  <a:pt x="3100" y="22149"/>
                  <a:pt x="3132" y="22387"/>
                  <a:pt x="2941" y="22499"/>
                </a:cubicBezTo>
                <a:cubicBezTo>
                  <a:pt x="2910" y="22514"/>
                  <a:pt x="2941" y="22626"/>
                  <a:pt x="2941" y="22800"/>
                </a:cubicBezTo>
                <a:cubicBezTo>
                  <a:pt x="2767" y="22944"/>
                  <a:pt x="2545" y="23150"/>
                  <a:pt x="2322" y="23341"/>
                </a:cubicBezTo>
                <a:cubicBezTo>
                  <a:pt x="2290" y="23580"/>
                  <a:pt x="2433" y="23834"/>
                  <a:pt x="2210" y="24025"/>
                </a:cubicBezTo>
                <a:lnTo>
                  <a:pt x="2019" y="24025"/>
                </a:lnTo>
                <a:cubicBezTo>
                  <a:pt x="1765" y="24390"/>
                  <a:pt x="1718" y="24884"/>
                  <a:pt x="1320" y="25122"/>
                </a:cubicBezTo>
                <a:lnTo>
                  <a:pt x="1320" y="26362"/>
                </a:lnTo>
                <a:cubicBezTo>
                  <a:pt x="1447" y="26584"/>
                  <a:pt x="1669" y="26648"/>
                  <a:pt x="1892" y="26728"/>
                </a:cubicBezTo>
                <a:lnTo>
                  <a:pt x="1892" y="27411"/>
                </a:lnTo>
                <a:cubicBezTo>
                  <a:pt x="1527" y="27634"/>
                  <a:pt x="1495" y="28079"/>
                  <a:pt x="1177" y="28350"/>
                </a:cubicBezTo>
                <a:cubicBezTo>
                  <a:pt x="1018" y="28477"/>
                  <a:pt x="1002" y="28747"/>
                  <a:pt x="891" y="28938"/>
                </a:cubicBezTo>
                <a:cubicBezTo>
                  <a:pt x="716" y="29240"/>
                  <a:pt x="605" y="29590"/>
                  <a:pt x="302" y="29796"/>
                </a:cubicBezTo>
                <a:lnTo>
                  <a:pt x="302" y="30209"/>
                </a:lnTo>
                <a:cubicBezTo>
                  <a:pt x="223" y="30290"/>
                  <a:pt x="160" y="30353"/>
                  <a:pt x="80" y="30449"/>
                </a:cubicBezTo>
                <a:cubicBezTo>
                  <a:pt x="143" y="30576"/>
                  <a:pt x="1" y="30767"/>
                  <a:pt x="160" y="30909"/>
                </a:cubicBezTo>
                <a:cubicBezTo>
                  <a:pt x="160" y="30909"/>
                  <a:pt x="668" y="30591"/>
                  <a:pt x="684" y="30591"/>
                </a:cubicBezTo>
                <a:lnTo>
                  <a:pt x="684" y="31036"/>
                </a:lnTo>
                <a:cubicBezTo>
                  <a:pt x="588" y="31148"/>
                  <a:pt x="541" y="31227"/>
                  <a:pt x="478" y="31307"/>
                </a:cubicBezTo>
                <a:lnTo>
                  <a:pt x="478" y="32086"/>
                </a:lnTo>
                <a:cubicBezTo>
                  <a:pt x="398" y="32149"/>
                  <a:pt x="350" y="32198"/>
                  <a:pt x="302" y="32245"/>
                </a:cubicBezTo>
                <a:lnTo>
                  <a:pt x="302" y="32675"/>
                </a:lnTo>
                <a:cubicBezTo>
                  <a:pt x="446" y="32817"/>
                  <a:pt x="620" y="32976"/>
                  <a:pt x="811" y="33152"/>
                </a:cubicBezTo>
                <a:cubicBezTo>
                  <a:pt x="859" y="33103"/>
                  <a:pt x="923" y="33040"/>
                  <a:pt x="1002" y="32976"/>
                </a:cubicBezTo>
                <a:cubicBezTo>
                  <a:pt x="1065" y="33040"/>
                  <a:pt x="1145" y="33103"/>
                  <a:pt x="1209" y="33167"/>
                </a:cubicBezTo>
                <a:cubicBezTo>
                  <a:pt x="1242" y="33171"/>
                  <a:pt x="1276" y="33173"/>
                  <a:pt x="1309" y="33173"/>
                </a:cubicBezTo>
                <a:cubicBezTo>
                  <a:pt x="1407" y="33173"/>
                  <a:pt x="1504" y="33159"/>
                  <a:pt x="1598" y="33159"/>
                </a:cubicBezTo>
                <a:cubicBezTo>
                  <a:pt x="1701" y="33159"/>
                  <a:pt x="1800" y="33176"/>
                  <a:pt x="1892" y="33247"/>
                </a:cubicBezTo>
                <a:cubicBezTo>
                  <a:pt x="1909" y="33406"/>
                  <a:pt x="1940" y="33565"/>
                  <a:pt x="1956" y="33724"/>
                </a:cubicBezTo>
                <a:cubicBezTo>
                  <a:pt x="2068" y="33819"/>
                  <a:pt x="2163" y="33915"/>
                  <a:pt x="2227" y="33978"/>
                </a:cubicBezTo>
                <a:lnTo>
                  <a:pt x="2958" y="33978"/>
                </a:lnTo>
                <a:cubicBezTo>
                  <a:pt x="3337" y="33803"/>
                  <a:pt x="3596" y="33575"/>
                  <a:pt x="3944" y="33575"/>
                </a:cubicBezTo>
                <a:cubicBezTo>
                  <a:pt x="3975" y="33575"/>
                  <a:pt x="4006" y="33576"/>
                  <a:pt x="4039" y="33580"/>
                </a:cubicBezTo>
                <a:cubicBezTo>
                  <a:pt x="4182" y="33453"/>
                  <a:pt x="4325" y="33311"/>
                  <a:pt x="4468" y="33167"/>
                </a:cubicBezTo>
                <a:lnTo>
                  <a:pt x="5820" y="33167"/>
                </a:lnTo>
                <a:cubicBezTo>
                  <a:pt x="5994" y="33088"/>
                  <a:pt x="6106" y="33024"/>
                  <a:pt x="6217" y="32976"/>
                </a:cubicBezTo>
                <a:cubicBezTo>
                  <a:pt x="6408" y="32865"/>
                  <a:pt x="6630" y="32785"/>
                  <a:pt x="6789" y="32658"/>
                </a:cubicBezTo>
                <a:cubicBezTo>
                  <a:pt x="6980" y="32516"/>
                  <a:pt x="7139" y="32325"/>
                  <a:pt x="7298" y="32166"/>
                </a:cubicBezTo>
                <a:cubicBezTo>
                  <a:pt x="7319" y="32169"/>
                  <a:pt x="7339" y="32170"/>
                  <a:pt x="7358" y="32170"/>
                </a:cubicBezTo>
                <a:cubicBezTo>
                  <a:pt x="7643" y="32170"/>
                  <a:pt x="7725" y="31857"/>
                  <a:pt x="7934" y="31768"/>
                </a:cubicBezTo>
                <a:lnTo>
                  <a:pt x="8220" y="32054"/>
                </a:lnTo>
                <a:cubicBezTo>
                  <a:pt x="8157" y="32134"/>
                  <a:pt x="8093" y="32198"/>
                  <a:pt x="8014" y="32276"/>
                </a:cubicBezTo>
                <a:cubicBezTo>
                  <a:pt x="8061" y="32435"/>
                  <a:pt x="7950" y="32611"/>
                  <a:pt x="8125" y="32770"/>
                </a:cubicBezTo>
                <a:lnTo>
                  <a:pt x="9015" y="32770"/>
                </a:lnTo>
                <a:cubicBezTo>
                  <a:pt x="9079" y="32770"/>
                  <a:pt x="9142" y="32738"/>
                  <a:pt x="9191" y="32706"/>
                </a:cubicBezTo>
                <a:lnTo>
                  <a:pt x="9350" y="32547"/>
                </a:lnTo>
                <a:cubicBezTo>
                  <a:pt x="9397" y="32643"/>
                  <a:pt x="9429" y="32722"/>
                  <a:pt x="9460" y="32785"/>
                </a:cubicBezTo>
                <a:cubicBezTo>
                  <a:pt x="9397" y="32993"/>
                  <a:pt x="9095" y="33088"/>
                  <a:pt x="9286" y="33326"/>
                </a:cubicBezTo>
                <a:cubicBezTo>
                  <a:pt x="9375" y="33392"/>
                  <a:pt x="9457" y="33417"/>
                  <a:pt x="9534" y="33417"/>
                </a:cubicBezTo>
                <a:cubicBezTo>
                  <a:pt x="9773" y="33417"/>
                  <a:pt x="9968" y="33176"/>
                  <a:pt x="10208" y="33152"/>
                </a:cubicBezTo>
                <a:cubicBezTo>
                  <a:pt x="10510" y="33135"/>
                  <a:pt x="10764" y="32912"/>
                  <a:pt x="11050" y="32770"/>
                </a:cubicBezTo>
                <a:lnTo>
                  <a:pt x="11703" y="32770"/>
                </a:lnTo>
                <a:cubicBezTo>
                  <a:pt x="12004" y="32611"/>
                  <a:pt x="12243" y="32467"/>
                  <a:pt x="12513" y="32372"/>
                </a:cubicBezTo>
                <a:cubicBezTo>
                  <a:pt x="12848" y="32245"/>
                  <a:pt x="12958" y="31880"/>
                  <a:pt x="13293" y="31736"/>
                </a:cubicBezTo>
                <a:cubicBezTo>
                  <a:pt x="13356" y="31768"/>
                  <a:pt x="13435" y="31799"/>
                  <a:pt x="13515" y="31848"/>
                </a:cubicBezTo>
                <a:lnTo>
                  <a:pt x="13325" y="32039"/>
                </a:lnTo>
                <a:lnTo>
                  <a:pt x="13325" y="32865"/>
                </a:lnTo>
                <a:cubicBezTo>
                  <a:pt x="13038" y="33056"/>
                  <a:pt x="13102" y="33294"/>
                  <a:pt x="13149" y="33517"/>
                </a:cubicBezTo>
                <a:cubicBezTo>
                  <a:pt x="13244" y="33612"/>
                  <a:pt x="13340" y="33707"/>
                  <a:pt x="13435" y="33788"/>
                </a:cubicBezTo>
                <a:lnTo>
                  <a:pt x="13992" y="33788"/>
                </a:lnTo>
                <a:cubicBezTo>
                  <a:pt x="14135" y="33883"/>
                  <a:pt x="14247" y="33962"/>
                  <a:pt x="14326" y="34010"/>
                </a:cubicBezTo>
                <a:cubicBezTo>
                  <a:pt x="14469" y="33930"/>
                  <a:pt x="14565" y="33866"/>
                  <a:pt x="14660" y="33803"/>
                </a:cubicBezTo>
                <a:cubicBezTo>
                  <a:pt x="14771" y="33915"/>
                  <a:pt x="14851" y="34010"/>
                  <a:pt x="14930" y="34106"/>
                </a:cubicBezTo>
                <a:lnTo>
                  <a:pt x="14756" y="34280"/>
                </a:lnTo>
                <a:cubicBezTo>
                  <a:pt x="14803" y="34343"/>
                  <a:pt x="14883" y="34407"/>
                  <a:pt x="14915" y="34471"/>
                </a:cubicBezTo>
                <a:cubicBezTo>
                  <a:pt x="14962" y="34598"/>
                  <a:pt x="14930" y="34742"/>
                  <a:pt x="15057" y="34820"/>
                </a:cubicBezTo>
                <a:cubicBezTo>
                  <a:pt x="15137" y="34884"/>
                  <a:pt x="15201" y="34948"/>
                  <a:pt x="15280" y="35011"/>
                </a:cubicBezTo>
                <a:cubicBezTo>
                  <a:pt x="15343" y="35048"/>
                  <a:pt x="15399" y="35063"/>
                  <a:pt x="15450" y="35063"/>
                </a:cubicBezTo>
                <a:cubicBezTo>
                  <a:pt x="15642" y="35063"/>
                  <a:pt x="15766" y="34849"/>
                  <a:pt x="15979" y="34773"/>
                </a:cubicBezTo>
                <a:lnTo>
                  <a:pt x="16488" y="34773"/>
                </a:lnTo>
                <a:lnTo>
                  <a:pt x="16870" y="34392"/>
                </a:lnTo>
                <a:lnTo>
                  <a:pt x="17077" y="34598"/>
                </a:lnTo>
                <a:cubicBezTo>
                  <a:pt x="17331" y="34233"/>
                  <a:pt x="17824" y="34153"/>
                  <a:pt x="18078" y="33788"/>
                </a:cubicBezTo>
                <a:cubicBezTo>
                  <a:pt x="18237" y="34025"/>
                  <a:pt x="18571" y="33962"/>
                  <a:pt x="18714" y="34184"/>
                </a:cubicBezTo>
                <a:lnTo>
                  <a:pt x="19589" y="34184"/>
                </a:lnTo>
                <a:lnTo>
                  <a:pt x="20988" y="32785"/>
                </a:lnTo>
                <a:cubicBezTo>
                  <a:pt x="21067" y="32753"/>
                  <a:pt x="21162" y="32722"/>
                  <a:pt x="21243" y="32690"/>
                </a:cubicBezTo>
                <a:lnTo>
                  <a:pt x="21243" y="32467"/>
                </a:lnTo>
                <a:lnTo>
                  <a:pt x="21321" y="32547"/>
                </a:lnTo>
                <a:cubicBezTo>
                  <a:pt x="21402" y="32404"/>
                  <a:pt x="21480" y="32245"/>
                  <a:pt x="21529" y="32134"/>
                </a:cubicBezTo>
                <a:cubicBezTo>
                  <a:pt x="21578" y="32148"/>
                  <a:pt x="21626" y="32152"/>
                  <a:pt x="21673" y="32152"/>
                </a:cubicBezTo>
                <a:cubicBezTo>
                  <a:pt x="21732" y="32152"/>
                  <a:pt x="21788" y="32146"/>
                  <a:pt x="21838" y="32146"/>
                </a:cubicBezTo>
                <a:cubicBezTo>
                  <a:pt x="21927" y="32146"/>
                  <a:pt x="21998" y="32166"/>
                  <a:pt x="22038" y="32276"/>
                </a:cubicBezTo>
                <a:cubicBezTo>
                  <a:pt x="21830" y="32563"/>
                  <a:pt x="21830" y="32563"/>
                  <a:pt x="21957" y="32976"/>
                </a:cubicBezTo>
                <a:lnTo>
                  <a:pt x="23182" y="32976"/>
                </a:lnTo>
                <a:cubicBezTo>
                  <a:pt x="23198" y="32976"/>
                  <a:pt x="23229" y="33024"/>
                  <a:pt x="23246" y="33040"/>
                </a:cubicBezTo>
                <a:cubicBezTo>
                  <a:pt x="23182" y="33167"/>
                  <a:pt x="23102" y="33294"/>
                  <a:pt x="23039" y="33421"/>
                </a:cubicBezTo>
                <a:cubicBezTo>
                  <a:pt x="23134" y="33533"/>
                  <a:pt x="23198" y="33612"/>
                  <a:pt x="23293" y="33707"/>
                </a:cubicBezTo>
                <a:cubicBezTo>
                  <a:pt x="22943" y="33835"/>
                  <a:pt x="22928" y="34216"/>
                  <a:pt x="22721" y="34455"/>
                </a:cubicBezTo>
                <a:cubicBezTo>
                  <a:pt x="22705" y="34471"/>
                  <a:pt x="22752" y="34551"/>
                  <a:pt x="22769" y="34598"/>
                </a:cubicBezTo>
                <a:lnTo>
                  <a:pt x="23070" y="34598"/>
                </a:lnTo>
                <a:cubicBezTo>
                  <a:pt x="23070" y="34455"/>
                  <a:pt x="23134" y="34392"/>
                  <a:pt x="23278" y="34392"/>
                </a:cubicBezTo>
                <a:cubicBezTo>
                  <a:pt x="23278" y="34248"/>
                  <a:pt x="23341" y="34184"/>
                  <a:pt x="23484" y="34184"/>
                </a:cubicBezTo>
                <a:cubicBezTo>
                  <a:pt x="23484" y="34068"/>
                  <a:pt x="23537" y="33992"/>
                  <a:pt x="23657" y="33992"/>
                </a:cubicBezTo>
                <a:cubicBezTo>
                  <a:pt x="23668" y="33992"/>
                  <a:pt x="23679" y="33992"/>
                  <a:pt x="23691" y="33994"/>
                </a:cubicBezTo>
                <a:lnTo>
                  <a:pt x="23691" y="33692"/>
                </a:lnTo>
                <a:cubicBezTo>
                  <a:pt x="23826" y="33570"/>
                  <a:pt x="23915" y="33369"/>
                  <a:pt x="24104" y="33369"/>
                </a:cubicBezTo>
                <a:cubicBezTo>
                  <a:pt x="24138" y="33369"/>
                  <a:pt x="24174" y="33375"/>
                  <a:pt x="24215" y="33389"/>
                </a:cubicBezTo>
                <a:cubicBezTo>
                  <a:pt x="24295" y="33517"/>
                  <a:pt x="24295" y="33517"/>
                  <a:pt x="23691" y="33994"/>
                </a:cubicBezTo>
                <a:cubicBezTo>
                  <a:pt x="23691" y="34110"/>
                  <a:pt x="23638" y="34187"/>
                  <a:pt x="23520" y="34187"/>
                </a:cubicBezTo>
                <a:cubicBezTo>
                  <a:pt x="23508" y="34187"/>
                  <a:pt x="23496" y="34186"/>
                  <a:pt x="23484" y="34184"/>
                </a:cubicBezTo>
                <a:cubicBezTo>
                  <a:pt x="23484" y="34316"/>
                  <a:pt x="23430" y="34394"/>
                  <a:pt x="23311" y="34394"/>
                </a:cubicBezTo>
                <a:cubicBezTo>
                  <a:pt x="23301" y="34394"/>
                  <a:pt x="23289" y="34393"/>
                  <a:pt x="23278" y="34392"/>
                </a:cubicBezTo>
                <a:cubicBezTo>
                  <a:pt x="23278" y="34534"/>
                  <a:pt x="23214" y="34598"/>
                  <a:pt x="23070" y="34598"/>
                </a:cubicBezTo>
                <a:cubicBezTo>
                  <a:pt x="23102" y="34773"/>
                  <a:pt x="22928" y="34805"/>
                  <a:pt x="22864" y="34948"/>
                </a:cubicBezTo>
                <a:lnTo>
                  <a:pt x="22864" y="35314"/>
                </a:lnTo>
                <a:cubicBezTo>
                  <a:pt x="22721" y="35456"/>
                  <a:pt x="22530" y="35600"/>
                  <a:pt x="22769" y="35823"/>
                </a:cubicBezTo>
                <a:lnTo>
                  <a:pt x="23261" y="35823"/>
                </a:lnTo>
                <a:cubicBezTo>
                  <a:pt x="23405" y="35997"/>
                  <a:pt x="23596" y="36236"/>
                  <a:pt x="23691" y="36347"/>
                </a:cubicBezTo>
                <a:cubicBezTo>
                  <a:pt x="23775" y="36389"/>
                  <a:pt x="23841" y="36405"/>
                  <a:pt x="23898" y="36405"/>
                </a:cubicBezTo>
                <a:cubicBezTo>
                  <a:pt x="24079" y="36405"/>
                  <a:pt x="24164" y="36240"/>
                  <a:pt x="24406" y="36204"/>
                </a:cubicBezTo>
                <a:lnTo>
                  <a:pt x="24819" y="36204"/>
                </a:lnTo>
                <a:cubicBezTo>
                  <a:pt x="24883" y="36141"/>
                  <a:pt x="24931" y="36092"/>
                  <a:pt x="25027" y="36013"/>
                </a:cubicBezTo>
                <a:lnTo>
                  <a:pt x="26044" y="36013"/>
                </a:lnTo>
                <a:cubicBezTo>
                  <a:pt x="26091" y="35950"/>
                  <a:pt x="26123" y="35918"/>
                  <a:pt x="26140" y="35902"/>
                </a:cubicBezTo>
                <a:cubicBezTo>
                  <a:pt x="26299" y="35791"/>
                  <a:pt x="26537" y="35823"/>
                  <a:pt x="26632" y="35615"/>
                </a:cubicBezTo>
                <a:cubicBezTo>
                  <a:pt x="26663" y="35623"/>
                  <a:pt x="26691" y="35627"/>
                  <a:pt x="26718" y="35627"/>
                </a:cubicBezTo>
                <a:cubicBezTo>
                  <a:pt x="26910" y="35627"/>
                  <a:pt x="26999" y="35441"/>
                  <a:pt x="27125" y="35329"/>
                </a:cubicBezTo>
                <a:cubicBezTo>
                  <a:pt x="27284" y="35170"/>
                  <a:pt x="27554" y="35187"/>
                  <a:pt x="27698" y="34979"/>
                </a:cubicBezTo>
                <a:cubicBezTo>
                  <a:pt x="27809" y="34805"/>
                  <a:pt x="27968" y="34678"/>
                  <a:pt x="28111" y="34534"/>
                </a:cubicBezTo>
                <a:cubicBezTo>
                  <a:pt x="28572" y="34089"/>
                  <a:pt x="29033" y="33629"/>
                  <a:pt x="29479" y="33183"/>
                </a:cubicBezTo>
                <a:lnTo>
                  <a:pt x="29685" y="33183"/>
                </a:lnTo>
                <a:cubicBezTo>
                  <a:pt x="30083" y="32770"/>
                  <a:pt x="30496" y="32357"/>
                  <a:pt x="30893" y="31958"/>
                </a:cubicBezTo>
                <a:lnTo>
                  <a:pt x="31132" y="31958"/>
                </a:lnTo>
                <a:cubicBezTo>
                  <a:pt x="31259" y="31816"/>
                  <a:pt x="31402" y="31672"/>
                  <a:pt x="31546" y="31530"/>
                </a:cubicBezTo>
                <a:cubicBezTo>
                  <a:pt x="31705" y="31354"/>
                  <a:pt x="31864" y="31195"/>
                  <a:pt x="32038" y="31021"/>
                </a:cubicBezTo>
                <a:cubicBezTo>
                  <a:pt x="32182" y="30894"/>
                  <a:pt x="32388" y="30894"/>
                  <a:pt x="32531" y="30750"/>
                </a:cubicBezTo>
                <a:cubicBezTo>
                  <a:pt x="33263" y="30067"/>
                  <a:pt x="33867" y="29240"/>
                  <a:pt x="34741" y="28715"/>
                </a:cubicBezTo>
                <a:cubicBezTo>
                  <a:pt x="34932" y="28604"/>
                  <a:pt x="35075" y="28397"/>
                  <a:pt x="35250" y="28223"/>
                </a:cubicBezTo>
                <a:cubicBezTo>
                  <a:pt x="35440" y="28032"/>
                  <a:pt x="35616" y="27825"/>
                  <a:pt x="35822" y="27650"/>
                </a:cubicBezTo>
                <a:cubicBezTo>
                  <a:pt x="35997" y="27523"/>
                  <a:pt x="36204" y="27428"/>
                  <a:pt x="36379" y="27284"/>
                </a:cubicBezTo>
                <a:cubicBezTo>
                  <a:pt x="36585" y="27125"/>
                  <a:pt x="36744" y="26902"/>
                  <a:pt x="36951" y="26728"/>
                </a:cubicBezTo>
                <a:cubicBezTo>
                  <a:pt x="37174" y="26537"/>
                  <a:pt x="37444" y="26410"/>
                  <a:pt x="37651" y="26219"/>
                </a:cubicBezTo>
                <a:cubicBezTo>
                  <a:pt x="37857" y="26044"/>
                  <a:pt x="38048" y="25901"/>
                  <a:pt x="38287" y="25774"/>
                </a:cubicBezTo>
                <a:cubicBezTo>
                  <a:pt x="38573" y="25630"/>
                  <a:pt x="38732" y="25344"/>
                  <a:pt x="39065" y="25185"/>
                </a:cubicBezTo>
                <a:cubicBezTo>
                  <a:pt x="39383" y="25043"/>
                  <a:pt x="39591" y="24693"/>
                  <a:pt x="39860" y="24422"/>
                </a:cubicBezTo>
                <a:cubicBezTo>
                  <a:pt x="39903" y="24422"/>
                  <a:pt x="39967" y="24436"/>
                  <a:pt x="40009" y="24436"/>
                </a:cubicBezTo>
                <a:cubicBezTo>
                  <a:pt x="40030" y="24436"/>
                  <a:pt x="40046" y="24433"/>
                  <a:pt x="40051" y="24422"/>
                </a:cubicBezTo>
                <a:cubicBezTo>
                  <a:pt x="40418" y="23930"/>
                  <a:pt x="41037" y="23754"/>
                  <a:pt x="41419" y="23277"/>
                </a:cubicBezTo>
                <a:cubicBezTo>
                  <a:pt x="41673" y="23214"/>
                  <a:pt x="41880" y="23055"/>
                  <a:pt x="42055" y="22849"/>
                </a:cubicBezTo>
                <a:cubicBezTo>
                  <a:pt x="42086" y="22817"/>
                  <a:pt x="42167" y="22817"/>
                  <a:pt x="42230" y="22800"/>
                </a:cubicBezTo>
                <a:cubicBezTo>
                  <a:pt x="42500" y="22705"/>
                  <a:pt x="42612" y="22340"/>
                  <a:pt x="42962" y="22340"/>
                </a:cubicBezTo>
                <a:cubicBezTo>
                  <a:pt x="43009" y="22340"/>
                  <a:pt x="43057" y="22244"/>
                  <a:pt x="43104" y="22196"/>
                </a:cubicBezTo>
                <a:cubicBezTo>
                  <a:pt x="43375" y="21926"/>
                  <a:pt x="43645" y="21655"/>
                  <a:pt x="44011" y="21465"/>
                </a:cubicBezTo>
                <a:cubicBezTo>
                  <a:pt x="44297" y="21337"/>
                  <a:pt x="44471" y="21051"/>
                  <a:pt x="44789" y="20892"/>
                </a:cubicBezTo>
                <a:cubicBezTo>
                  <a:pt x="45092" y="20733"/>
                  <a:pt x="45315" y="20432"/>
                  <a:pt x="45633" y="20241"/>
                </a:cubicBezTo>
                <a:cubicBezTo>
                  <a:pt x="45951" y="20066"/>
                  <a:pt x="46205" y="19764"/>
                  <a:pt x="46428" y="19478"/>
                </a:cubicBezTo>
                <a:cubicBezTo>
                  <a:pt x="46666" y="19175"/>
                  <a:pt x="47032" y="19112"/>
                  <a:pt x="47302" y="18842"/>
                </a:cubicBezTo>
                <a:cubicBezTo>
                  <a:pt x="47731" y="18397"/>
                  <a:pt x="48096" y="17856"/>
                  <a:pt x="48701" y="17617"/>
                </a:cubicBezTo>
                <a:lnTo>
                  <a:pt x="50736" y="15582"/>
                </a:lnTo>
                <a:cubicBezTo>
                  <a:pt x="50752" y="15359"/>
                  <a:pt x="50704" y="15264"/>
                  <a:pt x="50530" y="15264"/>
                </a:cubicBezTo>
                <a:cubicBezTo>
                  <a:pt x="50520" y="15265"/>
                  <a:pt x="50510" y="15265"/>
                  <a:pt x="50501" y="15265"/>
                </a:cubicBezTo>
                <a:cubicBezTo>
                  <a:pt x="50324" y="15265"/>
                  <a:pt x="50339" y="15114"/>
                  <a:pt x="50339" y="14978"/>
                </a:cubicBezTo>
                <a:cubicBezTo>
                  <a:pt x="50466" y="14835"/>
                  <a:pt x="50609" y="14691"/>
                  <a:pt x="50736" y="14549"/>
                </a:cubicBezTo>
                <a:cubicBezTo>
                  <a:pt x="50672" y="14470"/>
                  <a:pt x="50593" y="14454"/>
                  <a:pt x="50511" y="14454"/>
                </a:cubicBezTo>
                <a:cubicBezTo>
                  <a:pt x="50457" y="14454"/>
                  <a:pt x="50402" y="14461"/>
                  <a:pt x="50350" y="14461"/>
                </a:cubicBezTo>
                <a:cubicBezTo>
                  <a:pt x="50324" y="14461"/>
                  <a:pt x="50299" y="14459"/>
                  <a:pt x="50275" y="14454"/>
                </a:cubicBezTo>
                <a:cubicBezTo>
                  <a:pt x="50053" y="14549"/>
                  <a:pt x="49989" y="14835"/>
                  <a:pt x="49750" y="14850"/>
                </a:cubicBezTo>
                <a:cubicBezTo>
                  <a:pt x="49703" y="14740"/>
                  <a:pt x="49782" y="14596"/>
                  <a:pt x="49639" y="14469"/>
                </a:cubicBezTo>
                <a:cubicBezTo>
                  <a:pt x="49576" y="14517"/>
                  <a:pt x="49512" y="14581"/>
                  <a:pt x="49432" y="14644"/>
                </a:cubicBezTo>
                <a:lnTo>
                  <a:pt x="48717" y="14644"/>
                </a:lnTo>
                <a:cubicBezTo>
                  <a:pt x="48828" y="14422"/>
                  <a:pt x="48908" y="14246"/>
                  <a:pt x="49003" y="14072"/>
                </a:cubicBezTo>
                <a:cubicBezTo>
                  <a:pt x="49099" y="14055"/>
                  <a:pt x="49194" y="14024"/>
                  <a:pt x="49321" y="14008"/>
                </a:cubicBezTo>
                <a:cubicBezTo>
                  <a:pt x="49321" y="13865"/>
                  <a:pt x="49337" y="13737"/>
                  <a:pt x="49321" y="13610"/>
                </a:cubicBezTo>
                <a:cubicBezTo>
                  <a:pt x="49307" y="13448"/>
                  <a:pt x="49202" y="13436"/>
                  <a:pt x="49072" y="13436"/>
                </a:cubicBezTo>
                <a:cubicBezTo>
                  <a:pt x="49050" y="13436"/>
                  <a:pt x="49027" y="13436"/>
                  <a:pt x="49003" y="13436"/>
                </a:cubicBezTo>
                <a:cubicBezTo>
                  <a:pt x="48478" y="13977"/>
                  <a:pt x="47938" y="14532"/>
                  <a:pt x="47413" y="15073"/>
                </a:cubicBezTo>
                <a:cubicBezTo>
                  <a:pt x="47286" y="15073"/>
                  <a:pt x="47191" y="15073"/>
                  <a:pt x="47111" y="15058"/>
                </a:cubicBezTo>
                <a:cubicBezTo>
                  <a:pt x="47111" y="14787"/>
                  <a:pt x="47461" y="14740"/>
                  <a:pt x="47492" y="14422"/>
                </a:cubicBezTo>
                <a:cubicBezTo>
                  <a:pt x="47429" y="14310"/>
                  <a:pt x="47365" y="14183"/>
                  <a:pt x="47286" y="14055"/>
                </a:cubicBezTo>
                <a:cubicBezTo>
                  <a:pt x="47223" y="14055"/>
                  <a:pt x="47143" y="14055"/>
                  <a:pt x="47111" y="14040"/>
                </a:cubicBezTo>
                <a:cubicBezTo>
                  <a:pt x="47079" y="13913"/>
                  <a:pt x="47143" y="13849"/>
                  <a:pt x="47286" y="13849"/>
                </a:cubicBezTo>
                <a:cubicBezTo>
                  <a:pt x="47286" y="13706"/>
                  <a:pt x="47350" y="13642"/>
                  <a:pt x="47492" y="13642"/>
                </a:cubicBezTo>
                <a:cubicBezTo>
                  <a:pt x="47461" y="13515"/>
                  <a:pt x="47556" y="13372"/>
                  <a:pt x="47429" y="13277"/>
                </a:cubicBezTo>
                <a:cubicBezTo>
                  <a:pt x="47365" y="13260"/>
                  <a:pt x="47302" y="13245"/>
                  <a:pt x="47174" y="13229"/>
                </a:cubicBezTo>
                <a:cubicBezTo>
                  <a:pt x="46936" y="13515"/>
                  <a:pt x="46602" y="13754"/>
                  <a:pt x="46252" y="13992"/>
                </a:cubicBezTo>
                <a:cubicBezTo>
                  <a:pt x="45919" y="14214"/>
                  <a:pt x="45648" y="14564"/>
                  <a:pt x="45346" y="14882"/>
                </a:cubicBezTo>
                <a:cubicBezTo>
                  <a:pt x="45203" y="14708"/>
                  <a:pt x="45283" y="14532"/>
                  <a:pt x="45251" y="14342"/>
                </a:cubicBezTo>
                <a:cubicBezTo>
                  <a:pt x="45378" y="14231"/>
                  <a:pt x="45537" y="14087"/>
                  <a:pt x="45664" y="13992"/>
                </a:cubicBezTo>
                <a:lnTo>
                  <a:pt x="45664" y="13642"/>
                </a:lnTo>
                <a:cubicBezTo>
                  <a:pt x="45553" y="13706"/>
                  <a:pt x="45442" y="13769"/>
                  <a:pt x="45283" y="13865"/>
                </a:cubicBezTo>
                <a:cubicBezTo>
                  <a:pt x="45276" y="13866"/>
                  <a:pt x="45269" y="13867"/>
                  <a:pt x="45261" y="13867"/>
                </a:cubicBezTo>
                <a:cubicBezTo>
                  <a:pt x="45213" y="13867"/>
                  <a:pt x="45145" y="13846"/>
                  <a:pt x="45071" y="13846"/>
                </a:cubicBezTo>
                <a:cubicBezTo>
                  <a:pt x="45009" y="13846"/>
                  <a:pt x="44944" y="13860"/>
                  <a:pt x="44885" y="13913"/>
                </a:cubicBezTo>
                <a:cubicBezTo>
                  <a:pt x="44853" y="14024"/>
                  <a:pt x="44806" y="14136"/>
                  <a:pt x="44774" y="14246"/>
                </a:cubicBezTo>
                <a:lnTo>
                  <a:pt x="44520" y="14246"/>
                </a:lnTo>
                <a:cubicBezTo>
                  <a:pt x="44329" y="14454"/>
                  <a:pt x="44138" y="14676"/>
                  <a:pt x="43963" y="14867"/>
                </a:cubicBezTo>
                <a:lnTo>
                  <a:pt x="43629" y="14867"/>
                </a:lnTo>
                <a:cubicBezTo>
                  <a:pt x="43629" y="14899"/>
                  <a:pt x="43645" y="14946"/>
                  <a:pt x="43629" y="14962"/>
                </a:cubicBezTo>
                <a:lnTo>
                  <a:pt x="42309" y="16281"/>
                </a:lnTo>
                <a:lnTo>
                  <a:pt x="41991" y="16281"/>
                </a:lnTo>
                <a:lnTo>
                  <a:pt x="41991" y="16695"/>
                </a:lnTo>
                <a:cubicBezTo>
                  <a:pt x="41832" y="16695"/>
                  <a:pt x="41705" y="16695"/>
                  <a:pt x="41626" y="16680"/>
                </a:cubicBezTo>
                <a:cubicBezTo>
                  <a:pt x="41641" y="16472"/>
                  <a:pt x="41768" y="16345"/>
                  <a:pt x="41991" y="16281"/>
                </a:cubicBezTo>
                <a:cubicBezTo>
                  <a:pt x="41991" y="16250"/>
                  <a:pt x="41976" y="16203"/>
                  <a:pt x="41991" y="16186"/>
                </a:cubicBezTo>
                <a:lnTo>
                  <a:pt x="43311" y="14867"/>
                </a:lnTo>
                <a:lnTo>
                  <a:pt x="43629" y="14867"/>
                </a:lnTo>
                <a:cubicBezTo>
                  <a:pt x="43772" y="14581"/>
                  <a:pt x="43867" y="14263"/>
                  <a:pt x="44122" y="14055"/>
                </a:cubicBezTo>
                <a:cubicBezTo>
                  <a:pt x="44281" y="14055"/>
                  <a:pt x="44440" y="14040"/>
                  <a:pt x="44599" y="14040"/>
                </a:cubicBezTo>
                <a:cubicBezTo>
                  <a:pt x="44615" y="13627"/>
                  <a:pt x="44789" y="13341"/>
                  <a:pt x="44948" y="13038"/>
                </a:cubicBezTo>
                <a:lnTo>
                  <a:pt x="45156" y="13038"/>
                </a:lnTo>
                <a:cubicBezTo>
                  <a:pt x="45330" y="12911"/>
                  <a:pt x="45219" y="12656"/>
                  <a:pt x="45425" y="12529"/>
                </a:cubicBezTo>
                <a:cubicBezTo>
                  <a:pt x="45601" y="12434"/>
                  <a:pt x="45728" y="12275"/>
                  <a:pt x="45855" y="12116"/>
                </a:cubicBezTo>
                <a:cubicBezTo>
                  <a:pt x="45998" y="11941"/>
                  <a:pt x="46220" y="11846"/>
                  <a:pt x="46284" y="11575"/>
                </a:cubicBezTo>
                <a:cubicBezTo>
                  <a:pt x="46332" y="11416"/>
                  <a:pt x="46523" y="11274"/>
                  <a:pt x="46650" y="11130"/>
                </a:cubicBezTo>
                <a:lnTo>
                  <a:pt x="47079" y="10701"/>
                </a:lnTo>
                <a:lnTo>
                  <a:pt x="47079" y="10494"/>
                </a:lnTo>
                <a:lnTo>
                  <a:pt x="47286" y="10288"/>
                </a:lnTo>
                <a:lnTo>
                  <a:pt x="47286" y="9985"/>
                </a:lnTo>
                <a:cubicBezTo>
                  <a:pt x="47047" y="9906"/>
                  <a:pt x="46873" y="9779"/>
                  <a:pt x="46888" y="9398"/>
                </a:cubicBezTo>
                <a:cubicBezTo>
                  <a:pt x="46984" y="9317"/>
                  <a:pt x="47143" y="9207"/>
                  <a:pt x="47286" y="9063"/>
                </a:cubicBezTo>
                <a:cubicBezTo>
                  <a:pt x="47318" y="9016"/>
                  <a:pt x="47254" y="8872"/>
                  <a:pt x="47238" y="8777"/>
                </a:cubicBezTo>
                <a:cubicBezTo>
                  <a:pt x="47143" y="8777"/>
                  <a:pt x="47057" y="8751"/>
                  <a:pt x="46986" y="8751"/>
                </a:cubicBezTo>
                <a:cubicBezTo>
                  <a:pt x="46962" y="8751"/>
                  <a:pt x="46940" y="8754"/>
                  <a:pt x="46920" y="8762"/>
                </a:cubicBezTo>
                <a:cubicBezTo>
                  <a:pt x="46634" y="8889"/>
                  <a:pt x="46364" y="9031"/>
                  <a:pt x="46078" y="9175"/>
                </a:cubicBezTo>
                <a:lnTo>
                  <a:pt x="45569" y="9175"/>
                </a:lnTo>
                <a:cubicBezTo>
                  <a:pt x="45505" y="9239"/>
                  <a:pt x="45425" y="9302"/>
                  <a:pt x="45330" y="9381"/>
                </a:cubicBezTo>
                <a:cubicBezTo>
                  <a:pt x="45301" y="9366"/>
                  <a:pt x="45269" y="9362"/>
                  <a:pt x="45235" y="9362"/>
                </a:cubicBezTo>
                <a:cubicBezTo>
                  <a:pt x="45182" y="9362"/>
                  <a:pt x="45125" y="9373"/>
                  <a:pt x="45068" y="9373"/>
                </a:cubicBezTo>
                <a:cubicBezTo>
                  <a:pt x="45005" y="9373"/>
                  <a:pt x="44943" y="9359"/>
                  <a:pt x="44885" y="9302"/>
                </a:cubicBezTo>
                <a:lnTo>
                  <a:pt x="44838" y="9111"/>
                </a:lnTo>
                <a:cubicBezTo>
                  <a:pt x="45060" y="8745"/>
                  <a:pt x="45489" y="8554"/>
                  <a:pt x="45664" y="8173"/>
                </a:cubicBezTo>
                <a:cubicBezTo>
                  <a:pt x="45640" y="7985"/>
                  <a:pt x="45556" y="7948"/>
                  <a:pt x="45459" y="7948"/>
                </a:cubicBezTo>
                <a:cubicBezTo>
                  <a:pt x="45397" y="7948"/>
                  <a:pt x="45330" y="7963"/>
                  <a:pt x="45269" y="7963"/>
                </a:cubicBezTo>
                <a:cubicBezTo>
                  <a:pt x="45240" y="7963"/>
                  <a:pt x="45212" y="7960"/>
                  <a:pt x="45187" y="7950"/>
                </a:cubicBezTo>
                <a:cubicBezTo>
                  <a:pt x="44963" y="8039"/>
                  <a:pt x="44880" y="8352"/>
                  <a:pt x="44595" y="8352"/>
                </a:cubicBezTo>
                <a:cubicBezTo>
                  <a:pt x="44576" y="8352"/>
                  <a:pt x="44556" y="8351"/>
                  <a:pt x="44535" y="8348"/>
                </a:cubicBezTo>
                <a:lnTo>
                  <a:pt x="43820" y="9063"/>
                </a:lnTo>
                <a:cubicBezTo>
                  <a:pt x="43788" y="9095"/>
                  <a:pt x="43740" y="9111"/>
                  <a:pt x="43693" y="9127"/>
                </a:cubicBezTo>
                <a:cubicBezTo>
                  <a:pt x="43566" y="9016"/>
                  <a:pt x="43454" y="8889"/>
                  <a:pt x="43327" y="8762"/>
                </a:cubicBezTo>
                <a:cubicBezTo>
                  <a:pt x="43248" y="8825"/>
                  <a:pt x="43184" y="8904"/>
                  <a:pt x="43104" y="8968"/>
                </a:cubicBezTo>
                <a:lnTo>
                  <a:pt x="42818" y="8968"/>
                </a:lnTo>
                <a:cubicBezTo>
                  <a:pt x="42818" y="9111"/>
                  <a:pt x="42754" y="9175"/>
                  <a:pt x="42612" y="9175"/>
                </a:cubicBezTo>
                <a:cubicBezTo>
                  <a:pt x="42597" y="9043"/>
                  <a:pt x="42663" y="8966"/>
                  <a:pt x="42784" y="8966"/>
                </a:cubicBezTo>
                <a:cubicBezTo>
                  <a:pt x="42795" y="8966"/>
                  <a:pt x="42806" y="8966"/>
                  <a:pt x="42818" y="8968"/>
                </a:cubicBezTo>
                <a:cubicBezTo>
                  <a:pt x="42834" y="8745"/>
                  <a:pt x="42993" y="8618"/>
                  <a:pt x="43168" y="8571"/>
                </a:cubicBezTo>
                <a:cubicBezTo>
                  <a:pt x="43502" y="8459"/>
                  <a:pt x="43693" y="8236"/>
                  <a:pt x="43820" y="7950"/>
                </a:cubicBezTo>
                <a:lnTo>
                  <a:pt x="42993" y="7950"/>
                </a:lnTo>
                <a:cubicBezTo>
                  <a:pt x="42612" y="8126"/>
                  <a:pt x="42326" y="8332"/>
                  <a:pt x="42039" y="8554"/>
                </a:cubicBezTo>
                <a:cubicBezTo>
                  <a:pt x="41880" y="8681"/>
                  <a:pt x="41641" y="8713"/>
                  <a:pt x="41450" y="8809"/>
                </a:cubicBezTo>
                <a:cubicBezTo>
                  <a:pt x="41244" y="8904"/>
                  <a:pt x="41022" y="9016"/>
                  <a:pt x="40895" y="9175"/>
                </a:cubicBezTo>
                <a:cubicBezTo>
                  <a:pt x="40736" y="9381"/>
                  <a:pt x="40449" y="9317"/>
                  <a:pt x="40306" y="9525"/>
                </a:cubicBezTo>
                <a:cubicBezTo>
                  <a:pt x="40306" y="9527"/>
                  <a:pt x="40304" y="9528"/>
                  <a:pt x="40302" y="9528"/>
                </a:cubicBezTo>
                <a:cubicBezTo>
                  <a:pt x="40285" y="9528"/>
                  <a:pt x="40220" y="9491"/>
                  <a:pt x="40178" y="9476"/>
                </a:cubicBezTo>
                <a:cubicBezTo>
                  <a:pt x="40178" y="9413"/>
                  <a:pt x="40163" y="9349"/>
                  <a:pt x="40163" y="9302"/>
                </a:cubicBezTo>
                <a:cubicBezTo>
                  <a:pt x="40306" y="9080"/>
                  <a:pt x="40513" y="9016"/>
                  <a:pt x="40704" y="8904"/>
                </a:cubicBezTo>
                <a:cubicBezTo>
                  <a:pt x="40942" y="8777"/>
                  <a:pt x="41085" y="8522"/>
                  <a:pt x="41244" y="8363"/>
                </a:cubicBezTo>
                <a:cubicBezTo>
                  <a:pt x="41288" y="8353"/>
                  <a:pt x="41331" y="8351"/>
                  <a:pt x="41372" y="8351"/>
                </a:cubicBezTo>
                <a:cubicBezTo>
                  <a:pt x="41427" y="8351"/>
                  <a:pt x="41481" y="8356"/>
                  <a:pt x="41532" y="8356"/>
                </a:cubicBezTo>
                <a:cubicBezTo>
                  <a:pt x="41622" y="8356"/>
                  <a:pt x="41705" y="8340"/>
                  <a:pt x="41785" y="8253"/>
                </a:cubicBezTo>
                <a:cubicBezTo>
                  <a:pt x="41785" y="8189"/>
                  <a:pt x="41768" y="8094"/>
                  <a:pt x="41768" y="8014"/>
                </a:cubicBezTo>
                <a:cubicBezTo>
                  <a:pt x="41690" y="7982"/>
                  <a:pt x="41626" y="7950"/>
                  <a:pt x="41562" y="7950"/>
                </a:cubicBezTo>
                <a:cubicBezTo>
                  <a:pt x="41525" y="7941"/>
                  <a:pt x="41483" y="7932"/>
                  <a:pt x="41441" y="7932"/>
                </a:cubicBezTo>
                <a:cubicBezTo>
                  <a:pt x="41411" y="7932"/>
                  <a:pt x="41382" y="7937"/>
                  <a:pt x="41355" y="7950"/>
                </a:cubicBezTo>
                <a:cubicBezTo>
                  <a:pt x="41244" y="7998"/>
                  <a:pt x="41149" y="8141"/>
                  <a:pt x="41037" y="8141"/>
                </a:cubicBezTo>
                <a:cubicBezTo>
                  <a:pt x="41031" y="8141"/>
                  <a:pt x="41025" y="8140"/>
                  <a:pt x="41019" y="8140"/>
                </a:cubicBezTo>
                <a:cubicBezTo>
                  <a:pt x="40703" y="8140"/>
                  <a:pt x="40669" y="8523"/>
                  <a:pt x="40496" y="8539"/>
                </a:cubicBezTo>
                <a:cubicBezTo>
                  <a:pt x="40259" y="8554"/>
                  <a:pt x="40131" y="8571"/>
                  <a:pt x="40019" y="8571"/>
                </a:cubicBezTo>
                <a:cubicBezTo>
                  <a:pt x="39972" y="8730"/>
                  <a:pt x="39924" y="8840"/>
                  <a:pt x="39877" y="8968"/>
                </a:cubicBezTo>
                <a:cubicBezTo>
                  <a:pt x="39782" y="8952"/>
                  <a:pt x="39686" y="8936"/>
                  <a:pt x="39574" y="8921"/>
                </a:cubicBezTo>
                <a:lnTo>
                  <a:pt x="39574" y="8444"/>
                </a:lnTo>
                <a:cubicBezTo>
                  <a:pt x="39782" y="8236"/>
                  <a:pt x="39972" y="8045"/>
                  <a:pt x="40163" y="7839"/>
                </a:cubicBezTo>
                <a:cubicBezTo>
                  <a:pt x="40195" y="7808"/>
                  <a:pt x="40163" y="7712"/>
                  <a:pt x="40163" y="7649"/>
                </a:cubicBezTo>
                <a:cubicBezTo>
                  <a:pt x="40089" y="7561"/>
                  <a:pt x="40026" y="7529"/>
                  <a:pt x="39971" y="7529"/>
                </a:cubicBezTo>
                <a:cubicBezTo>
                  <a:pt x="39835" y="7529"/>
                  <a:pt x="39745" y="7717"/>
                  <a:pt x="39654" y="7727"/>
                </a:cubicBezTo>
                <a:cubicBezTo>
                  <a:pt x="39464" y="7744"/>
                  <a:pt x="39320" y="7759"/>
                  <a:pt x="39224" y="7759"/>
                </a:cubicBezTo>
                <a:cubicBezTo>
                  <a:pt x="39082" y="7918"/>
                  <a:pt x="38955" y="8030"/>
                  <a:pt x="38811" y="8189"/>
                </a:cubicBezTo>
                <a:cubicBezTo>
                  <a:pt x="38684" y="8126"/>
                  <a:pt x="38557" y="8045"/>
                  <a:pt x="38461" y="7998"/>
                </a:cubicBezTo>
                <a:cubicBezTo>
                  <a:pt x="38160" y="8126"/>
                  <a:pt x="37825" y="8204"/>
                  <a:pt x="37603" y="8412"/>
                </a:cubicBezTo>
                <a:cubicBezTo>
                  <a:pt x="37333" y="8634"/>
                  <a:pt x="36983" y="8459"/>
                  <a:pt x="36761" y="8762"/>
                </a:cubicBezTo>
                <a:cubicBezTo>
                  <a:pt x="36729" y="8634"/>
                  <a:pt x="36681" y="8554"/>
                  <a:pt x="36712" y="8522"/>
                </a:cubicBezTo>
                <a:cubicBezTo>
                  <a:pt x="36808" y="8395"/>
                  <a:pt x="36903" y="8189"/>
                  <a:pt x="37030" y="8173"/>
                </a:cubicBezTo>
                <a:cubicBezTo>
                  <a:pt x="37221" y="8141"/>
                  <a:pt x="37365" y="8062"/>
                  <a:pt x="37428" y="7918"/>
                </a:cubicBezTo>
                <a:cubicBezTo>
                  <a:pt x="37651" y="7426"/>
                  <a:pt x="38096" y="7060"/>
                  <a:pt x="38207" y="6519"/>
                </a:cubicBezTo>
                <a:lnTo>
                  <a:pt x="38461" y="6519"/>
                </a:lnTo>
                <a:cubicBezTo>
                  <a:pt x="38605" y="6249"/>
                  <a:pt x="38859" y="6137"/>
                  <a:pt x="39129" y="6027"/>
                </a:cubicBezTo>
                <a:cubicBezTo>
                  <a:pt x="39146" y="5931"/>
                  <a:pt x="39161" y="5836"/>
                  <a:pt x="39177" y="5819"/>
                </a:cubicBezTo>
                <a:cubicBezTo>
                  <a:pt x="39797" y="5518"/>
                  <a:pt x="40115" y="4993"/>
                  <a:pt x="40560" y="4596"/>
                </a:cubicBezTo>
                <a:cubicBezTo>
                  <a:pt x="40577" y="4579"/>
                  <a:pt x="40577" y="4532"/>
                  <a:pt x="40577" y="4500"/>
                </a:cubicBezTo>
                <a:lnTo>
                  <a:pt x="40560" y="4500"/>
                </a:lnTo>
                <a:cubicBezTo>
                  <a:pt x="40577" y="4373"/>
                  <a:pt x="40592" y="4246"/>
                  <a:pt x="40592" y="4102"/>
                </a:cubicBezTo>
                <a:cubicBezTo>
                  <a:pt x="40736" y="4166"/>
                  <a:pt x="40831" y="4198"/>
                  <a:pt x="40942" y="4261"/>
                </a:cubicBezTo>
                <a:cubicBezTo>
                  <a:pt x="40973" y="4055"/>
                  <a:pt x="40990" y="3880"/>
                  <a:pt x="41022" y="3721"/>
                </a:cubicBezTo>
                <a:cubicBezTo>
                  <a:pt x="41164" y="3642"/>
                  <a:pt x="41323" y="3737"/>
                  <a:pt x="41355" y="3546"/>
                </a:cubicBezTo>
                <a:cubicBezTo>
                  <a:pt x="41132" y="3403"/>
                  <a:pt x="40751" y="3419"/>
                  <a:pt x="40783" y="2989"/>
                </a:cubicBezTo>
                <a:cubicBezTo>
                  <a:pt x="40926" y="2830"/>
                  <a:pt x="41069" y="2656"/>
                  <a:pt x="41228" y="2465"/>
                </a:cubicBezTo>
                <a:cubicBezTo>
                  <a:pt x="41149" y="2370"/>
                  <a:pt x="41101" y="2306"/>
                  <a:pt x="41054" y="2243"/>
                </a:cubicBezTo>
                <a:cubicBezTo>
                  <a:pt x="40655" y="2385"/>
                  <a:pt x="40322" y="2544"/>
                  <a:pt x="40068" y="2862"/>
                </a:cubicBezTo>
                <a:cubicBezTo>
                  <a:pt x="39988" y="2783"/>
                  <a:pt x="39909" y="2720"/>
                  <a:pt x="39860" y="2671"/>
                </a:cubicBezTo>
                <a:lnTo>
                  <a:pt x="39464" y="2671"/>
                </a:lnTo>
                <a:cubicBezTo>
                  <a:pt x="39368" y="2735"/>
                  <a:pt x="39288" y="2799"/>
                  <a:pt x="39209" y="2879"/>
                </a:cubicBezTo>
                <a:lnTo>
                  <a:pt x="38620" y="2879"/>
                </a:lnTo>
                <a:cubicBezTo>
                  <a:pt x="38525" y="2989"/>
                  <a:pt x="38430" y="3085"/>
                  <a:pt x="38319" y="3165"/>
                </a:cubicBezTo>
                <a:cubicBezTo>
                  <a:pt x="38287" y="3197"/>
                  <a:pt x="38239" y="3212"/>
                  <a:pt x="38192" y="3228"/>
                </a:cubicBezTo>
                <a:cubicBezTo>
                  <a:pt x="38160" y="3165"/>
                  <a:pt x="38143" y="3101"/>
                  <a:pt x="38112" y="2974"/>
                </a:cubicBezTo>
                <a:cubicBezTo>
                  <a:pt x="38414" y="2671"/>
                  <a:pt x="38747" y="2353"/>
                  <a:pt x="38970" y="2131"/>
                </a:cubicBezTo>
                <a:cubicBezTo>
                  <a:pt x="39193" y="2035"/>
                  <a:pt x="39273" y="1988"/>
                  <a:pt x="39352" y="1957"/>
                </a:cubicBezTo>
                <a:cubicBezTo>
                  <a:pt x="39320" y="1717"/>
                  <a:pt x="39432" y="1463"/>
                  <a:pt x="39273" y="1257"/>
                </a:cubicBezTo>
                <a:cubicBezTo>
                  <a:pt x="39146" y="1336"/>
                  <a:pt x="39018" y="1399"/>
                  <a:pt x="38716" y="1575"/>
                </a:cubicBezTo>
                <a:cubicBezTo>
                  <a:pt x="38478" y="1988"/>
                  <a:pt x="37842" y="2243"/>
                  <a:pt x="37317" y="2703"/>
                </a:cubicBezTo>
                <a:cubicBezTo>
                  <a:pt x="37206" y="2624"/>
                  <a:pt x="37110" y="2544"/>
                  <a:pt x="37047" y="2497"/>
                </a:cubicBezTo>
                <a:cubicBezTo>
                  <a:pt x="36983" y="2460"/>
                  <a:pt x="36921" y="2452"/>
                  <a:pt x="36859" y="2452"/>
                </a:cubicBezTo>
                <a:cubicBezTo>
                  <a:pt x="36823" y="2452"/>
                  <a:pt x="36786" y="2455"/>
                  <a:pt x="36750" y="2455"/>
                </a:cubicBezTo>
                <a:cubicBezTo>
                  <a:pt x="36668" y="2455"/>
                  <a:pt x="36587" y="2442"/>
                  <a:pt x="36506" y="2353"/>
                </a:cubicBezTo>
                <a:cubicBezTo>
                  <a:pt x="36776" y="2004"/>
                  <a:pt x="37333" y="1957"/>
                  <a:pt x="37524" y="1463"/>
                </a:cubicBezTo>
                <a:cubicBezTo>
                  <a:pt x="37507" y="1416"/>
                  <a:pt x="37492" y="1336"/>
                  <a:pt x="37460" y="1225"/>
                </a:cubicBezTo>
                <a:cubicBezTo>
                  <a:pt x="37365" y="1304"/>
                  <a:pt x="37285" y="1368"/>
                  <a:pt x="37221" y="1431"/>
                </a:cubicBezTo>
                <a:cubicBezTo>
                  <a:pt x="37142" y="1368"/>
                  <a:pt x="37079" y="1304"/>
                  <a:pt x="36983" y="1225"/>
                </a:cubicBezTo>
                <a:cubicBezTo>
                  <a:pt x="36957" y="1238"/>
                  <a:pt x="36928" y="1242"/>
                  <a:pt x="36898" y="1242"/>
                </a:cubicBezTo>
                <a:cubicBezTo>
                  <a:pt x="36838" y="1242"/>
                  <a:pt x="36772" y="1226"/>
                  <a:pt x="36706" y="1226"/>
                </a:cubicBezTo>
                <a:cubicBezTo>
                  <a:pt x="36642" y="1226"/>
                  <a:pt x="36578" y="1242"/>
                  <a:pt x="36522" y="1304"/>
                </a:cubicBezTo>
                <a:cubicBezTo>
                  <a:pt x="36506" y="1399"/>
                  <a:pt x="36474" y="1495"/>
                  <a:pt x="36458" y="1590"/>
                </a:cubicBezTo>
                <a:cubicBezTo>
                  <a:pt x="36315" y="1654"/>
                  <a:pt x="36140" y="1639"/>
                  <a:pt x="36029" y="1798"/>
                </a:cubicBezTo>
                <a:cubicBezTo>
                  <a:pt x="35917" y="1972"/>
                  <a:pt x="35727" y="2020"/>
                  <a:pt x="35552" y="2099"/>
                </a:cubicBezTo>
                <a:cubicBezTo>
                  <a:pt x="35409" y="2163"/>
                  <a:pt x="35281" y="2306"/>
                  <a:pt x="35186" y="2449"/>
                </a:cubicBezTo>
                <a:cubicBezTo>
                  <a:pt x="35075" y="2640"/>
                  <a:pt x="34853" y="2624"/>
                  <a:pt x="34694" y="2735"/>
                </a:cubicBezTo>
                <a:cubicBezTo>
                  <a:pt x="34582" y="2830"/>
                  <a:pt x="34471" y="2958"/>
                  <a:pt x="34344" y="3085"/>
                </a:cubicBezTo>
                <a:cubicBezTo>
                  <a:pt x="34217" y="2894"/>
                  <a:pt x="34296" y="2720"/>
                  <a:pt x="34264" y="2529"/>
                </a:cubicBezTo>
                <a:cubicBezTo>
                  <a:pt x="34439" y="2402"/>
                  <a:pt x="34614" y="2290"/>
                  <a:pt x="34853" y="2131"/>
                </a:cubicBezTo>
                <a:cubicBezTo>
                  <a:pt x="34868" y="2084"/>
                  <a:pt x="34916" y="1957"/>
                  <a:pt x="34948" y="1845"/>
                </a:cubicBezTo>
                <a:lnTo>
                  <a:pt x="35171" y="1845"/>
                </a:lnTo>
                <a:cubicBezTo>
                  <a:pt x="35266" y="1734"/>
                  <a:pt x="35425" y="1670"/>
                  <a:pt x="35440" y="1495"/>
                </a:cubicBezTo>
                <a:cubicBezTo>
                  <a:pt x="35337" y="1443"/>
                  <a:pt x="35233" y="1430"/>
                  <a:pt x="35128" y="1430"/>
                </a:cubicBezTo>
                <a:cubicBezTo>
                  <a:pt x="35007" y="1430"/>
                  <a:pt x="34885" y="1448"/>
                  <a:pt x="34757" y="1448"/>
                </a:cubicBezTo>
                <a:cubicBezTo>
                  <a:pt x="34550" y="1654"/>
                  <a:pt x="34376" y="1893"/>
                  <a:pt x="34073" y="1940"/>
                </a:cubicBezTo>
                <a:cubicBezTo>
                  <a:pt x="34026" y="2116"/>
                  <a:pt x="34137" y="2290"/>
                  <a:pt x="33978" y="2433"/>
                </a:cubicBezTo>
                <a:cubicBezTo>
                  <a:pt x="33755" y="2449"/>
                  <a:pt x="33532" y="2465"/>
                  <a:pt x="33342" y="2465"/>
                </a:cubicBezTo>
                <a:cubicBezTo>
                  <a:pt x="33151" y="2624"/>
                  <a:pt x="33072" y="2830"/>
                  <a:pt x="32865" y="2847"/>
                </a:cubicBezTo>
                <a:cubicBezTo>
                  <a:pt x="32849" y="2767"/>
                  <a:pt x="32849" y="2656"/>
                  <a:pt x="32849" y="2544"/>
                </a:cubicBezTo>
                <a:cubicBezTo>
                  <a:pt x="33024" y="2370"/>
                  <a:pt x="33199" y="2147"/>
                  <a:pt x="33422" y="1988"/>
                </a:cubicBezTo>
                <a:cubicBezTo>
                  <a:pt x="33644" y="1813"/>
                  <a:pt x="33613" y="1495"/>
                  <a:pt x="33850" y="1352"/>
                </a:cubicBezTo>
                <a:cubicBezTo>
                  <a:pt x="34090" y="1209"/>
                  <a:pt x="34026" y="859"/>
                  <a:pt x="34264" y="716"/>
                </a:cubicBezTo>
                <a:cubicBezTo>
                  <a:pt x="33819" y="509"/>
                  <a:pt x="33772" y="462"/>
                  <a:pt x="335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a:off x="6045150" y="-1454659"/>
            <a:ext cx="3468460" cy="2345730"/>
          </a:xfrm>
          <a:custGeom>
            <a:avLst/>
            <a:gdLst/>
            <a:ahLst/>
            <a:cxnLst/>
            <a:rect l="l" t="t" r="r" b="b"/>
            <a:pathLst>
              <a:path w="50753" h="36406" extrusionOk="0">
                <a:moveTo>
                  <a:pt x="32865" y="2847"/>
                </a:moveTo>
                <a:lnTo>
                  <a:pt x="32865" y="2847"/>
                </a:lnTo>
                <a:cubicBezTo>
                  <a:pt x="32818" y="2942"/>
                  <a:pt x="32769" y="2989"/>
                  <a:pt x="32722" y="3053"/>
                </a:cubicBezTo>
                <a:cubicBezTo>
                  <a:pt x="32578" y="2862"/>
                  <a:pt x="32737" y="2879"/>
                  <a:pt x="32865" y="2847"/>
                </a:cubicBezTo>
                <a:close/>
                <a:moveTo>
                  <a:pt x="27777" y="3053"/>
                </a:moveTo>
                <a:cubicBezTo>
                  <a:pt x="27730" y="3133"/>
                  <a:pt x="27681" y="3197"/>
                  <a:pt x="27634" y="3244"/>
                </a:cubicBezTo>
                <a:cubicBezTo>
                  <a:pt x="27491" y="3069"/>
                  <a:pt x="27650" y="3085"/>
                  <a:pt x="27777" y="3053"/>
                </a:cubicBezTo>
                <a:close/>
                <a:moveTo>
                  <a:pt x="18014" y="8952"/>
                </a:moveTo>
                <a:cubicBezTo>
                  <a:pt x="17967" y="9031"/>
                  <a:pt x="17919" y="9095"/>
                  <a:pt x="17872" y="9143"/>
                </a:cubicBezTo>
                <a:cubicBezTo>
                  <a:pt x="17728" y="8968"/>
                  <a:pt x="17887" y="8984"/>
                  <a:pt x="18014" y="8952"/>
                </a:cubicBezTo>
                <a:close/>
                <a:moveTo>
                  <a:pt x="42378" y="9158"/>
                </a:moveTo>
                <a:cubicBezTo>
                  <a:pt x="42440" y="9158"/>
                  <a:pt x="42508" y="9180"/>
                  <a:pt x="42568" y="9180"/>
                </a:cubicBezTo>
                <a:cubicBezTo>
                  <a:pt x="42583" y="9180"/>
                  <a:pt x="42598" y="9178"/>
                  <a:pt x="42612" y="9175"/>
                </a:cubicBezTo>
                <a:lnTo>
                  <a:pt x="42612" y="9175"/>
                </a:lnTo>
                <a:cubicBezTo>
                  <a:pt x="42536" y="9298"/>
                  <a:pt x="42505" y="9347"/>
                  <a:pt x="42436" y="9347"/>
                </a:cubicBezTo>
                <a:cubicBezTo>
                  <a:pt x="42389" y="9347"/>
                  <a:pt x="42323" y="9324"/>
                  <a:pt x="42214" y="9286"/>
                </a:cubicBezTo>
                <a:cubicBezTo>
                  <a:pt x="42251" y="9183"/>
                  <a:pt x="42311" y="9158"/>
                  <a:pt x="42378" y="9158"/>
                </a:cubicBezTo>
                <a:close/>
                <a:moveTo>
                  <a:pt x="47111" y="14040"/>
                </a:moveTo>
                <a:cubicBezTo>
                  <a:pt x="47064" y="14119"/>
                  <a:pt x="47015" y="14183"/>
                  <a:pt x="46968" y="14231"/>
                </a:cubicBezTo>
                <a:cubicBezTo>
                  <a:pt x="46825" y="14055"/>
                  <a:pt x="46984" y="14072"/>
                  <a:pt x="47111" y="14040"/>
                </a:cubicBezTo>
                <a:close/>
                <a:moveTo>
                  <a:pt x="49750" y="14850"/>
                </a:moveTo>
                <a:cubicBezTo>
                  <a:pt x="49703" y="14931"/>
                  <a:pt x="49655" y="14994"/>
                  <a:pt x="49608" y="15041"/>
                </a:cubicBezTo>
                <a:cubicBezTo>
                  <a:pt x="49464" y="14867"/>
                  <a:pt x="49623" y="14882"/>
                  <a:pt x="49750" y="14850"/>
                </a:cubicBezTo>
                <a:close/>
                <a:moveTo>
                  <a:pt x="47111" y="15058"/>
                </a:moveTo>
                <a:cubicBezTo>
                  <a:pt x="47064" y="15137"/>
                  <a:pt x="47015" y="15200"/>
                  <a:pt x="46968" y="15249"/>
                </a:cubicBezTo>
                <a:cubicBezTo>
                  <a:pt x="46825" y="15073"/>
                  <a:pt x="46984" y="15090"/>
                  <a:pt x="47111" y="15058"/>
                </a:cubicBezTo>
                <a:close/>
                <a:moveTo>
                  <a:pt x="41626" y="16680"/>
                </a:moveTo>
                <a:lnTo>
                  <a:pt x="41626" y="16680"/>
                </a:lnTo>
                <a:cubicBezTo>
                  <a:pt x="41562" y="16775"/>
                  <a:pt x="41514" y="16822"/>
                  <a:pt x="41467" y="16886"/>
                </a:cubicBezTo>
                <a:cubicBezTo>
                  <a:pt x="41323" y="16695"/>
                  <a:pt x="41482" y="16711"/>
                  <a:pt x="41626" y="16680"/>
                </a:cubicBezTo>
                <a:close/>
                <a:moveTo>
                  <a:pt x="40796" y="17318"/>
                </a:moveTo>
                <a:cubicBezTo>
                  <a:pt x="40812" y="17323"/>
                  <a:pt x="40911" y="17341"/>
                  <a:pt x="41101" y="17379"/>
                </a:cubicBezTo>
                <a:cubicBezTo>
                  <a:pt x="40878" y="17506"/>
                  <a:pt x="40751" y="17585"/>
                  <a:pt x="40545" y="17697"/>
                </a:cubicBezTo>
                <a:cubicBezTo>
                  <a:pt x="40552" y="17701"/>
                  <a:pt x="40553" y="17703"/>
                  <a:pt x="40546" y="17703"/>
                </a:cubicBezTo>
                <a:cubicBezTo>
                  <a:pt x="40524" y="17703"/>
                  <a:pt x="40425" y="17682"/>
                  <a:pt x="40242" y="17634"/>
                </a:cubicBezTo>
                <a:cubicBezTo>
                  <a:pt x="40463" y="17507"/>
                  <a:pt x="40607" y="17427"/>
                  <a:pt x="40796" y="17318"/>
                </a:cubicBezTo>
                <a:close/>
                <a:moveTo>
                  <a:pt x="2401" y="27269"/>
                </a:moveTo>
                <a:cubicBezTo>
                  <a:pt x="2513" y="27284"/>
                  <a:pt x="2608" y="27300"/>
                  <a:pt x="2704" y="27316"/>
                </a:cubicBezTo>
                <a:cubicBezTo>
                  <a:pt x="2560" y="27682"/>
                  <a:pt x="2274" y="27968"/>
                  <a:pt x="2322" y="28382"/>
                </a:cubicBezTo>
                <a:cubicBezTo>
                  <a:pt x="2195" y="28524"/>
                  <a:pt x="2051" y="28668"/>
                  <a:pt x="1909" y="28810"/>
                </a:cubicBezTo>
                <a:lnTo>
                  <a:pt x="1909" y="29001"/>
                </a:lnTo>
                <a:cubicBezTo>
                  <a:pt x="1750" y="29177"/>
                  <a:pt x="1574" y="29336"/>
                  <a:pt x="1383" y="29526"/>
                </a:cubicBezTo>
                <a:cubicBezTo>
                  <a:pt x="1351" y="29431"/>
                  <a:pt x="1288" y="29319"/>
                  <a:pt x="1320" y="29256"/>
                </a:cubicBezTo>
                <a:cubicBezTo>
                  <a:pt x="1415" y="29097"/>
                  <a:pt x="1463" y="28874"/>
                  <a:pt x="1574" y="28763"/>
                </a:cubicBezTo>
                <a:cubicBezTo>
                  <a:pt x="1781" y="28556"/>
                  <a:pt x="1909" y="28286"/>
                  <a:pt x="2051" y="28047"/>
                </a:cubicBezTo>
                <a:cubicBezTo>
                  <a:pt x="2195" y="27793"/>
                  <a:pt x="2290" y="27538"/>
                  <a:pt x="2401" y="27269"/>
                </a:cubicBezTo>
                <a:close/>
                <a:moveTo>
                  <a:pt x="33549" y="0"/>
                </a:moveTo>
                <a:cubicBezTo>
                  <a:pt x="33405" y="144"/>
                  <a:pt x="33278" y="303"/>
                  <a:pt x="33119" y="430"/>
                </a:cubicBezTo>
                <a:cubicBezTo>
                  <a:pt x="32992" y="557"/>
                  <a:pt x="32896" y="748"/>
                  <a:pt x="32674" y="795"/>
                </a:cubicBezTo>
                <a:cubicBezTo>
                  <a:pt x="32659" y="604"/>
                  <a:pt x="32627" y="414"/>
                  <a:pt x="32595" y="239"/>
                </a:cubicBezTo>
                <a:cubicBezTo>
                  <a:pt x="32500" y="223"/>
                  <a:pt x="32419" y="223"/>
                  <a:pt x="32309" y="208"/>
                </a:cubicBezTo>
                <a:cubicBezTo>
                  <a:pt x="32213" y="350"/>
                  <a:pt x="32086" y="494"/>
                  <a:pt x="31974" y="636"/>
                </a:cubicBezTo>
                <a:cubicBezTo>
                  <a:pt x="31832" y="541"/>
                  <a:pt x="31736" y="462"/>
                  <a:pt x="31641" y="398"/>
                </a:cubicBezTo>
                <a:cubicBezTo>
                  <a:pt x="31402" y="526"/>
                  <a:pt x="31211" y="621"/>
                  <a:pt x="31020" y="716"/>
                </a:cubicBezTo>
                <a:lnTo>
                  <a:pt x="31020" y="986"/>
                </a:lnTo>
                <a:cubicBezTo>
                  <a:pt x="31000" y="983"/>
                  <a:pt x="30979" y="982"/>
                  <a:pt x="30960" y="982"/>
                </a:cubicBezTo>
                <a:cubicBezTo>
                  <a:pt x="30755" y="982"/>
                  <a:pt x="30608" y="1127"/>
                  <a:pt x="30448" y="1272"/>
                </a:cubicBezTo>
                <a:cubicBezTo>
                  <a:pt x="30303" y="1417"/>
                  <a:pt x="30211" y="1628"/>
                  <a:pt x="29896" y="1628"/>
                </a:cubicBezTo>
                <a:cubicBezTo>
                  <a:pt x="29865" y="1628"/>
                  <a:pt x="29832" y="1626"/>
                  <a:pt x="29797" y="1622"/>
                </a:cubicBezTo>
                <a:cubicBezTo>
                  <a:pt x="29574" y="1876"/>
                  <a:pt x="29303" y="2179"/>
                  <a:pt x="29065" y="2433"/>
                </a:cubicBezTo>
                <a:cubicBezTo>
                  <a:pt x="28890" y="2465"/>
                  <a:pt x="28715" y="2433"/>
                  <a:pt x="28635" y="2497"/>
                </a:cubicBezTo>
                <a:cubicBezTo>
                  <a:pt x="28525" y="2640"/>
                  <a:pt x="28349" y="2624"/>
                  <a:pt x="28222" y="2703"/>
                </a:cubicBezTo>
                <a:cubicBezTo>
                  <a:pt x="28048" y="2815"/>
                  <a:pt x="27984" y="3053"/>
                  <a:pt x="27777" y="3053"/>
                </a:cubicBezTo>
                <a:cubicBezTo>
                  <a:pt x="27730" y="3006"/>
                  <a:pt x="27713" y="2910"/>
                  <a:pt x="27681" y="2894"/>
                </a:cubicBezTo>
                <a:cubicBezTo>
                  <a:pt x="27491" y="2879"/>
                  <a:pt x="27300" y="2879"/>
                  <a:pt x="27109" y="2862"/>
                </a:cubicBezTo>
                <a:cubicBezTo>
                  <a:pt x="27077" y="2862"/>
                  <a:pt x="26553" y="3244"/>
                  <a:pt x="26537" y="3260"/>
                </a:cubicBezTo>
                <a:cubicBezTo>
                  <a:pt x="26632" y="3260"/>
                  <a:pt x="26727" y="3276"/>
                  <a:pt x="26696" y="3403"/>
                </a:cubicBezTo>
                <a:cubicBezTo>
                  <a:pt x="26696" y="3435"/>
                  <a:pt x="26585" y="3451"/>
                  <a:pt x="26537" y="3466"/>
                </a:cubicBezTo>
                <a:cubicBezTo>
                  <a:pt x="26551" y="3631"/>
                  <a:pt x="26459" y="3677"/>
                  <a:pt x="26341" y="3677"/>
                </a:cubicBezTo>
                <a:cubicBezTo>
                  <a:pt x="26322" y="3677"/>
                  <a:pt x="26302" y="3676"/>
                  <a:pt x="26282" y="3674"/>
                </a:cubicBezTo>
                <a:cubicBezTo>
                  <a:pt x="26187" y="3657"/>
                  <a:pt x="26108" y="3594"/>
                  <a:pt x="26123" y="3466"/>
                </a:cubicBezTo>
                <a:lnTo>
                  <a:pt x="26123" y="3466"/>
                </a:lnTo>
                <a:cubicBezTo>
                  <a:pt x="26028" y="3530"/>
                  <a:pt x="25917" y="3594"/>
                  <a:pt x="25790" y="3674"/>
                </a:cubicBezTo>
                <a:cubicBezTo>
                  <a:pt x="25758" y="3578"/>
                  <a:pt x="25742" y="3498"/>
                  <a:pt x="25710" y="3419"/>
                </a:cubicBezTo>
                <a:cubicBezTo>
                  <a:pt x="26044" y="3038"/>
                  <a:pt x="26108" y="2942"/>
                  <a:pt x="26044" y="2879"/>
                </a:cubicBezTo>
                <a:lnTo>
                  <a:pt x="25281" y="2879"/>
                </a:lnTo>
                <a:cubicBezTo>
                  <a:pt x="24947" y="3244"/>
                  <a:pt x="24550" y="3657"/>
                  <a:pt x="24168" y="4087"/>
                </a:cubicBezTo>
                <a:cubicBezTo>
                  <a:pt x="24163" y="4092"/>
                  <a:pt x="24154" y="4094"/>
                  <a:pt x="24144" y="4094"/>
                </a:cubicBezTo>
                <a:cubicBezTo>
                  <a:pt x="24124" y="4094"/>
                  <a:pt x="24099" y="4087"/>
                  <a:pt x="24088" y="4087"/>
                </a:cubicBezTo>
                <a:cubicBezTo>
                  <a:pt x="23882" y="4071"/>
                  <a:pt x="23834" y="3896"/>
                  <a:pt x="23897" y="3801"/>
                </a:cubicBezTo>
                <a:cubicBezTo>
                  <a:pt x="24073" y="3578"/>
                  <a:pt x="24152" y="3307"/>
                  <a:pt x="24295" y="3069"/>
                </a:cubicBezTo>
                <a:lnTo>
                  <a:pt x="24009" y="3069"/>
                </a:lnTo>
                <a:cubicBezTo>
                  <a:pt x="23628" y="3387"/>
                  <a:pt x="23310" y="3753"/>
                  <a:pt x="22864" y="4007"/>
                </a:cubicBezTo>
                <a:cubicBezTo>
                  <a:pt x="22483" y="4246"/>
                  <a:pt x="22197" y="4659"/>
                  <a:pt x="21894" y="4946"/>
                </a:cubicBezTo>
                <a:cubicBezTo>
                  <a:pt x="21847" y="5088"/>
                  <a:pt x="21847" y="5215"/>
                  <a:pt x="21783" y="5264"/>
                </a:cubicBezTo>
                <a:cubicBezTo>
                  <a:pt x="20766" y="6296"/>
                  <a:pt x="19731" y="7331"/>
                  <a:pt x="18699" y="8348"/>
                </a:cubicBezTo>
                <a:cubicBezTo>
                  <a:pt x="18693" y="8353"/>
                  <a:pt x="18684" y="8355"/>
                  <a:pt x="18674" y="8355"/>
                </a:cubicBezTo>
                <a:cubicBezTo>
                  <a:pt x="18652" y="8355"/>
                  <a:pt x="18624" y="8348"/>
                  <a:pt x="18603" y="8348"/>
                </a:cubicBezTo>
                <a:cubicBezTo>
                  <a:pt x="18603" y="8491"/>
                  <a:pt x="18540" y="8554"/>
                  <a:pt x="18396" y="8554"/>
                </a:cubicBezTo>
                <a:cubicBezTo>
                  <a:pt x="18396" y="8698"/>
                  <a:pt x="18332" y="8762"/>
                  <a:pt x="18190" y="8762"/>
                </a:cubicBezTo>
                <a:cubicBezTo>
                  <a:pt x="18204" y="8890"/>
                  <a:pt x="18141" y="8955"/>
                  <a:pt x="18046" y="8955"/>
                </a:cubicBezTo>
                <a:cubicBezTo>
                  <a:pt x="18036" y="8955"/>
                  <a:pt x="18025" y="8954"/>
                  <a:pt x="18014" y="8952"/>
                </a:cubicBezTo>
                <a:cubicBezTo>
                  <a:pt x="17983" y="8825"/>
                  <a:pt x="18046" y="8762"/>
                  <a:pt x="18190" y="8762"/>
                </a:cubicBezTo>
                <a:cubicBezTo>
                  <a:pt x="18190" y="8618"/>
                  <a:pt x="18253" y="8554"/>
                  <a:pt x="18396" y="8554"/>
                </a:cubicBezTo>
                <a:cubicBezTo>
                  <a:pt x="18396" y="8412"/>
                  <a:pt x="18460" y="8348"/>
                  <a:pt x="18603" y="8348"/>
                </a:cubicBezTo>
                <a:lnTo>
                  <a:pt x="18603" y="7918"/>
                </a:lnTo>
                <a:cubicBezTo>
                  <a:pt x="18762" y="7791"/>
                  <a:pt x="19000" y="7600"/>
                  <a:pt x="19144" y="7505"/>
                </a:cubicBezTo>
                <a:cubicBezTo>
                  <a:pt x="19223" y="7299"/>
                  <a:pt x="19271" y="7203"/>
                  <a:pt x="19286" y="7155"/>
                </a:cubicBezTo>
                <a:cubicBezTo>
                  <a:pt x="19414" y="7123"/>
                  <a:pt x="19509" y="7108"/>
                  <a:pt x="19589" y="7091"/>
                </a:cubicBezTo>
                <a:cubicBezTo>
                  <a:pt x="19621" y="6964"/>
                  <a:pt x="19636" y="6869"/>
                  <a:pt x="19653" y="6837"/>
                </a:cubicBezTo>
                <a:cubicBezTo>
                  <a:pt x="19875" y="6695"/>
                  <a:pt x="20066" y="6567"/>
                  <a:pt x="20225" y="6455"/>
                </a:cubicBezTo>
                <a:lnTo>
                  <a:pt x="20225" y="6218"/>
                </a:lnTo>
                <a:cubicBezTo>
                  <a:pt x="20448" y="5995"/>
                  <a:pt x="20654" y="5772"/>
                  <a:pt x="20876" y="5582"/>
                </a:cubicBezTo>
                <a:cubicBezTo>
                  <a:pt x="21115" y="5374"/>
                  <a:pt x="21211" y="5105"/>
                  <a:pt x="21385" y="4865"/>
                </a:cubicBezTo>
                <a:cubicBezTo>
                  <a:pt x="21576" y="4628"/>
                  <a:pt x="21815" y="4437"/>
                  <a:pt x="22021" y="4214"/>
                </a:cubicBezTo>
                <a:cubicBezTo>
                  <a:pt x="22244" y="4007"/>
                  <a:pt x="22451" y="3784"/>
                  <a:pt x="22625" y="3610"/>
                </a:cubicBezTo>
                <a:cubicBezTo>
                  <a:pt x="22674" y="3466"/>
                  <a:pt x="22689" y="3356"/>
                  <a:pt x="22752" y="3292"/>
                </a:cubicBezTo>
                <a:cubicBezTo>
                  <a:pt x="23310" y="2720"/>
                  <a:pt x="23897" y="2147"/>
                  <a:pt x="24470" y="1575"/>
                </a:cubicBezTo>
                <a:cubicBezTo>
                  <a:pt x="24709" y="1336"/>
                  <a:pt x="24788" y="1034"/>
                  <a:pt x="24963" y="748"/>
                </a:cubicBezTo>
                <a:cubicBezTo>
                  <a:pt x="24772" y="653"/>
                  <a:pt x="24629" y="589"/>
                  <a:pt x="24501" y="526"/>
                </a:cubicBezTo>
                <a:cubicBezTo>
                  <a:pt x="24501" y="445"/>
                  <a:pt x="24501" y="382"/>
                  <a:pt x="24486" y="318"/>
                </a:cubicBezTo>
                <a:cubicBezTo>
                  <a:pt x="24486" y="286"/>
                  <a:pt x="24454" y="271"/>
                  <a:pt x="24406" y="223"/>
                </a:cubicBezTo>
                <a:cubicBezTo>
                  <a:pt x="24295" y="335"/>
                  <a:pt x="24183" y="462"/>
                  <a:pt x="24056" y="541"/>
                </a:cubicBezTo>
                <a:cubicBezTo>
                  <a:pt x="23914" y="653"/>
                  <a:pt x="23691" y="653"/>
                  <a:pt x="23579" y="812"/>
                </a:cubicBezTo>
                <a:cubicBezTo>
                  <a:pt x="23500" y="748"/>
                  <a:pt x="23437" y="700"/>
                  <a:pt x="23357" y="636"/>
                </a:cubicBezTo>
                <a:cubicBezTo>
                  <a:pt x="23214" y="922"/>
                  <a:pt x="22928" y="763"/>
                  <a:pt x="22674" y="891"/>
                </a:cubicBezTo>
                <a:cubicBezTo>
                  <a:pt x="22801" y="1162"/>
                  <a:pt x="22530" y="1257"/>
                  <a:pt x="22371" y="1416"/>
                </a:cubicBezTo>
                <a:cubicBezTo>
                  <a:pt x="22197" y="1622"/>
                  <a:pt x="21974" y="1798"/>
                  <a:pt x="21815" y="2004"/>
                </a:cubicBezTo>
                <a:cubicBezTo>
                  <a:pt x="21656" y="2211"/>
                  <a:pt x="21402" y="2194"/>
                  <a:pt x="21243" y="2370"/>
                </a:cubicBezTo>
                <a:lnTo>
                  <a:pt x="21243" y="2592"/>
                </a:lnTo>
                <a:cubicBezTo>
                  <a:pt x="21162" y="2608"/>
                  <a:pt x="21067" y="2640"/>
                  <a:pt x="20988" y="2671"/>
                </a:cubicBezTo>
                <a:cubicBezTo>
                  <a:pt x="20670" y="2974"/>
                  <a:pt x="20367" y="3292"/>
                  <a:pt x="20034" y="3642"/>
                </a:cubicBezTo>
                <a:lnTo>
                  <a:pt x="20034" y="3784"/>
                </a:lnTo>
                <a:cubicBezTo>
                  <a:pt x="19890" y="3848"/>
                  <a:pt x="19748" y="3912"/>
                  <a:pt x="19621" y="3975"/>
                </a:cubicBezTo>
                <a:lnTo>
                  <a:pt x="19621" y="4182"/>
                </a:lnTo>
                <a:lnTo>
                  <a:pt x="19318" y="4484"/>
                </a:lnTo>
                <a:lnTo>
                  <a:pt x="19048" y="4484"/>
                </a:lnTo>
                <a:cubicBezTo>
                  <a:pt x="19048" y="4834"/>
                  <a:pt x="18873" y="5088"/>
                  <a:pt x="18491" y="5120"/>
                </a:cubicBezTo>
                <a:cubicBezTo>
                  <a:pt x="18444" y="5120"/>
                  <a:pt x="18412" y="5215"/>
                  <a:pt x="18396" y="5279"/>
                </a:cubicBezTo>
                <a:cubicBezTo>
                  <a:pt x="18381" y="5518"/>
                  <a:pt x="18205" y="5677"/>
                  <a:pt x="18031" y="5692"/>
                </a:cubicBezTo>
                <a:cubicBezTo>
                  <a:pt x="17633" y="5741"/>
                  <a:pt x="17665" y="6106"/>
                  <a:pt x="17490" y="6313"/>
                </a:cubicBezTo>
                <a:cubicBezTo>
                  <a:pt x="17427" y="6313"/>
                  <a:pt x="17363" y="6313"/>
                  <a:pt x="17268" y="6328"/>
                </a:cubicBezTo>
                <a:cubicBezTo>
                  <a:pt x="17124" y="6487"/>
                  <a:pt x="16965" y="6646"/>
                  <a:pt x="16774" y="6837"/>
                </a:cubicBezTo>
                <a:lnTo>
                  <a:pt x="16774" y="7013"/>
                </a:lnTo>
                <a:cubicBezTo>
                  <a:pt x="16441" y="7203"/>
                  <a:pt x="16075" y="7362"/>
                  <a:pt x="15947" y="7776"/>
                </a:cubicBezTo>
                <a:cubicBezTo>
                  <a:pt x="15932" y="7839"/>
                  <a:pt x="15900" y="7886"/>
                  <a:pt x="15869" y="7935"/>
                </a:cubicBezTo>
                <a:cubicBezTo>
                  <a:pt x="15551" y="8253"/>
                  <a:pt x="15264" y="8586"/>
                  <a:pt x="14930" y="8872"/>
                </a:cubicBezTo>
                <a:cubicBezTo>
                  <a:pt x="14565" y="9175"/>
                  <a:pt x="14438" y="9652"/>
                  <a:pt x="14071" y="9953"/>
                </a:cubicBezTo>
                <a:cubicBezTo>
                  <a:pt x="13706" y="10240"/>
                  <a:pt x="13388" y="10606"/>
                  <a:pt x="13054" y="10939"/>
                </a:cubicBezTo>
                <a:cubicBezTo>
                  <a:pt x="12704" y="11305"/>
                  <a:pt x="12322" y="11655"/>
                  <a:pt x="11989" y="12037"/>
                </a:cubicBezTo>
                <a:cubicBezTo>
                  <a:pt x="11671" y="12387"/>
                  <a:pt x="11241" y="12577"/>
                  <a:pt x="10923" y="12895"/>
                </a:cubicBezTo>
                <a:cubicBezTo>
                  <a:pt x="9810" y="13977"/>
                  <a:pt x="8714" y="15090"/>
                  <a:pt x="7616" y="16186"/>
                </a:cubicBezTo>
                <a:lnTo>
                  <a:pt x="7616" y="16345"/>
                </a:lnTo>
                <a:cubicBezTo>
                  <a:pt x="7219" y="16934"/>
                  <a:pt x="6583" y="17235"/>
                  <a:pt x="6297" y="17888"/>
                </a:cubicBezTo>
                <a:cubicBezTo>
                  <a:pt x="6202" y="18158"/>
                  <a:pt x="5899" y="18285"/>
                  <a:pt x="5756" y="18571"/>
                </a:cubicBezTo>
                <a:cubicBezTo>
                  <a:pt x="5629" y="18874"/>
                  <a:pt x="5326" y="19080"/>
                  <a:pt x="5089" y="19319"/>
                </a:cubicBezTo>
                <a:cubicBezTo>
                  <a:pt x="5057" y="19366"/>
                  <a:pt x="4977" y="19430"/>
                  <a:pt x="4977" y="19478"/>
                </a:cubicBezTo>
                <a:cubicBezTo>
                  <a:pt x="5008" y="19796"/>
                  <a:pt x="4580" y="19843"/>
                  <a:pt x="4580" y="20114"/>
                </a:cubicBezTo>
                <a:cubicBezTo>
                  <a:pt x="4563" y="20432"/>
                  <a:pt x="4166" y="20464"/>
                  <a:pt x="4150" y="20765"/>
                </a:cubicBezTo>
                <a:cubicBezTo>
                  <a:pt x="4150" y="21051"/>
                  <a:pt x="3800" y="21115"/>
                  <a:pt x="3721" y="21401"/>
                </a:cubicBezTo>
                <a:cubicBezTo>
                  <a:pt x="3658" y="21624"/>
                  <a:pt x="3403" y="21799"/>
                  <a:pt x="3228" y="22005"/>
                </a:cubicBezTo>
                <a:cubicBezTo>
                  <a:pt x="3100" y="22149"/>
                  <a:pt x="3132" y="22387"/>
                  <a:pt x="2941" y="22499"/>
                </a:cubicBezTo>
                <a:cubicBezTo>
                  <a:pt x="2910" y="22514"/>
                  <a:pt x="2941" y="22626"/>
                  <a:pt x="2941" y="22800"/>
                </a:cubicBezTo>
                <a:cubicBezTo>
                  <a:pt x="2767" y="22944"/>
                  <a:pt x="2545" y="23150"/>
                  <a:pt x="2322" y="23341"/>
                </a:cubicBezTo>
                <a:cubicBezTo>
                  <a:pt x="2290" y="23580"/>
                  <a:pt x="2433" y="23834"/>
                  <a:pt x="2210" y="24025"/>
                </a:cubicBezTo>
                <a:lnTo>
                  <a:pt x="2019" y="24025"/>
                </a:lnTo>
                <a:cubicBezTo>
                  <a:pt x="1765" y="24390"/>
                  <a:pt x="1718" y="24884"/>
                  <a:pt x="1320" y="25122"/>
                </a:cubicBezTo>
                <a:lnTo>
                  <a:pt x="1320" y="26362"/>
                </a:lnTo>
                <a:cubicBezTo>
                  <a:pt x="1447" y="26584"/>
                  <a:pt x="1669" y="26648"/>
                  <a:pt x="1892" y="26728"/>
                </a:cubicBezTo>
                <a:lnTo>
                  <a:pt x="1892" y="27411"/>
                </a:lnTo>
                <a:cubicBezTo>
                  <a:pt x="1527" y="27634"/>
                  <a:pt x="1495" y="28079"/>
                  <a:pt x="1177" y="28350"/>
                </a:cubicBezTo>
                <a:cubicBezTo>
                  <a:pt x="1018" y="28477"/>
                  <a:pt x="1002" y="28747"/>
                  <a:pt x="891" y="28938"/>
                </a:cubicBezTo>
                <a:cubicBezTo>
                  <a:pt x="716" y="29240"/>
                  <a:pt x="605" y="29590"/>
                  <a:pt x="302" y="29796"/>
                </a:cubicBezTo>
                <a:lnTo>
                  <a:pt x="302" y="30209"/>
                </a:lnTo>
                <a:cubicBezTo>
                  <a:pt x="223" y="30290"/>
                  <a:pt x="160" y="30353"/>
                  <a:pt x="80" y="30449"/>
                </a:cubicBezTo>
                <a:cubicBezTo>
                  <a:pt x="143" y="30576"/>
                  <a:pt x="1" y="30767"/>
                  <a:pt x="160" y="30909"/>
                </a:cubicBezTo>
                <a:cubicBezTo>
                  <a:pt x="160" y="30909"/>
                  <a:pt x="668" y="30591"/>
                  <a:pt x="684" y="30591"/>
                </a:cubicBezTo>
                <a:lnTo>
                  <a:pt x="684" y="31036"/>
                </a:lnTo>
                <a:cubicBezTo>
                  <a:pt x="588" y="31148"/>
                  <a:pt x="541" y="31227"/>
                  <a:pt x="478" y="31307"/>
                </a:cubicBezTo>
                <a:lnTo>
                  <a:pt x="478" y="32086"/>
                </a:lnTo>
                <a:cubicBezTo>
                  <a:pt x="398" y="32149"/>
                  <a:pt x="350" y="32198"/>
                  <a:pt x="302" y="32245"/>
                </a:cubicBezTo>
                <a:lnTo>
                  <a:pt x="302" y="32675"/>
                </a:lnTo>
                <a:cubicBezTo>
                  <a:pt x="446" y="32817"/>
                  <a:pt x="620" y="32976"/>
                  <a:pt x="811" y="33152"/>
                </a:cubicBezTo>
                <a:cubicBezTo>
                  <a:pt x="859" y="33103"/>
                  <a:pt x="923" y="33040"/>
                  <a:pt x="1002" y="32976"/>
                </a:cubicBezTo>
                <a:cubicBezTo>
                  <a:pt x="1065" y="33040"/>
                  <a:pt x="1145" y="33103"/>
                  <a:pt x="1209" y="33167"/>
                </a:cubicBezTo>
                <a:cubicBezTo>
                  <a:pt x="1242" y="33171"/>
                  <a:pt x="1276" y="33173"/>
                  <a:pt x="1309" y="33173"/>
                </a:cubicBezTo>
                <a:cubicBezTo>
                  <a:pt x="1407" y="33173"/>
                  <a:pt x="1504" y="33159"/>
                  <a:pt x="1598" y="33159"/>
                </a:cubicBezTo>
                <a:cubicBezTo>
                  <a:pt x="1701" y="33159"/>
                  <a:pt x="1800" y="33176"/>
                  <a:pt x="1892" y="33247"/>
                </a:cubicBezTo>
                <a:cubicBezTo>
                  <a:pt x="1909" y="33406"/>
                  <a:pt x="1940" y="33565"/>
                  <a:pt x="1956" y="33724"/>
                </a:cubicBezTo>
                <a:cubicBezTo>
                  <a:pt x="2068" y="33819"/>
                  <a:pt x="2163" y="33915"/>
                  <a:pt x="2227" y="33978"/>
                </a:cubicBezTo>
                <a:lnTo>
                  <a:pt x="2958" y="33978"/>
                </a:lnTo>
                <a:cubicBezTo>
                  <a:pt x="3337" y="33803"/>
                  <a:pt x="3596" y="33575"/>
                  <a:pt x="3944" y="33575"/>
                </a:cubicBezTo>
                <a:cubicBezTo>
                  <a:pt x="3975" y="33575"/>
                  <a:pt x="4006" y="33576"/>
                  <a:pt x="4039" y="33580"/>
                </a:cubicBezTo>
                <a:cubicBezTo>
                  <a:pt x="4182" y="33453"/>
                  <a:pt x="4325" y="33311"/>
                  <a:pt x="4468" y="33167"/>
                </a:cubicBezTo>
                <a:lnTo>
                  <a:pt x="5820" y="33167"/>
                </a:lnTo>
                <a:cubicBezTo>
                  <a:pt x="5994" y="33088"/>
                  <a:pt x="6106" y="33024"/>
                  <a:pt x="6217" y="32976"/>
                </a:cubicBezTo>
                <a:cubicBezTo>
                  <a:pt x="6408" y="32865"/>
                  <a:pt x="6630" y="32785"/>
                  <a:pt x="6789" y="32658"/>
                </a:cubicBezTo>
                <a:cubicBezTo>
                  <a:pt x="6980" y="32516"/>
                  <a:pt x="7139" y="32325"/>
                  <a:pt x="7298" y="32166"/>
                </a:cubicBezTo>
                <a:cubicBezTo>
                  <a:pt x="7319" y="32169"/>
                  <a:pt x="7339" y="32170"/>
                  <a:pt x="7358" y="32170"/>
                </a:cubicBezTo>
                <a:cubicBezTo>
                  <a:pt x="7643" y="32170"/>
                  <a:pt x="7725" y="31857"/>
                  <a:pt x="7934" y="31768"/>
                </a:cubicBezTo>
                <a:lnTo>
                  <a:pt x="8220" y="32054"/>
                </a:lnTo>
                <a:cubicBezTo>
                  <a:pt x="8157" y="32134"/>
                  <a:pt x="8093" y="32198"/>
                  <a:pt x="8014" y="32276"/>
                </a:cubicBezTo>
                <a:cubicBezTo>
                  <a:pt x="8061" y="32435"/>
                  <a:pt x="7950" y="32611"/>
                  <a:pt x="8125" y="32770"/>
                </a:cubicBezTo>
                <a:lnTo>
                  <a:pt x="9015" y="32770"/>
                </a:lnTo>
                <a:cubicBezTo>
                  <a:pt x="9079" y="32770"/>
                  <a:pt x="9142" y="32738"/>
                  <a:pt x="9191" y="32706"/>
                </a:cubicBezTo>
                <a:lnTo>
                  <a:pt x="9350" y="32547"/>
                </a:lnTo>
                <a:cubicBezTo>
                  <a:pt x="9397" y="32643"/>
                  <a:pt x="9429" y="32722"/>
                  <a:pt x="9460" y="32785"/>
                </a:cubicBezTo>
                <a:cubicBezTo>
                  <a:pt x="9397" y="32993"/>
                  <a:pt x="9095" y="33088"/>
                  <a:pt x="9286" y="33326"/>
                </a:cubicBezTo>
                <a:cubicBezTo>
                  <a:pt x="9375" y="33392"/>
                  <a:pt x="9457" y="33417"/>
                  <a:pt x="9534" y="33417"/>
                </a:cubicBezTo>
                <a:cubicBezTo>
                  <a:pt x="9773" y="33417"/>
                  <a:pt x="9968" y="33176"/>
                  <a:pt x="10208" y="33152"/>
                </a:cubicBezTo>
                <a:cubicBezTo>
                  <a:pt x="10510" y="33135"/>
                  <a:pt x="10764" y="32912"/>
                  <a:pt x="11050" y="32770"/>
                </a:cubicBezTo>
                <a:lnTo>
                  <a:pt x="11703" y="32770"/>
                </a:lnTo>
                <a:cubicBezTo>
                  <a:pt x="12004" y="32611"/>
                  <a:pt x="12243" y="32467"/>
                  <a:pt x="12513" y="32372"/>
                </a:cubicBezTo>
                <a:cubicBezTo>
                  <a:pt x="12848" y="32245"/>
                  <a:pt x="12958" y="31880"/>
                  <a:pt x="13293" y="31736"/>
                </a:cubicBezTo>
                <a:cubicBezTo>
                  <a:pt x="13356" y="31768"/>
                  <a:pt x="13435" y="31799"/>
                  <a:pt x="13515" y="31848"/>
                </a:cubicBezTo>
                <a:lnTo>
                  <a:pt x="13325" y="32039"/>
                </a:lnTo>
                <a:lnTo>
                  <a:pt x="13325" y="32865"/>
                </a:lnTo>
                <a:cubicBezTo>
                  <a:pt x="13038" y="33056"/>
                  <a:pt x="13102" y="33294"/>
                  <a:pt x="13149" y="33517"/>
                </a:cubicBezTo>
                <a:cubicBezTo>
                  <a:pt x="13244" y="33612"/>
                  <a:pt x="13340" y="33707"/>
                  <a:pt x="13435" y="33788"/>
                </a:cubicBezTo>
                <a:lnTo>
                  <a:pt x="13992" y="33788"/>
                </a:lnTo>
                <a:cubicBezTo>
                  <a:pt x="14135" y="33883"/>
                  <a:pt x="14247" y="33962"/>
                  <a:pt x="14326" y="34010"/>
                </a:cubicBezTo>
                <a:cubicBezTo>
                  <a:pt x="14469" y="33930"/>
                  <a:pt x="14565" y="33866"/>
                  <a:pt x="14660" y="33803"/>
                </a:cubicBezTo>
                <a:cubicBezTo>
                  <a:pt x="14771" y="33915"/>
                  <a:pt x="14851" y="34010"/>
                  <a:pt x="14930" y="34106"/>
                </a:cubicBezTo>
                <a:lnTo>
                  <a:pt x="14756" y="34280"/>
                </a:lnTo>
                <a:cubicBezTo>
                  <a:pt x="14803" y="34343"/>
                  <a:pt x="14883" y="34407"/>
                  <a:pt x="14915" y="34471"/>
                </a:cubicBezTo>
                <a:cubicBezTo>
                  <a:pt x="14962" y="34598"/>
                  <a:pt x="14930" y="34742"/>
                  <a:pt x="15057" y="34820"/>
                </a:cubicBezTo>
                <a:cubicBezTo>
                  <a:pt x="15137" y="34884"/>
                  <a:pt x="15201" y="34948"/>
                  <a:pt x="15280" y="35011"/>
                </a:cubicBezTo>
                <a:cubicBezTo>
                  <a:pt x="15343" y="35048"/>
                  <a:pt x="15399" y="35063"/>
                  <a:pt x="15450" y="35063"/>
                </a:cubicBezTo>
                <a:cubicBezTo>
                  <a:pt x="15642" y="35063"/>
                  <a:pt x="15766" y="34849"/>
                  <a:pt x="15979" y="34773"/>
                </a:cubicBezTo>
                <a:lnTo>
                  <a:pt x="16488" y="34773"/>
                </a:lnTo>
                <a:lnTo>
                  <a:pt x="16870" y="34392"/>
                </a:lnTo>
                <a:lnTo>
                  <a:pt x="17077" y="34598"/>
                </a:lnTo>
                <a:cubicBezTo>
                  <a:pt x="17331" y="34233"/>
                  <a:pt x="17824" y="34153"/>
                  <a:pt x="18078" y="33788"/>
                </a:cubicBezTo>
                <a:cubicBezTo>
                  <a:pt x="18237" y="34025"/>
                  <a:pt x="18571" y="33962"/>
                  <a:pt x="18714" y="34184"/>
                </a:cubicBezTo>
                <a:lnTo>
                  <a:pt x="19589" y="34184"/>
                </a:lnTo>
                <a:lnTo>
                  <a:pt x="20988" y="32785"/>
                </a:lnTo>
                <a:cubicBezTo>
                  <a:pt x="21067" y="32753"/>
                  <a:pt x="21162" y="32722"/>
                  <a:pt x="21243" y="32690"/>
                </a:cubicBezTo>
                <a:lnTo>
                  <a:pt x="21243" y="32467"/>
                </a:lnTo>
                <a:lnTo>
                  <a:pt x="21321" y="32547"/>
                </a:lnTo>
                <a:cubicBezTo>
                  <a:pt x="21402" y="32404"/>
                  <a:pt x="21480" y="32245"/>
                  <a:pt x="21529" y="32134"/>
                </a:cubicBezTo>
                <a:cubicBezTo>
                  <a:pt x="21578" y="32148"/>
                  <a:pt x="21626" y="32152"/>
                  <a:pt x="21673" y="32152"/>
                </a:cubicBezTo>
                <a:cubicBezTo>
                  <a:pt x="21732" y="32152"/>
                  <a:pt x="21788" y="32146"/>
                  <a:pt x="21838" y="32146"/>
                </a:cubicBezTo>
                <a:cubicBezTo>
                  <a:pt x="21927" y="32146"/>
                  <a:pt x="21998" y="32166"/>
                  <a:pt x="22038" y="32276"/>
                </a:cubicBezTo>
                <a:cubicBezTo>
                  <a:pt x="21830" y="32563"/>
                  <a:pt x="21830" y="32563"/>
                  <a:pt x="21957" y="32976"/>
                </a:cubicBezTo>
                <a:lnTo>
                  <a:pt x="23182" y="32976"/>
                </a:lnTo>
                <a:cubicBezTo>
                  <a:pt x="23198" y="32976"/>
                  <a:pt x="23229" y="33024"/>
                  <a:pt x="23246" y="33040"/>
                </a:cubicBezTo>
                <a:cubicBezTo>
                  <a:pt x="23182" y="33167"/>
                  <a:pt x="23102" y="33294"/>
                  <a:pt x="23039" y="33421"/>
                </a:cubicBezTo>
                <a:cubicBezTo>
                  <a:pt x="23134" y="33533"/>
                  <a:pt x="23198" y="33612"/>
                  <a:pt x="23293" y="33707"/>
                </a:cubicBezTo>
                <a:cubicBezTo>
                  <a:pt x="22943" y="33835"/>
                  <a:pt x="22928" y="34216"/>
                  <a:pt x="22721" y="34455"/>
                </a:cubicBezTo>
                <a:cubicBezTo>
                  <a:pt x="22705" y="34471"/>
                  <a:pt x="22752" y="34551"/>
                  <a:pt x="22769" y="34598"/>
                </a:cubicBezTo>
                <a:lnTo>
                  <a:pt x="23070" y="34598"/>
                </a:lnTo>
                <a:cubicBezTo>
                  <a:pt x="23070" y="34455"/>
                  <a:pt x="23134" y="34392"/>
                  <a:pt x="23278" y="34392"/>
                </a:cubicBezTo>
                <a:cubicBezTo>
                  <a:pt x="23278" y="34248"/>
                  <a:pt x="23341" y="34184"/>
                  <a:pt x="23484" y="34184"/>
                </a:cubicBezTo>
                <a:cubicBezTo>
                  <a:pt x="23484" y="34068"/>
                  <a:pt x="23537" y="33992"/>
                  <a:pt x="23657" y="33992"/>
                </a:cubicBezTo>
                <a:cubicBezTo>
                  <a:pt x="23668" y="33992"/>
                  <a:pt x="23679" y="33992"/>
                  <a:pt x="23691" y="33994"/>
                </a:cubicBezTo>
                <a:lnTo>
                  <a:pt x="23691" y="33692"/>
                </a:lnTo>
                <a:cubicBezTo>
                  <a:pt x="23826" y="33570"/>
                  <a:pt x="23915" y="33369"/>
                  <a:pt x="24104" y="33369"/>
                </a:cubicBezTo>
                <a:cubicBezTo>
                  <a:pt x="24138" y="33369"/>
                  <a:pt x="24174" y="33375"/>
                  <a:pt x="24215" y="33389"/>
                </a:cubicBezTo>
                <a:cubicBezTo>
                  <a:pt x="24295" y="33517"/>
                  <a:pt x="24295" y="33517"/>
                  <a:pt x="23691" y="33994"/>
                </a:cubicBezTo>
                <a:cubicBezTo>
                  <a:pt x="23691" y="34110"/>
                  <a:pt x="23638" y="34187"/>
                  <a:pt x="23520" y="34187"/>
                </a:cubicBezTo>
                <a:cubicBezTo>
                  <a:pt x="23508" y="34187"/>
                  <a:pt x="23496" y="34186"/>
                  <a:pt x="23484" y="34184"/>
                </a:cubicBezTo>
                <a:cubicBezTo>
                  <a:pt x="23484" y="34316"/>
                  <a:pt x="23430" y="34394"/>
                  <a:pt x="23311" y="34394"/>
                </a:cubicBezTo>
                <a:cubicBezTo>
                  <a:pt x="23301" y="34394"/>
                  <a:pt x="23289" y="34393"/>
                  <a:pt x="23278" y="34392"/>
                </a:cubicBezTo>
                <a:cubicBezTo>
                  <a:pt x="23278" y="34534"/>
                  <a:pt x="23214" y="34598"/>
                  <a:pt x="23070" y="34598"/>
                </a:cubicBezTo>
                <a:cubicBezTo>
                  <a:pt x="23102" y="34773"/>
                  <a:pt x="22928" y="34805"/>
                  <a:pt x="22864" y="34948"/>
                </a:cubicBezTo>
                <a:lnTo>
                  <a:pt x="22864" y="35314"/>
                </a:lnTo>
                <a:cubicBezTo>
                  <a:pt x="22721" y="35456"/>
                  <a:pt x="22530" y="35600"/>
                  <a:pt x="22769" y="35823"/>
                </a:cubicBezTo>
                <a:lnTo>
                  <a:pt x="23261" y="35823"/>
                </a:lnTo>
                <a:cubicBezTo>
                  <a:pt x="23405" y="35997"/>
                  <a:pt x="23596" y="36236"/>
                  <a:pt x="23691" y="36347"/>
                </a:cubicBezTo>
                <a:cubicBezTo>
                  <a:pt x="23775" y="36389"/>
                  <a:pt x="23841" y="36405"/>
                  <a:pt x="23898" y="36405"/>
                </a:cubicBezTo>
                <a:cubicBezTo>
                  <a:pt x="24079" y="36405"/>
                  <a:pt x="24164" y="36240"/>
                  <a:pt x="24406" y="36204"/>
                </a:cubicBezTo>
                <a:lnTo>
                  <a:pt x="24819" y="36204"/>
                </a:lnTo>
                <a:cubicBezTo>
                  <a:pt x="24883" y="36141"/>
                  <a:pt x="24931" y="36092"/>
                  <a:pt x="25027" y="36013"/>
                </a:cubicBezTo>
                <a:lnTo>
                  <a:pt x="26044" y="36013"/>
                </a:lnTo>
                <a:cubicBezTo>
                  <a:pt x="26091" y="35950"/>
                  <a:pt x="26123" y="35918"/>
                  <a:pt x="26140" y="35902"/>
                </a:cubicBezTo>
                <a:cubicBezTo>
                  <a:pt x="26299" y="35791"/>
                  <a:pt x="26537" y="35823"/>
                  <a:pt x="26632" y="35615"/>
                </a:cubicBezTo>
                <a:cubicBezTo>
                  <a:pt x="26663" y="35623"/>
                  <a:pt x="26691" y="35627"/>
                  <a:pt x="26718" y="35627"/>
                </a:cubicBezTo>
                <a:cubicBezTo>
                  <a:pt x="26910" y="35627"/>
                  <a:pt x="26999" y="35441"/>
                  <a:pt x="27125" y="35329"/>
                </a:cubicBezTo>
                <a:cubicBezTo>
                  <a:pt x="27284" y="35170"/>
                  <a:pt x="27554" y="35187"/>
                  <a:pt x="27698" y="34979"/>
                </a:cubicBezTo>
                <a:cubicBezTo>
                  <a:pt x="27809" y="34805"/>
                  <a:pt x="27968" y="34678"/>
                  <a:pt x="28111" y="34534"/>
                </a:cubicBezTo>
                <a:cubicBezTo>
                  <a:pt x="28572" y="34089"/>
                  <a:pt x="29033" y="33629"/>
                  <a:pt x="29479" y="33183"/>
                </a:cubicBezTo>
                <a:lnTo>
                  <a:pt x="29685" y="33183"/>
                </a:lnTo>
                <a:cubicBezTo>
                  <a:pt x="30083" y="32770"/>
                  <a:pt x="30496" y="32357"/>
                  <a:pt x="30893" y="31958"/>
                </a:cubicBezTo>
                <a:lnTo>
                  <a:pt x="31132" y="31958"/>
                </a:lnTo>
                <a:cubicBezTo>
                  <a:pt x="31259" y="31816"/>
                  <a:pt x="31402" y="31672"/>
                  <a:pt x="31546" y="31530"/>
                </a:cubicBezTo>
                <a:cubicBezTo>
                  <a:pt x="31705" y="31354"/>
                  <a:pt x="31864" y="31195"/>
                  <a:pt x="32038" y="31021"/>
                </a:cubicBezTo>
                <a:cubicBezTo>
                  <a:pt x="32182" y="30894"/>
                  <a:pt x="32388" y="30894"/>
                  <a:pt x="32531" y="30750"/>
                </a:cubicBezTo>
                <a:cubicBezTo>
                  <a:pt x="33263" y="30067"/>
                  <a:pt x="33867" y="29240"/>
                  <a:pt x="34741" y="28715"/>
                </a:cubicBezTo>
                <a:cubicBezTo>
                  <a:pt x="34932" y="28604"/>
                  <a:pt x="35075" y="28397"/>
                  <a:pt x="35250" y="28223"/>
                </a:cubicBezTo>
                <a:cubicBezTo>
                  <a:pt x="35440" y="28032"/>
                  <a:pt x="35616" y="27825"/>
                  <a:pt x="35822" y="27650"/>
                </a:cubicBezTo>
                <a:cubicBezTo>
                  <a:pt x="35997" y="27523"/>
                  <a:pt x="36204" y="27428"/>
                  <a:pt x="36379" y="27284"/>
                </a:cubicBezTo>
                <a:cubicBezTo>
                  <a:pt x="36585" y="27125"/>
                  <a:pt x="36744" y="26902"/>
                  <a:pt x="36951" y="26728"/>
                </a:cubicBezTo>
                <a:cubicBezTo>
                  <a:pt x="37174" y="26537"/>
                  <a:pt x="37444" y="26410"/>
                  <a:pt x="37651" y="26219"/>
                </a:cubicBezTo>
                <a:cubicBezTo>
                  <a:pt x="37857" y="26044"/>
                  <a:pt x="38048" y="25901"/>
                  <a:pt x="38287" y="25774"/>
                </a:cubicBezTo>
                <a:cubicBezTo>
                  <a:pt x="38573" y="25630"/>
                  <a:pt x="38732" y="25344"/>
                  <a:pt x="39065" y="25185"/>
                </a:cubicBezTo>
                <a:cubicBezTo>
                  <a:pt x="39383" y="25043"/>
                  <a:pt x="39591" y="24693"/>
                  <a:pt x="39860" y="24422"/>
                </a:cubicBezTo>
                <a:cubicBezTo>
                  <a:pt x="39903" y="24422"/>
                  <a:pt x="39967" y="24436"/>
                  <a:pt x="40009" y="24436"/>
                </a:cubicBezTo>
                <a:cubicBezTo>
                  <a:pt x="40030" y="24436"/>
                  <a:pt x="40046" y="24433"/>
                  <a:pt x="40051" y="24422"/>
                </a:cubicBezTo>
                <a:cubicBezTo>
                  <a:pt x="40418" y="23930"/>
                  <a:pt x="41037" y="23754"/>
                  <a:pt x="41419" y="23277"/>
                </a:cubicBezTo>
                <a:cubicBezTo>
                  <a:pt x="41673" y="23214"/>
                  <a:pt x="41880" y="23055"/>
                  <a:pt x="42055" y="22849"/>
                </a:cubicBezTo>
                <a:cubicBezTo>
                  <a:pt x="42086" y="22817"/>
                  <a:pt x="42167" y="22817"/>
                  <a:pt x="42230" y="22800"/>
                </a:cubicBezTo>
                <a:cubicBezTo>
                  <a:pt x="42500" y="22705"/>
                  <a:pt x="42612" y="22340"/>
                  <a:pt x="42962" y="22340"/>
                </a:cubicBezTo>
                <a:cubicBezTo>
                  <a:pt x="43009" y="22340"/>
                  <a:pt x="43057" y="22244"/>
                  <a:pt x="43104" y="22196"/>
                </a:cubicBezTo>
                <a:cubicBezTo>
                  <a:pt x="43375" y="21926"/>
                  <a:pt x="43645" y="21655"/>
                  <a:pt x="44011" y="21465"/>
                </a:cubicBezTo>
                <a:cubicBezTo>
                  <a:pt x="44297" y="21337"/>
                  <a:pt x="44471" y="21051"/>
                  <a:pt x="44789" y="20892"/>
                </a:cubicBezTo>
                <a:cubicBezTo>
                  <a:pt x="45092" y="20733"/>
                  <a:pt x="45315" y="20432"/>
                  <a:pt x="45633" y="20241"/>
                </a:cubicBezTo>
                <a:cubicBezTo>
                  <a:pt x="45951" y="20066"/>
                  <a:pt x="46205" y="19764"/>
                  <a:pt x="46428" y="19478"/>
                </a:cubicBezTo>
                <a:cubicBezTo>
                  <a:pt x="46666" y="19175"/>
                  <a:pt x="47032" y="19112"/>
                  <a:pt x="47302" y="18842"/>
                </a:cubicBezTo>
                <a:cubicBezTo>
                  <a:pt x="47731" y="18397"/>
                  <a:pt x="48096" y="17856"/>
                  <a:pt x="48701" y="17617"/>
                </a:cubicBezTo>
                <a:lnTo>
                  <a:pt x="50736" y="15582"/>
                </a:lnTo>
                <a:cubicBezTo>
                  <a:pt x="50752" y="15359"/>
                  <a:pt x="50704" y="15264"/>
                  <a:pt x="50530" y="15264"/>
                </a:cubicBezTo>
                <a:cubicBezTo>
                  <a:pt x="50520" y="15265"/>
                  <a:pt x="50510" y="15265"/>
                  <a:pt x="50501" y="15265"/>
                </a:cubicBezTo>
                <a:cubicBezTo>
                  <a:pt x="50324" y="15265"/>
                  <a:pt x="50339" y="15114"/>
                  <a:pt x="50339" y="14978"/>
                </a:cubicBezTo>
                <a:cubicBezTo>
                  <a:pt x="50466" y="14835"/>
                  <a:pt x="50609" y="14691"/>
                  <a:pt x="50736" y="14549"/>
                </a:cubicBezTo>
                <a:cubicBezTo>
                  <a:pt x="50672" y="14470"/>
                  <a:pt x="50593" y="14454"/>
                  <a:pt x="50511" y="14454"/>
                </a:cubicBezTo>
                <a:cubicBezTo>
                  <a:pt x="50457" y="14454"/>
                  <a:pt x="50402" y="14461"/>
                  <a:pt x="50350" y="14461"/>
                </a:cubicBezTo>
                <a:cubicBezTo>
                  <a:pt x="50324" y="14461"/>
                  <a:pt x="50299" y="14459"/>
                  <a:pt x="50275" y="14454"/>
                </a:cubicBezTo>
                <a:cubicBezTo>
                  <a:pt x="50053" y="14549"/>
                  <a:pt x="49989" y="14835"/>
                  <a:pt x="49750" y="14850"/>
                </a:cubicBezTo>
                <a:cubicBezTo>
                  <a:pt x="49703" y="14740"/>
                  <a:pt x="49782" y="14596"/>
                  <a:pt x="49639" y="14469"/>
                </a:cubicBezTo>
                <a:cubicBezTo>
                  <a:pt x="49576" y="14517"/>
                  <a:pt x="49512" y="14581"/>
                  <a:pt x="49432" y="14644"/>
                </a:cubicBezTo>
                <a:lnTo>
                  <a:pt x="48717" y="14644"/>
                </a:lnTo>
                <a:cubicBezTo>
                  <a:pt x="48828" y="14422"/>
                  <a:pt x="48908" y="14246"/>
                  <a:pt x="49003" y="14072"/>
                </a:cubicBezTo>
                <a:cubicBezTo>
                  <a:pt x="49099" y="14055"/>
                  <a:pt x="49194" y="14024"/>
                  <a:pt x="49321" y="14008"/>
                </a:cubicBezTo>
                <a:cubicBezTo>
                  <a:pt x="49321" y="13865"/>
                  <a:pt x="49337" y="13737"/>
                  <a:pt x="49321" y="13610"/>
                </a:cubicBezTo>
                <a:cubicBezTo>
                  <a:pt x="49307" y="13448"/>
                  <a:pt x="49202" y="13436"/>
                  <a:pt x="49072" y="13436"/>
                </a:cubicBezTo>
                <a:cubicBezTo>
                  <a:pt x="49050" y="13436"/>
                  <a:pt x="49027" y="13436"/>
                  <a:pt x="49003" y="13436"/>
                </a:cubicBezTo>
                <a:cubicBezTo>
                  <a:pt x="48478" y="13977"/>
                  <a:pt x="47938" y="14532"/>
                  <a:pt x="47413" y="15073"/>
                </a:cubicBezTo>
                <a:cubicBezTo>
                  <a:pt x="47286" y="15073"/>
                  <a:pt x="47191" y="15073"/>
                  <a:pt x="47111" y="15058"/>
                </a:cubicBezTo>
                <a:cubicBezTo>
                  <a:pt x="47111" y="14787"/>
                  <a:pt x="47461" y="14740"/>
                  <a:pt x="47492" y="14422"/>
                </a:cubicBezTo>
                <a:cubicBezTo>
                  <a:pt x="47429" y="14310"/>
                  <a:pt x="47365" y="14183"/>
                  <a:pt x="47286" y="14055"/>
                </a:cubicBezTo>
                <a:cubicBezTo>
                  <a:pt x="47223" y="14055"/>
                  <a:pt x="47143" y="14055"/>
                  <a:pt x="47111" y="14040"/>
                </a:cubicBezTo>
                <a:cubicBezTo>
                  <a:pt x="47079" y="13913"/>
                  <a:pt x="47143" y="13849"/>
                  <a:pt x="47286" y="13849"/>
                </a:cubicBezTo>
                <a:cubicBezTo>
                  <a:pt x="47286" y="13706"/>
                  <a:pt x="47350" y="13642"/>
                  <a:pt x="47492" y="13642"/>
                </a:cubicBezTo>
                <a:cubicBezTo>
                  <a:pt x="47461" y="13515"/>
                  <a:pt x="47556" y="13372"/>
                  <a:pt x="47429" y="13277"/>
                </a:cubicBezTo>
                <a:cubicBezTo>
                  <a:pt x="47365" y="13260"/>
                  <a:pt x="47302" y="13245"/>
                  <a:pt x="47174" y="13229"/>
                </a:cubicBezTo>
                <a:cubicBezTo>
                  <a:pt x="46936" y="13515"/>
                  <a:pt x="46602" y="13754"/>
                  <a:pt x="46252" y="13992"/>
                </a:cubicBezTo>
                <a:cubicBezTo>
                  <a:pt x="45919" y="14214"/>
                  <a:pt x="45648" y="14564"/>
                  <a:pt x="45346" y="14882"/>
                </a:cubicBezTo>
                <a:cubicBezTo>
                  <a:pt x="45203" y="14708"/>
                  <a:pt x="45283" y="14532"/>
                  <a:pt x="45251" y="14342"/>
                </a:cubicBezTo>
                <a:cubicBezTo>
                  <a:pt x="45378" y="14231"/>
                  <a:pt x="45537" y="14087"/>
                  <a:pt x="45664" y="13992"/>
                </a:cubicBezTo>
                <a:lnTo>
                  <a:pt x="45664" y="13642"/>
                </a:lnTo>
                <a:cubicBezTo>
                  <a:pt x="45553" y="13706"/>
                  <a:pt x="45442" y="13769"/>
                  <a:pt x="45283" y="13865"/>
                </a:cubicBezTo>
                <a:cubicBezTo>
                  <a:pt x="45276" y="13866"/>
                  <a:pt x="45269" y="13867"/>
                  <a:pt x="45261" y="13867"/>
                </a:cubicBezTo>
                <a:cubicBezTo>
                  <a:pt x="45213" y="13867"/>
                  <a:pt x="45145" y="13846"/>
                  <a:pt x="45071" y="13846"/>
                </a:cubicBezTo>
                <a:cubicBezTo>
                  <a:pt x="45009" y="13846"/>
                  <a:pt x="44944" y="13860"/>
                  <a:pt x="44885" y="13913"/>
                </a:cubicBezTo>
                <a:cubicBezTo>
                  <a:pt x="44853" y="14024"/>
                  <a:pt x="44806" y="14136"/>
                  <a:pt x="44774" y="14246"/>
                </a:cubicBezTo>
                <a:lnTo>
                  <a:pt x="44520" y="14246"/>
                </a:lnTo>
                <a:cubicBezTo>
                  <a:pt x="44329" y="14454"/>
                  <a:pt x="44138" y="14676"/>
                  <a:pt x="43963" y="14867"/>
                </a:cubicBezTo>
                <a:lnTo>
                  <a:pt x="43629" y="14867"/>
                </a:lnTo>
                <a:cubicBezTo>
                  <a:pt x="43629" y="14899"/>
                  <a:pt x="43645" y="14946"/>
                  <a:pt x="43629" y="14962"/>
                </a:cubicBezTo>
                <a:lnTo>
                  <a:pt x="42309" y="16281"/>
                </a:lnTo>
                <a:lnTo>
                  <a:pt x="41991" y="16281"/>
                </a:lnTo>
                <a:lnTo>
                  <a:pt x="41991" y="16695"/>
                </a:lnTo>
                <a:cubicBezTo>
                  <a:pt x="41832" y="16695"/>
                  <a:pt x="41705" y="16695"/>
                  <a:pt x="41626" y="16680"/>
                </a:cubicBezTo>
                <a:cubicBezTo>
                  <a:pt x="41641" y="16472"/>
                  <a:pt x="41768" y="16345"/>
                  <a:pt x="41991" y="16281"/>
                </a:cubicBezTo>
                <a:cubicBezTo>
                  <a:pt x="41991" y="16250"/>
                  <a:pt x="41976" y="16203"/>
                  <a:pt x="41991" y="16186"/>
                </a:cubicBezTo>
                <a:lnTo>
                  <a:pt x="43311" y="14867"/>
                </a:lnTo>
                <a:lnTo>
                  <a:pt x="43629" y="14867"/>
                </a:lnTo>
                <a:cubicBezTo>
                  <a:pt x="43772" y="14581"/>
                  <a:pt x="43867" y="14263"/>
                  <a:pt x="44122" y="14055"/>
                </a:cubicBezTo>
                <a:cubicBezTo>
                  <a:pt x="44281" y="14055"/>
                  <a:pt x="44440" y="14040"/>
                  <a:pt x="44599" y="14040"/>
                </a:cubicBezTo>
                <a:cubicBezTo>
                  <a:pt x="44615" y="13627"/>
                  <a:pt x="44789" y="13341"/>
                  <a:pt x="44948" y="13038"/>
                </a:cubicBezTo>
                <a:lnTo>
                  <a:pt x="45156" y="13038"/>
                </a:lnTo>
                <a:cubicBezTo>
                  <a:pt x="45330" y="12911"/>
                  <a:pt x="45219" y="12656"/>
                  <a:pt x="45425" y="12529"/>
                </a:cubicBezTo>
                <a:cubicBezTo>
                  <a:pt x="45601" y="12434"/>
                  <a:pt x="45728" y="12275"/>
                  <a:pt x="45855" y="12116"/>
                </a:cubicBezTo>
                <a:cubicBezTo>
                  <a:pt x="45998" y="11941"/>
                  <a:pt x="46220" y="11846"/>
                  <a:pt x="46284" y="11575"/>
                </a:cubicBezTo>
                <a:cubicBezTo>
                  <a:pt x="46332" y="11416"/>
                  <a:pt x="46523" y="11274"/>
                  <a:pt x="46650" y="11130"/>
                </a:cubicBezTo>
                <a:lnTo>
                  <a:pt x="47079" y="10701"/>
                </a:lnTo>
                <a:lnTo>
                  <a:pt x="47079" y="10494"/>
                </a:lnTo>
                <a:lnTo>
                  <a:pt x="47286" y="10288"/>
                </a:lnTo>
                <a:lnTo>
                  <a:pt x="47286" y="9985"/>
                </a:lnTo>
                <a:cubicBezTo>
                  <a:pt x="47047" y="9906"/>
                  <a:pt x="46873" y="9779"/>
                  <a:pt x="46888" y="9398"/>
                </a:cubicBezTo>
                <a:cubicBezTo>
                  <a:pt x="46984" y="9317"/>
                  <a:pt x="47143" y="9207"/>
                  <a:pt x="47286" y="9063"/>
                </a:cubicBezTo>
                <a:cubicBezTo>
                  <a:pt x="47318" y="9016"/>
                  <a:pt x="47254" y="8872"/>
                  <a:pt x="47238" y="8777"/>
                </a:cubicBezTo>
                <a:cubicBezTo>
                  <a:pt x="47143" y="8777"/>
                  <a:pt x="47057" y="8751"/>
                  <a:pt x="46986" y="8751"/>
                </a:cubicBezTo>
                <a:cubicBezTo>
                  <a:pt x="46962" y="8751"/>
                  <a:pt x="46940" y="8754"/>
                  <a:pt x="46920" y="8762"/>
                </a:cubicBezTo>
                <a:cubicBezTo>
                  <a:pt x="46634" y="8889"/>
                  <a:pt x="46364" y="9031"/>
                  <a:pt x="46078" y="9175"/>
                </a:cubicBezTo>
                <a:lnTo>
                  <a:pt x="45569" y="9175"/>
                </a:lnTo>
                <a:cubicBezTo>
                  <a:pt x="45505" y="9239"/>
                  <a:pt x="45425" y="9302"/>
                  <a:pt x="45330" y="9381"/>
                </a:cubicBezTo>
                <a:cubicBezTo>
                  <a:pt x="45301" y="9366"/>
                  <a:pt x="45269" y="9362"/>
                  <a:pt x="45235" y="9362"/>
                </a:cubicBezTo>
                <a:cubicBezTo>
                  <a:pt x="45182" y="9362"/>
                  <a:pt x="45125" y="9373"/>
                  <a:pt x="45068" y="9373"/>
                </a:cubicBezTo>
                <a:cubicBezTo>
                  <a:pt x="45005" y="9373"/>
                  <a:pt x="44943" y="9359"/>
                  <a:pt x="44885" y="9302"/>
                </a:cubicBezTo>
                <a:lnTo>
                  <a:pt x="44838" y="9111"/>
                </a:lnTo>
                <a:cubicBezTo>
                  <a:pt x="45060" y="8745"/>
                  <a:pt x="45489" y="8554"/>
                  <a:pt x="45664" y="8173"/>
                </a:cubicBezTo>
                <a:cubicBezTo>
                  <a:pt x="45640" y="7985"/>
                  <a:pt x="45556" y="7948"/>
                  <a:pt x="45459" y="7948"/>
                </a:cubicBezTo>
                <a:cubicBezTo>
                  <a:pt x="45397" y="7948"/>
                  <a:pt x="45330" y="7963"/>
                  <a:pt x="45269" y="7963"/>
                </a:cubicBezTo>
                <a:cubicBezTo>
                  <a:pt x="45240" y="7963"/>
                  <a:pt x="45212" y="7960"/>
                  <a:pt x="45187" y="7950"/>
                </a:cubicBezTo>
                <a:cubicBezTo>
                  <a:pt x="44963" y="8039"/>
                  <a:pt x="44880" y="8352"/>
                  <a:pt x="44595" y="8352"/>
                </a:cubicBezTo>
                <a:cubicBezTo>
                  <a:pt x="44576" y="8352"/>
                  <a:pt x="44556" y="8351"/>
                  <a:pt x="44535" y="8348"/>
                </a:cubicBezTo>
                <a:lnTo>
                  <a:pt x="43820" y="9063"/>
                </a:lnTo>
                <a:cubicBezTo>
                  <a:pt x="43788" y="9095"/>
                  <a:pt x="43740" y="9111"/>
                  <a:pt x="43693" y="9127"/>
                </a:cubicBezTo>
                <a:cubicBezTo>
                  <a:pt x="43566" y="9016"/>
                  <a:pt x="43454" y="8889"/>
                  <a:pt x="43327" y="8762"/>
                </a:cubicBezTo>
                <a:cubicBezTo>
                  <a:pt x="43248" y="8825"/>
                  <a:pt x="43184" y="8904"/>
                  <a:pt x="43104" y="8968"/>
                </a:cubicBezTo>
                <a:lnTo>
                  <a:pt x="42818" y="8968"/>
                </a:lnTo>
                <a:cubicBezTo>
                  <a:pt x="42818" y="9111"/>
                  <a:pt x="42754" y="9175"/>
                  <a:pt x="42612" y="9175"/>
                </a:cubicBezTo>
                <a:cubicBezTo>
                  <a:pt x="42597" y="9043"/>
                  <a:pt x="42663" y="8966"/>
                  <a:pt x="42784" y="8966"/>
                </a:cubicBezTo>
                <a:cubicBezTo>
                  <a:pt x="42795" y="8966"/>
                  <a:pt x="42806" y="8966"/>
                  <a:pt x="42818" y="8968"/>
                </a:cubicBezTo>
                <a:cubicBezTo>
                  <a:pt x="42834" y="8745"/>
                  <a:pt x="42993" y="8618"/>
                  <a:pt x="43168" y="8571"/>
                </a:cubicBezTo>
                <a:cubicBezTo>
                  <a:pt x="43502" y="8459"/>
                  <a:pt x="43693" y="8236"/>
                  <a:pt x="43820" y="7950"/>
                </a:cubicBezTo>
                <a:lnTo>
                  <a:pt x="42993" y="7950"/>
                </a:lnTo>
                <a:cubicBezTo>
                  <a:pt x="42612" y="8126"/>
                  <a:pt x="42326" y="8332"/>
                  <a:pt x="42039" y="8554"/>
                </a:cubicBezTo>
                <a:cubicBezTo>
                  <a:pt x="41880" y="8681"/>
                  <a:pt x="41641" y="8713"/>
                  <a:pt x="41450" y="8809"/>
                </a:cubicBezTo>
                <a:cubicBezTo>
                  <a:pt x="41244" y="8904"/>
                  <a:pt x="41022" y="9016"/>
                  <a:pt x="40895" y="9175"/>
                </a:cubicBezTo>
                <a:cubicBezTo>
                  <a:pt x="40736" y="9381"/>
                  <a:pt x="40449" y="9317"/>
                  <a:pt x="40306" y="9525"/>
                </a:cubicBezTo>
                <a:cubicBezTo>
                  <a:pt x="40306" y="9527"/>
                  <a:pt x="40304" y="9528"/>
                  <a:pt x="40302" y="9528"/>
                </a:cubicBezTo>
                <a:cubicBezTo>
                  <a:pt x="40285" y="9528"/>
                  <a:pt x="40220" y="9491"/>
                  <a:pt x="40178" y="9476"/>
                </a:cubicBezTo>
                <a:cubicBezTo>
                  <a:pt x="40178" y="9413"/>
                  <a:pt x="40163" y="9349"/>
                  <a:pt x="40163" y="9302"/>
                </a:cubicBezTo>
                <a:cubicBezTo>
                  <a:pt x="40306" y="9080"/>
                  <a:pt x="40513" y="9016"/>
                  <a:pt x="40704" y="8904"/>
                </a:cubicBezTo>
                <a:cubicBezTo>
                  <a:pt x="40942" y="8777"/>
                  <a:pt x="41085" y="8522"/>
                  <a:pt x="41244" y="8363"/>
                </a:cubicBezTo>
                <a:cubicBezTo>
                  <a:pt x="41288" y="8353"/>
                  <a:pt x="41331" y="8351"/>
                  <a:pt x="41372" y="8351"/>
                </a:cubicBezTo>
                <a:cubicBezTo>
                  <a:pt x="41427" y="8351"/>
                  <a:pt x="41481" y="8356"/>
                  <a:pt x="41532" y="8356"/>
                </a:cubicBezTo>
                <a:cubicBezTo>
                  <a:pt x="41622" y="8356"/>
                  <a:pt x="41705" y="8340"/>
                  <a:pt x="41785" y="8253"/>
                </a:cubicBezTo>
                <a:cubicBezTo>
                  <a:pt x="41785" y="8189"/>
                  <a:pt x="41768" y="8094"/>
                  <a:pt x="41768" y="8014"/>
                </a:cubicBezTo>
                <a:cubicBezTo>
                  <a:pt x="41690" y="7982"/>
                  <a:pt x="41626" y="7950"/>
                  <a:pt x="41562" y="7950"/>
                </a:cubicBezTo>
                <a:cubicBezTo>
                  <a:pt x="41525" y="7941"/>
                  <a:pt x="41483" y="7932"/>
                  <a:pt x="41441" y="7932"/>
                </a:cubicBezTo>
                <a:cubicBezTo>
                  <a:pt x="41411" y="7932"/>
                  <a:pt x="41382" y="7937"/>
                  <a:pt x="41355" y="7950"/>
                </a:cubicBezTo>
                <a:cubicBezTo>
                  <a:pt x="41244" y="7998"/>
                  <a:pt x="41149" y="8141"/>
                  <a:pt x="41037" y="8141"/>
                </a:cubicBezTo>
                <a:cubicBezTo>
                  <a:pt x="41031" y="8141"/>
                  <a:pt x="41025" y="8140"/>
                  <a:pt x="41019" y="8140"/>
                </a:cubicBezTo>
                <a:cubicBezTo>
                  <a:pt x="40703" y="8140"/>
                  <a:pt x="40669" y="8523"/>
                  <a:pt x="40496" y="8539"/>
                </a:cubicBezTo>
                <a:cubicBezTo>
                  <a:pt x="40259" y="8554"/>
                  <a:pt x="40131" y="8571"/>
                  <a:pt x="40019" y="8571"/>
                </a:cubicBezTo>
                <a:cubicBezTo>
                  <a:pt x="39972" y="8730"/>
                  <a:pt x="39924" y="8840"/>
                  <a:pt x="39877" y="8968"/>
                </a:cubicBezTo>
                <a:cubicBezTo>
                  <a:pt x="39782" y="8952"/>
                  <a:pt x="39686" y="8936"/>
                  <a:pt x="39574" y="8921"/>
                </a:cubicBezTo>
                <a:lnTo>
                  <a:pt x="39574" y="8444"/>
                </a:lnTo>
                <a:cubicBezTo>
                  <a:pt x="39782" y="8236"/>
                  <a:pt x="39972" y="8045"/>
                  <a:pt x="40163" y="7839"/>
                </a:cubicBezTo>
                <a:cubicBezTo>
                  <a:pt x="40195" y="7808"/>
                  <a:pt x="40163" y="7712"/>
                  <a:pt x="40163" y="7649"/>
                </a:cubicBezTo>
                <a:cubicBezTo>
                  <a:pt x="40089" y="7561"/>
                  <a:pt x="40026" y="7529"/>
                  <a:pt x="39971" y="7529"/>
                </a:cubicBezTo>
                <a:cubicBezTo>
                  <a:pt x="39835" y="7529"/>
                  <a:pt x="39745" y="7717"/>
                  <a:pt x="39654" y="7727"/>
                </a:cubicBezTo>
                <a:cubicBezTo>
                  <a:pt x="39464" y="7744"/>
                  <a:pt x="39320" y="7759"/>
                  <a:pt x="39224" y="7759"/>
                </a:cubicBezTo>
                <a:cubicBezTo>
                  <a:pt x="39082" y="7918"/>
                  <a:pt x="38955" y="8030"/>
                  <a:pt x="38811" y="8189"/>
                </a:cubicBezTo>
                <a:cubicBezTo>
                  <a:pt x="38684" y="8126"/>
                  <a:pt x="38557" y="8045"/>
                  <a:pt x="38461" y="7998"/>
                </a:cubicBezTo>
                <a:cubicBezTo>
                  <a:pt x="38160" y="8126"/>
                  <a:pt x="37825" y="8204"/>
                  <a:pt x="37603" y="8412"/>
                </a:cubicBezTo>
                <a:cubicBezTo>
                  <a:pt x="37333" y="8634"/>
                  <a:pt x="36983" y="8459"/>
                  <a:pt x="36761" y="8762"/>
                </a:cubicBezTo>
                <a:cubicBezTo>
                  <a:pt x="36729" y="8634"/>
                  <a:pt x="36681" y="8554"/>
                  <a:pt x="36712" y="8522"/>
                </a:cubicBezTo>
                <a:cubicBezTo>
                  <a:pt x="36808" y="8395"/>
                  <a:pt x="36903" y="8189"/>
                  <a:pt x="37030" y="8173"/>
                </a:cubicBezTo>
                <a:cubicBezTo>
                  <a:pt x="37221" y="8141"/>
                  <a:pt x="37365" y="8062"/>
                  <a:pt x="37428" y="7918"/>
                </a:cubicBezTo>
                <a:cubicBezTo>
                  <a:pt x="37651" y="7426"/>
                  <a:pt x="38096" y="7060"/>
                  <a:pt x="38207" y="6519"/>
                </a:cubicBezTo>
                <a:lnTo>
                  <a:pt x="38461" y="6519"/>
                </a:lnTo>
                <a:cubicBezTo>
                  <a:pt x="38605" y="6249"/>
                  <a:pt x="38859" y="6137"/>
                  <a:pt x="39129" y="6027"/>
                </a:cubicBezTo>
                <a:cubicBezTo>
                  <a:pt x="39146" y="5931"/>
                  <a:pt x="39161" y="5836"/>
                  <a:pt x="39177" y="5819"/>
                </a:cubicBezTo>
                <a:cubicBezTo>
                  <a:pt x="39797" y="5518"/>
                  <a:pt x="40115" y="4993"/>
                  <a:pt x="40560" y="4596"/>
                </a:cubicBezTo>
                <a:cubicBezTo>
                  <a:pt x="40577" y="4579"/>
                  <a:pt x="40577" y="4532"/>
                  <a:pt x="40577" y="4500"/>
                </a:cubicBezTo>
                <a:lnTo>
                  <a:pt x="40560" y="4500"/>
                </a:lnTo>
                <a:cubicBezTo>
                  <a:pt x="40577" y="4373"/>
                  <a:pt x="40592" y="4246"/>
                  <a:pt x="40592" y="4102"/>
                </a:cubicBezTo>
                <a:cubicBezTo>
                  <a:pt x="40736" y="4166"/>
                  <a:pt x="40831" y="4198"/>
                  <a:pt x="40942" y="4261"/>
                </a:cubicBezTo>
                <a:cubicBezTo>
                  <a:pt x="40973" y="4055"/>
                  <a:pt x="40990" y="3880"/>
                  <a:pt x="41022" y="3721"/>
                </a:cubicBezTo>
                <a:cubicBezTo>
                  <a:pt x="41164" y="3642"/>
                  <a:pt x="41323" y="3737"/>
                  <a:pt x="41355" y="3546"/>
                </a:cubicBezTo>
                <a:cubicBezTo>
                  <a:pt x="41132" y="3403"/>
                  <a:pt x="40751" y="3419"/>
                  <a:pt x="40783" y="2989"/>
                </a:cubicBezTo>
                <a:cubicBezTo>
                  <a:pt x="40926" y="2830"/>
                  <a:pt x="41069" y="2656"/>
                  <a:pt x="41228" y="2465"/>
                </a:cubicBezTo>
                <a:cubicBezTo>
                  <a:pt x="41149" y="2370"/>
                  <a:pt x="41101" y="2306"/>
                  <a:pt x="41054" y="2243"/>
                </a:cubicBezTo>
                <a:cubicBezTo>
                  <a:pt x="40655" y="2385"/>
                  <a:pt x="40322" y="2544"/>
                  <a:pt x="40068" y="2862"/>
                </a:cubicBezTo>
                <a:cubicBezTo>
                  <a:pt x="39988" y="2783"/>
                  <a:pt x="39909" y="2720"/>
                  <a:pt x="39860" y="2671"/>
                </a:cubicBezTo>
                <a:lnTo>
                  <a:pt x="39464" y="2671"/>
                </a:lnTo>
                <a:cubicBezTo>
                  <a:pt x="39368" y="2735"/>
                  <a:pt x="39288" y="2799"/>
                  <a:pt x="39209" y="2879"/>
                </a:cubicBezTo>
                <a:lnTo>
                  <a:pt x="38620" y="2879"/>
                </a:lnTo>
                <a:cubicBezTo>
                  <a:pt x="38525" y="2989"/>
                  <a:pt x="38430" y="3085"/>
                  <a:pt x="38319" y="3165"/>
                </a:cubicBezTo>
                <a:cubicBezTo>
                  <a:pt x="38287" y="3197"/>
                  <a:pt x="38239" y="3212"/>
                  <a:pt x="38192" y="3228"/>
                </a:cubicBezTo>
                <a:cubicBezTo>
                  <a:pt x="38160" y="3165"/>
                  <a:pt x="38143" y="3101"/>
                  <a:pt x="38112" y="2974"/>
                </a:cubicBezTo>
                <a:cubicBezTo>
                  <a:pt x="38414" y="2671"/>
                  <a:pt x="38747" y="2353"/>
                  <a:pt x="38970" y="2131"/>
                </a:cubicBezTo>
                <a:cubicBezTo>
                  <a:pt x="39193" y="2035"/>
                  <a:pt x="39273" y="1988"/>
                  <a:pt x="39352" y="1957"/>
                </a:cubicBezTo>
                <a:cubicBezTo>
                  <a:pt x="39320" y="1717"/>
                  <a:pt x="39432" y="1463"/>
                  <a:pt x="39273" y="1257"/>
                </a:cubicBezTo>
                <a:cubicBezTo>
                  <a:pt x="39146" y="1336"/>
                  <a:pt x="39018" y="1399"/>
                  <a:pt x="38716" y="1575"/>
                </a:cubicBezTo>
                <a:cubicBezTo>
                  <a:pt x="38478" y="1988"/>
                  <a:pt x="37842" y="2243"/>
                  <a:pt x="37317" y="2703"/>
                </a:cubicBezTo>
                <a:cubicBezTo>
                  <a:pt x="37206" y="2624"/>
                  <a:pt x="37110" y="2544"/>
                  <a:pt x="37047" y="2497"/>
                </a:cubicBezTo>
                <a:cubicBezTo>
                  <a:pt x="36983" y="2460"/>
                  <a:pt x="36921" y="2452"/>
                  <a:pt x="36859" y="2452"/>
                </a:cubicBezTo>
                <a:cubicBezTo>
                  <a:pt x="36823" y="2452"/>
                  <a:pt x="36786" y="2455"/>
                  <a:pt x="36750" y="2455"/>
                </a:cubicBezTo>
                <a:cubicBezTo>
                  <a:pt x="36668" y="2455"/>
                  <a:pt x="36587" y="2442"/>
                  <a:pt x="36506" y="2353"/>
                </a:cubicBezTo>
                <a:cubicBezTo>
                  <a:pt x="36776" y="2004"/>
                  <a:pt x="37333" y="1957"/>
                  <a:pt x="37524" y="1463"/>
                </a:cubicBezTo>
                <a:cubicBezTo>
                  <a:pt x="37507" y="1416"/>
                  <a:pt x="37492" y="1336"/>
                  <a:pt x="37460" y="1225"/>
                </a:cubicBezTo>
                <a:cubicBezTo>
                  <a:pt x="37365" y="1304"/>
                  <a:pt x="37285" y="1368"/>
                  <a:pt x="37221" y="1431"/>
                </a:cubicBezTo>
                <a:cubicBezTo>
                  <a:pt x="37142" y="1368"/>
                  <a:pt x="37079" y="1304"/>
                  <a:pt x="36983" y="1225"/>
                </a:cubicBezTo>
                <a:cubicBezTo>
                  <a:pt x="36957" y="1238"/>
                  <a:pt x="36928" y="1242"/>
                  <a:pt x="36898" y="1242"/>
                </a:cubicBezTo>
                <a:cubicBezTo>
                  <a:pt x="36838" y="1242"/>
                  <a:pt x="36772" y="1226"/>
                  <a:pt x="36706" y="1226"/>
                </a:cubicBezTo>
                <a:cubicBezTo>
                  <a:pt x="36642" y="1226"/>
                  <a:pt x="36578" y="1242"/>
                  <a:pt x="36522" y="1304"/>
                </a:cubicBezTo>
                <a:cubicBezTo>
                  <a:pt x="36506" y="1399"/>
                  <a:pt x="36474" y="1495"/>
                  <a:pt x="36458" y="1590"/>
                </a:cubicBezTo>
                <a:cubicBezTo>
                  <a:pt x="36315" y="1654"/>
                  <a:pt x="36140" y="1639"/>
                  <a:pt x="36029" y="1798"/>
                </a:cubicBezTo>
                <a:cubicBezTo>
                  <a:pt x="35917" y="1972"/>
                  <a:pt x="35727" y="2020"/>
                  <a:pt x="35552" y="2099"/>
                </a:cubicBezTo>
                <a:cubicBezTo>
                  <a:pt x="35409" y="2163"/>
                  <a:pt x="35281" y="2306"/>
                  <a:pt x="35186" y="2449"/>
                </a:cubicBezTo>
                <a:cubicBezTo>
                  <a:pt x="35075" y="2640"/>
                  <a:pt x="34853" y="2624"/>
                  <a:pt x="34694" y="2735"/>
                </a:cubicBezTo>
                <a:cubicBezTo>
                  <a:pt x="34582" y="2830"/>
                  <a:pt x="34471" y="2958"/>
                  <a:pt x="34344" y="3085"/>
                </a:cubicBezTo>
                <a:cubicBezTo>
                  <a:pt x="34217" y="2894"/>
                  <a:pt x="34296" y="2720"/>
                  <a:pt x="34264" y="2529"/>
                </a:cubicBezTo>
                <a:cubicBezTo>
                  <a:pt x="34439" y="2402"/>
                  <a:pt x="34614" y="2290"/>
                  <a:pt x="34853" y="2131"/>
                </a:cubicBezTo>
                <a:cubicBezTo>
                  <a:pt x="34868" y="2084"/>
                  <a:pt x="34916" y="1957"/>
                  <a:pt x="34948" y="1845"/>
                </a:cubicBezTo>
                <a:lnTo>
                  <a:pt x="35171" y="1845"/>
                </a:lnTo>
                <a:cubicBezTo>
                  <a:pt x="35266" y="1734"/>
                  <a:pt x="35425" y="1670"/>
                  <a:pt x="35440" y="1495"/>
                </a:cubicBezTo>
                <a:cubicBezTo>
                  <a:pt x="35337" y="1443"/>
                  <a:pt x="35233" y="1430"/>
                  <a:pt x="35128" y="1430"/>
                </a:cubicBezTo>
                <a:cubicBezTo>
                  <a:pt x="35007" y="1430"/>
                  <a:pt x="34885" y="1448"/>
                  <a:pt x="34757" y="1448"/>
                </a:cubicBezTo>
                <a:cubicBezTo>
                  <a:pt x="34550" y="1654"/>
                  <a:pt x="34376" y="1893"/>
                  <a:pt x="34073" y="1940"/>
                </a:cubicBezTo>
                <a:cubicBezTo>
                  <a:pt x="34026" y="2116"/>
                  <a:pt x="34137" y="2290"/>
                  <a:pt x="33978" y="2433"/>
                </a:cubicBezTo>
                <a:cubicBezTo>
                  <a:pt x="33755" y="2449"/>
                  <a:pt x="33532" y="2465"/>
                  <a:pt x="33342" y="2465"/>
                </a:cubicBezTo>
                <a:cubicBezTo>
                  <a:pt x="33151" y="2624"/>
                  <a:pt x="33072" y="2830"/>
                  <a:pt x="32865" y="2847"/>
                </a:cubicBezTo>
                <a:cubicBezTo>
                  <a:pt x="32849" y="2767"/>
                  <a:pt x="32849" y="2656"/>
                  <a:pt x="32849" y="2544"/>
                </a:cubicBezTo>
                <a:cubicBezTo>
                  <a:pt x="33024" y="2370"/>
                  <a:pt x="33199" y="2147"/>
                  <a:pt x="33422" y="1988"/>
                </a:cubicBezTo>
                <a:cubicBezTo>
                  <a:pt x="33644" y="1813"/>
                  <a:pt x="33613" y="1495"/>
                  <a:pt x="33850" y="1352"/>
                </a:cubicBezTo>
                <a:cubicBezTo>
                  <a:pt x="34090" y="1209"/>
                  <a:pt x="34026" y="859"/>
                  <a:pt x="34264" y="716"/>
                </a:cubicBezTo>
                <a:cubicBezTo>
                  <a:pt x="33819" y="509"/>
                  <a:pt x="33772" y="462"/>
                  <a:pt x="335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2">
  <p:cSld name="CUSTOM_14">
    <p:bg>
      <p:bgPr>
        <a:solidFill>
          <a:schemeClr val="dk2"/>
        </a:solidFill>
        <a:effectLst/>
      </p:bgPr>
    </p:bg>
    <p:spTree>
      <p:nvGrpSpPr>
        <p:cNvPr id="1" name="Shape 173"/>
        <p:cNvGrpSpPr/>
        <p:nvPr/>
      </p:nvGrpSpPr>
      <p:grpSpPr>
        <a:xfrm>
          <a:off x="0" y="0"/>
          <a:ext cx="0" cy="0"/>
          <a:chOff x="0" y="0"/>
          <a:chExt cx="0" cy="0"/>
        </a:xfrm>
      </p:grpSpPr>
      <p:sp>
        <p:nvSpPr>
          <p:cNvPr id="174" name="Google Shape;174;p27"/>
          <p:cNvSpPr/>
          <p:nvPr/>
        </p:nvSpPr>
        <p:spPr>
          <a:xfrm>
            <a:off x="60000" y="3888422"/>
            <a:ext cx="1851876" cy="1743867"/>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7"/>
          <p:cNvSpPr/>
          <p:nvPr/>
        </p:nvSpPr>
        <p:spPr>
          <a:xfrm>
            <a:off x="4687850" y="-154650"/>
            <a:ext cx="1474292" cy="1388305"/>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8215750" y="4324975"/>
            <a:ext cx="550852" cy="518724"/>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713225" y="539500"/>
            <a:ext cx="7717500" cy="564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b="1">
                <a:solidFill>
                  <a:schemeClr val="accent5"/>
                </a:solidFill>
                <a:latin typeface="EB Garamond"/>
                <a:ea typeface="EB Garamond"/>
                <a:cs typeface="EB Garamond"/>
                <a:sym typeface="EB Garamo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713225" y="1237560"/>
            <a:ext cx="7717500" cy="3371100"/>
          </a:xfrm>
          <a:prstGeom prst="rect">
            <a:avLst/>
          </a:prstGeom>
        </p:spPr>
        <p:txBody>
          <a:bodyPr spcFirstLastPara="1" wrap="square" lIns="91425" tIns="91425" rIns="91425" bIns="91425" anchor="t" anchorCtr="0">
            <a:noAutofit/>
          </a:bodyPr>
          <a:lstStyle>
            <a:lvl1pPr marL="457200" lvl="0" indent="-317500">
              <a:lnSpc>
                <a:spcPct val="90000"/>
              </a:lnSpc>
              <a:spcBef>
                <a:spcPts val="0"/>
              </a:spcBef>
              <a:spcAft>
                <a:spcPts val="0"/>
              </a:spcAft>
              <a:buClr>
                <a:srgbClr val="461A34"/>
              </a:buClr>
              <a:buSzPts val="1400"/>
              <a:buFont typeface="Nunito Sans"/>
              <a:buAutoNum type="arabicPeriod"/>
              <a:defRPr sz="1300">
                <a:solidFill>
                  <a:schemeClr val="lt2"/>
                </a:solidFill>
                <a:latin typeface="Nunito"/>
                <a:ea typeface="Nunito"/>
                <a:cs typeface="Nunito"/>
                <a:sym typeface="Nunito"/>
              </a:defRPr>
            </a:lvl1pPr>
            <a:lvl2pPr marL="914400" lvl="1" indent="-317500">
              <a:spcBef>
                <a:spcPts val="0"/>
              </a:spcBef>
              <a:spcAft>
                <a:spcPts val="0"/>
              </a:spcAft>
              <a:buClr>
                <a:srgbClr val="461A34"/>
              </a:buClr>
              <a:buSzPts val="1400"/>
              <a:buFont typeface="Nunito Sans"/>
              <a:buAutoNum type="alphaLcPeriod"/>
              <a:defRPr>
                <a:solidFill>
                  <a:schemeClr val="lt2"/>
                </a:solidFill>
              </a:defRPr>
            </a:lvl2pPr>
            <a:lvl3pPr marL="1371600" lvl="2" indent="-317500">
              <a:spcBef>
                <a:spcPts val="1600"/>
              </a:spcBef>
              <a:spcAft>
                <a:spcPts val="0"/>
              </a:spcAft>
              <a:buClr>
                <a:srgbClr val="461A34"/>
              </a:buClr>
              <a:buSzPts val="1400"/>
              <a:buFont typeface="Nunito Sans"/>
              <a:buAutoNum type="romanLcPeriod"/>
              <a:defRPr>
                <a:solidFill>
                  <a:schemeClr val="lt2"/>
                </a:solidFill>
              </a:defRPr>
            </a:lvl3pPr>
            <a:lvl4pPr marL="1828800" lvl="3" indent="-317500">
              <a:spcBef>
                <a:spcPts val="1600"/>
              </a:spcBef>
              <a:spcAft>
                <a:spcPts val="0"/>
              </a:spcAft>
              <a:buClr>
                <a:srgbClr val="461A34"/>
              </a:buClr>
              <a:buSzPts val="1400"/>
              <a:buFont typeface="Nunito Sans"/>
              <a:buAutoNum type="arabicPeriod"/>
              <a:defRPr>
                <a:solidFill>
                  <a:schemeClr val="lt2"/>
                </a:solidFill>
              </a:defRPr>
            </a:lvl4pPr>
            <a:lvl5pPr marL="2286000" lvl="4" indent="-317500">
              <a:spcBef>
                <a:spcPts val="1600"/>
              </a:spcBef>
              <a:spcAft>
                <a:spcPts val="0"/>
              </a:spcAft>
              <a:buClr>
                <a:srgbClr val="461A34"/>
              </a:buClr>
              <a:buSzPts val="1400"/>
              <a:buFont typeface="Nunito Sans"/>
              <a:buAutoNum type="alphaLcPeriod"/>
              <a:defRPr>
                <a:solidFill>
                  <a:schemeClr val="lt2"/>
                </a:solidFill>
              </a:defRPr>
            </a:lvl5pPr>
            <a:lvl6pPr marL="2743200" lvl="5" indent="-317500">
              <a:spcBef>
                <a:spcPts val="1600"/>
              </a:spcBef>
              <a:spcAft>
                <a:spcPts val="0"/>
              </a:spcAft>
              <a:buClr>
                <a:srgbClr val="461A34"/>
              </a:buClr>
              <a:buSzPts val="1400"/>
              <a:buFont typeface="Nunito Sans"/>
              <a:buAutoNum type="romanLcPeriod"/>
              <a:defRPr>
                <a:solidFill>
                  <a:schemeClr val="lt2"/>
                </a:solidFill>
              </a:defRPr>
            </a:lvl6pPr>
            <a:lvl7pPr marL="3200400" lvl="6" indent="-317500">
              <a:spcBef>
                <a:spcPts val="1600"/>
              </a:spcBef>
              <a:spcAft>
                <a:spcPts val="0"/>
              </a:spcAft>
              <a:buClr>
                <a:srgbClr val="461A34"/>
              </a:buClr>
              <a:buSzPts val="1400"/>
              <a:buFont typeface="Nunito Sans"/>
              <a:buAutoNum type="arabicPeriod"/>
              <a:defRPr>
                <a:solidFill>
                  <a:schemeClr val="lt2"/>
                </a:solidFill>
              </a:defRPr>
            </a:lvl7pPr>
            <a:lvl8pPr marL="3657600" lvl="7" indent="-317500">
              <a:spcBef>
                <a:spcPts val="1600"/>
              </a:spcBef>
              <a:spcAft>
                <a:spcPts val="0"/>
              </a:spcAft>
              <a:buClr>
                <a:srgbClr val="461A34"/>
              </a:buClr>
              <a:buSzPts val="1400"/>
              <a:buFont typeface="Nunito Sans"/>
              <a:buAutoNum type="alphaLcPeriod"/>
              <a:defRPr>
                <a:solidFill>
                  <a:schemeClr val="lt2"/>
                </a:solidFill>
              </a:defRPr>
            </a:lvl8pPr>
            <a:lvl9pPr marL="4114800" lvl="8" indent="-317500">
              <a:spcBef>
                <a:spcPts val="1600"/>
              </a:spcBef>
              <a:spcAft>
                <a:spcPts val="1600"/>
              </a:spcAft>
              <a:buClr>
                <a:srgbClr val="461A34"/>
              </a:buClr>
              <a:buSzPts val="1400"/>
              <a:buFont typeface="Nunito Sans"/>
              <a:buAutoNum type="romanLcPeriod"/>
              <a:defRPr>
                <a:solidFill>
                  <a:schemeClr val="lt2"/>
                </a:solidFill>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713225" y="539500"/>
            <a:ext cx="7717500" cy="559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b="1">
                <a:solidFill>
                  <a:schemeClr val="accent5"/>
                </a:solidFill>
                <a:latin typeface="EB Garamond"/>
                <a:ea typeface="EB Garamond"/>
                <a:cs typeface="EB Garamond"/>
                <a:sym typeface="EB Garamo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1110575" y="2945225"/>
            <a:ext cx="3249900" cy="923100"/>
          </a:xfrm>
          <a:prstGeom prst="rect">
            <a:avLst/>
          </a:prstGeom>
        </p:spPr>
        <p:txBody>
          <a:bodyPr spcFirstLastPara="1" wrap="square" lIns="91425" tIns="91425" rIns="91425" bIns="91425" anchor="t" anchorCtr="0">
            <a:noAutofit/>
          </a:bodyPr>
          <a:lstStyle>
            <a:lvl1pPr marL="457200" lvl="0" indent="-317500" algn="ctr">
              <a:lnSpc>
                <a:spcPct val="100000"/>
              </a:lnSpc>
              <a:spcBef>
                <a:spcPts val="0"/>
              </a:spcBef>
              <a:spcAft>
                <a:spcPts val="0"/>
              </a:spcAft>
              <a:buClr>
                <a:schemeClr val="lt2"/>
              </a:buClr>
              <a:buSzPts val="1400"/>
              <a:buChar char="●"/>
              <a:defRPr sz="1300">
                <a:solidFill>
                  <a:schemeClr val="lt2"/>
                </a:solidFill>
                <a:latin typeface="Nunito"/>
                <a:ea typeface="Nunito"/>
                <a:cs typeface="Nunito"/>
                <a:sym typeface="Nunito"/>
              </a:defRPr>
            </a:lvl1pPr>
            <a:lvl2pPr marL="914400" lvl="1" indent="-304800">
              <a:spcBef>
                <a:spcPts val="0"/>
              </a:spcBef>
              <a:spcAft>
                <a:spcPts val="0"/>
              </a:spcAft>
              <a:buClr>
                <a:schemeClr val="lt2"/>
              </a:buClr>
              <a:buSzPts val="1200"/>
              <a:buChar char="○"/>
              <a:defRPr sz="1200">
                <a:solidFill>
                  <a:schemeClr val="lt2"/>
                </a:solidFill>
              </a:defRPr>
            </a:lvl2pPr>
            <a:lvl3pPr marL="1371600" lvl="2" indent="-304800">
              <a:spcBef>
                <a:spcPts val="1600"/>
              </a:spcBef>
              <a:spcAft>
                <a:spcPts val="0"/>
              </a:spcAft>
              <a:buClr>
                <a:schemeClr val="lt2"/>
              </a:buClr>
              <a:buSzPts val="1200"/>
              <a:buChar char="■"/>
              <a:defRPr sz="1200">
                <a:solidFill>
                  <a:schemeClr val="lt2"/>
                </a:solidFill>
              </a:defRPr>
            </a:lvl3pPr>
            <a:lvl4pPr marL="1828800" lvl="3" indent="-304800">
              <a:spcBef>
                <a:spcPts val="1600"/>
              </a:spcBef>
              <a:spcAft>
                <a:spcPts val="0"/>
              </a:spcAft>
              <a:buClr>
                <a:schemeClr val="lt2"/>
              </a:buClr>
              <a:buSzPts val="1200"/>
              <a:buChar char="●"/>
              <a:defRPr sz="1200">
                <a:solidFill>
                  <a:schemeClr val="lt2"/>
                </a:solidFill>
              </a:defRPr>
            </a:lvl4pPr>
            <a:lvl5pPr marL="2286000" lvl="4" indent="-304800">
              <a:spcBef>
                <a:spcPts val="1600"/>
              </a:spcBef>
              <a:spcAft>
                <a:spcPts val="0"/>
              </a:spcAft>
              <a:buClr>
                <a:schemeClr val="lt2"/>
              </a:buClr>
              <a:buSzPts val="1200"/>
              <a:buChar char="○"/>
              <a:defRPr sz="1200">
                <a:solidFill>
                  <a:schemeClr val="lt2"/>
                </a:solidFill>
              </a:defRPr>
            </a:lvl5pPr>
            <a:lvl6pPr marL="2743200" lvl="5" indent="-304800">
              <a:spcBef>
                <a:spcPts val="1600"/>
              </a:spcBef>
              <a:spcAft>
                <a:spcPts val="0"/>
              </a:spcAft>
              <a:buClr>
                <a:schemeClr val="lt2"/>
              </a:buClr>
              <a:buSzPts val="1200"/>
              <a:buChar char="■"/>
              <a:defRPr sz="1200">
                <a:solidFill>
                  <a:schemeClr val="lt2"/>
                </a:solidFill>
              </a:defRPr>
            </a:lvl6pPr>
            <a:lvl7pPr marL="3200400" lvl="6" indent="-304800">
              <a:spcBef>
                <a:spcPts val="1600"/>
              </a:spcBef>
              <a:spcAft>
                <a:spcPts val="0"/>
              </a:spcAft>
              <a:buClr>
                <a:schemeClr val="lt2"/>
              </a:buClr>
              <a:buSzPts val="1200"/>
              <a:buChar char="●"/>
              <a:defRPr sz="1200">
                <a:solidFill>
                  <a:schemeClr val="lt2"/>
                </a:solidFill>
              </a:defRPr>
            </a:lvl7pPr>
            <a:lvl8pPr marL="3657600" lvl="7" indent="-304800">
              <a:spcBef>
                <a:spcPts val="1600"/>
              </a:spcBef>
              <a:spcAft>
                <a:spcPts val="0"/>
              </a:spcAft>
              <a:buClr>
                <a:schemeClr val="lt2"/>
              </a:buClr>
              <a:buSzPts val="1200"/>
              <a:buChar char="○"/>
              <a:defRPr sz="1200">
                <a:solidFill>
                  <a:schemeClr val="lt2"/>
                </a:solidFill>
              </a:defRPr>
            </a:lvl8pPr>
            <a:lvl9pPr marL="4114800" lvl="8" indent="-304800">
              <a:spcBef>
                <a:spcPts val="1600"/>
              </a:spcBef>
              <a:spcAft>
                <a:spcPts val="1600"/>
              </a:spcAft>
              <a:buClr>
                <a:schemeClr val="lt2"/>
              </a:buClr>
              <a:buSzPts val="1200"/>
              <a:buChar char="■"/>
              <a:defRPr sz="1200">
                <a:solidFill>
                  <a:schemeClr val="lt2"/>
                </a:solidFill>
              </a:defRPr>
            </a:lvl9pPr>
          </a:lstStyle>
          <a:p>
            <a:endParaRPr/>
          </a:p>
        </p:txBody>
      </p:sp>
      <p:sp>
        <p:nvSpPr>
          <p:cNvPr id="25" name="Google Shape;25;p5"/>
          <p:cNvSpPr txBox="1">
            <a:spLocks noGrp="1"/>
          </p:cNvSpPr>
          <p:nvPr>
            <p:ph type="body" idx="2"/>
          </p:nvPr>
        </p:nvSpPr>
        <p:spPr>
          <a:xfrm>
            <a:off x="4783528" y="2945225"/>
            <a:ext cx="3249900" cy="923100"/>
          </a:xfrm>
          <a:prstGeom prst="rect">
            <a:avLst/>
          </a:prstGeom>
        </p:spPr>
        <p:txBody>
          <a:bodyPr spcFirstLastPara="1" wrap="square" lIns="91425" tIns="91425" rIns="91425" bIns="91425" anchor="t" anchorCtr="0">
            <a:noAutofit/>
          </a:bodyPr>
          <a:lstStyle>
            <a:lvl1pPr marL="457200" lvl="0" indent="-317500" algn="ctr">
              <a:lnSpc>
                <a:spcPct val="100000"/>
              </a:lnSpc>
              <a:spcBef>
                <a:spcPts val="0"/>
              </a:spcBef>
              <a:spcAft>
                <a:spcPts val="0"/>
              </a:spcAft>
              <a:buClr>
                <a:schemeClr val="lt2"/>
              </a:buClr>
              <a:buSzPts val="1400"/>
              <a:buChar char="●"/>
              <a:defRPr sz="1300">
                <a:solidFill>
                  <a:schemeClr val="lt2"/>
                </a:solidFill>
                <a:latin typeface="Nunito"/>
                <a:ea typeface="Nunito"/>
                <a:cs typeface="Nunito"/>
                <a:sym typeface="Nunito"/>
              </a:defRPr>
            </a:lvl1pPr>
            <a:lvl2pPr marL="914400" lvl="1" indent="-304800">
              <a:spcBef>
                <a:spcPts val="0"/>
              </a:spcBef>
              <a:spcAft>
                <a:spcPts val="0"/>
              </a:spcAft>
              <a:buClr>
                <a:schemeClr val="lt2"/>
              </a:buClr>
              <a:buSzPts val="1200"/>
              <a:buChar char="○"/>
              <a:defRPr sz="1200">
                <a:solidFill>
                  <a:schemeClr val="lt2"/>
                </a:solidFill>
              </a:defRPr>
            </a:lvl2pPr>
            <a:lvl3pPr marL="1371600" lvl="2" indent="-304800">
              <a:spcBef>
                <a:spcPts val="1600"/>
              </a:spcBef>
              <a:spcAft>
                <a:spcPts val="0"/>
              </a:spcAft>
              <a:buClr>
                <a:schemeClr val="lt2"/>
              </a:buClr>
              <a:buSzPts val="1200"/>
              <a:buChar char="■"/>
              <a:defRPr sz="1200">
                <a:solidFill>
                  <a:schemeClr val="lt2"/>
                </a:solidFill>
              </a:defRPr>
            </a:lvl3pPr>
            <a:lvl4pPr marL="1828800" lvl="3" indent="-304800">
              <a:spcBef>
                <a:spcPts val="1600"/>
              </a:spcBef>
              <a:spcAft>
                <a:spcPts val="0"/>
              </a:spcAft>
              <a:buClr>
                <a:schemeClr val="lt2"/>
              </a:buClr>
              <a:buSzPts val="1200"/>
              <a:buChar char="●"/>
              <a:defRPr sz="1200">
                <a:solidFill>
                  <a:schemeClr val="lt2"/>
                </a:solidFill>
              </a:defRPr>
            </a:lvl4pPr>
            <a:lvl5pPr marL="2286000" lvl="4" indent="-304800">
              <a:spcBef>
                <a:spcPts val="1600"/>
              </a:spcBef>
              <a:spcAft>
                <a:spcPts val="0"/>
              </a:spcAft>
              <a:buClr>
                <a:schemeClr val="lt2"/>
              </a:buClr>
              <a:buSzPts val="1200"/>
              <a:buChar char="○"/>
              <a:defRPr sz="1200">
                <a:solidFill>
                  <a:schemeClr val="lt2"/>
                </a:solidFill>
              </a:defRPr>
            </a:lvl5pPr>
            <a:lvl6pPr marL="2743200" lvl="5" indent="-304800">
              <a:spcBef>
                <a:spcPts val="1600"/>
              </a:spcBef>
              <a:spcAft>
                <a:spcPts val="0"/>
              </a:spcAft>
              <a:buClr>
                <a:schemeClr val="lt2"/>
              </a:buClr>
              <a:buSzPts val="1200"/>
              <a:buChar char="■"/>
              <a:defRPr sz="1200">
                <a:solidFill>
                  <a:schemeClr val="lt2"/>
                </a:solidFill>
              </a:defRPr>
            </a:lvl6pPr>
            <a:lvl7pPr marL="3200400" lvl="6" indent="-304800">
              <a:spcBef>
                <a:spcPts val="1600"/>
              </a:spcBef>
              <a:spcAft>
                <a:spcPts val="0"/>
              </a:spcAft>
              <a:buClr>
                <a:schemeClr val="lt2"/>
              </a:buClr>
              <a:buSzPts val="1200"/>
              <a:buChar char="●"/>
              <a:defRPr sz="1200">
                <a:solidFill>
                  <a:schemeClr val="lt2"/>
                </a:solidFill>
              </a:defRPr>
            </a:lvl7pPr>
            <a:lvl8pPr marL="3657600" lvl="7" indent="-304800">
              <a:spcBef>
                <a:spcPts val="1600"/>
              </a:spcBef>
              <a:spcAft>
                <a:spcPts val="0"/>
              </a:spcAft>
              <a:buClr>
                <a:schemeClr val="lt2"/>
              </a:buClr>
              <a:buSzPts val="1200"/>
              <a:buChar char="○"/>
              <a:defRPr sz="1200">
                <a:solidFill>
                  <a:schemeClr val="lt2"/>
                </a:solidFill>
              </a:defRPr>
            </a:lvl8pPr>
            <a:lvl9pPr marL="4114800" lvl="8" indent="-304800">
              <a:spcBef>
                <a:spcPts val="1600"/>
              </a:spcBef>
              <a:spcAft>
                <a:spcPts val="1600"/>
              </a:spcAft>
              <a:buClr>
                <a:schemeClr val="lt2"/>
              </a:buClr>
              <a:buSzPts val="1200"/>
              <a:buChar char="■"/>
              <a:defRPr sz="1200">
                <a:solidFill>
                  <a:schemeClr val="lt2"/>
                </a:solidFill>
              </a:defRPr>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7" name="Google Shape;27;p5"/>
          <p:cNvSpPr txBox="1">
            <a:spLocks noGrp="1"/>
          </p:cNvSpPr>
          <p:nvPr>
            <p:ph type="subTitle" idx="3"/>
          </p:nvPr>
        </p:nvSpPr>
        <p:spPr>
          <a:xfrm>
            <a:off x="981688" y="2287813"/>
            <a:ext cx="3249900" cy="3309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1800"/>
              <a:buFont typeface="Nunito"/>
              <a:buNone/>
              <a:defRPr b="1">
                <a:solidFill>
                  <a:schemeClr val="accent3"/>
                </a:solidFill>
                <a:latin typeface="Nunito"/>
                <a:ea typeface="Nunito"/>
                <a:cs typeface="Nunito"/>
                <a:sym typeface="Nunito"/>
              </a:defRPr>
            </a:lvl1pPr>
            <a:lvl2pPr lvl="1">
              <a:spcBef>
                <a:spcPts val="0"/>
              </a:spcBef>
              <a:spcAft>
                <a:spcPts val="0"/>
              </a:spcAft>
              <a:buClr>
                <a:schemeClr val="accent1"/>
              </a:buClr>
              <a:buSzPts val="1800"/>
              <a:buFont typeface="Nunito"/>
              <a:buNone/>
              <a:defRPr sz="1800">
                <a:solidFill>
                  <a:schemeClr val="accent1"/>
                </a:solidFill>
                <a:latin typeface="Nunito"/>
                <a:ea typeface="Nunito"/>
                <a:cs typeface="Nunito"/>
                <a:sym typeface="Nunito"/>
              </a:defRPr>
            </a:lvl2pPr>
            <a:lvl3pPr lvl="2">
              <a:spcBef>
                <a:spcPts val="1600"/>
              </a:spcBef>
              <a:spcAft>
                <a:spcPts val="0"/>
              </a:spcAft>
              <a:buClr>
                <a:schemeClr val="accent1"/>
              </a:buClr>
              <a:buSzPts val="1800"/>
              <a:buFont typeface="Nunito"/>
              <a:buNone/>
              <a:defRPr sz="1800">
                <a:solidFill>
                  <a:schemeClr val="accent1"/>
                </a:solidFill>
                <a:latin typeface="Nunito"/>
                <a:ea typeface="Nunito"/>
                <a:cs typeface="Nunito"/>
                <a:sym typeface="Nunito"/>
              </a:defRPr>
            </a:lvl3pPr>
            <a:lvl4pPr lvl="3">
              <a:spcBef>
                <a:spcPts val="1600"/>
              </a:spcBef>
              <a:spcAft>
                <a:spcPts val="0"/>
              </a:spcAft>
              <a:buClr>
                <a:schemeClr val="accent1"/>
              </a:buClr>
              <a:buSzPts val="1800"/>
              <a:buFont typeface="Nunito"/>
              <a:buNone/>
              <a:defRPr sz="1800">
                <a:solidFill>
                  <a:schemeClr val="accent1"/>
                </a:solidFill>
                <a:latin typeface="Nunito"/>
                <a:ea typeface="Nunito"/>
                <a:cs typeface="Nunito"/>
                <a:sym typeface="Nunito"/>
              </a:defRPr>
            </a:lvl4pPr>
            <a:lvl5pPr lvl="4">
              <a:spcBef>
                <a:spcPts val="1600"/>
              </a:spcBef>
              <a:spcAft>
                <a:spcPts val="0"/>
              </a:spcAft>
              <a:buClr>
                <a:schemeClr val="accent1"/>
              </a:buClr>
              <a:buSzPts val="1800"/>
              <a:buFont typeface="Nunito"/>
              <a:buNone/>
              <a:defRPr sz="1800">
                <a:solidFill>
                  <a:schemeClr val="accent1"/>
                </a:solidFill>
                <a:latin typeface="Nunito"/>
                <a:ea typeface="Nunito"/>
                <a:cs typeface="Nunito"/>
                <a:sym typeface="Nunito"/>
              </a:defRPr>
            </a:lvl5pPr>
            <a:lvl6pPr lvl="5">
              <a:spcBef>
                <a:spcPts val="1600"/>
              </a:spcBef>
              <a:spcAft>
                <a:spcPts val="0"/>
              </a:spcAft>
              <a:buClr>
                <a:schemeClr val="accent1"/>
              </a:buClr>
              <a:buSzPts val="1800"/>
              <a:buFont typeface="Nunito"/>
              <a:buNone/>
              <a:defRPr sz="1800">
                <a:solidFill>
                  <a:schemeClr val="accent1"/>
                </a:solidFill>
                <a:latin typeface="Nunito"/>
                <a:ea typeface="Nunito"/>
                <a:cs typeface="Nunito"/>
                <a:sym typeface="Nunito"/>
              </a:defRPr>
            </a:lvl6pPr>
            <a:lvl7pPr lvl="6">
              <a:spcBef>
                <a:spcPts val="1600"/>
              </a:spcBef>
              <a:spcAft>
                <a:spcPts val="0"/>
              </a:spcAft>
              <a:buClr>
                <a:schemeClr val="accent1"/>
              </a:buClr>
              <a:buSzPts val="1800"/>
              <a:buFont typeface="Nunito"/>
              <a:buNone/>
              <a:defRPr sz="1800">
                <a:solidFill>
                  <a:schemeClr val="accent1"/>
                </a:solidFill>
                <a:latin typeface="Nunito"/>
                <a:ea typeface="Nunito"/>
                <a:cs typeface="Nunito"/>
                <a:sym typeface="Nunito"/>
              </a:defRPr>
            </a:lvl7pPr>
            <a:lvl8pPr lvl="7">
              <a:spcBef>
                <a:spcPts val="1600"/>
              </a:spcBef>
              <a:spcAft>
                <a:spcPts val="0"/>
              </a:spcAft>
              <a:buClr>
                <a:schemeClr val="accent1"/>
              </a:buClr>
              <a:buSzPts val="1800"/>
              <a:buFont typeface="Nunito"/>
              <a:buNone/>
              <a:defRPr sz="1800">
                <a:solidFill>
                  <a:schemeClr val="accent1"/>
                </a:solidFill>
                <a:latin typeface="Nunito"/>
                <a:ea typeface="Nunito"/>
                <a:cs typeface="Nunito"/>
                <a:sym typeface="Nunito"/>
              </a:defRPr>
            </a:lvl8pPr>
            <a:lvl9pPr lvl="8">
              <a:spcBef>
                <a:spcPts val="1600"/>
              </a:spcBef>
              <a:spcAft>
                <a:spcPts val="1600"/>
              </a:spcAft>
              <a:buClr>
                <a:schemeClr val="accent1"/>
              </a:buClr>
              <a:buSzPts val="1800"/>
              <a:buFont typeface="Nunito"/>
              <a:buNone/>
              <a:defRPr sz="1800">
                <a:solidFill>
                  <a:schemeClr val="accent1"/>
                </a:solidFill>
                <a:latin typeface="Nunito"/>
                <a:ea typeface="Nunito"/>
                <a:cs typeface="Nunito"/>
                <a:sym typeface="Nunito"/>
              </a:defRPr>
            </a:lvl9pPr>
          </a:lstStyle>
          <a:p>
            <a:endParaRPr/>
          </a:p>
        </p:txBody>
      </p:sp>
      <p:sp>
        <p:nvSpPr>
          <p:cNvPr id="28" name="Google Shape;28;p5"/>
          <p:cNvSpPr txBox="1">
            <a:spLocks noGrp="1"/>
          </p:cNvSpPr>
          <p:nvPr>
            <p:ph type="subTitle" idx="4"/>
          </p:nvPr>
        </p:nvSpPr>
        <p:spPr>
          <a:xfrm>
            <a:off x="4783525" y="2287825"/>
            <a:ext cx="3249900" cy="33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800"/>
              <a:buFont typeface="Nunito"/>
              <a:buNone/>
              <a:defRPr b="1">
                <a:solidFill>
                  <a:schemeClr val="accent3"/>
                </a:solidFill>
                <a:latin typeface="Nunito"/>
                <a:ea typeface="Nunito"/>
                <a:cs typeface="Nunito"/>
                <a:sym typeface="Nunito"/>
              </a:defRPr>
            </a:lvl1pPr>
            <a:lvl2pPr lvl="1" rtl="0">
              <a:spcBef>
                <a:spcPts val="0"/>
              </a:spcBef>
              <a:spcAft>
                <a:spcPts val="0"/>
              </a:spcAft>
              <a:buClr>
                <a:schemeClr val="accent1"/>
              </a:buClr>
              <a:buSzPts val="1800"/>
              <a:buFont typeface="Nunito"/>
              <a:buNone/>
              <a:defRPr sz="1800">
                <a:solidFill>
                  <a:schemeClr val="accent1"/>
                </a:solidFill>
                <a:latin typeface="Nunito"/>
                <a:ea typeface="Nunito"/>
                <a:cs typeface="Nunito"/>
                <a:sym typeface="Nunito"/>
              </a:defRPr>
            </a:lvl2pPr>
            <a:lvl3pPr lvl="2" rtl="0">
              <a:spcBef>
                <a:spcPts val="1600"/>
              </a:spcBef>
              <a:spcAft>
                <a:spcPts val="0"/>
              </a:spcAft>
              <a:buClr>
                <a:schemeClr val="accent1"/>
              </a:buClr>
              <a:buSzPts val="1800"/>
              <a:buFont typeface="Nunito"/>
              <a:buNone/>
              <a:defRPr sz="1800">
                <a:solidFill>
                  <a:schemeClr val="accent1"/>
                </a:solidFill>
                <a:latin typeface="Nunito"/>
                <a:ea typeface="Nunito"/>
                <a:cs typeface="Nunito"/>
                <a:sym typeface="Nunito"/>
              </a:defRPr>
            </a:lvl3pPr>
            <a:lvl4pPr lvl="3" rtl="0">
              <a:spcBef>
                <a:spcPts val="1600"/>
              </a:spcBef>
              <a:spcAft>
                <a:spcPts val="0"/>
              </a:spcAft>
              <a:buClr>
                <a:schemeClr val="accent1"/>
              </a:buClr>
              <a:buSzPts val="1800"/>
              <a:buFont typeface="Nunito"/>
              <a:buNone/>
              <a:defRPr sz="1800">
                <a:solidFill>
                  <a:schemeClr val="accent1"/>
                </a:solidFill>
                <a:latin typeface="Nunito"/>
                <a:ea typeface="Nunito"/>
                <a:cs typeface="Nunito"/>
                <a:sym typeface="Nunito"/>
              </a:defRPr>
            </a:lvl4pPr>
            <a:lvl5pPr lvl="4" rtl="0">
              <a:spcBef>
                <a:spcPts val="1600"/>
              </a:spcBef>
              <a:spcAft>
                <a:spcPts val="0"/>
              </a:spcAft>
              <a:buClr>
                <a:schemeClr val="accent1"/>
              </a:buClr>
              <a:buSzPts val="1800"/>
              <a:buFont typeface="Nunito"/>
              <a:buNone/>
              <a:defRPr sz="1800">
                <a:solidFill>
                  <a:schemeClr val="accent1"/>
                </a:solidFill>
                <a:latin typeface="Nunito"/>
                <a:ea typeface="Nunito"/>
                <a:cs typeface="Nunito"/>
                <a:sym typeface="Nunito"/>
              </a:defRPr>
            </a:lvl5pPr>
            <a:lvl6pPr lvl="5" rtl="0">
              <a:spcBef>
                <a:spcPts val="1600"/>
              </a:spcBef>
              <a:spcAft>
                <a:spcPts val="0"/>
              </a:spcAft>
              <a:buClr>
                <a:schemeClr val="accent1"/>
              </a:buClr>
              <a:buSzPts val="1800"/>
              <a:buFont typeface="Nunito"/>
              <a:buNone/>
              <a:defRPr sz="1800">
                <a:solidFill>
                  <a:schemeClr val="accent1"/>
                </a:solidFill>
                <a:latin typeface="Nunito"/>
                <a:ea typeface="Nunito"/>
                <a:cs typeface="Nunito"/>
                <a:sym typeface="Nunito"/>
              </a:defRPr>
            </a:lvl6pPr>
            <a:lvl7pPr lvl="6" rtl="0">
              <a:spcBef>
                <a:spcPts val="1600"/>
              </a:spcBef>
              <a:spcAft>
                <a:spcPts val="0"/>
              </a:spcAft>
              <a:buClr>
                <a:schemeClr val="accent1"/>
              </a:buClr>
              <a:buSzPts val="1800"/>
              <a:buFont typeface="Nunito"/>
              <a:buNone/>
              <a:defRPr sz="1800">
                <a:solidFill>
                  <a:schemeClr val="accent1"/>
                </a:solidFill>
                <a:latin typeface="Nunito"/>
                <a:ea typeface="Nunito"/>
                <a:cs typeface="Nunito"/>
                <a:sym typeface="Nunito"/>
              </a:defRPr>
            </a:lvl7pPr>
            <a:lvl8pPr lvl="7" rtl="0">
              <a:spcBef>
                <a:spcPts val="1600"/>
              </a:spcBef>
              <a:spcAft>
                <a:spcPts val="0"/>
              </a:spcAft>
              <a:buClr>
                <a:schemeClr val="accent1"/>
              </a:buClr>
              <a:buSzPts val="1800"/>
              <a:buFont typeface="Nunito"/>
              <a:buNone/>
              <a:defRPr sz="1800">
                <a:solidFill>
                  <a:schemeClr val="accent1"/>
                </a:solidFill>
                <a:latin typeface="Nunito"/>
                <a:ea typeface="Nunito"/>
                <a:cs typeface="Nunito"/>
                <a:sym typeface="Nunito"/>
              </a:defRPr>
            </a:lvl8pPr>
            <a:lvl9pPr lvl="8" rtl="0">
              <a:spcBef>
                <a:spcPts val="1600"/>
              </a:spcBef>
              <a:spcAft>
                <a:spcPts val="1600"/>
              </a:spcAft>
              <a:buClr>
                <a:schemeClr val="accent1"/>
              </a:buClr>
              <a:buSzPts val="1800"/>
              <a:buFont typeface="Nunito"/>
              <a:buNone/>
              <a:defRPr sz="1800">
                <a:solidFill>
                  <a:schemeClr val="accent1"/>
                </a:solidFill>
                <a:latin typeface="Nunito"/>
                <a:ea typeface="Nunito"/>
                <a:cs typeface="Nunito"/>
                <a:sym typeface="Nunit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713225" y="539500"/>
            <a:ext cx="7717500" cy="4854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b="1">
                <a:solidFill>
                  <a:schemeClr val="accent5"/>
                </a:solidFill>
                <a:latin typeface="EB Garamond"/>
                <a:ea typeface="EB Garamond"/>
                <a:cs typeface="EB Garamond"/>
                <a:sym typeface="EB Garamo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572000" y="1776300"/>
            <a:ext cx="3858900" cy="766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1pPr>
            <a:lvl2pPr lvl="1">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2pPr>
            <a:lvl3pPr lvl="2">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3pPr>
            <a:lvl4pPr lvl="3">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4pPr>
            <a:lvl5pPr lvl="4">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5pPr>
            <a:lvl6pPr lvl="5">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6pPr>
            <a:lvl7pPr lvl="6">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7pPr>
            <a:lvl8pPr lvl="7">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8pPr>
            <a:lvl9pPr lvl="8">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9pPr>
          </a:lstStyle>
          <a:p>
            <a:endParaRPr/>
          </a:p>
        </p:txBody>
      </p:sp>
      <p:sp>
        <p:nvSpPr>
          <p:cNvPr id="34" name="Google Shape;34;p7"/>
          <p:cNvSpPr txBox="1">
            <a:spLocks noGrp="1"/>
          </p:cNvSpPr>
          <p:nvPr>
            <p:ph type="body" idx="1"/>
          </p:nvPr>
        </p:nvSpPr>
        <p:spPr>
          <a:xfrm>
            <a:off x="4572000" y="2509774"/>
            <a:ext cx="3858900" cy="951000"/>
          </a:xfrm>
          <a:prstGeom prst="rect">
            <a:avLst/>
          </a:prstGeom>
        </p:spPr>
        <p:txBody>
          <a:bodyPr spcFirstLastPara="1" wrap="square" lIns="91425" tIns="91425" rIns="91425" bIns="91425" anchor="t" anchorCtr="0">
            <a:noAutofit/>
          </a:bodyPr>
          <a:lstStyle>
            <a:lvl1pPr marL="457200" lvl="0" indent="-311150">
              <a:lnSpc>
                <a:spcPct val="100000"/>
              </a:lnSpc>
              <a:spcBef>
                <a:spcPts val="0"/>
              </a:spcBef>
              <a:spcAft>
                <a:spcPts val="0"/>
              </a:spcAft>
              <a:buClr>
                <a:schemeClr val="lt2"/>
              </a:buClr>
              <a:buSzPts val="1300"/>
              <a:buFont typeface="Nunito"/>
              <a:buChar char="●"/>
              <a:defRPr sz="1300">
                <a:solidFill>
                  <a:schemeClr val="lt2"/>
                </a:solidFill>
                <a:latin typeface="Nunito"/>
                <a:ea typeface="Nunito"/>
                <a:cs typeface="Nunito"/>
                <a:sym typeface="Nunito"/>
              </a:defRPr>
            </a:lvl1pPr>
            <a:lvl2pPr marL="914400" lvl="1" indent="-311150">
              <a:spcBef>
                <a:spcPts val="0"/>
              </a:spcBef>
              <a:spcAft>
                <a:spcPts val="0"/>
              </a:spcAft>
              <a:buClr>
                <a:schemeClr val="lt2"/>
              </a:buClr>
              <a:buSzPts val="1300"/>
              <a:buFont typeface="Nunito"/>
              <a:buChar char="○"/>
              <a:defRPr sz="1300">
                <a:solidFill>
                  <a:schemeClr val="lt2"/>
                </a:solidFill>
                <a:latin typeface="Nunito"/>
                <a:ea typeface="Nunito"/>
                <a:cs typeface="Nunito"/>
                <a:sym typeface="Nunito"/>
              </a:defRPr>
            </a:lvl2pPr>
            <a:lvl3pPr marL="1371600" lvl="2" indent="-311150">
              <a:spcBef>
                <a:spcPts val="1600"/>
              </a:spcBef>
              <a:spcAft>
                <a:spcPts val="0"/>
              </a:spcAft>
              <a:buClr>
                <a:schemeClr val="lt2"/>
              </a:buClr>
              <a:buSzPts val="1300"/>
              <a:buFont typeface="Nunito"/>
              <a:buChar char="■"/>
              <a:defRPr sz="1300">
                <a:solidFill>
                  <a:schemeClr val="lt2"/>
                </a:solidFill>
                <a:latin typeface="Nunito"/>
                <a:ea typeface="Nunito"/>
                <a:cs typeface="Nunito"/>
                <a:sym typeface="Nunito"/>
              </a:defRPr>
            </a:lvl3pPr>
            <a:lvl4pPr marL="1828800" lvl="3" indent="-311150">
              <a:spcBef>
                <a:spcPts val="1600"/>
              </a:spcBef>
              <a:spcAft>
                <a:spcPts val="0"/>
              </a:spcAft>
              <a:buClr>
                <a:schemeClr val="lt2"/>
              </a:buClr>
              <a:buSzPts val="1300"/>
              <a:buFont typeface="Nunito"/>
              <a:buChar char="●"/>
              <a:defRPr sz="1300">
                <a:solidFill>
                  <a:schemeClr val="lt2"/>
                </a:solidFill>
                <a:latin typeface="Nunito"/>
                <a:ea typeface="Nunito"/>
                <a:cs typeface="Nunito"/>
                <a:sym typeface="Nunito"/>
              </a:defRPr>
            </a:lvl4pPr>
            <a:lvl5pPr marL="2286000" lvl="4" indent="-311150">
              <a:spcBef>
                <a:spcPts val="1600"/>
              </a:spcBef>
              <a:spcAft>
                <a:spcPts val="0"/>
              </a:spcAft>
              <a:buClr>
                <a:schemeClr val="lt2"/>
              </a:buClr>
              <a:buSzPts val="1300"/>
              <a:buFont typeface="Nunito"/>
              <a:buChar char="○"/>
              <a:defRPr sz="1300">
                <a:solidFill>
                  <a:schemeClr val="lt2"/>
                </a:solidFill>
                <a:latin typeface="Nunito"/>
                <a:ea typeface="Nunito"/>
                <a:cs typeface="Nunito"/>
                <a:sym typeface="Nunito"/>
              </a:defRPr>
            </a:lvl5pPr>
            <a:lvl6pPr marL="2743200" lvl="5" indent="-311150">
              <a:spcBef>
                <a:spcPts val="1600"/>
              </a:spcBef>
              <a:spcAft>
                <a:spcPts val="0"/>
              </a:spcAft>
              <a:buClr>
                <a:schemeClr val="lt2"/>
              </a:buClr>
              <a:buSzPts val="1300"/>
              <a:buFont typeface="Nunito"/>
              <a:buChar char="■"/>
              <a:defRPr sz="1300">
                <a:solidFill>
                  <a:schemeClr val="lt2"/>
                </a:solidFill>
                <a:latin typeface="Nunito"/>
                <a:ea typeface="Nunito"/>
                <a:cs typeface="Nunito"/>
                <a:sym typeface="Nunito"/>
              </a:defRPr>
            </a:lvl6pPr>
            <a:lvl7pPr marL="3200400" lvl="6" indent="-311150">
              <a:spcBef>
                <a:spcPts val="1600"/>
              </a:spcBef>
              <a:spcAft>
                <a:spcPts val="0"/>
              </a:spcAft>
              <a:buClr>
                <a:schemeClr val="lt2"/>
              </a:buClr>
              <a:buSzPts val="1300"/>
              <a:buFont typeface="Nunito"/>
              <a:buChar char="●"/>
              <a:defRPr sz="1300">
                <a:solidFill>
                  <a:schemeClr val="lt2"/>
                </a:solidFill>
                <a:latin typeface="Nunito"/>
                <a:ea typeface="Nunito"/>
                <a:cs typeface="Nunito"/>
                <a:sym typeface="Nunito"/>
              </a:defRPr>
            </a:lvl7pPr>
            <a:lvl8pPr marL="3657600" lvl="7" indent="-311150">
              <a:spcBef>
                <a:spcPts val="1600"/>
              </a:spcBef>
              <a:spcAft>
                <a:spcPts val="0"/>
              </a:spcAft>
              <a:buClr>
                <a:schemeClr val="lt2"/>
              </a:buClr>
              <a:buSzPts val="1300"/>
              <a:buFont typeface="Nunito"/>
              <a:buChar char="○"/>
              <a:defRPr sz="1300">
                <a:solidFill>
                  <a:schemeClr val="lt2"/>
                </a:solidFill>
                <a:latin typeface="Nunito"/>
                <a:ea typeface="Nunito"/>
                <a:cs typeface="Nunito"/>
                <a:sym typeface="Nunito"/>
              </a:defRPr>
            </a:lvl8pPr>
            <a:lvl9pPr marL="4114800" lvl="8" indent="-311150">
              <a:spcBef>
                <a:spcPts val="1600"/>
              </a:spcBef>
              <a:spcAft>
                <a:spcPts val="1600"/>
              </a:spcAft>
              <a:buClr>
                <a:schemeClr val="lt2"/>
              </a:buClr>
              <a:buSzPts val="1300"/>
              <a:buFont typeface="Nunito"/>
              <a:buChar char="■"/>
              <a:defRPr sz="1300">
                <a:solidFill>
                  <a:schemeClr val="lt2"/>
                </a:solidFill>
                <a:latin typeface="Nunito"/>
                <a:ea typeface="Nunito"/>
                <a:cs typeface="Nunito"/>
                <a:sym typeface="Nunito"/>
              </a:defRPr>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713225" y="539500"/>
            <a:ext cx="7717500" cy="40692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9600" b="1">
                <a:solidFill>
                  <a:schemeClr val="accent5"/>
                </a:solidFill>
                <a:latin typeface="EB Garamond"/>
                <a:ea typeface="EB Garamond"/>
                <a:cs typeface="EB Garamond"/>
                <a:sym typeface="EB Garamond"/>
              </a:defRPr>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713225" y="1705300"/>
            <a:ext cx="3263700" cy="6786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b="1">
                <a:solidFill>
                  <a:schemeClr val="accent5"/>
                </a:solidFill>
                <a:latin typeface="EB Garamond"/>
                <a:ea typeface="EB Garamond"/>
                <a:cs typeface="EB Garamond"/>
                <a:sym typeface="EB Garamond"/>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body" idx="1"/>
          </p:nvPr>
        </p:nvSpPr>
        <p:spPr>
          <a:xfrm>
            <a:off x="713225" y="2540900"/>
            <a:ext cx="3263700" cy="8244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2"/>
              </a:buClr>
              <a:buSzPts val="1800"/>
              <a:buAutoNum type="arabicPeriod"/>
              <a:defRPr sz="1300">
                <a:solidFill>
                  <a:schemeClr val="lt2"/>
                </a:solidFill>
                <a:latin typeface="Nunito"/>
                <a:ea typeface="Nunito"/>
                <a:cs typeface="Nunito"/>
                <a:sym typeface="Nunito"/>
              </a:defRPr>
            </a:lvl1pPr>
            <a:lvl2pPr marL="914400" lvl="1" indent="-317500">
              <a:spcBef>
                <a:spcPts val="0"/>
              </a:spcBef>
              <a:spcAft>
                <a:spcPts val="0"/>
              </a:spcAft>
              <a:buSzPts val="1400"/>
              <a:buAutoNum type="alphaLcPeriod"/>
              <a:defRPr/>
            </a:lvl2pPr>
            <a:lvl3pPr marL="1371600" lvl="2" indent="-317500">
              <a:spcBef>
                <a:spcPts val="1600"/>
              </a:spcBef>
              <a:spcAft>
                <a:spcPts val="0"/>
              </a:spcAft>
              <a:buSzPts val="1400"/>
              <a:buAutoNum type="romanLcPeriod"/>
              <a:defRPr/>
            </a:lvl3pPr>
            <a:lvl4pPr marL="1828800" lvl="3" indent="-317500">
              <a:spcBef>
                <a:spcPts val="1600"/>
              </a:spcBef>
              <a:spcAft>
                <a:spcPts val="0"/>
              </a:spcAft>
              <a:buSzPts val="1400"/>
              <a:buAutoNum type="arabicPeriod"/>
              <a:defRPr/>
            </a:lvl4pPr>
            <a:lvl5pPr marL="2286000" lvl="4" indent="-317500">
              <a:spcBef>
                <a:spcPts val="1600"/>
              </a:spcBef>
              <a:spcAft>
                <a:spcPts val="0"/>
              </a:spcAft>
              <a:buSzPts val="1400"/>
              <a:buAutoNum type="alphaLcPeriod"/>
              <a:defRPr/>
            </a:lvl5pPr>
            <a:lvl6pPr marL="2743200" lvl="5" indent="-317500">
              <a:spcBef>
                <a:spcPts val="1600"/>
              </a:spcBef>
              <a:spcAft>
                <a:spcPts val="0"/>
              </a:spcAft>
              <a:buSzPts val="1400"/>
              <a:buAutoNum type="romanLcPeriod"/>
              <a:defRPr/>
            </a:lvl6pPr>
            <a:lvl7pPr marL="3200400" lvl="6" indent="-317500">
              <a:spcBef>
                <a:spcPts val="1600"/>
              </a:spcBef>
              <a:spcAft>
                <a:spcPts val="0"/>
              </a:spcAft>
              <a:buSzPts val="1400"/>
              <a:buAutoNum type="arabicPeriod"/>
              <a:defRPr/>
            </a:lvl7pPr>
            <a:lvl8pPr marL="3657600" lvl="7" indent="-317500">
              <a:spcBef>
                <a:spcPts val="1600"/>
              </a:spcBef>
              <a:spcAft>
                <a:spcPts val="0"/>
              </a:spcAft>
              <a:buSzPts val="1400"/>
              <a:buAutoNum type="alphaLcPeriod"/>
              <a:defRPr/>
            </a:lvl8pPr>
            <a:lvl9pPr marL="4114800" lvl="8" indent="-317500">
              <a:spcBef>
                <a:spcPts val="1600"/>
              </a:spcBef>
              <a:spcAft>
                <a:spcPts val="1600"/>
              </a:spcAft>
              <a:buSzPts val="1400"/>
              <a:buAutoNum type="romanLcPeriod"/>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2"/>
        </a:solidFill>
        <a:effectLst/>
      </p:bgPr>
    </p:bg>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2347200" y="539500"/>
            <a:ext cx="4449600" cy="6051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800"/>
              <a:buNone/>
              <a:defRPr sz="2800" b="1">
                <a:solidFill>
                  <a:schemeClr val="accent5"/>
                </a:solidFill>
                <a:latin typeface="EB Garamond"/>
                <a:ea typeface="EB Garamond"/>
                <a:cs typeface="EB Garamond"/>
                <a:sym typeface="EB Garamond"/>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79" name="Google Shape;179;p2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84"/>
        <p:cNvGrpSpPr/>
        <p:nvPr/>
      </p:nvGrpSpPr>
      <p:grpSpPr>
        <a:xfrm>
          <a:off x="0" y="0"/>
          <a:ext cx="0" cy="0"/>
          <a:chOff x="0" y="0"/>
          <a:chExt cx="0" cy="0"/>
        </a:xfrm>
      </p:grpSpPr>
      <p:sp>
        <p:nvSpPr>
          <p:cNvPr id="185" name="Google Shape;185;p30"/>
          <p:cNvSpPr txBox="1">
            <a:spLocks noGrp="1"/>
          </p:cNvSpPr>
          <p:nvPr>
            <p:ph type="ctrTitle"/>
          </p:nvPr>
        </p:nvSpPr>
        <p:spPr>
          <a:xfrm>
            <a:off x="4149110" y="1611165"/>
            <a:ext cx="4761600" cy="174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endParaRPr lang="en">
              <a:solidFill>
                <a:schemeClr val="lt2"/>
              </a:solidFill>
            </a:endParaRPr>
          </a:p>
          <a:p>
            <a:pPr algn="ctr"/>
            <a:r>
              <a:rPr lang="en">
                <a:solidFill>
                  <a:schemeClr val="lt2"/>
                </a:solidFill>
              </a:rPr>
              <a:t>Matrix Farm Automation </a:t>
            </a:r>
          </a:p>
        </p:txBody>
      </p:sp>
      <p:sp>
        <p:nvSpPr>
          <p:cNvPr id="187" name="Google Shape;187;p30"/>
          <p:cNvSpPr/>
          <p:nvPr/>
        </p:nvSpPr>
        <p:spPr>
          <a:xfrm>
            <a:off x="6390325" y="-1535409"/>
            <a:ext cx="3468460" cy="2345730"/>
          </a:xfrm>
          <a:custGeom>
            <a:avLst/>
            <a:gdLst/>
            <a:ahLst/>
            <a:cxnLst/>
            <a:rect l="l" t="t" r="r" b="b"/>
            <a:pathLst>
              <a:path w="50753" h="36406" extrusionOk="0">
                <a:moveTo>
                  <a:pt x="32865" y="2847"/>
                </a:moveTo>
                <a:lnTo>
                  <a:pt x="32865" y="2847"/>
                </a:lnTo>
                <a:cubicBezTo>
                  <a:pt x="32818" y="2942"/>
                  <a:pt x="32769" y="2989"/>
                  <a:pt x="32722" y="3053"/>
                </a:cubicBezTo>
                <a:cubicBezTo>
                  <a:pt x="32578" y="2862"/>
                  <a:pt x="32737" y="2879"/>
                  <a:pt x="32865" y="2847"/>
                </a:cubicBezTo>
                <a:close/>
                <a:moveTo>
                  <a:pt x="27777" y="3053"/>
                </a:moveTo>
                <a:cubicBezTo>
                  <a:pt x="27730" y="3133"/>
                  <a:pt x="27681" y="3197"/>
                  <a:pt x="27634" y="3244"/>
                </a:cubicBezTo>
                <a:cubicBezTo>
                  <a:pt x="27491" y="3069"/>
                  <a:pt x="27650" y="3085"/>
                  <a:pt x="27777" y="3053"/>
                </a:cubicBezTo>
                <a:close/>
                <a:moveTo>
                  <a:pt x="18014" y="8952"/>
                </a:moveTo>
                <a:cubicBezTo>
                  <a:pt x="17967" y="9031"/>
                  <a:pt x="17919" y="9095"/>
                  <a:pt x="17872" y="9143"/>
                </a:cubicBezTo>
                <a:cubicBezTo>
                  <a:pt x="17728" y="8968"/>
                  <a:pt x="17887" y="8984"/>
                  <a:pt x="18014" y="8952"/>
                </a:cubicBezTo>
                <a:close/>
                <a:moveTo>
                  <a:pt x="42378" y="9158"/>
                </a:moveTo>
                <a:cubicBezTo>
                  <a:pt x="42440" y="9158"/>
                  <a:pt x="42508" y="9180"/>
                  <a:pt x="42568" y="9180"/>
                </a:cubicBezTo>
                <a:cubicBezTo>
                  <a:pt x="42583" y="9180"/>
                  <a:pt x="42598" y="9178"/>
                  <a:pt x="42612" y="9175"/>
                </a:cubicBezTo>
                <a:lnTo>
                  <a:pt x="42612" y="9175"/>
                </a:lnTo>
                <a:cubicBezTo>
                  <a:pt x="42536" y="9298"/>
                  <a:pt x="42505" y="9347"/>
                  <a:pt x="42436" y="9347"/>
                </a:cubicBezTo>
                <a:cubicBezTo>
                  <a:pt x="42389" y="9347"/>
                  <a:pt x="42323" y="9324"/>
                  <a:pt x="42214" y="9286"/>
                </a:cubicBezTo>
                <a:cubicBezTo>
                  <a:pt x="42251" y="9183"/>
                  <a:pt x="42311" y="9158"/>
                  <a:pt x="42378" y="9158"/>
                </a:cubicBezTo>
                <a:close/>
                <a:moveTo>
                  <a:pt x="47111" y="14040"/>
                </a:moveTo>
                <a:cubicBezTo>
                  <a:pt x="47064" y="14119"/>
                  <a:pt x="47015" y="14183"/>
                  <a:pt x="46968" y="14231"/>
                </a:cubicBezTo>
                <a:cubicBezTo>
                  <a:pt x="46825" y="14055"/>
                  <a:pt x="46984" y="14072"/>
                  <a:pt x="47111" y="14040"/>
                </a:cubicBezTo>
                <a:close/>
                <a:moveTo>
                  <a:pt x="49750" y="14850"/>
                </a:moveTo>
                <a:cubicBezTo>
                  <a:pt x="49703" y="14931"/>
                  <a:pt x="49655" y="14994"/>
                  <a:pt x="49608" y="15041"/>
                </a:cubicBezTo>
                <a:cubicBezTo>
                  <a:pt x="49464" y="14867"/>
                  <a:pt x="49623" y="14882"/>
                  <a:pt x="49750" y="14850"/>
                </a:cubicBezTo>
                <a:close/>
                <a:moveTo>
                  <a:pt x="47111" y="15058"/>
                </a:moveTo>
                <a:cubicBezTo>
                  <a:pt x="47064" y="15137"/>
                  <a:pt x="47015" y="15200"/>
                  <a:pt x="46968" y="15249"/>
                </a:cubicBezTo>
                <a:cubicBezTo>
                  <a:pt x="46825" y="15073"/>
                  <a:pt x="46984" y="15090"/>
                  <a:pt x="47111" y="15058"/>
                </a:cubicBezTo>
                <a:close/>
                <a:moveTo>
                  <a:pt x="41626" y="16680"/>
                </a:moveTo>
                <a:lnTo>
                  <a:pt x="41626" y="16680"/>
                </a:lnTo>
                <a:cubicBezTo>
                  <a:pt x="41562" y="16775"/>
                  <a:pt x="41514" y="16822"/>
                  <a:pt x="41467" y="16886"/>
                </a:cubicBezTo>
                <a:cubicBezTo>
                  <a:pt x="41323" y="16695"/>
                  <a:pt x="41482" y="16711"/>
                  <a:pt x="41626" y="16680"/>
                </a:cubicBezTo>
                <a:close/>
                <a:moveTo>
                  <a:pt x="40796" y="17318"/>
                </a:moveTo>
                <a:cubicBezTo>
                  <a:pt x="40812" y="17323"/>
                  <a:pt x="40911" y="17341"/>
                  <a:pt x="41101" y="17379"/>
                </a:cubicBezTo>
                <a:cubicBezTo>
                  <a:pt x="40878" y="17506"/>
                  <a:pt x="40751" y="17585"/>
                  <a:pt x="40545" y="17697"/>
                </a:cubicBezTo>
                <a:cubicBezTo>
                  <a:pt x="40552" y="17701"/>
                  <a:pt x="40553" y="17703"/>
                  <a:pt x="40546" y="17703"/>
                </a:cubicBezTo>
                <a:cubicBezTo>
                  <a:pt x="40524" y="17703"/>
                  <a:pt x="40425" y="17682"/>
                  <a:pt x="40242" y="17634"/>
                </a:cubicBezTo>
                <a:cubicBezTo>
                  <a:pt x="40463" y="17507"/>
                  <a:pt x="40607" y="17427"/>
                  <a:pt x="40796" y="17318"/>
                </a:cubicBezTo>
                <a:close/>
                <a:moveTo>
                  <a:pt x="2401" y="27269"/>
                </a:moveTo>
                <a:cubicBezTo>
                  <a:pt x="2513" y="27284"/>
                  <a:pt x="2608" y="27300"/>
                  <a:pt x="2704" y="27316"/>
                </a:cubicBezTo>
                <a:cubicBezTo>
                  <a:pt x="2560" y="27682"/>
                  <a:pt x="2274" y="27968"/>
                  <a:pt x="2322" y="28382"/>
                </a:cubicBezTo>
                <a:cubicBezTo>
                  <a:pt x="2195" y="28524"/>
                  <a:pt x="2051" y="28668"/>
                  <a:pt x="1909" y="28810"/>
                </a:cubicBezTo>
                <a:lnTo>
                  <a:pt x="1909" y="29001"/>
                </a:lnTo>
                <a:cubicBezTo>
                  <a:pt x="1750" y="29177"/>
                  <a:pt x="1574" y="29336"/>
                  <a:pt x="1383" y="29526"/>
                </a:cubicBezTo>
                <a:cubicBezTo>
                  <a:pt x="1351" y="29431"/>
                  <a:pt x="1288" y="29319"/>
                  <a:pt x="1320" y="29256"/>
                </a:cubicBezTo>
                <a:cubicBezTo>
                  <a:pt x="1415" y="29097"/>
                  <a:pt x="1463" y="28874"/>
                  <a:pt x="1574" y="28763"/>
                </a:cubicBezTo>
                <a:cubicBezTo>
                  <a:pt x="1781" y="28556"/>
                  <a:pt x="1909" y="28286"/>
                  <a:pt x="2051" y="28047"/>
                </a:cubicBezTo>
                <a:cubicBezTo>
                  <a:pt x="2195" y="27793"/>
                  <a:pt x="2290" y="27538"/>
                  <a:pt x="2401" y="27269"/>
                </a:cubicBezTo>
                <a:close/>
                <a:moveTo>
                  <a:pt x="33549" y="0"/>
                </a:moveTo>
                <a:cubicBezTo>
                  <a:pt x="33405" y="144"/>
                  <a:pt x="33278" y="303"/>
                  <a:pt x="33119" y="430"/>
                </a:cubicBezTo>
                <a:cubicBezTo>
                  <a:pt x="32992" y="557"/>
                  <a:pt x="32896" y="748"/>
                  <a:pt x="32674" y="795"/>
                </a:cubicBezTo>
                <a:cubicBezTo>
                  <a:pt x="32659" y="604"/>
                  <a:pt x="32627" y="414"/>
                  <a:pt x="32595" y="239"/>
                </a:cubicBezTo>
                <a:cubicBezTo>
                  <a:pt x="32500" y="223"/>
                  <a:pt x="32419" y="223"/>
                  <a:pt x="32309" y="208"/>
                </a:cubicBezTo>
                <a:cubicBezTo>
                  <a:pt x="32213" y="350"/>
                  <a:pt x="32086" y="494"/>
                  <a:pt x="31974" y="636"/>
                </a:cubicBezTo>
                <a:cubicBezTo>
                  <a:pt x="31832" y="541"/>
                  <a:pt x="31736" y="462"/>
                  <a:pt x="31641" y="398"/>
                </a:cubicBezTo>
                <a:cubicBezTo>
                  <a:pt x="31402" y="526"/>
                  <a:pt x="31211" y="621"/>
                  <a:pt x="31020" y="716"/>
                </a:cubicBezTo>
                <a:lnTo>
                  <a:pt x="31020" y="986"/>
                </a:lnTo>
                <a:cubicBezTo>
                  <a:pt x="31000" y="983"/>
                  <a:pt x="30979" y="982"/>
                  <a:pt x="30960" y="982"/>
                </a:cubicBezTo>
                <a:cubicBezTo>
                  <a:pt x="30755" y="982"/>
                  <a:pt x="30608" y="1127"/>
                  <a:pt x="30448" y="1272"/>
                </a:cubicBezTo>
                <a:cubicBezTo>
                  <a:pt x="30303" y="1417"/>
                  <a:pt x="30211" y="1628"/>
                  <a:pt x="29896" y="1628"/>
                </a:cubicBezTo>
                <a:cubicBezTo>
                  <a:pt x="29865" y="1628"/>
                  <a:pt x="29832" y="1626"/>
                  <a:pt x="29797" y="1622"/>
                </a:cubicBezTo>
                <a:cubicBezTo>
                  <a:pt x="29574" y="1876"/>
                  <a:pt x="29303" y="2179"/>
                  <a:pt x="29065" y="2433"/>
                </a:cubicBezTo>
                <a:cubicBezTo>
                  <a:pt x="28890" y="2465"/>
                  <a:pt x="28715" y="2433"/>
                  <a:pt x="28635" y="2497"/>
                </a:cubicBezTo>
                <a:cubicBezTo>
                  <a:pt x="28525" y="2640"/>
                  <a:pt x="28349" y="2624"/>
                  <a:pt x="28222" y="2703"/>
                </a:cubicBezTo>
                <a:cubicBezTo>
                  <a:pt x="28048" y="2815"/>
                  <a:pt x="27984" y="3053"/>
                  <a:pt x="27777" y="3053"/>
                </a:cubicBezTo>
                <a:cubicBezTo>
                  <a:pt x="27730" y="3006"/>
                  <a:pt x="27713" y="2910"/>
                  <a:pt x="27681" y="2894"/>
                </a:cubicBezTo>
                <a:cubicBezTo>
                  <a:pt x="27491" y="2879"/>
                  <a:pt x="27300" y="2879"/>
                  <a:pt x="27109" y="2862"/>
                </a:cubicBezTo>
                <a:cubicBezTo>
                  <a:pt x="27077" y="2862"/>
                  <a:pt x="26553" y="3244"/>
                  <a:pt x="26537" y="3260"/>
                </a:cubicBezTo>
                <a:cubicBezTo>
                  <a:pt x="26632" y="3260"/>
                  <a:pt x="26727" y="3276"/>
                  <a:pt x="26696" y="3403"/>
                </a:cubicBezTo>
                <a:cubicBezTo>
                  <a:pt x="26696" y="3435"/>
                  <a:pt x="26585" y="3451"/>
                  <a:pt x="26537" y="3466"/>
                </a:cubicBezTo>
                <a:cubicBezTo>
                  <a:pt x="26551" y="3631"/>
                  <a:pt x="26459" y="3677"/>
                  <a:pt x="26341" y="3677"/>
                </a:cubicBezTo>
                <a:cubicBezTo>
                  <a:pt x="26322" y="3677"/>
                  <a:pt x="26302" y="3676"/>
                  <a:pt x="26282" y="3674"/>
                </a:cubicBezTo>
                <a:cubicBezTo>
                  <a:pt x="26187" y="3657"/>
                  <a:pt x="26108" y="3594"/>
                  <a:pt x="26123" y="3466"/>
                </a:cubicBezTo>
                <a:lnTo>
                  <a:pt x="26123" y="3466"/>
                </a:lnTo>
                <a:cubicBezTo>
                  <a:pt x="26028" y="3530"/>
                  <a:pt x="25917" y="3594"/>
                  <a:pt x="25790" y="3674"/>
                </a:cubicBezTo>
                <a:cubicBezTo>
                  <a:pt x="25758" y="3578"/>
                  <a:pt x="25742" y="3498"/>
                  <a:pt x="25710" y="3419"/>
                </a:cubicBezTo>
                <a:cubicBezTo>
                  <a:pt x="26044" y="3038"/>
                  <a:pt x="26108" y="2942"/>
                  <a:pt x="26044" y="2879"/>
                </a:cubicBezTo>
                <a:lnTo>
                  <a:pt x="25281" y="2879"/>
                </a:lnTo>
                <a:cubicBezTo>
                  <a:pt x="24947" y="3244"/>
                  <a:pt x="24550" y="3657"/>
                  <a:pt x="24168" y="4087"/>
                </a:cubicBezTo>
                <a:cubicBezTo>
                  <a:pt x="24163" y="4092"/>
                  <a:pt x="24154" y="4094"/>
                  <a:pt x="24144" y="4094"/>
                </a:cubicBezTo>
                <a:cubicBezTo>
                  <a:pt x="24124" y="4094"/>
                  <a:pt x="24099" y="4087"/>
                  <a:pt x="24088" y="4087"/>
                </a:cubicBezTo>
                <a:cubicBezTo>
                  <a:pt x="23882" y="4071"/>
                  <a:pt x="23834" y="3896"/>
                  <a:pt x="23897" y="3801"/>
                </a:cubicBezTo>
                <a:cubicBezTo>
                  <a:pt x="24073" y="3578"/>
                  <a:pt x="24152" y="3307"/>
                  <a:pt x="24295" y="3069"/>
                </a:cubicBezTo>
                <a:lnTo>
                  <a:pt x="24009" y="3069"/>
                </a:lnTo>
                <a:cubicBezTo>
                  <a:pt x="23628" y="3387"/>
                  <a:pt x="23310" y="3753"/>
                  <a:pt x="22864" y="4007"/>
                </a:cubicBezTo>
                <a:cubicBezTo>
                  <a:pt x="22483" y="4246"/>
                  <a:pt x="22197" y="4659"/>
                  <a:pt x="21894" y="4946"/>
                </a:cubicBezTo>
                <a:cubicBezTo>
                  <a:pt x="21847" y="5088"/>
                  <a:pt x="21847" y="5215"/>
                  <a:pt x="21783" y="5264"/>
                </a:cubicBezTo>
                <a:cubicBezTo>
                  <a:pt x="20766" y="6296"/>
                  <a:pt x="19731" y="7331"/>
                  <a:pt x="18699" y="8348"/>
                </a:cubicBezTo>
                <a:cubicBezTo>
                  <a:pt x="18693" y="8353"/>
                  <a:pt x="18684" y="8355"/>
                  <a:pt x="18674" y="8355"/>
                </a:cubicBezTo>
                <a:cubicBezTo>
                  <a:pt x="18652" y="8355"/>
                  <a:pt x="18624" y="8348"/>
                  <a:pt x="18603" y="8348"/>
                </a:cubicBezTo>
                <a:cubicBezTo>
                  <a:pt x="18603" y="8491"/>
                  <a:pt x="18540" y="8554"/>
                  <a:pt x="18396" y="8554"/>
                </a:cubicBezTo>
                <a:cubicBezTo>
                  <a:pt x="18396" y="8698"/>
                  <a:pt x="18332" y="8762"/>
                  <a:pt x="18190" y="8762"/>
                </a:cubicBezTo>
                <a:cubicBezTo>
                  <a:pt x="18204" y="8890"/>
                  <a:pt x="18141" y="8955"/>
                  <a:pt x="18046" y="8955"/>
                </a:cubicBezTo>
                <a:cubicBezTo>
                  <a:pt x="18036" y="8955"/>
                  <a:pt x="18025" y="8954"/>
                  <a:pt x="18014" y="8952"/>
                </a:cubicBezTo>
                <a:cubicBezTo>
                  <a:pt x="17983" y="8825"/>
                  <a:pt x="18046" y="8762"/>
                  <a:pt x="18190" y="8762"/>
                </a:cubicBezTo>
                <a:cubicBezTo>
                  <a:pt x="18190" y="8618"/>
                  <a:pt x="18253" y="8554"/>
                  <a:pt x="18396" y="8554"/>
                </a:cubicBezTo>
                <a:cubicBezTo>
                  <a:pt x="18396" y="8412"/>
                  <a:pt x="18460" y="8348"/>
                  <a:pt x="18603" y="8348"/>
                </a:cubicBezTo>
                <a:lnTo>
                  <a:pt x="18603" y="7918"/>
                </a:lnTo>
                <a:cubicBezTo>
                  <a:pt x="18762" y="7791"/>
                  <a:pt x="19000" y="7600"/>
                  <a:pt x="19144" y="7505"/>
                </a:cubicBezTo>
                <a:cubicBezTo>
                  <a:pt x="19223" y="7299"/>
                  <a:pt x="19271" y="7203"/>
                  <a:pt x="19286" y="7155"/>
                </a:cubicBezTo>
                <a:cubicBezTo>
                  <a:pt x="19414" y="7123"/>
                  <a:pt x="19509" y="7108"/>
                  <a:pt x="19589" y="7091"/>
                </a:cubicBezTo>
                <a:cubicBezTo>
                  <a:pt x="19621" y="6964"/>
                  <a:pt x="19636" y="6869"/>
                  <a:pt x="19653" y="6837"/>
                </a:cubicBezTo>
                <a:cubicBezTo>
                  <a:pt x="19875" y="6695"/>
                  <a:pt x="20066" y="6567"/>
                  <a:pt x="20225" y="6455"/>
                </a:cubicBezTo>
                <a:lnTo>
                  <a:pt x="20225" y="6218"/>
                </a:lnTo>
                <a:cubicBezTo>
                  <a:pt x="20448" y="5995"/>
                  <a:pt x="20654" y="5772"/>
                  <a:pt x="20876" y="5582"/>
                </a:cubicBezTo>
                <a:cubicBezTo>
                  <a:pt x="21115" y="5374"/>
                  <a:pt x="21211" y="5105"/>
                  <a:pt x="21385" y="4865"/>
                </a:cubicBezTo>
                <a:cubicBezTo>
                  <a:pt x="21576" y="4628"/>
                  <a:pt x="21815" y="4437"/>
                  <a:pt x="22021" y="4214"/>
                </a:cubicBezTo>
                <a:cubicBezTo>
                  <a:pt x="22244" y="4007"/>
                  <a:pt x="22451" y="3784"/>
                  <a:pt x="22625" y="3610"/>
                </a:cubicBezTo>
                <a:cubicBezTo>
                  <a:pt x="22674" y="3466"/>
                  <a:pt x="22689" y="3356"/>
                  <a:pt x="22752" y="3292"/>
                </a:cubicBezTo>
                <a:cubicBezTo>
                  <a:pt x="23310" y="2720"/>
                  <a:pt x="23897" y="2147"/>
                  <a:pt x="24470" y="1575"/>
                </a:cubicBezTo>
                <a:cubicBezTo>
                  <a:pt x="24709" y="1336"/>
                  <a:pt x="24788" y="1034"/>
                  <a:pt x="24963" y="748"/>
                </a:cubicBezTo>
                <a:cubicBezTo>
                  <a:pt x="24772" y="653"/>
                  <a:pt x="24629" y="589"/>
                  <a:pt x="24501" y="526"/>
                </a:cubicBezTo>
                <a:cubicBezTo>
                  <a:pt x="24501" y="445"/>
                  <a:pt x="24501" y="382"/>
                  <a:pt x="24486" y="318"/>
                </a:cubicBezTo>
                <a:cubicBezTo>
                  <a:pt x="24486" y="286"/>
                  <a:pt x="24454" y="271"/>
                  <a:pt x="24406" y="223"/>
                </a:cubicBezTo>
                <a:cubicBezTo>
                  <a:pt x="24295" y="335"/>
                  <a:pt x="24183" y="462"/>
                  <a:pt x="24056" y="541"/>
                </a:cubicBezTo>
                <a:cubicBezTo>
                  <a:pt x="23914" y="653"/>
                  <a:pt x="23691" y="653"/>
                  <a:pt x="23579" y="812"/>
                </a:cubicBezTo>
                <a:cubicBezTo>
                  <a:pt x="23500" y="748"/>
                  <a:pt x="23437" y="700"/>
                  <a:pt x="23357" y="636"/>
                </a:cubicBezTo>
                <a:cubicBezTo>
                  <a:pt x="23214" y="922"/>
                  <a:pt x="22928" y="763"/>
                  <a:pt x="22674" y="891"/>
                </a:cubicBezTo>
                <a:cubicBezTo>
                  <a:pt x="22801" y="1162"/>
                  <a:pt x="22530" y="1257"/>
                  <a:pt x="22371" y="1416"/>
                </a:cubicBezTo>
                <a:cubicBezTo>
                  <a:pt x="22197" y="1622"/>
                  <a:pt x="21974" y="1798"/>
                  <a:pt x="21815" y="2004"/>
                </a:cubicBezTo>
                <a:cubicBezTo>
                  <a:pt x="21656" y="2211"/>
                  <a:pt x="21402" y="2194"/>
                  <a:pt x="21243" y="2370"/>
                </a:cubicBezTo>
                <a:lnTo>
                  <a:pt x="21243" y="2592"/>
                </a:lnTo>
                <a:cubicBezTo>
                  <a:pt x="21162" y="2608"/>
                  <a:pt x="21067" y="2640"/>
                  <a:pt x="20988" y="2671"/>
                </a:cubicBezTo>
                <a:cubicBezTo>
                  <a:pt x="20670" y="2974"/>
                  <a:pt x="20367" y="3292"/>
                  <a:pt x="20034" y="3642"/>
                </a:cubicBezTo>
                <a:lnTo>
                  <a:pt x="20034" y="3784"/>
                </a:lnTo>
                <a:cubicBezTo>
                  <a:pt x="19890" y="3848"/>
                  <a:pt x="19748" y="3912"/>
                  <a:pt x="19621" y="3975"/>
                </a:cubicBezTo>
                <a:lnTo>
                  <a:pt x="19621" y="4182"/>
                </a:lnTo>
                <a:lnTo>
                  <a:pt x="19318" y="4484"/>
                </a:lnTo>
                <a:lnTo>
                  <a:pt x="19048" y="4484"/>
                </a:lnTo>
                <a:cubicBezTo>
                  <a:pt x="19048" y="4834"/>
                  <a:pt x="18873" y="5088"/>
                  <a:pt x="18491" y="5120"/>
                </a:cubicBezTo>
                <a:cubicBezTo>
                  <a:pt x="18444" y="5120"/>
                  <a:pt x="18412" y="5215"/>
                  <a:pt x="18396" y="5279"/>
                </a:cubicBezTo>
                <a:cubicBezTo>
                  <a:pt x="18381" y="5518"/>
                  <a:pt x="18205" y="5677"/>
                  <a:pt x="18031" y="5692"/>
                </a:cubicBezTo>
                <a:cubicBezTo>
                  <a:pt x="17633" y="5741"/>
                  <a:pt x="17665" y="6106"/>
                  <a:pt x="17490" y="6313"/>
                </a:cubicBezTo>
                <a:cubicBezTo>
                  <a:pt x="17427" y="6313"/>
                  <a:pt x="17363" y="6313"/>
                  <a:pt x="17268" y="6328"/>
                </a:cubicBezTo>
                <a:cubicBezTo>
                  <a:pt x="17124" y="6487"/>
                  <a:pt x="16965" y="6646"/>
                  <a:pt x="16774" y="6837"/>
                </a:cubicBezTo>
                <a:lnTo>
                  <a:pt x="16774" y="7013"/>
                </a:lnTo>
                <a:cubicBezTo>
                  <a:pt x="16441" y="7203"/>
                  <a:pt x="16075" y="7362"/>
                  <a:pt x="15947" y="7776"/>
                </a:cubicBezTo>
                <a:cubicBezTo>
                  <a:pt x="15932" y="7839"/>
                  <a:pt x="15900" y="7886"/>
                  <a:pt x="15869" y="7935"/>
                </a:cubicBezTo>
                <a:cubicBezTo>
                  <a:pt x="15551" y="8253"/>
                  <a:pt x="15264" y="8586"/>
                  <a:pt x="14930" y="8872"/>
                </a:cubicBezTo>
                <a:cubicBezTo>
                  <a:pt x="14565" y="9175"/>
                  <a:pt x="14438" y="9652"/>
                  <a:pt x="14071" y="9953"/>
                </a:cubicBezTo>
                <a:cubicBezTo>
                  <a:pt x="13706" y="10240"/>
                  <a:pt x="13388" y="10606"/>
                  <a:pt x="13054" y="10939"/>
                </a:cubicBezTo>
                <a:cubicBezTo>
                  <a:pt x="12704" y="11305"/>
                  <a:pt x="12322" y="11655"/>
                  <a:pt x="11989" y="12037"/>
                </a:cubicBezTo>
                <a:cubicBezTo>
                  <a:pt x="11671" y="12387"/>
                  <a:pt x="11241" y="12577"/>
                  <a:pt x="10923" y="12895"/>
                </a:cubicBezTo>
                <a:cubicBezTo>
                  <a:pt x="9810" y="13977"/>
                  <a:pt x="8714" y="15090"/>
                  <a:pt x="7616" y="16186"/>
                </a:cubicBezTo>
                <a:lnTo>
                  <a:pt x="7616" y="16345"/>
                </a:lnTo>
                <a:cubicBezTo>
                  <a:pt x="7219" y="16934"/>
                  <a:pt x="6583" y="17235"/>
                  <a:pt x="6297" y="17888"/>
                </a:cubicBezTo>
                <a:cubicBezTo>
                  <a:pt x="6202" y="18158"/>
                  <a:pt x="5899" y="18285"/>
                  <a:pt x="5756" y="18571"/>
                </a:cubicBezTo>
                <a:cubicBezTo>
                  <a:pt x="5629" y="18874"/>
                  <a:pt x="5326" y="19080"/>
                  <a:pt x="5089" y="19319"/>
                </a:cubicBezTo>
                <a:cubicBezTo>
                  <a:pt x="5057" y="19366"/>
                  <a:pt x="4977" y="19430"/>
                  <a:pt x="4977" y="19478"/>
                </a:cubicBezTo>
                <a:cubicBezTo>
                  <a:pt x="5008" y="19796"/>
                  <a:pt x="4580" y="19843"/>
                  <a:pt x="4580" y="20114"/>
                </a:cubicBezTo>
                <a:cubicBezTo>
                  <a:pt x="4563" y="20432"/>
                  <a:pt x="4166" y="20464"/>
                  <a:pt x="4150" y="20765"/>
                </a:cubicBezTo>
                <a:cubicBezTo>
                  <a:pt x="4150" y="21051"/>
                  <a:pt x="3800" y="21115"/>
                  <a:pt x="3721" y="21401"/>
                </a:cubicBezTo>
                <a:cubicBezTo>
                  <a:pt x="3658" y="21624"/>
                  <a:pt x="3403" y="21799"/>
                  <a:pt x="3228" y="22005"/>
                </a:cubicBezTo>
                <a:cubicBezTo>
                  <a:pt x="3100" y="22149"/>
                  <a:pt x="3132" y="22387"/>
                  <a:pt x="2941" y="22499"/>
                </a:cubicBezTo>
                <a:cubicBezTo>
                  <a:pt x="2910" y="22514"/>
                  <a:pt x="2941" y="22626"/>
                  <a:pt x="2941" y="22800"/>
                </a:cubicBezTo>
                <a:cubicBezTo>
                  <a:pt x="2767" y="22944"/>
                  <a:pt x="2545" y="23150"/>
                  <a:pt x="2322" y="23341"/>
                </a:cubicBezTo>
                <a:cubicBezTo>
                  <a:pt x="2290" y="23580"/>
                  <a:pt x="2433" y="23834"/>
                  <a:pt x="2210" y="24025"/>
                </a:cubicBezTo>
                <a:lnTo>
                  <a:pt x="2019" y="24025"/>
                </a:lnTo>
                <a:cubicBezTo>
                  <a:pt x="1765" y="24390"/>
                  <a:pt x="1718" y="24884"/>
                  <a:pt x="1320" y="25122"/>
                </a:cubicBezTo>
                <a:lnTo>
                  <a:pt x="1320" y="26362"/>
                </a:lnTo>
                <a:cubicBezTo>
                  <a:pt x="1447" y="26584"/>
                  <a:pt x="1669" y="26648"/>
                  <a:pt x="1892" y="26728"/>
                </a:cubicBezTo>
                <a:lnTo>
                  <a:pt x="1892" y="27411"/>
                </a:lnTo>
                <a:cubicBezTo>
                  <a:pt x="1527" y="27634"/>
                  <a:pt x="1495" y="28079"/>
                  <a:pt x="1177" y="28350"/>
                </a:cubicBezTo>
                <a:cubicBezTo>
                  <a:pt x="1018" y="28477"/>
                  <a:pt x="1002" y="28747"/>
                  <a:pt x="891" y="28938"/>
                </a:cubicBezTo>
                <a:cubicBezTo>
                  <a:pt x="716" y="29240"/>
                  <a:pt x="605" y="29590"/>
                  <a:pt x="302" y="29796"/>
                </a:cubicBezTo>
                <a:lnTo>
                  <a:pt x="302" y="30209"/>
                </a:lnTo>
                <a:cubicBezTo>
                  <a:pt x="223" y="30290"/>
                  <a:pt x="160" y="30353"/>
                  <a:pt x="80" y="30449"/>
                </a:cubicBezTo>
                <a:cubicBezTo>
                  <a:pt x="143" y="30576"/>
                  <a:pt x="1" y="30767"/>
                  <a:pt x="160" y="30909"/>
                </a:cubicBezTo>
                <a:cubicBezTo>
                  <a:pt x="160" y="30909"/>
                  <a:pt x="668" y="30591"/>
                  <a:pt x="684" y="30591"/>
                </a:cubicBezTo>
                <a:lnTo>
                  <a:pt x="684" y="31036"/>
                </a:lnTo>
                <a:cubicBezTo>
                  <a:pt x="588" y="31148"/>
                  <a:pt x="541" y="31227"/>
                  <a:pt x="478" y="31307"/>
                </a:cubicBezTo>
                <a:lnTo>
                  <a:pt x="478" y="32086"/>
                </a:lnTo>
                <a:cubicBezTo>
                  <a:pt x="398" y="32149"/>
                  <a:pt x="350" y="32198"/>
                  <a:pt x="302" y="32245"/>
                </a:cubicBezTo>
                <a:lnTo>
                  <a:pt x="302" y="32675"/>
                </a:lnTo>
                <a:cubicBezTo>
                  <a:pt x="446" y="32817"/>
                  <a:pt x="620" y="32976"/>
                  <a:pt x="811" y="33152"/>
                </a:cubicBezTo>
                <a:cubicBezTo>
                  <a:pt x="859" y="33103"/>
                  <a:pt x="923" y="33040"/>
                  <a:pt x="1002" y="32976"/>
                </a:cubicBezTo>
                <a:cubicBezTo>
                  <a:pt x="1065" y="33040"/>
                  <a:pt x="1145" y="33103"/>
                  <a:pt x="1209" y="33167"/>
                </a:cubicBezTo>
                <a:cubicBezTo>
                  <a:pt x="1242" y="33171"/>
                  <a:pt x="1276" y="33173"/>
                  <a:pt x="1309" y="33173"/>
                </a:cubicBezTo>
                <a:cubicBezTo>
                  <a:pt x="1407" y="33173"/>
                  <a:pt x="1504" y="33159"/>
                  <a:pt x="1598" y="33159"/>
                </a:cubicBezTo>
                <a:cubicBezTo>
                  <a:pt x="1701" y="33159"/>
                  <a:pt x="1800" y="33176"/>
                  <a:pt x="1892" y="33247"/>
                </a:cubicBezTo>
                <a:cubicBezTo>
                  <a:pt x="1909" y="33406"/>
                  <a:pt x="1940" y="33565"/>
                  <a:pt x="1956" y="33724"/>
                </a:cubicBezTo>
                <a:cubicBezTo>
                  <a:pt x="2068" y="33819"/>
                  <a:pt x="2163" y="33915"/>
                  <a:pt x="2227" y="33978"/>
                </a:cubicBezTo>
                <a:lnTo>
                  <a:pt x="2958" y="33978"/>
                </a:lnTo>
                <a:cubicBezTo>
                  <a:pt x="3337" y="33803"/>
                  <a:pt x="3596" y="33575"/>
                  <a:pt x="3944" y="33575"/>
                </a:cubicBezTo>
                <a:cubicBezTo>
                  <a:pt x="3975" y="33575"/>
                  <a:pt x="4006" y="33576"/>
                  <a:pt x="4039" y="33580"/>
                </a:cubicBezTo>
                <a:cubicBezTo>
                  <a:pt x="4182" y="33453"/>
                  <a:pt x="4325" y="33311"/>
                  <a:pt x="4468" y="33167"/>
                </a:cubicBezTo>
                <a:lnTo>
                  <a:pt x="5820" y="33167"/>
                </a:lnTo>
                <a:cubicBezTo>
                  <a:pt x="5994" y="33088"/>
                  <a:pt x="6106" y="33024"/>
                  <a:pt x="6217" y="32976"/>
                </a:cubicBezTo>
                <a:cubicBezTo>
                  <a:pt x="6408" y="32865"/>
                  <a:pt x="6630" y="32785"/>
                  <a:pt x="6789" y="32658"/>
                </a:cubicBezTo>
                <a:cubicBezTo>
                  <a:pt x="6980" y="32516"/>
                  <a:pt x="7139" y="32325"/>
                  <a:pt x="7298" y="32166"/>
                </a:cubicBezTo>
                <a:cubicBezTo>
                  <a:pt x="7319" y="32169"/>
                  <a:pt x="7339" y="32170"/>
                  <a:pt x="7358" y="32170"/>
                </a:cubicBezTo>
                <a:cubicBezTo>
                  <a:pt x="7643" y="32170"/>
                  <a:pt x="7725" y="31857"/>
                  <a:pt x="7934" y="31768"/>
                </a:cubicBezTo>
                <a:lnTo>
                  <a:pt x="8220" y="32054"/>
                </a:lnTo>
                <a:cubicBezTo>
                  <a:pt x="8157" y="32134"/>
                  <a:pt x="8093" y="32198"/>
                  <a:pt x="8014" y="32276"/>
                </a:cubicBezTo>
                <a:cubicBezTo>
                  <a:pt x="8061" y="32435"/>
                  <a:pt x="7950" y="32611"/>
                  <a:pt x="8125" y="32770"/>
                </a:cubicBezTo>
                <a:lnTo>
                  <a:pt x="9015" y="32770"/>
                </a:lnTo>
                <a:cubicBezTo>
                  <a:pt x="9079" y="32770"/>
                  <a:pt x="9142" y="32738"/>
                  <a:pt x="9191" y="32706"/>
                </a:cubicBezTo>
                <a:lnTo>
                  <a:pt x="9350" y="32547"/>
                </a:lnTo>
                <a:cubicBezTo>
                  <a:pt x="9397" y="32643"/>
                  <a:pt x="9429" y="32722"/>
                  <a:pt x="9460" y="32785"/>
                </a:cubicBezTo>
                <a:cubicBezTo>
                  <a:pt x="9397" y="32993"/>
                  <a:pt x="9095" y="33088"/>
                  <a:pt x="9286" y="33326"/>
                </a:cubicBezTo>
                <a:cubicBezTo>
                  <a:pt x="9375" y="33392"/>
                  <a:pt x="9457" y="33417"/>
                  <a:pt x="9534" y="33417"/>
                </a:cubicBezTo>
                <a:cubicBezTo>
                  <a:pt x="9773" y="33417"/>
                  <a:pt x="9968" y="33176"/>
                  <a:pt x="10208" y="33152"/>
                </a:cubicBezTo>
                <a:cubicBezTo>
                  <a:pt x="10510" y="33135"/>
                  <a:pt x="10764" y="32912"/>
                  <a:pt x="11050" y="32770"/>
                </a:cubicBezTo>
                <a:lnTo>
                  <a:pt x="11703" y="32770"/>
                </a:lnTo>
                <a:cubicBezTo>
                  <a:pt x="12004" y="32611"/>
                  <a:pt x="12243" y="32467"/>
                  <a:pt x="12513" y="32372"/>
                </a:cubicBezTo>
                <a:cubicBezTo>
                  <a:pt x="12848" y="32245"/>
                  <a:pt x="12958" y="31880"/>
                  <a:pt x="13293" y="31736"/>
                </a:cubicBezTo>
                <a:cubicBezTo>
                  <a:pt x="13356" y="31768"/>
                  <a:pt x="13435" y="31799"/>
                  <a:pt x="13515" y="31848"/>
                </a:cubicBezTo>
                <a:lnTo>
                  <a:pt x="13325" y="32039"/>
                </a:lnTo>
                <a:lnTo>
                  <a:pt x="13325" y="32865"/>
                </a:lnTo>
                <a:cubicBezTo>
                  <a:pt x="13038" y="33056"/>
                  <a:pt x="13102" y="33294"/>
                  <a:pt x="13149" y="33517"/>
                </a:cubicBezTo>
                <a:cubicBezTo>
                  <a:pt x="13244" y="33612"/>
                  <a:pt x="13340" y="33707"/>
                  <a:pt x="13435" y="33788"/>
                </a:cubicBezTo>
                <a:lnTo>
                  <a:pt x="13992" y="33788"/>
                </a:lnTo>
                <a:cubicBezTo>
                  <a:pt x="14135" y="33883"/>
                  <a:pt x="14247" y="33962"/>
                  <a:pt x="14326" y="34010"/>
                </a:cubicBezTo>
                <a:cubicBezTo>
                  <a:pt x="14469" y="33930"/>
                  <a:pt x="14565" y="33866"/>
                  <a:pt x="14660" y="33803"/>
                </a:cubicBezTo>
                <a:cubicBezTo>
                  <a:pt x="14771" y="33915"/>
                  <a:pt x="14851" y="34010"/>
                  <a:pt x="14930" y="34106"/>
                </a:cubicBezTo>
                <a:lnTo>
                  <a:pt x="14756" y="34280"/>
                </a:lnTo>
                <a:cubicBezTo>
                  <a:pt x="14803" y="34343"/>
                  <a:pt x="14883" y="34407"/>
                  <a:pt x="14915" y="34471"/>
                </a:cubicBezTo>
                <a:cubicBezTo>
                  <a:pt x="14962" y="34598"/>
                  <a:pt x="14930" y="34742"/>
                  <a:pt x="15057" y="34820"/>
                </a:cubicBezTo>
                <a:cubicBezTo>
                  <a:pt x="15137" y="34884"/>
                  <a:pt x="15201" y="34948"/>
                  <a:pt x="15280" y="35011"/>
                </a:cubicBezTo>
                <a:cubicBezTo>
                  <a:pt x="15343" y="35048"/>
                  <a:pt x="15399" y="35063"/>
                  <a:pt x="15450" y="35063"/>
                </a:cubicBezTo>
                <a:cubicBezTo>
                  <a:pt x="15642" y="35063"/>
                  <a:pt x="15766" y="34849"/>
                  <a:pt x="15979" y="34773"/>
                </a:cubicBezTo>
                <a:lnTo>
                  <a:pt x="16488" y="34773"/>
                </a:lnTo>
                <a:lnTo>
                  <a:pt x="16870" y="34392"/>
                </a:lnTo>
                <a:lnTo>
                  <a:pt x="17077" y="34598"/>
                </a:lnTo>
                <a:cubicBezTo>
                  <a:pt x="17331" y="34233"/>
                  <a:pt x="17824" y="34153"/>
                  <a:pt x="18078" y="33788"/>
                </a:cubicBezTo>
                <a:cubicBezTo>
                  <a:pt x="18237" y="34025"/>
                  <a:pt x="18571" y="33962"/>
                  <a:pt x="18714" y="34184"/>
                </a:cubicBezTo>
                <a:lnTo>
                  <a:pt x="19589" y="34184"/>
                </a:lnTo>
                <a:lnTo>
                  <a:pt x="20988" y="32785"/>
                </a:lnTo>
                <a:cubicBezTo>
                  <a:pt x="21067" y="32753"/>
                  <a:pt x="21162" y="32722"/>
                  <a:pt x="21243" y="32690"/>
                </a:cubicBezTo>
                <a:lnTo>
                  <a:pt x="21243" y="32467"/>
                </a:lnTo>
                <a:lnTo>
                  <a:pt x="21321" y="32547"/>
                </a:lnTo>
                <a:cubicBezTo>
                  <a:pt x="21402" y="32404"/>
                  <a:pt x="21480" y="32245"/>
                  <a:pt x="21529" y="32134"/>
                </a:cubicBezTo>
                <a:cubicBezTo>
                  <a:pt x="21578" y="32148"/>
                  <a:pt x="21626" y="32152"/>
                  <a:pt x="21673" y="32152"/>
                </a:cubicBezTo>
                <a:cubicBezTo>
                  <a:pt x="21732" y="32152"/>
                  <a:pt x="21788" y="32146"/>
                  <a:pt x="21838" y="32146"/>
                </a:cubicBezTo>
                <a:cubicBezTo>
                  <a:pt x="21927" y="32146"/>
                  <a:pt x="21998" y="32166"/>
                  <a:pt x="22038" y="32276"/>
                </a:cubicBezTo>
                <a:cubicBezTo>
                  <a:pt x="21830" y="32563"/>
                  <a:pt x="21830" y="32563"/>
                  <a:pt x="21957" y="32976"/>
                </a:cubicBezTo>
                <a:lnTo>
                  <a:pt x="23182" y="32976"/>
                </a:lnTo>
                <a:cubicBezTo>
                  <a:pt x="23198" y="32976"/>
                  <a:pt x="23229" y="33024"/>
                  <a:pt x="23246" y="33040"/>
                </a:cubicBezTo>
                <a:cubicBezTo>
                  <a:pt x="23182" y="33167"/>
                  <a:pt x="23102" y="33294"/>
                  <a:pt x="23039" y="33421"/>
                </a:cubicBezTo>
                <a:cubicBezTo>
                  <a:pt x="23134" y="33533"/>
                  <a:pt x="23198" y="33612"/>
                  <a:pt x="23293" y="33707"/>
                </a:cubicBezTo>
                <a:cubicBezTo>
                  <a:pt x="22943" y="33835"/>
                  <a:pt x="22928" y="34216"/>
                  <a:pt x="22721" y="34455"/>
                </a:cubicBezTo>
                <a:cubicBezTo>
                  <a:pt x="22705" y="34471"/>
                  <a:pt x="22752" y="34551"/>
                  <a:pt x="22769" y="34598"/>
                </a:cubicBezTo>
                <a:lnTo>
                  <a:pt x="23070" y="34598"/>
                </a:lnTo>
                <a:cubicBezTo>
                  <a:pt x="23070" y="34455"/>
                  <a:pt x="23134" y="34392"/>
                  <a:pt x="23278" y="34392"/>
                </a:cubicBezTo>
                <a:cubicBezTo>
                  <a:pt x="23278" y="34248"/>
                  <a:pt x="23341" y="34184"/>
                  <a:pt x="23484" y="34184"/>
                </a:cubicBezTo>
                <a:cubicBezTo>
                  <a:pt x="23484" y="34068"/>
                  <a:pt x="23537" y="33992"/>
                  <a:pt x="23657" y="33992"/>
                </a:cubicBezTo>
                <a:cubicBezTo>
                  <a:pt x="23668" y="33992"/>
                  <a:pt x="23679" y="33992"/>
                  <a:pt x="23691" y="33994"/>
                </a:cubicBezTo>
                <a:lnTo>
                  <a:pt x="23691" y="33692"/>
                </a:lnTo>
                <a:cubicBezTo>
                  <a:pt x="23826" y="33570"/>
                  <a:pt x="23915" y="33369"/>
                  <a:pt x="24104" y="33369"/>
                </a:cubicBezTo>
                <a:cubicBezTo>
                  <a:pt x="24138" y="33369"/>
                  <a:pt x="24174" y="33375"/>
                  <a:pt x="24215" y="33389"/>
                </a:cubicBezTo>
                <a:cubicBezTo>
                  <a:pt x="24295" y="33517"/>
                  <a:pt x="24295" y="33517"/>
                  <a:pt x="23691" y="33994"/>
                </a:cubicBezTo>
                <a:cubicBezTo>
                  <a:pt x="23691" y="34110"/>
                  <a:pt x="23638" y="34187"/>
                  <a:pt x="23520" y="34187"/>
                </a:cubicBezTo>
                <a:cubicBezTo>
                  <a:pt x="23508" y="34187"/>
                  <a:pt x="23496" y="34186"/>
                  <a:pt x="23484" y="34184"/>
                </a:cubicBezTo>
                <a:cubicBezTo>
                  <a:pt x="23484" y="34316"/>
                  <a:pt x="23430" y="34394"/>
                  <a:pt x="23311" y="34394"/>
                </a:cubicBezTo>
                <a:cubicBezTo>
                  <a:pt x="23301" y="34394"/>
                  <a:pt x="23289" y="34393"/>
                  <a:pt x="23278" y="34392"/>
                </a:cubicBezTo>
                <a:cubicBezTo>
                  <a:pt x="23278" y="34534"/>
                  <a:pt x="23214" y="34598"/>
                  <a:pt x="23070" y="34598"/>
                </a:cubicBezTo>
                <a:cubicBezTo>
                  <a:pt x="23102" y="34773"/>
                  <a:pt x="22928" y="34805"/>
                  <a:pt x="22864" y="34948"/>
                </a:cubicBezTo>
                <a:lnTo>
                  <a:pt x="22864" y="35314"/>
                </a:lnTo>
                <a:cubicBezTo>
                  <a:pt x="22721" y="35456"/>
                  <a:pt x="22530" y="35600"/>
                  <a:pt x="22769" y="35823"/>
                </a:cubicBezTo>
                <a:lnTo>
                  <a:pt x="23261" y="35823"/>
                </a:lnTo>
                <a:cubicBezTo>
                  <a:pt x="23405" y="35997"/>
                  <a:pt x="23596" y="36236"/>
                  <a:pt x="23691" y="36347"/>
                </a:cubicBezTo>
                <a:cubicBezTo>
                  <a:pt x="23775" y="36389"/>
                  <a:pt x="23841" y="36405"/>
                  <a:pt x="23898" y="36405"/>
                </a:cubicBezTo>
                <a:cubicBezTo>
                  <a:pt x="24079" y="36405"/>
                  <a:pt x="24164" y="36240"/>
                  <a:pt x="24406" y="36204"/>
                </a:cubicBezTo>
                <a:lnTo>
                  <a:pt x="24819" y="36204"/>
                </a:lnTo>
                <a:cubicBezTo>
                  <a:pt x="24883" y="36141"/>
                  <a:pt x="24931" y="36092"/>
                  <a:pt x="25027" y="36013"/>
                </a:cubicBezTo>
                <a:lnTo>
                  <a:pt x="26044" y="36013"/>
                </a:lnTo>
                <a:cubicBezTo>
                  <a:pt x="26091" y="35950"/>
                  <a:pt x="26123" y="35918"/>
                  <a:pt x="26140" y="35902"/>
                </a:cubicBezTo>
                <a:cubicBezTo>
                  <a:pt x="26299" y="35791"/>
                  <a:pt x="26537" y="35823"/>
                  <a:pt x="26632" y="35615"/>
                </a:cubicBezTo>
                <a:cubicBezTo>
                  <a:pt x="26663" y="35623"/>
                  <a:pt x="26691" y="35627"/>
                  <a:pt x="26718" y="35627"/>
                </a:cubicBezTo>
                <a:cubicBezTo>
                  <a:pt x="26910" y="35627"/>
                  <a:pt x="26999" y="35441"/>
                  <a:pt x="27125" y="35329"/>
                </a:cubicBezTo>
                <a:cubicBezTo>
                  <a:pt x="27284" y="35170"/>
                  <a:pt x="27554" y="35187"/>
                  <a:pt x="27698" y="34979"/>
                </a:cubicBezTo>
                <a:cubicBezTo>
                  <a:pt x="27809" y="34805"/>
                  <a:pt x="27968" y="34678"/>
                  <a:pt x="28111" y="34534"/>
                </a:cubicBezTo>
                <a:cubicBezTo>
                  <a:pt x="28572" y="34089"/>
                  <a:pt x="29033" y="33629"/>
                  <a:pt x="29479" y="33183"/>
                </a:cubicBezTo>
                <a:lnTo>
                  <a:pt x="29685" y="33183"/>
                </a:lnTo>
                <a:cubicBezTo>
                  <a:pt x="30083" y="32770"/>
                  <a:pt x="30496" y="32357"/>
                  <a:pt x="30893" y="31958"/>
                </a:cubicBezTo>
                <a:lnTo>
                  <a:pt x="31132" y="31958"/>
                </a:lnTo>
                <a:cubicBezTo>
                  <a:pt x="31259" y="31816"/>
                  <a:pt x="31402" y="31672"/>
                  <a:pt x="31546" y="31530"/>
                </a:cubicBezTo>
                <a:cubicBezTo>
                  <a:pt x="31705" y="31354"/>
                  <a:pt x="31864" y="31195"/>
                  <a:pt x="32038" y="31021"/>
                </a:cubicBezTo>
                <a:cubicBezTo>
                  <a:pt x="32182" y="30894"/>
                  <a:pt x="32388" y="30894"/>
                  <a:pt x="32531" y="30750"/>
                </a:cubicBezTo>
                <a:cubicBezTo>
                  <a:pt x="33263" y="30067"/>
                  <a:pt x="33867" y="29240"/>
                  <a:pt x="34741" y="28715"/>
                </a:cubicBezTo>
                <a:cubicBezTo>
                  <a:pt x="34932" y="28604"/>
                  <a:pt x="35075" y="28397"/>
                  <a:pt x="35250" y="28223"/>
                </a:cubicBezTo>
                <a:cubicBezTo>
                  <a:pt x="35440" y="28032"/>
                  <a:pt x="35616" y="27825"/>
                  <a:pt x="35822" y="27650"/>
                </a:cubicBezTo>
                <a:cubicBezTo>
                  <a:pt x="35997" y="27523"/>
                  <a:pt x="36204" y="27428"/>
                  <a:pt x="36379" y="27284"/>
                </a:cubicBezTo>
                <a:cubicBezTo>
                  <a:pt x="36585" y="27125"/>
                  <a:pt x="36744" y="26902"/>
                  <a:pt x="36951" y="26728"/>
                </a:cubicBezTo>
                <a:cubicBezTo>
                  <a:pt x="37174" y="26537"/>
                  <a:pt x="37444" y="26410"/>
                  <a:pt x="37651" y="26219"/>
                </a:cubicBezTo>
                <a:cubicBezTo>
                  <a:pt x="37857" y="26044"/>
                  <a:pt x="38048" y="25901"/>
                  <a:pt x="38287" y="25774"/>
                </a:cubicBezTo>
                <a:cubicBezTo>
                  <a:pt x="38573" y="25630"/>
                  <a:pt x="38732" y="25344"/>
                  <a:pt x="39065" y="25185"/>
                </a:cubicBezTo>
                <a:cubicBezTo>
                  <a:pt x="39383" y="25043"/>
                  <a:pt x="39591" y="24693"/>
                  <a:pt x="39860" y="24422"/>
                </a:cubicBezTo>
                <a:cubicBezTo>
                  <a:pt x="39903" y="24422"/>
                  <a:pt x="39967" y="24436"/>
                  <a:pt x="40009" y="24436"/>
                </a:cubicBezTo>
                <a:cubicBezTo>
                  <a:pt x="40030" y="24436"/>
                  <a:pt x="40046" y="24433"/>
                  <a:pt x="40051" y="24422"/>
                </a:cubicBezTo>
                <a:cubicBezTo>
                  <a:pt x="40418" y="23930"/>
                  <a:pt x="41037" y="23754"/>
                  <a:pt x="41419" y="23277"/>
                </a:cubicBezTo>
                <a:cubicBezTo>
                  <a:pt x="41673" y="23214"/>
                  <a:pt x="41880" y="23055"/>
                  <a:pt x="42055" y="22849"/>
                </a:cubicBezTo>
                <a:cubicBezTo>
                  <a:pt x="42086" y="22817"/>
                  <a:pt x="42167" y="22817"/>
                  <a:pt x="42230" y="22800"/>
                </a:cubicBezTo>
                <a:cubicBezTo>
                  <a:pt x="42500" y="22705"/>
                  <a:pt x="42612" y="22340"/>
                  <a:pt x="42962" y="22340"/>
                </a:cubicBezTo>
                <a:cubicBezTo>
                  <a:pt x="43009" y="22340"/>
                  <a:pt x="43057" y="22244"/>
                  <a:pt x="43104" y="22196"/>
                </a:cubicBezTo>
                <a:cubicBezTo>
                  <a:pt x="43375" y="21926"/>
                  <a:pt x="43645" y="21655"/>
                  <a:pt x="44011" y="21465"/>
                </a:cubicBezTo>
                <a:cubicBezTo>
                  <a:pt x="44297" y="21337"/>
                  <a:pt x="44471" y="21051"/>
                  <a:pt x="44789" y="20892"/>
                </a:cubicBezTo>
                <a:cubicBezTo>
                  <a:pt x="45092" y="20733"/>
                  <a:pt x="45315" y="20432"/>
                  <a:pt x="45633" y="20241"/>
                </a:cubicBezTo>
                <a:cubicBezTo>
                  <a:pt x="45951" y="20066"/>
                  <a:pt x="46205" y="19764"/>
                  <a:pt x="46428" y="19478"/>
                </a:cubicBezTo>
                <a:cubicBezTo>
                  <a:pt x="46666" y="19175"/>
                  <a:pt x="47032" y="19112"/>
                  <a:pt x="47302" y="18842"/>
                </a:cubicBezTo>
                <a:cubicBezTo>
                  <a:pt x="47731" y="18397"/>
                  <a:pt x="48096" y="17856"/>
                  <a:pt x="48701" y="17617"/>
                </a:cubicBezTo>
                <a:lnTo>
                  <a:pt x="50736" y="15582"/>
                </a:lnTo>
                <a:cubicBezTo>
                  <a:pt x="50752" y="15359"/>
                  <a:pt x="50704" y="15264"/>
                  <a:pt x="50530" y="15264"/>
                </a:cubicBezTo>
                <a:cubicBezTo>
                  <a:pt x="50520" y="15265"/>
                  <a:pt x="50510" y="15265"/>
                  <a:pt x="50501" y="15265"/>
                </a:cubicBezTo>
                <a:cubicBezTo>
                  <a:pt x="50324" y="15265"/>
                  <a:pt x="50339" y="15114"/>
                  <a:pt x="50339" y="14978"/>
                </a:cubicBezTo>
                <a:cubicBezTo>
                  <a:pt x="50466" y="14835"/>
                  <a:pt x="50609" y="14691"/>
                  <a:pt x="50736" y="14549"/>
                </a:cubicBezTo>
                <a:cubicBezTo>
                  <a:pt x="50672" y="14470"/>
                  <a:pt x="50593" y="14454"/>
                  <a:pt x="50511" y="14454"/>
                </a:cubicBezTo>
                <a:cubicBezTo>
                  <a:pt x="50457" y="14454"/>
                  <a:pt x="50402" y="14461"/>
                  <a:pt x="50350" y="14461"/>
                </a:cubicBezTo>
                <a:cubicBezTo>
                  <a:pt x="50324" y="14461"/>
                  <a:pt x="50299" y="14459"/>
                  <a:pt x="50275" y="14454"/>
                </a:cubicBezTo>
                <a:cubicBezTo>
                  <a:pt x="50053" y="14549"/>
                  <a:pt x="49989" y="14835"/>
                  <a:pt x="49750" y="14850"/>
                </a:cubicBezTo>
                <a:cubicBezTo>
                  <a:pt x="49703" y="14740"/>
                  <a:pt x="49782" y="14596"/>
                  <a:pt x="49639" y="14469"/>
                </a:cubicBezTo>
                <a:cubicBezTo>
                  <a:pt x="49576" y="14517"/>
                  <a:pt x="49512" y="14581"/>
                  <a:pt x="49432" y="14644"/>
                </a:cubicBezTo>
                <a:lnTo>
                  <a:pt x="48717" y="14644"/>
                </a:lnTo>
                <a:cubicBezTo>
                  <a:pt x="48828" y="14422"/>
                  <a:pt x="48908" y="14246"/>
                  <a:pt x="49003" y="14072"/>
                </a:cubicBezTo>
                <a:cubicBezTo>
                  <a:pt x="49099" y="14055"/>
                  <a:pt x="49194" y="14024"/>
                  <a:pt x="49321" y="14008"/>
                </a:cubicBezTo>
                <a:cubicBezTo>
                  <a:pt x="49321" y="13865"/>
                  <a:pt x="49337" y="13737"/>
                  <a:pt x="49321" y="13610"/>
                </a:cubicBezTo>
                <a:cubicBezTo>
                  <a:pt x="49307" y="13448"/>
                  <a:pt x="49202" y="13436"/>
                  <a:pt x="49072" y="13436"/>
                </a:cubicBezTo>
                <a:cubicBezTo>
                  <a:pt x="49050" y="13436"/>
                  <a:pt x="49027" y="13436"/>
                  <a:pt x="49003" y="13436"/>
                </a:cubicBezTo>
                <a:cubicBezTo>
                  <a:pt x="48478" y="13977"/>
                  <a:pt x="47938" y="14532"/>
                  <a:pt x="47413" y="15073"/>
                </a:cubicBezTo>
                <a:cubicBezTo>
                  <a:pt x="47286" y="15073"/>
                  <a:pt x="47191" y="15073"/>
                  <a:pt x="47111" y="15058"/>
                </a:cubicBezTo>
                <a:cubicBezTo>
                  <a:pt x="47111" y="14787"/>
                  <a:pt x="47461" y="14740"/>
                  <a:pt x="47492" y="14422"/>
                </a:cubicBezTo>
                <a:cubicBezTo>
                  <a:pt x="47429" y="14310"/>
                  <a:pt x="47365" y="14183"/>
                  <a:pt x="47286" y="14055"/>
                </a:cubicBezTo>
                <a:cubicBezTo>
                  <a:pt x="47223" y="14055"/>
                  <a:pt x="47143" y="14055"/>
                  <a:pt x="47111" y="14040"/>
                </a:cubicBezTo>
                <a:cubicBezTo>
                  <a:pt x="47079" y="13913"/>
                  <a:pt x="47143" y="13849"/>
                  <a:pt x="47286" y="13849"/>
                </a:cubicBezTo>
                <a:cubicBezTo>
                  <a:pt x="47286" y="13706"/>
                  <a:pt x="47350" y="13642"/>
                  <a:pt x="47492" y="13642"/>
                </a:cubicBezTo>
                <a:cubicBezTo>
                  <a:pt x="47461" y="13515"/>
                  <a:pt x="47556" y="13372"/>
                  <a:pt x="47429" y="13277"/>
                </a:cubicBezTo>
                <a:cubicBezTo>
                  <a:pt x="47365" y="13260"/>
                  <a:pt x="47302" y="13245"/>
                  <a:pt x="47174" y="13229"/>
                </a:cubicBezTo>
                <a:cubicBezTo>
                  <a:pt x="46936" y="13515"/>
                  <a:pt x="46602" y="13754"/>
                  <a:pt x="46252" y="13992"/>
                </a:cubicBezTo>
                <a:cubicBezTo>
                  <a:pt x="45919" y="14214"/>
                  <a:pt x="45648" y="14564"/>
                  <a:pt x="45346" y="14882"/>
                </a:cubicBezTo>
                <a:cubicBezTo>
                  <a:pt x="45203" y="14708"/>
                  <a:pt x="45283" y="14532"/>
                  <a:pt x="45251" y="14342"/>
                </a:cubicBezTo>
                <a:cubicBezTo>
                  <a:pt x="45378" y="14231"/>
                  <a:pt x="45537" y="14087"/>
                  <a:pt x="45664" y="13992"/>
                </a:cubicBezTo>
                <a:lnTo>
                  <a:pt x="45664" y="13642"/>
                </a:lnTo>
                <a:cubicBezTo>
                  <a:pt x="45553" y="13706"/>
                  <a:pt x="45442" y="13769"/>
                  <a:pt x="45283" y="13865"/>
                </a:cubicBezTo>
                <a:cubicBezTo>
                  <a:pt x="45276" y="13866"/>
                  <a:pt x="45269" y="13867"/>
                  <a:pt x="45261" y="13867"/>
                </a:cubicBezTo>
                <a:cubicBezTo>
                  <a:pt x="45213" y="13867"/>
                  <a:pt x="45145" y="13846"/>
                  <a:pt x="45071" y="13846"/>
                </a:cubicBezTo>
                <a:cubicBezTo>
                  <a:pt x="45009" y="13846"/>
                  <a:pt x="44944" y="13860"/>
                  <a:pt x="44885" y="13913"/>
                </a:cubicBezTo>
                <a:cubicBezTo>
                  <a:pt x="44853" y="14024"/>
                  <a:pt x="44806" y="14136"/>
                  <a:pt x="44774" y="14246"/>
                </a:cubicBezTo>
                <a:lnTo>
                  <a:pt x="44520" y="14246"/>
                </a:lnTo>
                <a:cubicBezTo>
                  <a:pt x="44329" y="14454"/>
                  <a:pt x="44138" y="14676"/>
                  <a:pt x="43963" y="14867"/>
                </a:cubicBezTo>
                <a:lnTo>
                  <a:pt x="43629" y="14867"/>
                </a:lnTo>
                <a:cubicBezTo>
                  <a:pt x="43629" y="14899"/>
                  <a:pt x="43645" y="14946"/>
                  <a:pt x="43629" y="14962"/>
                </a:cubicBezTo>
                <a:lnTo>
                  <a:pt x="42309" y="16281"/>
                </a:lnTo>
                <a:lnTo>
                  <a:pt x="41991" y="16281"/>
                </a:lnTo>
                <a:lnTo>
                  <a:pt x="41991" y="16695"/>
                </a:lnTo>
                <a:cubicBezTo>
                  <a:pt x="41832" y="16695"/>
                  <a:pt x="41705" y="16695"/>
                  <a:pt x="41626" y="16680"/>
                </a:cubicBezTo>
                <a:cubicBezTo>
                  <a:pt x="41641" y="16472"/>
                  <a:pt x="41768" y="16345"/>
                  <a:pt x="41991" y="16281"/>
                </a:cubicBezTo>
                <a:cubicBezTo>
                  <a:pt x="41991" y="16250"/>
                  <a:pt x="41976" y="16203"/>
                  <a:pt x="41991" y="16186"/>
                </a:cubicBezTo>
                <a:lnTo>
                  <a:pt x="43311" y="14867"/>
                </a:lnTo>
                <a:lnTo>
                  <a:pt x="43629" y="14867"/>
                </a:lnTo>
                <a:cubicBezTo>
                  <a:pt x="43772" y="14581"/>
                  <a:pt x="43867" y="14263"/>
                  <a:pt x="44122" y="14055"/>
                </a:cubicBezTo>
                <a:cubicBezTo>
                  <a:pt x="44281" y="14055"/>
                  <a:pt x="44440" y="14040"/>
                  <a:pt x="44599" y="14040"/>
                </a:cubicBezTo>
                <a:cubicBezTo>
                  <a:pt x="44615" y="13627"/>
                  <a:pt x="44789" y="13341"/>
                  <a:pt x="44948" y="13038"/>
                </a:cubicBezTo>
                <a:lnTo>
                  <a:pt x="45156" y="13038"/>
                </a:lnTo>
                <a:cubicBezTo>
                  <a:pt x="45330" y="12911"/>
                  <a:pt x="45219" y="12656"/>
                  <a:pt x="45425" y="12529"/>
                </a:cubicBezTo>
                <a:cubicBezTo>
                  <a:pt x="45601" y="12434"/>
                  <a:pt x="45728" y="12275"/>
                  <a:pt x="45855" y="12116"/>
                </a:cubicBezTo>
                <a:cubicBezTo>
                  <a:pt x="45998" y="11941"/>
                  <a:pt x="46220" y="11846"/>
                  <a:pt x="46284" y="11575"/>
                </a:cubicBezTo>
                <a:cubicBezTo>
                  <a:pt x="46332" y="11416"/>
                  <a:pt x="46523" y="11274"/>
                  <a:pt x="46650" y="11130"/>
                </a:cubicBezTo>
                <a:lnTo>
                  <a:pt x="47079" y="10701"/>
                </a:lnTo>
                <a:lnTo>
                  <a:pt x="47079" y="10494"/>
                </a:lnTo>
                <a:lnTo>
                  <a:pt x="47286" y="10288"/>
                </a:lnTo>
                <a:lnTo>
                  <a:pt x="47286" y="9985"/>
                </a:lnTo>
                <a:cubicBezTo>
                  <a:pt x="47047" y="9906"/>
                  <a:pt x="46873" y="9779"/>
                  <a:pt x="46888" y="9398"/>
                </a:cubicBezTo>
                <a:cubicBezTo>
                  <a:pt x="46984" y="9317"/>
                  <a:pt x="47143" y="9207"/>
                  <a:pt x="47286" y="9063"/>
                </a:cubicBezTo>
                <a:cubicBezTo>
                  <a:pt x="47318" y="9016"/>
                  <a:pt x="47254" y="8872"/>
                  <a:pt x="47238" y="8777"/>
                </a:cubicBezTo>
                <a:cubicBezTo>
                  <a:pt x="47143" y="8777"/>
                  <a:pt x="47057" y="8751"/>
                  <a:pt x="46986" y="8751"/>
                </a:cubicBezTo>
                <a:cubicBezTo>
                  <a:pt x="46962" y="8751"/>
                  <a:pt x="46940" y="8754"/>
                  <a:pt x="46920" y="8762"/>
                </a:cubicBezTo>
                <a:cubicBezTo>
                  <a:pt x="46634" y="8889"/>
                  <a:pt x="46364" y="9031"/>
                  <a:pt x="46078" y="9175"/>
                </a:cubicBezTo>
                <a:lnTo>
                  <a:pt x="45569" y="9175"/>
                </a:lnTo>
                <a:cubicBezTo>
                  <a:pt x="45505" y="9239"/>
                  <a:pt x="45425" y="9302"/>
                  <a:pt x="45330" y="9381"/>
                </a:cubicBezTo>
                <a:cubicBezTo>
                  <a:pt x="45301" y="9366"/>
                  <a:pt x="45269" y="9362"/>
                  <a:pt x="45235" y="9362"/>
                </a:cubicBezTo>
                <a:cubicBezTo>
                  <a:pt x="45182" y="9362"/>
                  <a:pt x="45125" y="9373"/>
                  <a:pt x="45068" y="9373"/>
                </a:cubicBezTo>
                <a:cubicBezTo>
                  <a:pt x="45005" y="9373"/>
                  <a:pt x="44943" y="9359"/>
                  <a:pt x="44885" y="9302"/>
                </a:cubicBezTo>
                <a:lnTo>
                  <a:pt x="44838" y="9111"/>
                </a:lnTo>
                <a:cubicBezTo>
                  <a:pt x="45060" y="8745"/>
                  <a:pt x="45489" y="8554"/>
                  <a:pt x="45664" y="8173"/>
                </a:cubicBezTo>
                <a:cubicBezTo>
                  <a:pt x="45640" y="7985"/>
                  <a:pt x="45556" y="7948"/>
                  <a:pt x="45459" y="7948"/>
                </a:cubicBezTo>
                <a:cubicBezTo>
                  <a:pt x="45397" y="7948"/>
                  <a:pt x="45330" y="7963"/>
                  <a:pt x="45269" y="7963"/>
                </a:cubicBezTo>
                <a:cubicBezTo>
                  <a:pt x="45240" y="7963"/>
                  <a:pt x="45212" y="7960"/>
                  <a:pt x="45187" y="7950"/>
                </a:cubicBezTo>
                <a:cubicBezTo>
                  <a:pt x="44963" y="8039"/>
                  <a:pt x="44880" y="8352"/>
                  <a:pt x="44595" y="8352"/>
                </a:cubicBezTo>
                <a:cubicBezTo>
                  <a:pt x="44576" y="8352"/>
                  <a:pt x="44556" y="8351"/>
                  <a:pt x="44535" y="8348"/>
                </a:cubicBezTo>
                <a:lnTo>
                  <a:pt x="43820" y="9063"/>
                </a:lnTo>
                <a:cubicBezTo>
                  <a:pt x="43788" y="9095"/>
                  <a:pt x="43740" y="9111"/>
                  <a:pt x="43693" y="9127"/>
                </a:cubicBezTo>
                <a:cubicBezTo>
                  <a:pt x="43566" y="9016"/>
                  <a:pt x="43454" y="8889"/>
                  <a:pt x="43327" y="8762"/>
                </a:cubicBezTo>
                <a:cubicBezTo>
                  <a:pt x="43248" y="8825"/>
                  <a:pt x="43184" y="8904"/>
                  <a:pt x="43104" y="8968"/>
                </a:cubicBezTo>
                <a:lnTo>
                  <a:pt x="42818" y="8968"/>
                </a:lnTo>
                <a:cubicBezTo>
                  <a:pt x="42818" y="9111"/>
                  <a:pt x="42754" y="9175"/>
                  <a:pt x="42612" y="9175"/>
                </a:cubicBezTo>
                <a:cubicBezTo>
                  <a:pt x="42597" y="9043"/>
                  <a:pt x="42663" y="8966"/>
                  <a:pt x="42784" y="8966"/>
                </a:cubicBezTo>
                <a:cubicBezTo>
                  <a:pt x="42795" y="8966"/>
                  <a:pt x="42806" y="8966"/>
                  <a:pt x="42818" y="8968"/>
                </a:cubicBezTo>
                <a:cubicBezTo>
                  <a:pt x="42834" y="8745"/>
                  <a:pt x="42993" y="8618"/>
                  <a:pt x="43168" y="8571"/>
                </a:cubicBezTo>
                <a:cubicBezTo>
                  <a:pt x="43502" y="8459"/>
                  <a:pt x="43693" y="8236"/>
                  <a:pt x="43820" y="7950"/>
                </a:cubicBezTo>
                <a:lnTo>
                  <a:pt x="42993" y="7950"/>
                </a:lnTo>
                <a:cubicBezTo>
                  <a:pt x="42612" y="8126"/>
                  <a:pt x="42326" y="8332"/>
                  <a:pt x="42039" y="8554"/>
                </a:cubicBezTo>
                <a:cubicBezTo>
                  <a:pt x="41880" y="8681"/>
                  <a:pt x="41641" y="8713"/>
                  <a:pt x="41450" y="8809"/>
                </a:cubicBezTo>
                <a:cubicBezTo>
                  <a:pt x="41244" y="8904"/>
                  <a:pt x="41022" y="9016"/>
                  <a:pt x="40895" y="9175"/>
                </a:cubicBezTo>
                <a:cubicBezTo>
                  <a:pt x="40736" y="9381"/>
                  <a:pt x="40449" y="9317"/>
                  <a:pt x="40306" y="9525"/>
                </a:cubicBezTo>
                <a:cubicBezTo>
                  <a:pt x="40306" y="9527"/>
                  <a:pt x="40304" y="9528"/>
                  <a:pt x="40302" y="9528"/>
                </a:cubicBezTo>
                <a:cubicBezTo>
                  <a:pt x="40285" y="9528"/>
                  <a:pt x="40220" y="9491"/>
                  <a:pt x="40178" y="9476"/>
                </a:cubicBezTo>
                <a:cubicBezTo>
                  <a:pt x="40178" y="9413"/>
                  <a:pt x="40163" y="9349"/>
                  <a:pt x="40163" y="9302"/>
                </a:cubicBezTo>
                <a:cubicBezTo>
                  <a:pt x="40306" y="9080"/>
                  <a:pt x="40513" y="9016"/>
                  <a:pt x="40704" y="8904"/>
                </a:cubicBezTo>
                <a:cubicBezTo>
                  <a:pt x="40942" y="8777"/>
                  <a:pt x="41085" y="8522"/>
                  <a:pt x="41244" y="8363"/>
                </a:cubicBezTo>
                <a:cubicBezTo>
                  <a:pt x="41288" y="8353"/>
                  <a:pt x="41331" y="8351"/>
                  <a:pt x="41372" y="8351"/>
                </a:cubicBezTo>
                <a:cubicBezTo>
                  <a:pt x="41427" y="8351"/>
                  <a:pt x="41481" y="8356"/>
                  <a:pt x="41532" y="8356"/>
                </a:cubicBezTo>
                <a:cubicBezTo>
                  <a:pt x="41622" y="8356"/>
                  <a:pt x="41705" y="8340"/>
                  <a:pt x="41785" y="8253"/>
                </a:cubicBezTo>
                <a:cubicBezTo>
                  <a:pt x="41785" y="8189"/>
                  <a:pt x="41768" y="8094"/>
                  <a:pt x="41768" y="8014"/>
                </a:cubicBezTo>
                <a:cubicBezTo>
                  <a:pt x="41690" y="7982"/>
                  <a:pt x="41626" y="7950"/>
                  <a:pt x="41562" y="7950"/>
                </a:cubicBezTo>
                <a:cubicBezTo>
                  <a:pt x="41525" y="7941"/>
                  <a:pt x="41483" y="7932"/>
                  <a:pt x="41441" y="7932"/>
                </a:cubicBezTo>
                <a:cubicBezTo>
                  <a:pt x="41411" y="7932"/>
                  <a:pt x="41382" y="7937"/>
                  <a:pt x="41355" y="7950"/>
                </a:cubicBezTo>
                <a:cubicBezTo>
                  <a:pt x="41244" y="7998"/>
                  <a:pt x="41149" y="8141"/>
                  <a:pt x="41037" y="8141"/>
                </a:cubicBezTo>
                <a:cubicBezTo>
                  <a:pt x="41031" y="8141"/>
                  <a:pt x="41025" y="8140"/>
                  <a:pt x="41019" y="8140"/>
                </a:cubicBezTo>
                <a:cubicBezTo>
                  <a:pt x="40703" y="8140"/>
                  <a:pt x="40669" y="8523"/>
                  <a:pt x="40496" y="8539"/>
                </a:cubicBezTo>
                <a:cubicBezTo>
                  <a:pt x="40259" y="8554"/>
                  <a:pt x="40131" y="8571"/>
                  <a:pt x="40019" y="8571"/>
                </a:cubicBezTo>
                <a:cubicBezTo>
                  <a:pt x="39972" y="8730"/>
                  <a:pt x="39924" y="8840"/>
                  <a:pt x="39877" y="8968"/>
                </a:cubicBezTo>
                <a:cubicBezTo>
                  <a:pt x="39782" y="8952"/>
                  <a:pt x="39686" y="8936"/>
                  <a:pt x="39574" y="8921"/>
                </a:cubicBezTo>
                <a:lnTo>
                  <a:pt x="39574" y="8444"/>
                </a:lnTo>
                <a:cubicBezTo>
                  <a:pt x="39782" y="8236"/>
                  <a:pt x="39972" y="8045"/>
                  <a:pt x="40163" y="7839"/>
                </a:cubicBezTo>
                <a:cubicBezTo>
                  <a:pt x="40195" y="7808"/>
                  <a:pt x="40163" y="7712"/>
                  <a:pt x="40163" y="7649"/>
                </a:cubicBezTo>
                <a:cubicBezTo>
                  <a:pt x="40089" y="7561"/>
                  <a:pt x="40026" y="7529"/>
                  <a:pt x="39971" y="7529"/>
                </a:cubicBezTo>
                <a:cubicBezTo>
                  <a:pt x="39835" y="7529"/>
                  <a:pt x="39745" y="7717"/>
                  <a:pt x="39654" y="7727"/>
                </a:cubicBezTo>
                <a:cubicBezTo>
                  <a:pt x="39464" y="7744"/>
                  <a:pt x="39320" y="7759"/>
                  <a:pt x="39224" y="7759"/>
                </a:cubicBezTo>
                <a:cubicBezTo>
                  <a:pt x="39082" y="7918"/>
                  <a:pt x="38955" y="8030"/>
                  <a:pt x="38811" y="8189"/>
                </a:cubicBezTo>
                <a:cubicBezTo>
                  <a:pt x="38684" y="8126"/>
                  <a:pt x="38557" y="8045"/>
                  <a:pt x="38461" y="7998"/>
                </a:cubicBezTo>
                <a:cubicBezTo>
                  <a:pt x="38160" y="8126"/>
                  <a:pt x="37825" y="8204"/>
                  <a:pt x="37603" y="8412"/>
                </a:cubicBezTo>
                <a:cubicBezTo>
                  <a:pt x="37333" y="8634"/>
                  <a:pt x="36983" y="8459"/>
                  <a:pt x="36761" y="8762"/>
                </a:cubicBezTo>
                <a:cubicBezTo>
                  <a:pt x="36729" y="8634"/>
                  <a:pt x="36681" y="8554"/>
                  <a:pt x="36712" y="8522"/>
                </a:cubicBezTo>
                <a:cubicBezTo>
                  <a:pt x="36808" y="8395"/>
                  <a:pt x="36903" y="8189"/>
                  <a:pt x="37030" y="8173"/>
                </a:cubicBezTo>
                <a:cubicBezTo>
                  <a:pt x="37221" y="8141"/>
                  <a:pt x="37365" y="8062"/>
                  <a:pt x="37428" y="7918"/>
                </a:cubicBezTo>
                <a:cubicBezTo>
                  <a:pt x="37651" y="7426"/>
                  <a:pt x="38096" y="7060"/>
                  <a:pt x="38207" y="6519"/>
                </a:cubicBezTo>
                <a:lnTo>
                  <a:pt x="38461" y="6519"/>
                </a:lnTo>
                <a:cubicBezTo>
                  <a:pt x="38605" y="6249"/>
                  <a:pt x="38859" y="6137"/>
                  <a:pt x="39129" y="6027"/>
                </a:cubicBezTo>
                <a:cubicBezTo>
                  <a:pt x="39146" y="5931"/>
                  <a:pt x="39161" y="5836"/>
                  <a:pt x="39177" y="5819"/>
                </a:cubicBezTo>
                <a:cubicBezTo>
                  <a:pt x="39797" y="5518"/>
                  <a:pt x="40115" y="4993"/>
                  <a:pt x="40560" y="4596"/>
                </a:cubicBezTo>
                <a:cubicBezTo>
                  <a:pt x="40577" y="4579"/>
                  <a:pt x="40577" y="4532"/>
                  <a:pt x="40577" y="4500"/>
                </a:cubicBezTo>
                <a:lnTo>
                  <a:pt x="40560" y="4500"/>
                </a:lnTo>
                <a:cubicBezTo>
                  <a:pt x="40577" y="4373"/>
                  <a:pt x="40592" y="4246"/>
                  <a:pt x="40592" y="4102"/>
                </a:cubicBezTo>
                <a:cubicBezTo>
                  <a:pt x="40736" y="4166"/>
                  <a:pt x="40831" y="4198"/>
                  <a:pt x="40942" y="4261"/>
                </a:cubicBezTo>
                <a:cubicBezTo>
                  <a:pt x="40973" y="4055"/>
                  <a:pt x="40990" y="3880"/>
                  <a:pt x="41022" y="3721"/>
                </a:cubicBezTo>
                <a:cubicBezTo>
                  <a:pt x="41164" y="3642"/>
                  <a:pt x="41323" y="3737"/>
                  <a:pt x="41355" y="3546"/>
                </a:cubicBezTo>
                <a:cubicBezTo>
                  <a:pt x="41132" y="3403"/>
                  <a:pt x="40751" y="3419"/>
                  <a:pt x="40783" y="2989"/>
                </a:cubicBezTo>
                <a:cubicBezTo>
                  <a:pt x="40926" y="2830"/>
                  <a:pt x="41069" y="2656"/>
                  <a:pt x="41228" y="2465"/>
                </a:cubicBezTo>
                <a:cubicBezTo>
                  <a:pt x="41149" y="2370"/>
                  <a:pt x="41101" y="2306"/>
                  <a:pt x="41054" y="2243"/>
                </a:cubicBezTo>
                <a:cubicBezTo>
                  <a:pt x="40655" y="2385"/>
                  <a:pt x="40322" y="2544"/>
                  <a:pt x="40068" y="2862"/>
                </a:cubicBezTo>
                <a:cubicBezTo>
                  <a:pt x="39988" y="2783"/>
                  <a:pt x="39909" y="2720"/>
                  <a:pt x="39860" y="2671"/>
                </a:cubicBezTo>
                <a:lnTo>
                  <a:pt x="39464" y="2671"/>
                </a:lnTo>
                <a:cubicBezTo>
                  <a:pt x="39368" y="2735"/>
                  <a:pt x="39288" y="2799"/>
                  <a:pt x="39209" y="2879"/>
                </a:cubicBezTo>
                <a:lnTo>
                  <a:pt x="38620" y="2879"/>
                </a:lnTo>
                <a:cubicBezTo>
                  <a:pt x="38525" y="2989"/>
                  <a:pt x="38430" y="3085"/>
                  <a:pt x="38319" y="3165"/>
                </a:cubicBezTo>
                <a:cubicBezTo>
                  <a:pt x="38287" y="3197"/>
                  <a:pt x="38239" y="3212"/>
                  <a:pt x="38192" y="3228"/>
                </a:cubicBezTo>
                <a:cubicBezTo>
                  <a:pt x="38160" y="3165"/>
                  <a:pt x="38143" y="3101"/>
                  <a:pt x="38112" y="2974"/>
                </a:cubicBezTo>
                <a:cubicBezTo>
                  <a:pt x="38414" y="2671"/>
                  <a:pt x="38747" y="2353"/>
                  <a:pt x="38970" y="2131"/>
                </a:cubicBezTo>
                <a:cubicBezTo>
                  <a:pt x="39193" y="2035"/>
                  <a:pt x="39273" y="1988"/>
                  <a:pt x="39352" y="1957"/>
                </a:cubicBezTo>
                <a:cubicBezTo>
                  <a:pt x="39320" y="1717"/>
                  <a:pt x="39432" y="1463"/>
                  <a:pt x="39273" y="1257"/>
                </a:cubicBezTo>
                <a:cubicBezTo>
                  <a:pt x="39146" y="1336"/>
                  <a:pt x="39018" y="1399"/>
                  <a:pt x="38716" y="1575"/>
                </a:cubicBezTo>
                <a:cubicBezTo>
                  <a:pt x="38478" y="1988"/>
                  <a:pt x="37842" y="2243"/>
                  <a:pt x="37317" y="2703"/>
                </a:cubicBezTo>
                <a:cubicBezTo>
                  <a:pt x="37206" y="2624"/>
                  <a:pt x="37110" y="2544"/>
                  <a:pt x="37047" y="2497"/>
                </a:cubicBezTo>
                <a:cubicBezTo>
                  <a:pt x="36983" y="2460"/>
                  <a:pt x="36921" y="2452"/>
                  <a:pt x="36859" y="2452"/>
                </a:cubicBezTo>
                <a:cubicBezTo>
                  <a:pt x="36823" y="2452"/>
                  <a:pt x="36786" y="2455"/>
                  <a:pt x="36750" y="2455"/>
                </a:cubicBezTo>
                <a:cubicBezTo>
                  <a:pt x="36668" y="2455"/>
                  <a:pt x="36587" y="2442"/>
                  <a:pt x="36506" y="2353"/>
                </a:cubicBezTo>
                <a:cubicBezTo>
                  <a:pt x="36776" y="2004"/>
                  <a:pt x="37333" y="1957"/>
                  <a:pt x="37524" y="1463"/>
                </a:cubicBezTo>
                <a:cubicBezTo>
                  <a:pt x="37507" y="1416"/>
                  <a:pt x="37492" y="1336"/>
                  <a:pt x="37460" y="1225"/>
                </a:cubicBezTo>
                <a:cubicBezTo>
                  <a:pt x="37365" y="1304"/>
                  <a:pt x="37285" y="1368"/>
                  <a:pt x="37221" y="1431"/>
                </a:cubicBezTo>
                <a:cubicBezTo>
                  <a:pt x="37142" y="1368"/>
                  <a:pt x="37079" y="1304"/>
                  <a:pt x="36983" y="1225"/>
                </a:cubicBezTo>
                <a:cubicBezTo>
                  <a:pt x="36957" y="1238"/>
                  <a:pt x="36928" y="1242"/>
                  <a:pt x="36898" y="1242"/>
                </a:cubicBezTo>
                <a:cubicBezTo>
                  <a:pt x="36838" y="1242"/>
                  <a:pt x="36772" y="1226"/>
                  <a:pt x="36706" y="1226"/>
                </a:cubicBezTo>
                <a:cubicBezTo>
                  <a:pt x="36642" y="1226"/>
                  <a:pt x="36578" y="1242"/>
                  <a:pt x="36522" y="1304"/>
                </a:cubicBezTo>
                <a:cubicBezTo>
                  <a:pt x="36506" y="1399"/>
                  <a:pt x="36474" y="1495"/>
                  <a:pt x="36458" y="1590"/>
                </a:cubicBezTo>
                <a:cubicBezTo>
                  <a:pt x="36315" y="1654"/>
                  <a:pt x="36140" y="1639"/>
                  <a:pt x="36029" y="1798"/>
                </a:cubicBezTo>
                <a:cubicBezTo>
                  <a:pt x="35917" y="1972"/>
                  <a:pt x="35727" y="2020"/>
                  <a:pt x="35552" y="2099"/>
                </a:cubicBezTo>
                <a:cubicBezTo>
                  <a:pt x="35409" y="2163"/>
                  <a:pt x="35281" y="2306"/>
                  <a:pt x="35186" y="2449"/>
                </a:cubicBezTo>
                <a:cubicBezTo>
                  <a:pt x="35075" y="2640"/>
                  <a:pt x="34853" y="2624"/>
                  <a:pt x="34694" y="2735"/>
                </a:cubicBezTo>
                <a:cubicBezTo>
                  <a:pt x="34582" y="2830"/>
                  <a:pt x="34471" y="2958"/>
                  <a:pt x="34344" y="3085"/>
                </a:cubicBezTo>
                <a:cubicBezTo>
                  <a:pt x="34217" y="2894"/>
                  <a:pt x="34296" y="2720"/>
                  <a:pt x="34264" y="2529"/>
                </a:cubicBezTo>
                <a:cubicBezTo>
                  <a:pt x="34439" y="2402"/>
                  <a:pt x="34614" y="2290"/>
                  <a:pt x="34853" y="2131"/>
                </a:cubicBezTo>
                <a:cubicBezTo>
                  <a:pt x="34868" y="2084"/>
                  <a:pt x="34916" y="1957"/>
                  <a:pt x="34948" y="1845"/>
                </a:cubicBezTo>
                <a:lnTo>
                  <a:pt x="35171" y="1845"/>
                </a:lnTo>
                <a:cubicBezTo>
                  <a:pt x="35266" y="1734"/>
                  <a:pt x="35425" y="1670"/>
                  <a:pt x="35440" y="1495"/>
                </a:cubicBezTo>
                <a:cubicBezTo>
                  <a:pt x="35337" y="1443"/>
                  <a:pt x="35233" y="1430"/>
                  <a:pt x="35128" y="1430"/>
                </a:cubicBezTo>
                <a:cubicBezTo>
                  <a:pt x="35007" y="1430"/>
                  <a:pt x="34885" y="1448"/>
                  <a:pt x="34757" y="1448"/>
                </a:cubicBezTo>
                <a:cubicBezTo>
                  <a:pt x="34550" y="1654"/>
                  <a:pt x="34376" y="1893"/>
                  <a:pt x="34073" y="1940"/>
                </a:cubicBezTo>
                <a:cubicBezTo>
                  <a:pt x="34026" y="2116"/>
                  <a:pt x="34137" y="2290"/>
                  <a:pt x="33978" y="2433"/>
                </a:cubicBezTo>
                <a:cubicBezTo>
                  <a:pt x="33755" y="2449"/>
                  <a:pt x="33532" y="2465"/>
                  <a:pt x="33342" y="2465"/>
                </a:cubicBezTo>
                <a:cubicBezTo>
                  <a:pt x="33151" y="2624"/>
                  <a:pt x="33072" y="2830"/>
                  <a:pt x="32865" y="2847"/>
                </a:cubicBezTo>
                <a:cubicBezTo>
                  <a:pt x="32849" y="2767"/>
                  <a:pt x="32849" y="2656"/>
                  <a:pt x="32849" y="2544"/>
                </a:cubicBezTo>
                <a:cubicBezTo>
                  <a:pt x="33024" y="2370"/>
                  <a:pt x="33199" y="2147"/>
                  <a:pt x="33422" y="1988"/>
                </a:cubicBezTo>
                <a:cubicBezTo>
                  <a:pt x="33644" y="1813"/>
                  <a:pt x="33613" y="1495"/>
                  <a:pt x="33850" y="1352"/>
                </a:cubicBezTo>
                <a:cubicBezTo>
                  <a:pt x="34090" y="1209"/>
                  <a:pt x="34026" y="859"/>
                  <a:pt x="34264" y="716"/>
                </a:cubicBezTo>
                <a:cubicBezTo>
                  <a:pt x="33819" y="509"/>
                  <a:pt x="33772" y="462"/>
                  <a:pt x="335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0"/>
          <p:cNvSpPr/>
          <p:nvPr/>
        </p:nvSpPr>
        <p:spPr>
          <a:xfrm rot="-1248412">
            <a:off x="4825511" y="4660756"/>
            <a:ext cx="2821223" cy="341613"/>
          </a:xfrm>
          <a:custGeom>
            <a:avLst/>
            <a:gdLst/>
            <a:ahLst/>
            <a:cxnLst/>
            <a:rect l="l" t="t" r="r" b="b"/>
            <a:pathLst>
              <a:path w="81327" h="21434" extrusionOk="0">
                <a:moveTo>
                  <a:pt x="21384" y="1495"/>
                </a:moveTo>
                <a:lnTo>
                  <a:pt x="21528" y="1543"/>
                </a:lnTo>
                <a:cubicBezTo>
                  <a:pt x="21512" y="1559"/>
                  <a:pt x="21480" y="1575"/>
                  <a:pt x="21448" y="1590"/>
                </a:cubicBezTo>
                <a:cubicBezTo>
                  <a:pt x="21416" y="1575"/>
                  <a:pt x="21369" y="1559"/>
                  <a:pt x="21306" y="1543"/>
                </a:cubicBezTo>
                <a:cubicBezTo>
                  <a:pt x="21337" y="1527"/>
                  <a:pt x="21369" y="1495"/>
                  <a:pt x="21384" y="1495"/>
                </a:cubicBezTo>
                <a:close/>
                <a:moveTo>
                  <a:pt x="40131" y="1352"/>
                </a:moveTo>
                <a:cubicBezTo>
                  <a:pt x="40146" y="1352"/>
                  <a:pt x="40210" y="1384"/>
                  <a:pt x="40210" y="1400"/>
                </a:cubicBezTo>
                <a:lnTo>
                  <a:pt x="40163" y="1590"/>
                </a:lnTo>
                <a:cubicBezTo>
                  <a:pt x="40114" y="1590"/>
                  <a:pt x="40067" y="1590"/>
                  <a:pt x="40035" y="1607"/>
                </a:cubicBezTo>
                <a:cubicBezTo>
                  <a:pt x="40019" y="1543"/>
                  <a:pt x="39987" y="1480"/>
                  <a:pt x="39987" y="1416"/>
                </a:cubicBezTo>
                <a:cubicBezTo>
                  <a:pt x="39987" y="1384"/>
                  <a:pt x="40082" y="1368"/>
                  <a:pt x="40131" y="1352"/>
                </a:cubicBezTo>
                <a:close/>
                <a:moveTo>
                  <a:pt x="34995" y="1336"/>
                </a:moveTo>
                <a:cubicBezTo>
                  <a:pt x="35058" y="1384"/>
                  <a:pt x="35106" y="1416"/>
                  <a:pt x="35202" y="1480"/>
                </a:cubicBezTo>
                <a:lnTo>
                  <a:pt x="36330" y="1480"/>
                </a:lnTo>
                <a:cubicBezTo>
                  <a:pt x="36361" y="1521"/>
                  <a:pt x="36386" y="1549"/>
                  <a:pt x="36403" y="1576"/>
                </a:cubicBezTo>
                <a:lnTo>
                  <a:pt x="36403" y="1576"/>
                </a:lnTo>
                <a:cubicBezTo>
                  <a:pt x="35848" y="1622"/>
                  <a:pt x="35262" y="1622"/>
                  <a:pt x="34439" y="1622"/>
                </a:cubicBezTo>
                <a:cubicBezTo>
                  <a:pt x="34740" y="1463"/>
                  <a:pt x="34867" y="1400"/>
                  <a:pt x="34995" y="1336"/>
                </a:cubicBezTo>
                <a:close/>
                <a:moveTo>
                  <a:pt x="26790" y="1639"/>
                </a:moveTo>
                <a:cubicBezTo>
                  <a:pt x="26822" y="1639"/>
                  <a:pt x="26839" y="1670"/>
                  <a:pt x="26870" y="1686"/>
                </a:cubicBezTo>
                <a:cubicBezTo>
                  <a:pt x="26822" y="1702"/>
                  <a:pt x="26775" y="1734"/>
                  <a:pt x="26727" y="1734"/>
                </a:cubicBezTo>
                <a:cubicBezTo>
                  <a:pt x="26695" y="1734"/>
                  <a:pt x="26680" y="1702"/>
                  <a:pt x="26648" y="1686"/>
                </a:cubicBezTo>
                <a:lnTo>
                  <a:pt x="26790" y="1639"/>
                </a:lnTo>
                <a:close/>
                <a:moveTo>
                  <a:pt x="42149" y="1352"/>
                </a:moveTo>
                <a:cubicBezTo>
                  <a:pt x="42181" y="1416"/>
                  <a:pt x="42198" y="1480"/>
                  <a:pt x="42230" y="1527"/>
                </a:cubicBezTo>
                <a:cubicBezTo>
                  <a:pt x="42086" y="1607"/>
                  <a:pt x="42007" y="1718"/>
                  <a:pt x="41831" y="1734"/>
                </a:cubicBezTo>
                <a:cubicBezTo>
                  <a:pt x="41672" y="1639"/>
                  <a:pt x="41831" y="1511"/>
                  <a:pt x="41689" y="1352"/>
                </a:cubicBezTo>
                <a:close/>
                <a:moveTo>
                  <a:pt x="36428" y="1623"/>
                </a:moveTo>
                <a:cubicBezTo>
                  <a:pt x="36507" y="1639"/>
                  <a:pt x="36570" y="1671"/>
                  <a:pt x="36633" y="1702"/>
                </a:cubicBezTo>
                <a:cubicBezTo>
                  <a:pt x="36582" y="1728"/>
                  <a:pt x="36546" y="1738"/>
                  <a:pt x="36519" y="1738"/>
                </a:cubicBezTo>
                <a:cubicBezTo>
                  <a:pt x="36460" y="1738"/>
                  <a:pt x="36448" y="1685"/>
                  <a:pt x="36428" y="1623"/>
                </a:cubicBezTo>
                <a:close/>
                <a:moveTo>
                  <a:pt x="60514" y="1639"/>
                </a:moveTo>
                <a:lnTo>
                  <a:pt x="60657" y="1686"/>
                </a:lnTo>
                <a:cubicBezTo>
                  <a:pt x="60641" y="1702"/>
                  <a:pt x="60610" y="1718"/>
                  <a:pt x="60578" y="1749"/>
                </a:cubicBezTo>
                <a:cubicBezTo>
                  <a:pt x="60529" y="1718"/>
                  <a:pt x="60482" y="1702"/>
                  <a:pt x="60434" y="1686"/>
                </a:cubicBezTo>
                <a:cubicBezTo>
                  <a:pt x="60466" y="1670"/>
                  <a:pt x="60498" y="1639"/>
                  <a:pt x="60514" y="1639"/>
                </a:cubicBezTo>
                <a:close/>
                <a:moveTo>
                  <a:pt x="38333" y="1352"/>
                </a:moveTo>
                <a:cubicBezTo>
                  <a:pt x="38397" y="1543"/>
                  <a:pt x="38414" y="1622"/>
                  <a:pt x="38429" y="1686"/>
                </a:cubicBezTo>
                <a:cubicBezTo>
                  <a:pt x="38341" y="1738"/>
                  <a:pt x="38268" y="1762"/>
                  <a:pt x="38197" y="1762"/>
                </a:cubicBezTo>
                <a:cubicBezTo>
                  <a:pt x="38138" y="1762"/>
                  <a:pt x="38080" y="1746"/>
                  <a:pt x="38015" y="1718"/>
                </a:cubicBezTo>
                <a:cubicBezTo>
                  <a:pt x="38032" y="1590"/>
                  <a:pt x="38255" y="1575"/>
                  <a:pt x="38333" y="1352"/>
                </a:cubicBezTo>
                <a:close/>
                <a:moveTo>
                  <a:pt x="33806" y="1329"/>
                </a:moveTo>
                <a:cubicBezTo>
                  <a:pt x="33829" y="1329"/>
                  <a:pt x="33845" y="1331"/>
                  <a:pt x="33850" y="1336"/>
                </a:cubicBezTo>
                <a:cubicBezTo>
                  <a:pt x="33977" y="1463"/>
                  <a:pt x="34072" y="1590"/>
                  <a:pt x="34168" y="1718"/>
                </a:cubicBezTo>
                <a:cubicBezTo>
                  <a:pt x="34136" y="1734"/>
                  <a:pt x="34121" y="1766"/>
                  <a:pt x="34089" y="1766"/>
                </a:cubicBezTo>
                <a:lnTo>
                  <a:pt x="33118" y="1766"/>
                </a:lnTo>
                <a:cubicBezTo>
                  <a:pt x="33055" y="1766"/>
                  <a:pt x="32991" y="1734"/>
                  <a:pt x="32912" y="1718"/>
                </a:cubicBezTo>
                <a:cubicBezTo>
                  <a:pt x="32905" y="1642"/>
                  <a:pt x="32947" y="1624"/>
                  <a:pt x="33004" y="1624"/>
                </a:cubicBezTo>
                <a:cubicBezTo>
                  <a:pt x="33057" y="1624"/>
                  <a:pt x="33124" y="1640"/>
                  <a:pt x="33174" y="1640"/>
                </a:cubicBezTo>
                <a:cubicBezTo>
                  <a:pt x="33183" y="1640"/>
                  <a:pt x="33191" y="1640"/>
                  <a:pt x="33199" y="1639"/>
                </a:cubicBezTo>
                <a:cubicBezTo>
                  <a:pt x="33341" y="1527"/>
                  <a:pt x="33485" y="1416"/>
                  <a:pt x="33612" y="1336"/>
                </a:cubicBezTo>
                <a:cubicBezTo>
                  <a:pt x="33686" y="1336"/>
                  <a:pt x="33760" y="1329"/>
                  <a:pt x="33806" y="1329"/>
                </a:cubicBezTo>
                <a:close/>
                <a:moveTo>
                  <a:pt x="59878" y="1622"/>
                </a:moveTo>
                <a:cubicBezTo>
                  <a:pt x="59910" y="1654"/>
                  <a:pt x="59925" y="1686"/>
                  <a:pt x="59957" y="1718"/>
                </a:cubicBezTo>
                <a:cubicBezTo>
                  <a:pt x="59925" y="1734"/>
                  <a:pt x="59910" y="1749"/>
                  <a:pt x="59878" y="1766"/>
                </a:cubicBezTo>
                <a:cubicBezTo>
                  <a:pt x="59862" y="1734"/>
                  <a:pt x="59815" y="1702"/>
                  <a:pt x="59815" y="1670"/>
                </a:cubicBezTo>
                <a:cubicBezTo>
                  <a:pt x="59815" y="1654"/>
                  <a:pt x="59862" y="1639"/>
                  <a:pt x="59878" y="1622"/>
                </a:cubicBezTo>
                <a:close/>
                <a:moveTo>
                  <a:pt x="63885" y="1480"/>
                </a:moveTo>
                <a:cubicBezTo>
                  <a:pt x="64044" y="1575"/>
                  <a:pt x="64044" y="1670"/>
                  <a:pt x="63885" y="1766"/>
                </a:cubicBezTo>
                <a:cubicBezTo>
                  <a:pt x="63726" y="1670"/>
                  <a:pt x="63726" y="1575"/>
                  <a:pt x="63885" y="1480"/>
                </a:cubicBezTo>
                <a:close/>
                <a:moveTo>
                  <a:pt x="40735" y="1781"/>
                </a:moveTo>
                <a:lnTo>
                  <a:pt x="40877" y="1829"/>
                </a:lnTo>
                <a:cubicBezTo>
                  <a:pt x="40846" y="1845"/>
                  <a:pt x="40814" y="1877"/>
                  <a:pt x="40799" y="1877"/>
                </a:cubicBezTo>
                <a:cubicBezTo>
                  <a:pt x="40750" y="1877"/>
                  <a:pt x="40703" y="1845"/>
                  <a:pt x="40655" y="1829"/>
                </a:cubicBezTo>
                <a:cubicBezTo>
                  <a:pt x="40671" y="1813"/>
                  <a:pt x="40703" y="1798"/>
                  <a:pt x="40735" y="1781"/>
                </a:cubicBezTo>
                <a:close/>
                <a:moveTo>
                  <a:pt x="21006" y="1634"/>
                </a:moveTo>
                <a:cubicBezTo>
                  <a:pt x="21079" y="1634"/>
                  <a:pt x="21079" y="1716"/>
                  <a:pt x="21115" y="1798"/>
                </a:cubicBezTo>
                <a:cubicBezTo>
                  <a:pt x="21127" y="1795"/>
                  <a:pt x="21138" y="1793"/>
                  <a:pt x="21149" y="1793"/>
                </a:cubicBezTo>
                <a:cubicBezTo>
                  <a:pt x="21197" y="1793"/>
                  <a:pt x="21237" y="1819"/>
                  <a:pt x="21289" y="1845"/>
                </a:cubicBezTo>
                <a:cubicBezTo>
                  <a:pt x="21238" y="1870"/>
                  <a:pt x="21202" y="1881"/>
                  <a:pt x="21175" y="1881"/>
                </a:cubicBezTo>
                <a:cubicBezTo>
                  <a:pt x="21102" y="1881"/>
                  <a:pt x="21102" y="1800"/>
                  <a:pt x="21066" y="1718"/>
                </a:cubicBezTo>
                <a:cubicBezTo>
                  <a:pt x="21049" y="1726"/>
                  <a:pt x="21032" y="1730"/>
                  <a:pt x="21016" y="1730"/>
                </a:cubicBezTo>
                <a:cubicBezTo>
                  <a:pt x="20975" y="1730"/>
                  <a:pt x="20938" y="1704"/>
                  <a:pt x="20892" y="1670"/>
                </a:cubicBezTo>
                <a:cubicBezTo>
                  <a:pt x="20943" y="1645"/>
                  <a:pt x="20979" y="1634"/>
                  <a:pt x="21006" y="1634"/>
                </a:cubicBezTo>
                <a:close/>
                <a:moveTo>
                  <a:pt x="42548" y="1622"/>
                </a:moveTo>
                <a:cubicBezTo>
                  <a:pt x="42707" y="1718"/>
                  <a:pt x="42707" y="1813"/>
                  <a:pt x="42548" y="1908"/>
                </a:cubicBezTo>
                <a:cubicBezTo>
                  <a:pt x="42389" y="1813"/>
                  <a:pt x="42389" y="1718"/>
                  <a:pt x="42548" y="1622"/>
                </a:cubicBezTo>
                <a:close/>
                <a:moveTo>
                  <a:pt x="18762" y="1908"/>
                </a:moveTo>
                <a:cubicBezTo>
                  <a:pt x="18777" y="1940"/>
                  <a:pt x="18809" y="1972"/>
                  <a:pt x="18825" y="2004"/>
                </a:cubicBezTo>
                <a:cubicBezTo>
                  <a:pt x="18825" y="2020"/>
                  <a:pt x="18777" y="2036"/>
                  <a:pt x="18762" y="2052"/>
                </a:cubicBezTo>
                <a:cubicBezTo>
                  <a:pt x="18730" y="2020"/>
                  <a:pt x="18698" y="1988"/>
                  <a:pt x="18681" y="1957"/>
                </a:cubicBezTo>
                <a:cubicBezTo>
                  <a:pt x="18681" y="1940"/>
                  <a:pt x="18730" y="1925"/>
                  <a:pt x="18762" y="1908"/>
                </a:cubicBezTo>
                <a:close/>
                <a:moveTo>
                  <a:pt x="22822" y="1758"/>
                </a:moveTo>
                <a:cubicBezTo>
                  <a:pt x="22963" y="1758"/>
                  <a:pt x="23110" y="1774"/>
                  <a:pt x="23261" y="1781"/>
                </a:cubicBezTo>
                <a:cubicBezTo>
                  <a:pt x="23292" y="1845"/>
                  <a:pt x="23309" y="1908"/>
                  <a:pt x="23341" y="1988"/>
                </a:cubicBezTo>
                <a:cubicBezTo>
                  <a:pt x="23175" y="2038"/>
                  <a:pt x="23013" y="2062"/>
                  <a:pt x="22853" y="2062"/>
                </a:cubicBezTo>
                <a:cubicBezTo>
                  <a:pt x="22707" y="2062"/>
                  <a:pt x="22563" y="2042"/>
                  <a:pt x="22419" y="2004"/>
                </a:cubicBezTo>
                <a:lnTo>
                  <a:pt x="22419" y="1829"/>
                </a:lnTo>
                <a:cubicBezTo>
                  <a:pt x="22546" y="1774"/>
                  <a:pt x="22681" y="1758"/>
                  <a:pt x="22822" y="1758"/>
                </a:cubicBezTo>
                <a:close/>
                <a:moveTo>
                  <a:pt x="15026" y="2079"/>
                </a:moveTo>
                <a:cubicBezTo>
                  <a:pt x="15048" y="2079"/>
                  <a:pt x="15063" y="2102"/>
                  <a:pt x="15088" y="2116"/>
                </a:cubicBezTo>
                <a:cubicBezTo>
                  <a:pt x="15041" y="2131"/>
                  <a:pt x="14993" y="2163"/>
                  <a:pt x="14946" y="2163"/>
                </a:cubicBezTo>
                <a:cubicBezTo>
                  <a:pt x="14914" y="2163"/>
                  <a:pt x="14897" y="2131"/>
                  <a:pt x="14866" y="2116"/>
                </a:cubicBezTo>
                <a:cubicBezTo>
                  <a:pt x="14914" y="2099"/>
                  <a:pt x="14961" y="2084"/>
                  <a:pt x="15009" y="2084"/>
                </a:cubicBezTo>
                <a:cubicBezTo>
                  <a:pt x="15016" y="2081"/>
                  <a:pt x="15021" y="2079"/>
                  <a:pt x="15026" y="2079"/>
                </a:cubicBezTo>
                <a:close/>
                <a:moveTo>
                  <a:pt x="20542" y="1908"/>
                </a:moveTo>
                <a:cubicBezTo>
                  <a:pt x="20701" y="2004"/>
                  <a:pt x="20701" y="2099"/>
                  <a:pt x="20542" y="2195"/>
                </a:cubicBezTo>
                <a:cubicBezTo>
                  <a:pt x="20383" y="2099"/>
                  <a:pt x="20383" y="2004"/>
                  <a:pt x="20542" y="1908"/>
                </a:cubicBezTo>
                <a:close/>
                <a:moveTo>
                  <a:pt x="45425" y="2195"/>
                </a:moveTo>
                <a:cubicBezTo>
                  <a:pt x="45457" y="2226"/>
                  <a:pt x="45488" y="2258"/>
                  <a:pt x="45505" y="2290"/>
                </a:cubicBezTo>
                <a:cubicBezTo>
                  <a:pt x="45473" y="2306"/>
                  <a:pt x="45457" y="2322"/>
                  <a:pt x="45425" y="2338"/>
                </a:cubicBezTo>
                <a:cubicBezTo>
                  <a:pt x="45409" y="2306"/>
                  <a:pt x="45378" y="2275"/>
                  <a:pt x="45361" y="2243"/>
                </a:cubicBezTo>
                <a:cubicBezTo>
                  <a:pt x="45361" y="2226"/>
                  <a:pt x="45409" y="2211"/>
                  <a:pt x="45425" y="2195"/>
                </a:cubicBezTo>
                <a:close/>
                <a:moveTo>
                  <a:pt x="68765" y="2195"/>
                </a:moveTo>
                <a:cubicBezTo>
                  <a:pt x="68797" y="2226"/>
                  <a:pt x="68829" y="2258"/>
                  <a:pt x="68846" y="2290"/>
                </a:cubicBezTo>
                <a:cubicBezTo>
                  <a:pt x="68814" y="2306"/>
                  <a:pt x="68797" y="2322"/>
                  <a:pt x="68765" y="2338"/>
                </a:cubicBezTo>
                <a:cubicBezTo>
                  <a:pt x="68750" y="2306"/>
                  <a:pt x="68718" y="2275"/>
                  <a:pt x="68702" y="2243"/>
                </a:cubicBezTo>
                <a:cubicBezTo>
                  <a:pt x="68702" y="2226"/>
                  <a:pt x="68750" y="2211"/>
                  <a:pt x="68765" y="2195"/>
                </a:cubicBezTo>
                <a:close/>
                <a:moveTo>
                  <a:pt x="36209" y="2330"/>
                </a:moveTo>
                <a:cubicBezTo>
                  <a:pt x="36283" y="2330"/>
                  <a:pt x="36354" y="2354"/>
                  <a:pt x="36426" y="2402"/>
                </a:cubicBezTo>
                <a:cubicBezTo>
                  <a:pt x="36354" y="2457"/>
                  <a:pt x="36283" y="2485"/>
                  <a:pt x="36209" y="2485"/>
                </a:cubicBezTo>
                <a:cubicBezTo>
                  <a:pt x="36136" y="2485"/>
                  <a:pt x="36060" y="2457"/>
                  <a:pt x="35980" y="2402"/>
                </a:cubicBezTo>
                <a:cubicBezTo>
                  <a:pt x="36060" y="2354"/>
                  <a:pt x="36136" y="2330"/>
                  <a:pt x="36209" y="2330"/>
                </a:cubicBezTo>
                <a:close/>
                <a:moveTo>
                  <a:pt x="14134" y="2370"/>
                </a:moveTo>
                <a:cubicBezTo>
                  <a:pt x="14166" y="2385"/>
                  <a:pt x="14230" y="2434"/>
                  <a:pt x="14278" y="2465"/>
                </a:cubicBezTo>
                <a:cubicBezTo>
                  <a:pt x="14507" y="2444"/>
                  <a:pt x="14636" y="2432"/>
                  <a:pt x="14714" y="2432"/>
                </a:cubicBezTo>
                <a:cubicBezTo>
                  <a:pt x="14814" y="2432"/>
                  <a:pt x="14830" y="2452"/>
                  <a:pt x="14866" y="2497"/>
                </a:cubicBezTo>
                <a:cubicBezTo>
                  <a:pt x="14834" y="2624"/>
                  <a:pt x="14643" y="2672"/>
                  <a:pt x="14532" y="2767"/>
                </a:cubicBezTo>
                <a:lnTo>
                  <a:pt x="13657" y="2767"/>
                </a:lnTo>
                <a:cubicBezTo>
                  <a:pt x="13625" y="2767"/>
                  <a:pt x="13594" y="2735"/>
                  <a:pt x="13610" y="2735"/>
                </a:cubicBezTo>
                <a:cubicBezTo>
                  <a:pt x="13784" y="2624"/>
                  <a:pt x="13960" y="2497"/>
                  <a:pt x="14134" y="2370"/>
                </a:cubicBezTo>
                <a:close/>
                <a:moveTo>
                  <a:pt x="15473" y="1897"/>
                </a:moveTo>
                <a:cubicBezTo>
                  <a:pt x="15543" y="1897"/>
                  <a:pt x="15644" y="1936"/>
                  <a:pt x="15820" y="2020"/>
                </a:cubicBezTo>
                <a:cubicBezTo>
                  <a:pt x="15891" y="2047"/>
                  <a:pt x="15969" y="2054"/>
                  <a:pt x="16050" y="2054"/>
                </a:cubicBezTo>
                <a:cubicBezTo>
                  <a:pt x="16131" y="2054"/>
                  <a:pt x="16214" y="2047"/>
                  <a:pt x="16297" y="2047"/>
                </a:cubicBezTo>
                <a:cubicBezTo>
                  <a:pt x="16428" y="2047"/>
                  <a:pt x="16560" y="2064"/>
                  <a:pt x="16678" y="2147"/>
                </a:cubicBezTo>
                <a:cubicBezTo>
                  <a:pt x="16456" y="2226"/>
                  <a:pt x="16265" y="2306"/>
                  <a:pt x="16010" y="2417"/>
                </a:cubicBezTo>
                <a:cubicBezTo>
                  <a:pt x="15995" y="2497"/>
                  <a:pt x="15947" y="2640"/>
                  <a:pt x="15915" y="2783"/>
                </a:cubicBezTo>
                <a:cubicBezTo>
                  <a:pt x="15597" y="2624"/>
                  <a:pt x="15851" y="2402"/>
                  <a:pt x="15709" y="2243"/>
                </a:cubicBezTo>
                <a:cubicBezTo>
                  <a:pt x="15597" y="2163"/>
                  <a:pt x="15470" y="2084"/>
                  <a:pt x="15327" y="1988"/>
                </a:cubicBezTo>
                <a:cubicBezTo>
                  <a:pt x="15372" y="1928"/>
                  <a:pt x="15410" y="1897"/>
                  <a:pt x="15473" y="1897"/>
                </a:cubicBezTo>
                <a:close/>
                <a:moveTo>
                  <a:pt x="10827" y="2911"/>
                </a:moveTo>
                <a:cubicBezTo>
                  <a:pt x="10844" y="3006"/>
                  <a:pt x="10859" y="3085"/>
                  <a:pt x="10859" y="3180"/>
                </a:cubicBezTo>
                <a:cubicBezTo>
                  <a:pt x="10685" y="3197"/>
                  <a:pt x="10557" y="3197"/>
                  <a:pt x="10414" y="3212"/>
                </a:cubicBezTo>
                <a:cubicBezTo>
                  <a:pt x="10398" y="3244"/>
                  <a:pt x="10335" y="3292"/>
                  <a:pt x="10286" y="3324"/>
                </a:cubicBezTo>
                <a:cubicBezTo>
                  <a:pt x="10144" y="3212"/>
                  <a:pt x="10303" y="3212"/>
                  <a:pt x="10477" y="3180"/>
                </a:cubicBezTo>
                <a:cubicBezTo>
                  <a:pt x="10462" y="3053"/>
                  <a:pt x="10604" y="2990"/>
                  <a:pt x="10827" y="2911"/>
                </a:cubicBezTo>
                <a:close/>
                <a:moveTo>
                  <a:pt x="16408" y="3038"/>
                </a:moveTo>
                <a:lnTo>
                  <a:pt x="16408" y="3308"/>
                </a:lnTo>
                <a:cubicBezTo>
                  <a:pt x="16297" y="3324"/>
                  <a:pt x="16186" y="3339"/>
                  <a:pt x="16042" y="3356"/>
                </a:cubicBezTo>
                <a:cubicBezTo>
                  <a:pt x="16010" y="3276"/>
                  <a:pt x="15995" y="3197"/>
                  <a:pt x="15963" y="3085"/>
                </a:cubicBezTo>
                <a:cubicBezTo>
                  <a:pt x="16106" y="3070"/>
                  <a:pt x="16201" y="3053"/>
                  <a:pt x="16408" y="3038"/>
                </a:cubicBezTo>
                <a:close/>
                <a:moveTo>
                  <a:pt x="7456" y="3657"/>
                </a:moveTo>
                <a:cubicBezTo>
                  <a:pt x="7473" y="3657"/>
                  <a:pt x="7505" y="3689"/>
                  <a:pt x="7536" y="3706"/>
                </a:cubicBezTo>
                <a:cubicBezTo>
                  <a:pt x="7488" y="3721"/>
                  <a:pt x="7441" y="3737"/>
                  <a:pt x="7377" y="3753"/>
                </a:cubicBezTo>
                <a:cubicBezTo>
                  <a:pt x="7361" y="3753"/>
                  <a:pt x="7329" y="3721"/>
                  <a:pt x="7314" y="3706"/>
                </a:cubicBezTo>
                <a:cubicBezTo>
                  <a:pt x="7361" y="3689"/>
                  <a:pt x="7409" y="3657"/>
                  <a:pt x="7456" y="3657"/>
                </a:cubicBezTo>
                <a:close/>
                <a:moveTo>
                  <a:pt x="11193" y="3197"/>
                </a:moveTo>
                <a:cubicBezTo>
                  <a:pt x="11399" y="3324"/>
                  <a:pt x="11240" y="3451"/>
                  <a:pt x="11304" y="3515"/>
                </a:cubicBezTo>
                <a:cubicBezTo>
                  <a:pt x="11177" y="3674"/>
                  <a:pt x="11081" y="3785"/>
                  <a:pt x="10971" y="3928"/>
                </a:cubicBezTo>
                <a:lnTo>
                  <a:pt x="10494" y="3547"/>
                </a:lnTo>
                <a:cubicBezTo>
                  <a:pt x="10573" y="3515"/>
                  <a:pt x="10716" y="3483"/>
                  <a:pt x="10844" y="3419"/>
                </a:cubicBezTo>
                <a:cubicBezTo>
                  <a:pt x="10971" y="3356"/>
                  <a:pt x="11081" y="3276"/>
                  <a:pt x="11193" y="3197"/>
                </a:cubicBezTo>
                <a:close/>
                <a:moveTo>
                  <a:pt x="28126" y="3801"/>
                </a:moveTo>
                <a:cubicBezTo>
                  <a:pt x="28142" y="3801"/>
                  <a:pt x="28206" y="3833"/>
                  <a:pt x="28206" y="3848"/>
                </a:cubicBezTo>
                <a:lnTo>
                  <a:pt x="28158" y="4039"/>
                </a:lnTo>
                <a:lnTo>
                  <a:pt x="28031" y="4039"/>
                </a:lnTo>
                <a:cubicBezTo>
                  <a:pt x="28015" y="3975"/>
                  <a:pt x="27983" y="3912"/>
                  <a:pt x="27983" y="3848"/>
                </a:cubicBezTo>
                <a:cubicBezTo>
                  <a:pt x="27983" y="3833"/>
                  <a:pt x="28079" y="3816"/>
                  <a:pt x="28126" y="3801"/>
                </a:cubicBezTo>
                <a:close/>
                <a:moveTo>
                  <a:pt x="24873" y="3908"/>
                </a:moveTo>
                <a:cubicBezTo>
                  <a:pt x="24946" y="3908"/>
                  <a:pt x="25018" y="3936"/>
                  <a:pt x="25090" y="3992"/>
                </a:cubicBezTo>
                <a:cubicBezTo>
                  <a:pt x="25018" y="4040"/>
                  <a:pt x="24946" y="4063"/>
                  <a:pt x="24873" y="4063"/>
                </a:cubicBezTo>
                <a:cubicBezTo>
                  <a:pt x="24799" y="4063"/>
                  <a:pt x="24724" y="4040"/>
                  <a:pt x="24645" y="3992"/>
                </a:cubicBezTo>
                <a:cubicBezTo>
                  <a:pt x="24724" y="3936"/>
                  <a:pt x="24799" y="3908"/>
                  <a:pt x="24873" y="3908"/>
                </a:cubicBezTo>
                <a:close/>
                <a:moveTo>
                  <a:pt x="24787" y="4230"/>
                </a:moveTo>
                <a:cubicBezTo>
                  <a:pt x="24819" y="4246"/>
                  <a:pt x="24851" y="4261"/>
                  <a:pt x="24867" y="4278"/>
                </a:cubicBezTo>
                <a:lnTo>
                  <a:pt x="24723" y="4325"/>
                </a:lnTo>
                <a:cubicBezTo>
                  <a:pt x="24708" y="4325"/>
                  <a:pt x="24676" y="4293"/>
                  <a:pt x="24645" y="4278"/>
                </a:cubicBezTo>
                <a:lnTo>
                  <a:pt x="24787" y="4230"/>
                </a:lnTo>
                <a:close/>
                <a:moveTo>
                  <a:pt x="20526" y="4357"/>
                </a:moveTo>
                <a:cubicBezTo>
                  <a:pt x="20558" y="4357"/>
                  <a:pt x="20589" y="4405"/>
                  <a:pt x="20606" y="4437"/>
                </a:cubicBezTo>
                <a:cubicBezTo>
                  <a:pt x="20606" y="4452"/>
                  <a:pt x="20558" y="4484"/>
                  <a:pt x="20542" y="4484"/>
                </a:cubicBezTo>
                <a:cubicBezTo>
                  <a:pt x="20430" y="4484"/>
                  <a:pt x="20335" y="4469"/>
                  <a:pt x="20240" y="4469"/>
                </a:cubicBezTo>
                <a:lnTo>
                  <a:pt x="20240" y="4373"/>
                </a:lnTo>
                <a:cubicBezTo>
                  <a:pt x="20335" y="4373"/>
                  <a:pt x="20430" y="4357"/>
                  <a:pt x="20526" y="4357"/>
                </a:cubicBezTo>
                <a:close/>
                <a:moveTo>
                  <a:pt x="9858" y="4055"/>
                </a:moveTo>
                <a:lnTo>
                  <a:pt x="9858" y="4055"/>
                </a:lnTo>
                <a:cubicBezTo>
                  <a:pt x="10208" y="4293"/>
                  <a:pt x="9731" y="4357"/>
                  <a:pt x="9682" y="4501"/>
                </a:cubicBezTo>
                <a:cubicBezTo>
                  <a:pt x="9476" y="4484"/>
                  <a:pt x="9285" y="4516"/>
                  <a:pt x="9110" y="4452"/>
                </a:cubicBezTo>
                <a:cubicBezTo>
                  <a:pt x="9126" y="4452"/>
                  <a:pt x="9491" y="4310"/>
                  <a:pt x="9491" y="4293"/>
                </a:cubicBezTo>
                <a:lnTo>
                  <a:pt x="9349" y="4102"/>
                </a:lnTo>
                <a:cubicBezTo>
                  <a:pt x="9418" y="4068"/>
                  <a:pt x="9493" y="4061"/>
                  <a:pt x="9569" y="4061"/>
                </a:cubicBezTo>
                <a:cubicBezTo>
                  <a:pt x="9626" y="4061"/>
                  <a:pt x="9684" y="4065"/>
                  <a:pt x="9741" y="4065"/>
                </a:cubicBezTo>
                <a:cubicBezTo>
                  <a:pt x="9781" y="4065"/>
                  <a:pt x="9820" y="4063"/>
                  <a:pt x="9858" y="4055"/>
                </a:cubicBezTo>
                <a:close/>
                <a:moveTo>
                  <a:pt x="6535" y="4250"/>
                </a:moveTo>
                <a:cubicBezTo>
                  <a:pt x="6581" y="4250"/>
                  <a:pt x="6605" y="4256"/>
                  <a:pt x="6630" y="4261"/>
                </a:cubicBezTo>
                <a:cubicBezTo>
                  <a:pt x="6471" y="4357"/>
                  <a:pt x="6423" y="4484"/>
                  <a:pt x="6343" y="4611"/>
                </a:cubicBezTo>
                <a:cubicBezTo>
                  <a:pt x="6235" y="4620"/>
                  <a:pt x="6126" y="4642"/>
                  <a:pt x="6019" y="4642"/>
                </a:cubicBezTo>
                <a:cubicBezTo>
                  <a:pt x="5923" y="4642"/>
                  <a:pt x="5829" y="4624"/>
                  <a:pt x="5739" y="4564"/>
                </a:cubicBezTo>
                <a:cubicBezTo>
                  <a:pt x="5756" y="4452"/>
                  <a:pt x="5962" y="4484"/>
                  <a:pt x="6025" y="4389"/>
                </a:cubicBezTo>
                <a:cubicBezTo>
                  <a:pt x="6051" y="4357"/>
                  <a:pt x="6084" y="4328"/>
                  <a:pt x="6103" y="4310"/>
                </a:cubicBezTo>
                <a:lnTo>
                  <a:pt x="6103" y="4310"/>
                </a:lnTo>
                <a:cubicBezTo>
                  <a:pt x="6346" y="4263"/>
                  <a:pt x="6466" y="4250"/>
                  <a:pt x="6535" y="4250"/>
                </a:cubicBezTo>
                <a:close/>
                <a:moveTo>
                  <a:pt x="5421" y="5056"/>
                </a:moveTo>
                <a:lnTo>
                  <a:pt x="5421" y="5056"/>
                </a:lnTo>
                <a:cubicBezTo>
                  <a:pt x="5580" y="5168"/>
                  <a:pt x="5533" y="5247"/>
                  <a:pt x="5470" y="5343"/>
                </a:cubicBezTo>
                <a:cubicBezTo>
                  <a:pt x="5215" y="5279"/>
                  <a:pt x="5279" y="5184"/>
                  <a:pt x="5421" y="5056"/>
                </a:cubicBezTo>
                <a:close/>
                <a:moveTo>
                  <a:pt x="4086" y="5932"/>
                </a:moveTo>
                <a:cubicBezTo>
                  <a:pt x="4117" y="5963"/>
                  <a:pt x="4134" y="5995"/>
                  <a:pt x="4166" y="6027"/>
                </a:cubicBezTo>
                <a:cubicBezTo>
                  <a:pt x="4134" y="6042"/>
                  <a:pt x="4117" y="6059"/>
                  <a:pt x="4086" y="6074"/>
                </a:cubicBezTo>
                <a:cubicBezTo>
                  <a:pt x="4054" y="6042"/>
                  <a:pt x="4022" y="6010"/>
                  <a:pt x="4022" y="5979"/>
                </a:cubicBezTo>
                <a:cubicBezTo>
                  <a:pt x="4007" y="5963"/>
                  <a:pt x="4054" y="5947"/>
                  <a:pt x="4086" y="5932"/>
                </a:cubicBezTo>
                <a:close/>
                <a:moveTo>
                  <a:pt x="4531" y="7363"/>
                </a:moveTo>
                <a:cubicBezTo>
                  <a:pt x="4547" y="7394"/>
                  <a:pt x="4594" y="7426"/>
                  <a:pt x="4594" y="7458"/>
                </a:cubicBezTo>
                <a:cubicBezTo>
                  <a:pt x="4611" y="7473"/>
                  <a:pt x="4547" y="7490"/>
                  <a:pt x="4531" y="7505"/>
                </a:cubicBezTo>
                <a:cubicBezTo>
                  <a:pt x="4499" y="7473"/>
                  <a:pt x="4484" y="7441"/>
                  <a:pt x="4452" y="7410"/>
                </a:cubicBezTo>
                <a:cubicBezTo>
                  <a:pt x="4484" y="7394"/>
                  <a:pt x="4499" y="7378"/>
                  <a:pt x="4531" y="7363"/>
                </a:cubicBezTo>
                <a:close/>
                <a:moveTo>
                  <a:pt x="4340" y="7681"/>
                </a:moveTo>
                <a:cubicBezTo>
                  <a:pt x="4372" y="7696"/>
                  <a:pt x="4388" y="7712"/>
                  <a:pt x="4420" y="7728"/>
                </a:cubicBezTo>
                <a:lnTo>
                  <a:pt x="4276" y="7776"/>
                </a:lnTo>
                <a:cubicBezTo>
                  <a:pt x="4245" y="7776"/>
                  <a:pt x="4229" y="7744"/>
                  <a:pt x="4198" y="7728"/>
                </a:cubicBezTo>
                <a:lnTo>
                  <a:pt x="4340" y="7681"/>
                </a:lnTo>
                <a:close/>
                <a:moveTo>
                  <a:pt x="77020" y="8391"/>
                </a:moveTo>
                <a:cubicBezTo>
                  <a:pt x="77092" y="8391"/>
                  <a:pt x="77090" y="8469"/>
                  <a:pt x="77113" y="8539"/>
                </a:cubicBezTo>
                <a:cubicBezTo>
                  <a:pt x="77033" y="8491"/>
                  <a:pt x="76970" y="8459"/>
                  <a:pt x="76906" y="8427"/>
                </a:cubicBezTo>
                <a:cubicBezTo>
                  <a:pt x="76957" y="8402"/>
                  <a:pt x="76994" y="8391"/>
                  <a:pt x="77020" y="8391"/>
                </a:cubicBezTo>
                <a:close/>
                <a:moveTo>
                  <a:pt x="4467" y="8953"/>
                </a:moveTo>
                <a:lnTo>
                  <a:pt x="4467" y="8953"/>
                </a:lnTo>
                <a:cubicBezTo>
                  <a:pt x="4738" y="9016"/>
                  <a:pt x="4675" y="9112"/>
                  <a:pt x="4531" y="9239"/>
                </a:cubicBezTo>
                <a:cubicBezTo>
                  <a:pt x="4372" y="9127"/>
                  <a:pt x="4404" y="9048"/>
                  <a:pt x="4467" y="8953"/>
                </a:cubicBezTo>
                <a:close/>
                <a:moveTo>
                  <a:pt x="79657" y="9811"/>
                </a:moveTo>
                <a:cubicBezTo>
                  <a:pt x="79689" y="9843"/>
                  <a:pt x="79721" y="9875"/>
                  <a:pt x="79736" y="9906"/>
                </a:cubicBezTo>
                <a:cubicBezTo>
                  <a:pt x="79721" y="9922"/>
                  <a:pt x="79689" y="9938"/>
                  <a:pt x="79657" y="9954"/>
                </a:cubicBezTo>
                <a:cubicBezTo>
                  <a:pt x="79641" y="9922"/>
                  <a:pt x="79609" y="9890"/>
                  <a:pt x="79594" y="9858"/>
                </a:cubicBezTo>
                <a:cubicBezTo>
                  <a:pt x="79594" y="9843"/>
                  <a:pt x="79641" y="9826"/>
                  <a:pt x="79657" y="9811"/>
                </a:cubicBezTo>
                <a:close/>
                <a:moveTo>
                  <a:pt x="2973" y="11385"/>
                </a:moveTo>
                <a:cubicBezTo>
                  <a:pt x="3132" y="11480"/>
                  <a:pt x="3132" y="11575"/>
                  <a:pt x="2973" y="11671"/>
                </a:cubicBezTo>
                <a:cubicBezTo>
                  <a:pt x="2814" y="11575"/>
                  <a:pt x="2814" y="11480"/>
                  <a:pt x="2973" y="11385"/>
                </a:cubicBezTo>
                <a:close/>
                <a:moveTo>
                  <a:pt x="2321" y="11671"/>
                </a:moveTo>
                <a:cubicBezTo>
                  <a:pt x="2417" y="11798"/>
                  <a:pt x="2655" y="11814"/>
                  <a:pt x="2639" y="11957"/>
                </a:cubicBezTo>
                <a:cubicBezTo>
                  <a:pt x="2750" y="11957"/>
                  <a:pt x="2845" y="11973"/>
                  <a:pt x="2814" y="12052"/>
                </a:cubicBezTo>
                <a:cubicBezTo>
                  <a:pt x="2814" y="12084"/>
                  <a:pt x="2703" y="12084"/>
                  <a:pt x="2639" y="12101"/>
                </a:cubicBezTo>
                <a:cubicBezTo>
                  <a:pt x="2653" y="12172"/>
                  <a:pt x="2629" y="12230"/>
                  <a:pt x="2531" y="12230"/>
                </a:cubicBezTo>
                <a:cubicBezTo>
                  <a:pt x="2520" y="12230"/>
                  <a:pt x="2508" y="12229"/>
                  <a:pt x="2496" y="12228"/>
                </a:cubicBezTo>
                <a:cubicBezTo>
                  <a:pt x="2464" y="12211"/>
                  <a:pt x="2449" y="12148"/>
                  <a:pt x="2417" y="12101"/>
                </a:cubicBezTo>
                <a:cubicBezTo>
                  <a:pt x="2305" y="12148"/>
                  <a:pt x="2194" y="12196"/>
                  <a:pt x="2050" y="12243"/>
                </a:cubicBezTo>
                <a:cubicBezTo>
                  <a:pt x="2019" y="12179"/>
                  <a:pt x="1955" y="12116"/>
                  <a:pt x="1987" y="12069"/>
                </a:cubicBezTo>
                <a:cubicBezTo>
                  <a:pt x="2067" y="11925"/>
                  <a:pt x="2194" y="11814"/>
                  <a:pt x="2321" y="11671"/>
                </a:cubicBezTo>
                <a:close/>
                <a:moveTo>
                  <a:pt x="3195" y="12101"/>
                </a:moveTo>
                <a:cubicBezTo>
                  <a:pt x="3354" y="12211"/>
                  <a:pt x="3354" y="12307"/>
                  <a:pt x="3195" y="12402"/>
                </a:cubicBezTo>
                <a:cubicBezTo>
                  <a:pt x="3036" y="12307"/>
                  <a:pt x="3036" y="12211"/>
                  <a:pt x="3195" y="12101"/>
                </a:cubicBezTo>
                <a:close/>
                <a:moveTo>
                  <a:pt x="2527" y="12529"/>
                </a:moveTo>
                <a:cubicBezTo>
                  <a:pt x="2718" y="12688"/>
                  <a:pt x="2718" y="12832"/>
                  <a:pt x="2527" y="12974"/>
                </a:cubicBezTo>
                <a:cubicBezTo>
                  <a:pt x="2337" y="12832"/>
                  <a:pt x="2337" y="12688"/>
                  <a:pt x="2527" y="12529"/>
                </a:cubicBezTo>
                <a:close/>
                <a:moveTo>
                  <a:pt x="3354" y="12705"/>
                </a:moveTo>
                <a:cubicBezTo>
                  <a:pt x="3577" y="12720"/>
                  <a:pt x="3609" y="12847"/>
                  <a:pt x="3768" y="12896"/>
                </a:cubicBezTo>
                <a:cubicBezTo>
                  <a:pt x="3752" y="12959"/>
                  <a:pt x="3736" y="13023"/>
                  <a:pt x="3704" y="13102"/>
                </a:cubicBezTo>
                <a:cubicBezTo>
                  <a:pt x="3481" y="13086"/>
                  <a:pt x="3450" y="12943"/>
                  <a:pt x="3291" y="12911"/>
                </a:cubicBezTo>
                <a:cubicBezTo>
                  <a:pt x="3307" y="12832"/>
                  <a:pt x="3339" y="12768"/>
                  <a:pt x="3354" y="12705"/>
                </a:cubicBezTo>
                <a:close/>
                <a:moveTo>
                  <a:pt x="1192" y="12959"/>
                </a:moveTo>
                <a:lnTo>
                  <a:pt x="1192" y="12959"/>
                </a:lnTo>
                <a:cubicBezTo>
                  <a:pt x="1367" y="13070"/>
                  <a:pt x="1319" y="13150"/>
                  <a:pt x="1255" y="13245"/>
                </a:cubicBezTo>
                <a:cubicBezTo>
                  <a:pt x="986" y="13182"/>
                  <a:pt x="1049" y="13086"/>
                  <a:pt x="1192" y="12959"/>
                </a:cubicBezTo>
                <a:close/>
                <a:moveTo>
                  <a:pt x="78252" y="14831"/>
                </a:moveTo>
                <a:cubicBezTo>
                  <a:pt x="78361" y="14831"/>
                  <a:pt x="78479" y="14858"/>
                  <a:pt x="78591" y="14867"/>
                </a:cubicBezTo>
                <a:cubicBezTo>
                  <a:pt x="78623" y="14899"/>
                  <a:pt x="78799" y="14963"/>
                  <a:pt x="78560" y="14994"/>
                </a:cubicBezTo>
                <a:cubicBezTo>
                  <a:pt x="78483" y="14994"/>
                  <a:pt x="78427" y="15046"/>
                  <a:pt x="78457" y="15057"/>
                </a:cubicBezTo>
                <a:lnTo>
                  <a:pt x="78457" y="15057"/>
                </a:lnTo>
                <a:cubicBezTo>
                  <a:pt x="78201" y="15051"/>
                  <a:pt x="78109" y="14975"/>
                  <a:pt x="78004" y="14914"/>
                </a:cubicBezTo>
                <a:cubicBezTo>
                  <a:pt x="78076" y="14850"/>
                  <a:pt x="78161" y="14831"/>
                  <a:pt x="78252" y="14831"/>
                </a:cubicBezTo>
                <a:close/>
                <a:moveTo>
                  <a:pt x="2623" y="16107"/>
                </a:moveTo>
                <a:lnTo>
                  <a:pt x="2845" y="16218"/>
                </a:lnTo>
                <a:cubicBezTo>
                  <a:pt x="2794" y="16244"/>
                  <a:pt x="2757" y="16255"/>
                  <a:pt x="2731" y="16255"/>
                </a:cubicBezTo>
                <a:cubicBezTo>
                  <a:pt x="2659" y="16255"/>
                  <a:pt x="2658" y="16177"/>
                  <a:pt x="2623" y="16107"/>
                </a:cubicBezTo>
                <a:close/>
                <a:moveTo>
                  <a:pt x="75174" y="16871"/>
                </a:moveTo>
                <a:cubicBezTo>
                  <a:pt x="75237" y="16886"/>
                  <a:pt x="75284" y="16902"/>
                  <a:pt x="75333" y="16918"/>
                </a:cubicBezTo>
                <a:cubicBezTo>
                  <a:pt x="75301" y="16934"/>
                  <a:pt x="75284" y="16949"/>
                  <a:pt x="75253" y="16966"/>
                </a:cubicBezTo>
                <a:lnTo>
                  <a:pt x="75110" y="16918"/>
                </a:lnTo>
                <a:cubicBezTo>
                  <a:pt x="75125" y="16902"/>
                  <a:pt x="75157" y="16871"/>
                  <a:pt x="75174" y="16871"/>
                </a:cubicBezTo>
                <a:close/>
                <a:moveTo>
                  <a:pt x="46650" y="0"/>
                </a:moveTo>
                <a:cubicBezTo>
                  <a:pt x="46522" y="64"/>
                  <a:pt x="46411" y="128"/>
                  <a:pt x="46300" y="191"/>
                </a:cubicBezTo>
                <a:lnTo>
                  <a:pt x="45886" y="191"/>
                </a:lnTo>
                <a:cubicBezTo>
                  <a:pt x="45791" y="240"/>
                  <a:pt x="45711" y="271"/>
                  <a:pt x="45647" y="318"/>
                </a:cubicBezTo>
                <a:cubicBezTo>
                  <a:pt x="45552" y="271"/>
                  <a:pt x="45473" y="223"/>
                  <a:pt x="45425" y="191"/>
                </a:cubicBezTo>
                <a:lnTo>
                  <a:pt x="44773" y="191"/>
                </a:lnTo>
                <a:cubicBezTo>
                  <a:pt x="44662" y="255"/>
                  <a:pt x="44566" y="287"/>
                  <a:pt x="44487" y="335"/>
                </a:cubicBezTo>
                <a:lnTo>
                  <a:pt x="43294" y="335"/>
                </a:lnTo>
                <a:cubicBezTo>
                  <a:pt x="43438" y="558"/>
                  <a:pt x="43152" y="621"/>
                  <a:pt x="42944" y="780"/>
                </a:cubicBezTo>
                <a:cubicBezTo>
                  <a:pt x="42913" y="636"/>
                  <a:pt x="42866" y="494"/>
                  <a:pt x="42834" y="367"/>
                </a:cubicBezTo>
                <a:cubicBezTo>
                  <a:pt x="42738" y="303"/>
                  <a:pt x="42626" y="240"/>
                  <a:pt x="42548" y="191"/>
                </a:cubicBezTo>
                <a:lnTo>
                  <a:pt x="41880" y="191"/>
                </a:lnTo>
                <a:cubicBezTo>
                  <a:pt x="41784" y="240"/>
                  <a:pt x="41704" y="271"/>
                  <a:pt x="41641" y="318"/>
                </a:cubicBezTo>
                <a:cubicBezTo>
                  <a:pt x="41562" y="271"/>
                  <a:pt x="41513" y="240"/>
                  <a:pt x="41450" y="191"/>
                </a:cubicBezTo>
                <a:lnTo>
                  <a:pt x="40958" y="191"/>
                </a:lnTo>
                <a:cubicBezTo>
                  <a:pt x="40894" y="287"/>
                  <a:pt x="40830" y="367"/>
                  <a:pt x="40782" y="462"/>
                </a:cubicBezTo>
                <a:cubicBezTo>
                  <a:pt x="40750" y="446"/>
                  <a:pt x="40735" y="446"/>
                  <a:pt x="40703" y="430"/>
                </a:cubicBezTo>
                <a:cubicBezTo>
                  <a:pt x="40655" y="350"/>
                  <a:pt x="40623" y="271"/>
                  <a:pt x="40576" y="191"/>
                </a:cubicBezTo>
                <a:lnTo>
                  <a:pt x="40322" y="191"/>
                </a:lnTo>
                <a:cubicBezTo>
                  <a:pt x="40258" y="223"/>
                  <a:pt x="40163" y="271"/>
                  <a:pt x="40082" y="318"/>
                </a:cubicBezTo>
                <a:cubicBezTo>
                  <a:pt x="40051" y="325"/>
                  <a:pt x="40018" y="327"/>
                  <a:pt x="39985" y="327"/>
                </a:cubicBezTo>
                <a:cubicBezTo>
                  <a:pt x="39925" y="327"/>
                  <a:pt x="39862" y="320"/>
                  <a:pt x="39800" y="320"/>
                </a:cubicBezTo>
                <a:cubicBezTo>
                  <a:pt x="39718" y="320"/>
                  <a:pt x="39640" y="331"/>
                  <a:pt x="39574" y="382"/>
                </a:cubicBezTo>
                <a:cubicBezTo>
                  <a:pt x="39510" y="446"/>
                  <a:pt x="39590" y="573"/>
                  <a:pt x="39415" y="605"/>
                </a:cubicBezTo>
                <a:cubicBezTo>
                  <a:pt x="39240" y="367"/>
                  <a:pt x="38763" y="573"/>
                  <a:pt x="38573" y="350"/>
                </a:cubicBezTo>
                <a:cubicBezTo>
                  <a:pt x="38557" y="335"/>
                  <a:pt x="38507" y="331"/>
                  <a:pt x="38447" y="331"/>
                </a:cubicBezTo>
                <a:cubicBezTo>
                  <a:pt x="38384" y="331"/>
                  <a:pt x="38311" y="335"/>
                  <a:pt x="38255" y="335"/>
                </a:cubicBezTo>
                <a:cubicBezTo>
                  <a:pt x="38199" y="327"/>
                  <a:pt x="38143" y="323"/>
                  <a:pt x="38087" y="323"/>
                </a:cubicBezTo>
                <a:cubicBezTo>
                  <a:pt x="38032" y="323"/>
                  <a:pt x="37976" y="327"/>
                  <a:pt x="37920" y="335"/>
                </a:cubicBezTo>
                <a:cubicBezTo>
                  <a:pt x="37888" y="335"/>
                  <a:pt x="37856" y="350"/>
                  <a:pt x="37825" y="350"/>
                </a:cubicBezTo>
                <a:lnTo>
                  <a:pt x="37841" y="367"/>
                </a:lnTo>
                <a:cubicBezTo>
                  <a:pt x="37729" y="414"/>
                  <a:pt x="37602" y="462"/>
                  <a:pt x="37491" y="494"/>
                </a:cubicBezTo>
                <a:cubicBezTo>
                  <a:pt x="37380" y="430"/>
                  <a:pt x="37301" y="382"/>
                  <a:pt x="37189" y="318"/>
                </a:cubicBezTo>
                <a:cubicBezTo>
                  <a:pt x="37138" y="329"/>
                  <a:pt x="37085" y="333"/>
                  <a:pt x="37031" y="333"/>
                </a:cubicBezTo>
                <a:cubicBezTo>
                  <a:pt x="36937" y="333"/>
                  <a:pt x="36840" y="322"/>
                  <a:pt x="36742" y="322"/>
                </a:cubicBezTo>
                <a:cubicBezTo>
                  <a:pt x="36652" y="322"/>
                  <a:pt x="36562" y="331"/>
                  <a:pt x="36474" y="367"/>
                </a:cubicBezTo>
                <a:cubicBezTo>
                  <a:pt x="36426" y="446"/>
                  <a:pt x="36378" y="541"/>
                  <a:pt x="36362" y="573"/>
                </a:cubicBezTo>
                <a:cubicBezTo>
                  <a:pt x="36291" y="601"/>
                  <a:pt x="36233" y="612"/>
                  <a:pt x="36183" y="612"/>
                </a:cubicBezTo>
                <a:cubicBezTo>
                  <a:pt x="36032" y="612"/>
                  <a:pt x="35957" y="510"/>
                  <a:pt x="35838" y="462"/>
                </a:cubicBezTo>
                <a:lnTo>
                  <a:pt x="35456" y="462"/>
                </a:lnTo>
                <a:cubicBezTo>
                  <a:pt x="35313" y="399"/>
                  <a:pt x="35202" y="350"/>
                  <a:pt x="35090" y="303"/>
                </a:cubicBezTo>
                <a:cubicBezTo>
                  <a:pt x="34931" y="367"/>
                  <a:pt x="34820" y="414"/>
                  <a:pt x="34740" y="462"/>
                </a:cubicBezTo>
                <a:lnTo>
                  <a:pt x="33850" y="462"/>
                </a:lnTo>
                <a:cubicBezTo>
                  <a:pt x="33771" y="414"/>
                  <a:pt x="33723" y="382"/>
                  <a:pt x="33659" y="335"/>
                </a:cubicBezTo>
                <a:cubicBezTo>
                  <a:pt x="33580" y="382"/>
                  <a:pt x="33517" y="414"/>
                  <a:pt x="33421" y="462"/>
                </a:cubicBezTo>
                <a:lnTo>
                  <a:pt x="33008" y="462"/>
                </a:lnTo>
                <a:cubicBezTo>
                  <a:pt x="32829" y="560"/>
                  <a:pt x="32742" y="607"/>
                  <a:pt x="32652" y="607"/>
                </a:cubicBezTo>
                <a:cubicBezTo>
                  <a:pt x="32567" y="607"/>
                  <a:pt x="32479" y="563"/>
                  <a:pt x="32308" y="477"/>
                </a:cubicBezTo>
                <a:cubicBezTo>
                  <a:pt x="32228" y="526"/>
                  <a:pt x="32149" y="558"/>
                  <a:pt x="32086" y="605"/>
                </a:cubicBezTo>
                <a:cubicBezTo>
                  <a:pt x="32005" y="558"/>
                  <a:pt x="31958" y="526"/>
                  <a:pt x="31895" y="477"/>
                </a:cubicBezTo>
                <a:lnTo>
                  <a:pt x="31418" y="477"/>
                </a:lnTo>
                <a:cubicBezTo>
                  <a:pt x="31322" y="541"/>
                  <a:pt x="31242" y="573"/>
                  <a:pt x="31179" y="605"/>
                </a:cubicBezTo>
                <a:cubicBezTo>
                  <a:pt x="31100" y="541"/>
                  <a:pt x="31051" y="509"/>
                  <a:pt x="30988" y="477"/>
                </a:cubicBezTo>
                <a:lnTo>
                  <a:pt x="29652" y="477"/>
                </a:lnTo>
                <a:cubicBezTo>
                  <a:pt x="29543" y="519"/>
                  <a:pt x="29457" y="631"/>
                  <a:pt x="29293" y="631"/>
                </a:cubicBezTo>
                <a:cubicBezTo>
                  <a:pt x="29266" y="631"/>
                  <a:pt x="29238" y="628"/>
                  <a:pt x="29207" y="621"/>
                </a:cubicBezTo>
                <a:cubicBezTo>
                  <a:pt x="29128" y="558"/>
                  <a:pt x="29048" y="509"/>
                  <a:pt x="28969" y="477"/>
                </a:cubicBezTo>
                <a:lnTo>
                  <a:pt x="27872" y="477"/>
                </a:lnTo>
                <a:cubicBezTo>
                  <a:pt x="27793" y="526"/>
                  <a:pt x="27713" y="558"/>
                  <a:pt x="27634" y="605"/>
                </a:cubicBezTo>
                <a:cubicBezTo>
                  <a:pt x="27570" y="558"/>
                  <a:pt x="27522" y="526"/>
                  <a:pt x="27458" y="494"/>
                </a:cubicBezTo>
                <a:cubicBezTo>
                  <a:pt x="27292" y="549"/>
                  <a:pt x="27134" y="620"/>
                  <a:pt x="26956" y="620"/>
                </a:cubicBezTo>
                <a:cubicBezTo>
                  <a:pt x="26879" y="620"/>
                  <a:pt x="26798" y="607"/>
                  <a:pt x="26711" y="573"/>
                </a:cubicBezTo>
                <a:cubicBezTo>
                  <a:pt x="26648" y="541"/>
                  <a:pt x="26600" y="509"/>
                  <a:pt x="26536" y="462"/>
                </a:cubicBezTo>
                <a:cubicBezTo>
                  <a:pt x="26463" y="462"/>
                  <a:pt x="26358" y="452"/>
                  <a:pt x="26270" y="452"/>
                </a:cubicBezTo>
                <a:cubicBezTo>
                  <a:pt x="26205" y="452"/>
                  <a:pt x="26150" y="457"/>
                  <a:pt x="26123" y="477"/>
                </a:cubicBezTo>
                <a:cubicBezTo>
                  <a:pt x="25916" y="621"/>
                  <a:pt x="25582" y="589"/>
                  <a:pt x="25408" y="748"/>
                </a:cubicBezTo>
                <a:cubicBezTo>
                  <a:pt x="25359" y="717"/>
                  <a:pt x="25312" y="685"/>
                  <a:pt x="25232" y="636"/>
                </a:cubicBezTo>
                <a:lnTo>
                  <a:pt x="24342" y="636"/>
                </a:lnTo>
                <a:cubicBezTo>
                  <a:pt x="24183" y="685"/>
                  <a:pt x="24072" y="732"/>
                  <a:pt x="23945" y="780"/>
                </a:cubicBezTo>
                <a:cubicBezTo>
                  <a:pt x="23833" y="717"/>
                  <a:pt x="23754" y="685"/>
                  <a:pt x="23610" y="605"/>
                </a:cubicBezTo>
                <a:lnTo>
                  <a:pt x="22720" y="605"/>
                </a:lnTo>
                <a:cubicBezTo>
                  <a:pt x="22656" y="494"/>
                  <a:pt x="22609" y="414"/>
                  <a:pt x="22546" y="287"/>
                </a:cubicBezTo>
                <a:cubicBezTo>
                  <a:pt x="22307" y="462"/>
                  <a:pt x="22084" y="636"/>
                  <a:pt x="21910" y="764"/>
                </a:cubicBezTo>
                <a:lnTo>
                  <a:pt x="20303" y="764"/>
                </a:lnTo>
                <a:cubicBezTo>
                  <a:pt x="20240" y="812"/>
                  <a:pt x="20176" y="844"/>
                  <a:pt x="20129" y="876"/>
                </a:cubicBezTo>
                <a:cubicBezTo>
                  <a:pt x="19958" y="830"/>
                  <a:pt x="19787" y="752"/>
                  <a:pt x="19599" y="752"/>
                </a:cubicBezTo>
                <a:cubicBezTo>
                  <a:pt x="19524" y="752"/>
                  <a:pt x="19447" y="764"/>
                  <a:pt x="19366" y="795"/>
                </a:cubicBezTo>
                <a:lnTo>
                  <a:pt x="19222" y="891"/>
                </a:lnTo>
                <a:cubicBezTo>
                  <a:pt x="19134" y="891"/>
                  <a:pt x="19042" y="903"/>
                  <a:pt x="18946" y="903"/>
                </a:cubicBezTo>
                <a:cubicBezTo>
                  <a:pt x="18852" y="903"/>
                  <a:pt x="18753" y="891"/>
                  <a:pt x="18650" y="844"/>
                </a:cubicBezTo>
                <a:cubicBezTo>
                  <a:pt x="18666" y="780"/>
                  <a:pt x="18681" y="685"/>
                  <a:pt x="18698" y="621"/>
                </a:cubicBezTo>
                <a:cubicBezTo>
                  <a:pt x="19016" y="621"/>
                  <a:pt x="19270" y="621"/>
                  <a:pt x="19525" y="605"/>
                </a:cubicBezTo>
                <a:cubicBezTo>
                  <a:pt x="19552" y="603"/>
                  <a:pt x="19579" y="603"/>
                  <a:pt x="19606" y="603"/>
                </a:cubicBezTo>
                <a:cubicBezTo>
                  <a:pt x="19754" y="603"/>
                  <a:pt x="19905" y="621"/>
                  <a:pt x="20053" y="621"/>
                </a:cubicBezTo>
                <a:cubicBezTo>
                  <a:pt x="20166" y="621"/>
                  <a:pt x="20277" y="610"/>
                  <a:pt x="20383" y="573"/>
                </a:cubicBezTo>
                <a:cubicBezTo>
                  <a:pt x="20447" y="462"/>
                  <a:pt x="20447" y="382"/>
                  <a:pt x="20303" y="335"/>
                </a:cubicBezTo>
                <a:cubicBezTo>
                  <a:pt x="20259" y="320"/>
                  <a:pt x="20221" y="314"/>
                  <a:pt x="20188" y="314"/>
                </a:cubicBezTo>
                <a:cubicBezTo>
                  <a:pt x="20040" y="314"/>
                  <a:pt x="19978" y="433"/>
                  <a:pt x="19875" y="446"/>
                </a:cubicBezTo>
                <a:cubicBezTo>
                  <a:pt x="19747" y="399"/>
                  <a:pt x="19620" y="350"/>
                  <a:pt x="19508" y="303"/>
                </a:cubicBezTo>
                <a:cubicBezTo>
                  <a:pt x="19398" y="367"/>
                  <a:pt x="19302" y="399"/>
                  <a:pt x="19222" y="446"/>
                </a:cubicBezTo>
                <a:cubicBezTo>
                  <a:pt x="18840" y="462"/>
                  <a:pt x="18444" y="477"/>
                  <a:pt x="18046" y="509"/>
                </a:cubicBezTo>
                <a:cubicBezTo>
                  <a:pt x="18030" y="509"/>
                  <a:pt x="18014" y="541"/>
                  <a:pt x="17998" y="558"/>
                </a:cubicBezTo>
                <a:cubicBezTo>
                  <a:pt x="18062" y="573"/>
                  <a:pt x="18109" y="589"/>
                  <a:pt x="18173" y="621"/>
                </a:cubicBezTo>
                <a:cubicBezTo>
                  <a:pt x="18253" y="636"/>
                  <a:pt x="18332" y="653"/>
                  <a:pt x="18444" y="685"/>
                </a:cubicBezTo>
                <a:cubicBezTo>
                  <a:pt x="18253" y="764"/>
                  <a:pt x="18189" y="907"/>
                  <a:pt x="17918" y="907"/>
                </a:cubicBezTo>
                <a:cubicBezTo>
                  <a:pt x="17839" y="859"/>
                  <a:pt x="17728" y="812"/>
                  <a:pt x="17632" y="780"/>
                </a:cubicBezTo>
                <a:cubicBezTo>
                  <a:pt x="17537" y="827"/>
                  <a:pt x="17458" y="859"/>
                  <a:pt x="17378" y="907"/>
                </a:cubicBezTo>
                <a:lnTo>
                  <a:pt x="16742" y="907"/>
                </a:lnTo>
                <a:cubicBezTo>
                  <a:pt x="16584" y="986"/>
                  <a:pt x="16514" y="1021"/>
                  <a:pt x="16439" y="1021"/>
                </a:cubicBezTo>
                <a:cubicBezTo>
                  <a:pt x="16379" y="1021"/>
                  <a:pt x="16316" y="997"/>
                  <a:pt x="16201" y="954"/>
                </a:cubicBezTo>
                <a:cubicBezTo>
                  <a:pt x="16201" y="939"/>
                  <a:pt x="16186" y="907"/>
                  <a:pt x="16201" y="891"/>
                </a:cubicBezTo>
                <a:cubicBezTo>
                  <a:pt x="16265" y="812"/>
                  <a:pt x="16328" y="732"/>
                  <a:pt x="16408" y="653"/>
                </a:cubicBezTo>
                <a:cubicBezTo>
                  <a:pt x="16329" y="617"/>
                  <a:pt x="16246" y="607"/>
                  <a:pt x="16163" y="607"/>
                </a:cubicBezTo>
                <a:cubicBezTo>
                  <a:pt x="16063" y="607"/>
                  <a:pt x="15963" y="621"/>
                  <a:pt x="15868" y="621"/>
                </a:cubicBezTo>
                <a:cubicBezTo>
                  <a:pt x="15787" y="621"/>
                  <a:pt x="15702" y="611"/>
                  <a:pt x="15616" y="611"/>
                </a:cubicBezTo>
                <a:cubicBezTo>
                  <a:pt x="15516" y="611"/>
                  <a:pt x="15413" y="625"/>
                  <a:pt x="15311" y="685"/>
                </a:cubicBezTo>
                <a:lnTo>
                  <a:pt x="15311" y="1113"/>
                </a:lnTo>
                <a:cubicBezTo>
                  <a:pt x="15247" y="1162"/>
                  <a:pt x="15215" y="1194"/>
                  <a:pt x="15184" y="1194"/>
                </a:cubicBezTo>
                <a:lnTo>
                  <a:pt x="13642" y="1194"/>
                </a:lnTo>
                <a:cubicBezTo>
                  <a:pt x="13534" y="1117"/>
                  <a:pt x="13433" y="1027"/>
                  <a:pt x="13309" y="1027"/>
                </a:cubicBezTo>
                <a:cubicBezTo>
                  <a:pt x="13251" y="1027"/>
                  <a:pt x="13188" y="1047"/>
                  <a:pt x="13117" y="1098"/>
                </a:cubicBezTo>
                <a:cubicBezTo>
                  <a:pt x="13085" y="1177"/>
                  <a:pt x="13070" y="1241"/>
                  <a:pt x="13053" y="1289"/>
                </a:cubicBezTo>
                <a:cubicBezTo>
                  <a:pt x="12799" y="1368"/>
                  <a:pt x="12576" y="1416"/>
                  <a:pt x="12353" y="1480"/>
                </a:cubicBezTo>
                <a:cubicBezTo>
                  <a:pt x="12105" y="1538"/>
                  <a:pt x="12032" y="1771"/>
                  <a:pt x="11736" y="1771"/>
                </a:cubicBezTo>
                <a:cubicBezTo>
                  <a:pt x="11710" y="1771"/>
                  <a:pt x="11683" y="1770"/>
                  <a:pt x="11654" y="1766"/>
                </a:cubicBezTo>
                <a:cubicBezTo>
                  <a:pt x="11575" y="1718"/>
                  <a:pt x="11495" y="1670"/>
                  <a:pt x="11448" y="1639"/>
                </a:cubicBezTo>
                <a:cubicBezTo>
                  <a:pt x="10812" y="1845"/>
                  <a:pt x="10208" y="2052"/>
                  <a:pt x="9635" y="2243"/>
                </a:cubicBezTo>
                <a:cubicBezTo>
                  <a:pt x="9491" y="2385"/>
                  <a:pt x="9349" y="2513"/>
                  <a:pt x="9237" y="2624"/>
                </a:cubicBezTo>
                <a:lnTo>
                  <a:pt x="8808" y="2624"/>
                </a:lnTo>
                <a:cubicBezTo>
                  <a:pt x="8522" y="2735"/>
                  <a:pt x="8283" y="2831"/>
                  <a:pt x="8029" y="2911"/>
                </a:cubicBezTo>
                <a:cubicBezTo>
                  <a:pt x="7992" y="2921"/>
                  <a:pt x="7950" y="2925"/>
                  <a:pt x="7905" y="2925"/>
                </a:cubicBezTo>
                <a:cubicBezTo>
                  <a:pt x="7816" y="2925"/>
                  <a:pt x="7717" y="2911"/>
                  <a:pt x="7632" y="2911"/>
                </a:cubicBezTo>
                <a:cubicBezTo>
                  <a:pt x="7520" y="3021"/>
                  <a:pt x="7329" y="3070"/>
                  <a:pt x="7297" y="3212"/>
                </a:cubicBezTo>
                <a:cubicBezTo>
                  <a:pt x="7266" y="3308"/>
                  <a:pt x="7107" y="3403"/>
                  <a:pt x="6996" y="3483"/>
                </a:cubicBezTo>
                <a:lnTo>
                  <a:pt x="6757" y="3483"/>
                </a:lnTo>
                <a:cubicBezTo>
                  <a:pt x="6439" y="3674"/>
                  <a:pt x="6201" y="3912"/>
                  <a:pt x="5756" y="3992"/>
                </a:cubicBezTo>
                <a:cubicBezTo>
                  <a:pt x="5756" y="4151"/>
                  <a:pt x="5756" y="4325"/>
                  <a:pt x="6025" y="4325"/>
                </a:cubicBezTo>
                <a:cubicBezTo>
                  <a:pt x="5533" y="4484"/>
                  <a:pt x="5421" y="4628"/>
                  <a:pt x="5199" y="4660"/>
                </a:cubicBezTo>
                <a:cubicBezTo>
                  <a:pt x="4976" y="4691"/>
                  <a:pt x="4817" y="4866"/>
                  <a:pt x="4626" y="4978"/>
                </a:cubicBezTo>
                <a:cubicBezTo>
                  <a:pt x="4722" y="5041"/>
                  <a:pt x="4785" y="5088"/>
                  <a:pt x="4834" y="5120"/>
                </a:cubicBezTo>
                <a:cubicBezTo>
                  <a:pt x="4722" y="5264"/>
                  <a:pt x="4626" y="5374"/>
                  <a:pt x="4531" y="5502"/>
                </a:cubicBezTo>
                <a:lnTo>
                  <a:pt x="4293" y="5359"/>
                </a:lnTo>
                <a:cubicBezTo>
                  <a:pt x="4213" y="5455"/>
                  <a:pt x="4149" y="5550"/>
                  <a:pt x="4054" y="5677"/>
                </a:cubicBezTo>
                <a:cubicBezTo>
                  <a:pt x="3880" y="5614"/>
                  <a:pt x="3752" y="5565"/>
                  <a:pt x="3640" y="5533"/>
                </a:cubicBezTo>
                <a:cubicBezTo>
                  <a:pt x="3434" y="5597"/>
                  <a:pt x="3259" y="5661"/>
                  <a:pt x="3085" y="5724"/>
                </a:cubicBezTo>
                <a:cubicBezTo>
                  <a:pt x="3085" y="5773"/>
                  <a:pt x="3068" y="5820"/>
                  <a:pt x="3068" y="5883"/>
                </a:cubicBezTo>
                <a:cubicBezTo>
                  <a:pt x="2957" y="5915"/>
                  <a:pt x="2798" y="5915"/>
                  <a:pt x="2703" y="5979"/>
                </a:cubicBezTo>
                <a:cubicBezTo>
                  <a:pt x="2590" y="6022"/>
                  <a:pt x="2502" y="6077"/>
                  <a:pt x="2360" y="6077"/>
                </a:cubicBezTo>
                <a:cubicBezTo>
                  <a:pt x="2343" y="6077"/>
                  <a:pt x="2324" y="6076"/>
                  <a:pt x="2305" y="6074"/>
                </a:cubicBezTo>
                <a:cubicBezTo>
                  <a:pt x="2035" y="6265"/>
                  <a:pt x="1749" y="6440"/>
                  <a:pt x="1478" y="6615"/>
                </a:cubicBezTo>
                <a:cubicBezTo>
                  <a:pt x="1319" y="6646"/>
                  <a:pt x="1208" y="6678"/>
                  <a:pt x="1081" y="6710"/>
                </a:cubicBezTo>
                <a:cubicBezTo>
                  <a:pt x="1128" y="6837"/>
                  <a:pt x="1001" y="6964"/>
                  <a:pt x="1177" y="7060"/>
                </a:cubicBezTo>
                <a:cubicBezTo>
                  <a:pt x="1351" y="7076"/>
                  <a:pt x="1526" y="7092"/>
                  <a:pt x="1685" y="7092"/>
                </a:cubicBezTo>
                <a:cubicBezTo>
                  <a:pt x="1796" y="7187"/>
                  <a:pt x="1891" y="7251"/>
                  <a:pt x="1972" y="7299"/>
                </a:cubicBezTo>
                <a:cubicBezTo>
                  <a:pt x="2003" y="7441"/>
                  <a:pt x="1891" y="7569"/>
                  <a:pt x="2099" y="7664"/>
                </a:cubicBezTo>
                <a:cubicBezTo>
                  <a:pt x="2162" y="7553"/>
                  <a:pt x="2241" y="7458"/>
                  <a:pt x="2305" y="7363"/>
                </a:cubicBezTo>
                <a:cubicBezTo>
                  <a:pt x="2316" y="7362"/>
                  <a:pt x="2326" y="7362"/>
                  <a:pt x="2337" y="7362"/>
                </a:cubicBezTo>
                <a:cubicBezTo>
                  <a:pt x="2921" y="7362"/>
                  <a:pt x="2789" y="7810"/>
                  <a:pt x="3195" y="7935"/>
                </a:cubicBezTo>
                <a:cubicBezTo>
                  <a:pt x="3259" y="7887"/>
                  <a:pt x="3339" y="7855"/>
                  <a:pt x="3434" y="7791"/>
                </a:cubicBezTo>
                <a:cubicBezTo>
                  <a:pt x="3497" y="7791"/>
                  <a:pt x="3596" y="7781"/>
                  <a:pt x="3682" y="7781"/>
                </a:cubicBezTo>
                <a:cubicBezTo>
                  <a:pt x="3747" y="7781"/>
                  <a:pt x="3804" y="7787"/>
                  <a:pt x="3831" y="7808"/>
                </a:cubicBezTo>
                <a:cubicBezTo>
                  <a:pt x="3990" y="7935"/>
                  <a:pt x="4325" y="7887"/>
                  <a:pt x="4435" y="8062"/>
                </a:cubicBezTo>
                <a:cubicBezTo>
                  <a:pt x="4308" y="8221"/>
                  <a:pt x="4198" y="8380"/>
                  <a:pt x="4054" y="8523"/>
                </a:cubicBezTo>
                <a:cubicBezTo>
                  <a:pt x="4007" y="8586"/>
                  <a:pt x="3911" y="8618"/>
                  <a:pt x="3848" y="8650"/>
                </a:cubicBezTo>
                <a:lnTo>
                  <a:pt x="3163" y="8650"/>
                </a:lnTo>
                <a:cubicBezTo>
                  <a:pt x="3132" y="8603"/>
                  <a:pt x="3116" y="8554"/>
                  <a:pt x="3085" y="8523"/>
                </a:cubicBezTo>
                <a:cubicBezTo>
                  <a:pt x="3069" y="8522"/>
                  <a:pt x="3054" y="8521"/>
                  <a:pt x="3040" y="8521"/>
                </a:cubicBezTo>
                <a:cubicBezTo>
                  <a:pt x="2862" y="8521"/>
                  <a:pt x="2862" y="8611"/>
                  <a:pt x="2862" y="8713"/>
                </a:cubicBezTo>
                <a:cubicBezTo>
                  <a:pt x="3053" y="8825"/>
                  <a:pt x="3259" y="8936"/>
                  <a:pt x="3481" y="9048"/>
                </a:cubicBezTo>
                <a:cubicBezTo>
                  <a:pt x="3629" y="8974"/>
                  <a:pt x="3717" y="8938"/>
                  <a:pt x="3788" y="8938"/>
                </a:cubicBezTo>
                <a:cubicBezTo>
                  <a:pt x="3854" y="8938"/>
                  <a:pt x="3905" y="8970"/>
                  <a:pt x="3975" y="9031"/>
                </a:cubicBezTo>
                <a:lnTo>
                  <a:pt x="3975" y="9286"/>
                </a:lnTo>
                <a:cubicBezTo>
                  <a:pt x="3927" y="9381"/>
                  <a:pt x="3672" y="9398"/>
                  <a:pt x="3848" y="9525"/>
                </a:cubicBezTo>
                <a:lnTo>
                  <a:pt x="4308" y="9525"/>
                </a:lnTo>
                <a:cubicBezTo>
                  <a:pt x="4372" y="9477"/>
                  <a:pt x="4452" y="9430"/>
                  <a:pt x="4531" y="9381"/>
                </a:cubicBezTo>
                <a:lnTo>
                  <a:pt x="4881" y="9381"/>
                </a:lnTo>
                <a:cubicBezTo>
                  <a:pt x="4897" y="9254"/>
                  <a:pt x="4897" y="9112"/>
                  <a:pt x="4897" y="8968"/>
                </a:cubicBezTo>
                <a:cubicBezTo>
                  <a:pt x="5008" y="8968"/>
                  <a:pt x="5103" y="8953"/>
                  <a:pt x="5230" y="8936"/>
                </a:cubicBezTo>
                <a:cubicBezTo>
                  <a:pt x="5262" y="9000"/>
                  <a:pt x="5294" y="9063"/>
                  <a:pt x="5342" y="9143"/>
                </a:cubicBezTo>
                <a:lnTo>
                  <a:pt x="4961" y="9381"/>
                </a:lnTo>
                <a:lnTo>
                  <a:pt x="4881" y="9381"/>
                </a:lnTo>
                <a:cubicBezTo>
                  <a:pt x="4834" y="9493"/>
                  <a:pt x="5040" y="9525"/>
                  <a:pt x="5088" y="9604"/>
                </a:cubicBezTo>
                <a:lnTo>
                  <a:pt x="5088" y="10034"/>
                </a:lnTo>
                <a:cubicBezTo>
                  <a:pt x="4976" y="10097"/>
                  <a:pt x="4865" y="10161"/>
                  <a:pt x="4753" y="10240"/>
                </a:cubicBezTo>
                <a:cubicBezTo>
                  <a:pt x="4675" y="10144"/>
                  <a:pt x="4611" y="10049"/>
                  <a:pt x="4531" y="9938"/>
                </a:cubicBezTo>
                <a:cubicBezTo>
                  <a:pt x="4420" y="9954"/>
                  <a:pt x="4325" y="9970"/>
                  <a:pt x="4181" y="9985"/>
                </a:cubicBezTo>
                <a:cubicBezTo>
                  <a:pt x="4276" y="10065"/>
                  <a:pt x="4340" y="10113"/>
                  <a:pt x="4404" y="10161"/>
                </a:cubicBezTo>
                <a:cubicBezTo>
                  <a:pt x="4308" y="10240"/>
                  <a:pt x="4134" y="10320"/>
                  <a:pt x="4213" y="10462"/>
                </a:cubicBezTo>
                <a:cubicBezTo>
                  <a:pt x="4276" y="10494"/>
                  <a:pt x="4340" y="10558"/>
                  <a:pt x="4420" y="10606"/>
                </a:cubicBezTo>
                <a:cubicBezTo>
                  <a:pt x="4181" y="10685"/>
                  <a:pt x="3880" y="10733"/>
                  <a:pt x="3752" y="10908"/>
                </a:cubicBezTo>
                <a:cubicBezTo>
                  <a:pt x="3704" y="11067"/>
                  <a:pt x="3863" y="11242"/>
                  <a:pt x="3625" y="11401"/>
                </a:cubicBezTo>
                <a:cubicBezTo>
                  <a:pt x="3418" y="11194"/>
                  <a:pt x="3195" y="11003"/>
                  <a:pt x="2989" y="10812"/>
                </a:cubicBezTo>
                <a:cubicBezTo>
                  <a:pt x="2894" y="10876"/>
                  <a:pt x="2845" y="10908"/>
                  <a:pt x="2782" y="10939"/>
                </a:cubicBezTo>
                <a:cubicBezTo>
                  <a:pt x="2559" y="10844"/>
                  <a:pt x="2496" y="10844"/>
                  <a:pt x="2258" y="10844"/>
                </a:cubicBezTo>
                <a:cubicBezTo>
                  <a:pt x="2209" y="10939"/>
                  <a:pt x="2162" y="11019"/>
                  <a:pt x="2114" y="11115"/>
                </a:cubicBezTo>
                <a:cubicBezTo>
                  <a:pt x="1987" y="11098"/>
                  <a:pt x="1891" y="11083"/>
                  <a:pt x="1813" y="11083"/>
                </a:cubicBezTo>
                <a:cubicBezTo>
                  <a:pt x="1749" y="10971"/>
                  <a:pt x="1717" y="10892"/>
                  <a:pt x="1669" y="10812"/>
                </a:cubicBezTo>
                <a:cubicBezTo>
                  <a:pt x="1629" y="10820"/>
                  <a:pt x="1594" y="10823"/>
                  <a:pt x="1561" y="10823"/>
                </a:cubicBezTo>
                <a:cubicBezTo>
                  <a:pt x="1384" y="10823"/>
                  <a:pt x="1297" y="10726"/>
                  <a:pt x="1177" y="10685"/>
                </a:cubicBezTo>
                <a:cubicBezTo>
                  <a:pt x="1177" y="10685"/>
                  <a:pt x="1128" y="10717"/>
                  <a:pt x="1065" y="10765"/>
                </a:cubicBezTo>
                <a:cubicBezTo>
                  <a:pt x="1383" y="10988"/>
                  <a:pt x="795" y="11083"/>
                  <a:pt x="859" y="11306"/>
                </a:cubicBezTo>
                <a:cubicBezTo>
                  <a:pt x="954" y="11401"/>
                  <a:pt x="1160" y="11465"/>
                  <a:pt x="1081" y="11607"/>
                </a:cubicBezTo>
                <a:cubicBezTo>
                  <a:pt x="986" y="11671"/>
                  <a:pt x="874" y="11734"/>
                  <a:pt x="763" y="11814"/>
                </a:cubicBezTo>
                <a:cubicBezTo>
                  <a:pt x="645" y="11775"/>
                  <a:pt x="571" y="11671"/>
                  <a:pt x="415" y="11671"/>
                </a:cubicBezTo>
                <a:cubicBezTo>
                  <a:pt x="381" y="11671"/>
                  <a:pt x="344" y="11676"/>
                  <a:pt x="301" y="11687"/>
                </a:cubicBezTo>
                <a:cubicBezTo>
                  <a:pt x="206" y="11798"/>
                  <a:pt x="111" y="11925"/>
                  <a:pt x="0" y="12069"/>
                </a:cubicBezTo>
                <a:cubicBezTo>
                  <a:pt x="111" y="12132"/>
                  <a:pt x="223" y="12196"/>
                  <a:pt x="318" y="12243"/>
                </a:cubicBezTo>
                <a:cubicBezTo>
                  <a:pt x="430" y="12172"/>
                  <a:pt x="536" y="12100"/>
                  <a:pt x="652" y="12100"/>
                </a:cubicBezTo>
                <a:cubicBezTo>
                  <a:pt x="716" y="12100"/>
                  <a:pt x="784" y="12123"/>
                  <a:pt x="859" y="12179"/>
                </a:cubicBezTo>
                <a:lnTo>
                  <a:pt x="859" y="12323"/>
                </a:lnTo>
                <a:cubicBezTo>
                  <a:pt x="651" y="12434"/>
                  <a:pt x="318" y="12419"/>
                  <a:pt x="223" y="12625"/>
                </a:cubicBezTo>
                <a:cubicBezTo>
                  <a:pt x="286" y="12673"/>
                  <a:pt x="333" y="12705"/>
                  <a:pt x="382" y="12737"/>
                </a:cubicBezTo>
                <a:cubicBezTo>
                  <a:pt x="333" y="12800"/>
                  <a:pt x="270" y="12864"/>
                  <a:pt x="223" y="12927"/>
                </a:cubicBezTo>
                <a:cubicBezTo>
                  <a:pt x="382" y="12959"/>
                  <a:pt x="509" y="12991"/>
                  <a:pt x="668" y="13023"/>
                </a:cubicBezTo>
                <a:cubicBezTo>
                  <a:pt x="588" y="13197"/>
                  <a:pt x="715" y="13356"/>
                  <a:pt x="572" y="13515"/>
                </a:cubicBezTo>
                <a:cubicBezTo>
                  <a:pt x="524" y="13547"/>
                  <a:pt x="477" y="13579"/>
                  <a:pt x="413" y="13610"/>
                </a:cubicBezTo>
                <a:lnTo>
                  <a:pt x="413" y="13977"/>
                </a:lnTo>
                <a:cubicBezTo>
                  <a:pt x="524" y="14024"/>
                  <a:pt x="715" y="14104"/>
                  <a:pt x="874" y="14183"/>
                </a:cubicBezTo>
                <a:lnTo>
                  <a:pt x="874" y="14692"/>
                </a:lnTo>
                <a:cubicBezTo>
                  <a:pt x="1128" y="15090"/>
                  <a:pt x="1414" y="15376"/>
                  <a:pt x="1940" y="15471"/>
                </a:cubicBezTo>
                <a:cubicBezTo>
                  <a:pt x="2035" y="15582"/>
                  <a:pt x="1891" y="15709"/>
                  <a:pt x="2082" y="15836"/>
                </a:cubicBezTo>
                <a:cubicBezTo>
                  <a:pt x="2178" y="15836"/>
                  <a:pt x="2321" y="15836"/>
                  <a:pt x="2464" y="15853"/>
                </a:cubicBezTo>
                <a:cubicBezTo>
                  <a:pt x="2527" y="15853"/>
                  <a:pt x="2576" y="15900"/>
                  <a:pt x="2639" y="15917"/>
                </a:cubicBezTo>
                <a:cubicBezTo>
                  <a:pt x="2639" y="15995"/>
                  <a:pt x="2639" y="16059"/>
                  <a:pt x="2623" y="16107"/>
                </a:cubicBezTo>
                <a:cubicBezTo>
                  <a:pt x="2598" y="16115"/>
                  <a:pt x="2577" y="16118"/>
                  <a:pt x="2558" y="16118"/>
                </a:cubicBezTo>
                <a:cubicBezTo>
                  <a:pt x="2452" y="16118"/>
                  <a:pt x="2413" y="16022"/>
                  <a:pt x="2305" y="15995"/>
                </a:cubicBezTo>
                <a:cubicBezTo>
                  <a:pt x="2114" y="16123"/>
                  <a:pt x="1923" y="16235"/>
                  <a:pt x="1749" y="16345"/>
                </a:cubicBezTo>
                <a:lnTo>
                  <a:pt x="1749" y="16631"/>
                </a:lnTo>
                <a:cubicBezTo>
                  <a:pt x="1940" y="16759"/>
                  <a:pt x="2131" y="16871"/>
                  <a:pt x="2241" y="16949"/>
                </a:cubicBezTo>
                <a:cubicBezTo>
                  <a:pt x="2334" y="16986"/>
                  <a:pt x="2421" y="16992"/>
                  <a:pt x="2502" y="16992"/>
                </a:cubicBezTo>
                <a:cubicBezTo>
                  <a:pt x="2542" y="16992"/>
                  <a:pt x="2581" y="16991"/>
                  <a:pt x="2617" y="16991"/>
                </a:cubicBezTo>
                <a:cubicBezTo>
                  <a:pt x="2698" y="16991"/>
                  <a:pt x="2770" y="16998"/>
                  <a:pt x="2830" y="17045"/>
                </a:cubicBezTo>
                <a:cubicBezTo>
                  <a:pt x="2862" y="17157"/>
                  <a:pt x="2877" y="17267"/>
                  <a:pt x="2894" y="17379"/>
                </a:cubicBezTo>
                <a:cubicBezTo>
                  <a:pt x="2973" y="17415"/>
                  <a:pt x="3056" y="17425"/>
                  <a:pt x="3139" y="17425"/>
                </a:cubicBezTo>
                <a:cubicBezTo>
                  <a:pt x="3239" y="17425"/>
                  <a:pt x="3339" y="17411"/>
                  <a:pt x="3434" y="17411"/>
                </a:cubicBezTo>
                <a:cubicBezTo>
                  <a:pt x="3542" y="17346"/>
                  <a:pt x="3642" y="17267"/>
                  <a:pt x="3765" y="17267"/>
                </a:cubicBezTo>
                <a:cubicBezTo>
                  <a:pt x="3823" y="17267"/>
                  <a:pt x="3887" y="17285"/>
                  <a:pt x="3958" y="17331"/>
                </a:cubicBezTo>
                <a:cubicBezTo>
                  <a:pt x="3975" y="17411"/>
                  <a:pt x="3990" y="17475"/>
                  <a:pt x="4022" y="17538"/>
                </a:cubicBezTo>
                <a:cubicBezTo>
                  <a:pt x="4149" y="17554"/>
                  <a:pt x="4245" y="17570"/>
                  <a:pt x="4357" y="17602"/>
                </a:cubicBezTo>
                <a:cubicBezTo>
                  <a:pt x="4516" y="17840"/>
                  <a:pt x="4643" y="18111"/>
                  <a:pt x="4865" y="18221"/>
                </a:cubicBezTo>
                <a:cubicBezTo>
                  <a:pt x="5152" y="18333"/>
                  <a:pt x="5342" y="18221"/>
                  <a:pt x="5533" y="18365"/>
                </a:cubicBezTo>
                <a:cubicBezTo>
                  <a:pt x="5421" y="18444"/>
                  <a:pt x="5167" y="18524"/>
                  <a:pt x="5406" y="18715"/>
                </a:cubicBezTo>
                <a:cubicBezTo>
                  <a:pt x="5501" y="18715"/>
                  <a:pt x="5629" y="18698"/>
                  <a:pt x="5739" y="18683"/>
                </a:cubicBezTo>
                <a:cubicBezTo>
                  <a:pt x="5756" y="18285"/>
                  <a:pt x="5756" y="18285"/>
                  <a:pt x="5898" y="18174"/>
                </a:cubicBezTo>
                <a:cubicBezTo>
                  <a:pt x="6057" y="18270"/>
                  <a:pt x="5930" y="18397"/>
                  <a:pt x="5978" y="18508"/>
                </a:cubicBezTo>
                <a:cubicBezTo>
                  <a:pt x="6057" y="18556"/>
                  <a:pt x="6137" y="18603"/>
                  <a:pt x="6201" y="18651"/>
                </a:cubicBezTo>
                <a:cubicBezTo>
                  <a:pt x="6233" y="18826"/>
                  <a:pt x="6089" y="19001"/>
                  <a:pt x="6328" y="19160"/>
                </a:cubicBezTo>
                <a:lnTo>
                  <a:pt x="6996" y="19160"/>
                </a:lnTo>
                <a:cubicBezTo>
                  <a:pt x="7091" y="19224"/>
                  <a:pt x="7138" y="19255"/>
                  <a:pt x="7202" y="19287"/>
                </a:cubicBezTo>
                <a:lnTo>
                  <a:pt x="7632" y="19287"/>
                </a:lnTo>
                <a:cubicBezTo>
                  <a:pt x="7727" y="19334"/>
                  <a:pt x="7806" y="19383"/>
                  <a:pt x="7886" y="19446"/>
                </a:cubicBezTo>
                <a:lnTo>
                  <a:pt x="8236" y="19446"/>
                </a:lnTo>
                <a:cubicBezTo>
                  <a:pt x="8490" y="19525"/>
                  <a:pt x="8681" y="19589"/>
                  <a:pt x="8840" y="19637"/>
                </a:cubicBezTo>
                <a:cubicBezTo>
                  <a:pt x="8872" y="19716"/>
                  <a:pt x="8887" y="19780"/>
                  <a:pt x="8904" y="19828"/>
                </a:cubicBezTo>
                <a:cubicBezTo>
                  <a:pt x="9063" y="19875"/>
                  <a:pt x="9190" y="19891"/>
                  <a:pt x="9317" y="19923"/>
                </a:cubicBezTo>
                <a:lnTo>
                  <a:pt x="9317" y="20225"/>
                </a:lnTo>
                <a:cubicBezTo>
                  <a:pt x="9413" y="20305"/>
                  <a:pt x="9523" y="20368"/>
                  <a:pt x="9667" y="20464"/>
                </a:cubicBezTo>
                <a:lnTo>
                  <a:pt x="10335" y="20464"/>
                </a:lnTo>
                <a:cubicBezTo>
                  <a:pt x="10430" y="20511"/>
                  <a:pt x="10477" y="20559"/>
                  <a:pt x="10526" y="20591"/>
                </a:cubicBezTo>
                <a:cubicBezTo>
                  <a:pt x="10604" y="20543"/>
                  <a:pt x="10685" y="20496"/>
                  <a:pt x="10780" y="20432"/>
                </a:cubicBezTo>
                <a:cubicBezTo>
                  <a:pt x="11050" y="20782"/>
                  <a:pt x="11686" y="20782"/>
                  <a:pt x="12084" y="21004"/>
                </a:cubicBezTo>
                <a:cubicBezTo>
                  <a:pt x="12110" y="21020"/>
                  <a:pt x="12151" y="21025"/>
                  <a:pt x="12198" y="21025"/>
                </a:cubicBezTo>
                <a:cubicBezTo>
                  <a:pt x="12294" y="21025"/>
                  <a:pt x="12417" y="21004"/>
                  <a:pt x="12512" y="21004"/>
                </a:cubicBezTo>
                <a:cubicBezTo>
                  <a:pt x="12671" y="21115"/>
                  <a:pt x="12830" y="21210"/>
                  <a:pt x="12989" y="21306"/>
                </a:cubicBezTo>
                <a:lnTo>
                  <a:pt x="14310" y="21306"/>
                </a:lnTo>
                <a:cubicBezTo>
                  <a:pt x="14373" y="21338"/>
                  <a:pt x="14420" y="21386"/>
                  <a:pt x="14501" y="21433"/>
                </a:cubicBezTo>
                <a:lnTo>
                  <a:pt x="15677" y="21433"/>
                </a:lnTo>
                <a:lnTo>
                  <a:pt x="15868" y="21306"/>
                </a:lnTo>
                <a:lnTo>
                  <a:pt x="17203" y="21306"/>
                </a:lnTo>
                <a:cubicBezTo>
                  <a:pt x="17282" y="21242"/>
                  <a:pt x="17346" y="21210"/>
                  <a:pt x="17394" y="21179"/>
                </a:cubicBezTo>
                <a:cubicBezTo>
                  <a:pt x="17537" y="21227"/>
                  <a:pt x="17680" y="21291"/>
                  <a:pt x="17808" y="21338"/>
                </a:cubicBezTo>
                <a:cubicBezTo>
                  <a:pt x="17935" y="21259"/>
                  <a:pt x="18014" y="21210"/>
                  <a:pt x="18094" y="21163"/>
                </a:cubicBezTo>
                <a:lnTo>
                  <a:pt x="19413" y="21163"/>
                </a:lnTo>
                <a:lnTo>
                  <a:pt x="19652" y="21020"/>
                </a:lnTo>
                <a:lnTo>
                  <a:pt x="19890" y="21163"/>
                </a:lnTo>
                <a:lnTo>
                  <a:pt x="20017" y="21163"/>
                </a:lnTo>
                <a:cubicBezTo>
                  <a:pt x="20129" y="21115"/>
                  <a:pt x="20256" y="21068"/>
                  <a:pt x="20399" y="21004"/>
                </a:cubicBezTo>
                <a:lnTo>
                  <a:pt x="21671" y="21004"/>
                </a:lnTo>
                <a:cubicBezTo>
                  <a:pt x="21734" y="20956"/>
                  <a:pt x="21783" y="20924"/>
                  <a:pt x="21878" y="20861"/>
                </a:cubicBezTo>
                <a:lnTo>
                  <a:pt x="24104" y="20861"/>
                </a:lnTo>
                <a:cubicBezTo>
                  <a:pt x="24199" y="20814"/>
                  <a:pt x="24246" y="20782"/>
                  <a:pt x="24295" y="20733"/>
                </a:cubicBezTo>
                <a:cubicBezTo>
                  <a:pt x="24549" y="20733"/>
                  <a:pt x="24804" y="20718"/>
                  <a:pt x="24994" y="20718"/>
                </a:cubicBezTo>
                <a:cubicBezTo>
                  <a:pt x="25090" y="20655"/>
                  <a:pt x="25153" y="20623"/>
                  <a:pt x="25200" y="20591"/>
                </a:cubicBezTo>
                <a:cubicBezTo>
                  <a:pt x="25280" y="20638"/>
                  <a:pt x="25359" y="20686"/>
                  <a:pt x="25423" y="20718"/>
                </a:cubicBezTo>
                <a:cubicBezTo>
                  <a:pt x="25503" y="20670"/>
                  <a:pt x="25582" y="20638"/>
                  <a:pt x="25646" y="20591"/>
                </a:cubicBezTo>
                <a:cubicBezTo>
                  <a:pt x="25741" y="20638"/>
                  <a:pt x="25821" y="20686"/>
                  <a:pt x="25885" y="20718"/>
                </a:cubicBezTo>
                <a:cubicBezTo>
                  <a:pt x="25964" y="20670"/>
                  <a:pt x="26012" y="20638"/>
                  <a:pt x="26107" y="20574"/>
                </a:cubicBezTo>
                <a:lnTo>
                  <a:pt x="28094" y="20574"/>
                </a:lnTo>
                <a:cubicBezTo>
                  <a:pt x="28189" y="20527"/>
                  <a:pt x="28253" y="20479"/>
                  <a:pt x="28317" y="20447"/>
                </a:cubicBezTo>
                <a:lnTo>
                  <a:pt x="30511" y="20447"/>
                </a:lnTo>
                <a:cubicBezTo>
                  <a:pt x="30543" y="20447"/>
                  <a:pt x="30574" y="20415"/>
                  <a:pt x="30591" y="20400"/>
                </a:cubicBezTo>
                <a:cubicBezTo>
                  <a:pt x="30655" y="20368"/>
                  <a:pt x="30702" y="20337"/>
                  <a:pt x="30750" y="20305"/>
                </a:cubicBezTo>
                <a:lnTo>
                  <a:pt x="33199" y="20305"/>
                </a:lnTo>
                <a:lnTo>
                  <a:pt x="33436" y="20161"/>
                </a:lnTo>
                <a:lnTo>
                  <a:pt x="33866" y="20161"/>
                </a:lnTo>
                <a:cubicBezTo>
                  <a:pt x="33945" y="20209"/>
                  <a:pt x="34025" y="20241"/>
                  <a:pt x="34104" y="20288"/>
                </a:cubicBezTo>
                <a:cubicBezTo>
                  <a:pt x="34184" y="20241"/>
                  <a:pt x="34280" y="20193"/>
                  <a:pt x="34327" y="20161"/>
                </a:cubicBezTo>
                <a:lnTo>
                  <a:pt x="34979" y="20161"/>
                </a:lnTo>
                <a:cubicBezTo>
                  <a:pt x="35090" y="20209"/>
                  <a:pt x="35154" y="20257"/>
                  <a:pt x="35217" y="20288"/>
                </a:cubicBezTo>
                <a:cubicBezTo>
                  <a:pt x="35297" y="20241"/>
                  <a:pt x="35361" y="20193"/>
                  <a:pt x="35424" y="20161"/>
                </a:cubicBezTo>
                <a:cubicBezTo>
                  <a:pt x="35727" y="20153"/>
                  <a:pt x="36032" y="20153"/>
                  <a:pt x="36333" y="20153"/>
                </a:cubicBezTo>
                <a:cubicBezTo>
                  <a:pt x="36633" y="20153"/>
                  <a:pt x="36927" y="20153"/>
                  <a:pt x="37205" y="20146"/>
                </a:cubicBezTo>
                <a:cubicBezTo>
                  <a:pt x="37316" y="20082"/>
                  <a:pt x="37364" y="20050"/>
                  <a:pt x="37428" y="20019"/>
                </a:cubicBezTo>
                <a:lnTo>
                  <a:pt x="38541" y="20019"/>
                </a:lnTo>
                <a:cubicBezTo>
                  <a:pt x="38604" y="20050"/>
                  <a:pt x="38683" y="20098"/>
                  <a:pt x="38763" y="20146"/>
                </a:cubicBezTo>
                <a:cubicBezTo>
                  <a:pt x="38842" y="20098"/>
                  <a:pt x="38922" y="20050"/>
                  <a:pt x="39018" y="20002"/>
                </a:cubicBezTo>
                <a:lnTo>
                  <a:pt x="41435" y="20002"/>
                </a:lnTo>
                <a:cubicBezTo>
                  <a:pt x="41498" y="19970"/>
                  <a:pt x="41545" y="19939"/>
                  <a:pt x="41641" y="19875"/>
                </a:cubicBezTo>
                <a:lnTo>
                  <a:pt x="43421" y="19875"/>
                </a:lnTo>
                <a:cubicBezTo>
                  <a:pt x="43517" y="19811"/>
                  <a:pt x="43565" y="19780"/>
                  <a:pt x="43629" y="19732"/>
                </a:cubicBezTo>
                <a:lnTo>
                  <a:pt x="44121" y="19732"/>
                </a:lnTo>
                <a:cubicBezTo>
                  <a:pt x="44185" y="19780"/>
                  <a:pt x="44248" y="19811"/>
                  <a:pt x="44312" y="19860"/>
                </a:cubicBezTo>
                <a:cubicBezTo>
                  <a:pt x="44375" y="19811"/>
                  <a:pt x="44455" y="19780"/>
                  <a:pt x="44551" y="19732"/>
                </a:cubicBezTo>
                <a:lnTo>
                  <a:pt x="44964" y="19732"/>
                </a:lnTo>
                <a:cubicBezTo>
                  <a:pt x="45060" y="19669"/>
                  <a:pt x="45139" y="19621"/>
                  <a:pt x="45219" y="19573"/>
                </a:cubicBezTo>
                <a:lnTo>
                  <a:pt x="46093" y="19573"/>
                </a:lnTo>
                <a:lnTo>
                  <a:pt x="46332" y="19716"/>
                </a:lnTo>
                <a:cubicBezTo>
                  <a:pt x="46395" y="19684"/>
                  <a:pt x="46442" y="19652"/>
                  <a:pt x="46538" y="19589"/>
                </a:cubicBezTo>
                <a:lnTo>
                  <a:pt x="50513" y="19589"/>
                </a:lnTo>
                <a:cubicBezTo>
                  <a:pt x="50640" y="19525"/>
                  <a:pt x="50720" y="19478"/>
                  <a:pt x="50767" y="19446"/>
                </a:cubicBezTo>
                <a:cubicBezTo>
                  <a:pt x="50879" y="19493"/>
                  <a:pt x="50943" y="19542"/>
                  <a:pt x="51006" y="19573"/>
                </a:cubicBezTo>
                <a:cubicBezTo>
                  <a:pt x="51102" y="19510"/>
                  <a:pt x="51149" y="19478"/>
                  <a:pt x="51212" y="19430"/>
                </a:cubicBezTo>
                <a:lnTo>
                  <a:pt x="53423" y="19430"/>
                </a:lnTo>
                <a:cubicBezTo>
                  <a:pt x="53438" y="19430"/>
                  <a:pt x="53470" y="19414"/>
                  <a:pt x="53502" y="19398"/>
                </a:cubicBezTo>
                <a:cubicBezTo>
                  <a:pt x="53550" y="19366"/>
                  <a:pt x="53597" y="19319"/>
                  <a:pt x="53661" y="19287"/>
                </a:cubicBezTo>
                <a:lnTo>
                  <a:pt x="56317" y="19287"/>
                </a:lnTo>
                <a:cubicBezTo>
                  <a:pt x="56396" y="19239"/>
                  <a:pt x="56476" y="19192"/>
                  <a:pt x="56555" y="19160"/>
                </a:cubicBezTo>
                <a:lnTo>
                  <a:pt x="56984" y="19160"/>
                </a:lnTo>
                <a:cubicBezTo>
                  <a:pt x="57080" y="19207"/>
                  <a:pt x="57143" y="19239"/>
                  <a:pt x="57222" y="19287"/>
                </a:cubicBezTo>
                <a:cubicBezTo>
                  <a:pt x="57318" y="19224"/>
                  <a:pt x="57398" y="19192"/>
                  <a:pt x="57493" y="19144"/>
                </a:cubicBezTo>
                <a:lnTo>
                  <a:pt x="58765" y="19144"/>
                </a:lnTo>
                <a:cubicBezTo>
                  <a:pt x="58876" y="19080"/>
                  <a:pt x="58939" y="19048"/>
                  <a:pt x="58971" y="19033"/>
                </a:cubicBezTo>
                <a:cubicBezTo>
                  <a:pt x="59147" y="19096"/>
                  <a:pt x="59274" y="19128"/>
                  <a:pt x="59385" y="19175"/>
                </a:cubicBezTo>
                <a:cubicBezTo>
                  <a:pt x="59497" y="19096"/>
                  <a:pt x="59575" y="19048"/>
                  <a:pt x="59656" y="19001"/>
                </a:cubicBezTo>
                <a:lnTo>
                  <a:pt x="60101" y="19001"/>
                </a:lnTo>
                <a:cubicBezTo>
                  <a:pt x="60180" y="19048"/>
                  <a:pt x="60260" y="19096"/>
                  <a:pt x="60323" y="19144"/>
                </a:cubicBezTo>
                <a:cubicBezTo>
                  <a:pt x="60419" y="19096"/>
                  <a:pt x="60498" y="19048"/>
                  <a:pt x="60578" y="19001"/>
                </a:cubicBezTo>
                <a:lnTo>
                  <a:pt x="62104" y="19001"/>
                </a:lnTo>
                <a:cubicBezTo>
                  <a:pt x="62200" y="18953"/>
                  <a:pt x="62263" y="18906"/>
                  <a:pt x="62342" y="18874"/>
                </a:cubicBezTo>
                <a:cubicBezTo>
                  <a:pt x="62422" y="18921"/>
                  <a:pt x="62469" y="18953"/>
                  <a:pt x="62518" y="18985"/>
                </a:cubicBezTo>
                <a:lnTo>
                  <a:pt x="64123" y="18985"/>
                </a:lnTo>
                <a:cubicBezTo>
                  <a:pt x="64203" y="18937"/>
                  <a:pt x="64250" y="18906"/>
                  <a:pt x="64314" y="18874"/>
                </a:cubicBezTo>
                <a:lnTo>
                  <a:pt x="66953" y="18874"/>
                </a:lnTo>
                <a:cubicBezTo>
                  <a:pt x="67080" y="18810"/>
                  <a:pt x="67192" y="18747"/>
                  <a:pt x="67334" y="18683"/>
                </a:cubicBezTo>
                <a:cubicBezTo>
                  <a:pt x="67462" y="18747"/>
                  <a:pt x="67557" y="18794"/>
                  <a:pt x="67669" y="18857"/>
                </a:cubicBezTo>
                <a:cubicBezTo>
                  <a:pt x="67716" y="18826"/>
                  <a:pt x="67780" y="18794"/>
                  <a:pt x="67860" y="18730"/>
                </a:cubicBezTo>
                <a:lnTo>
                  <a:pt x="68750" y="18730"/>
                </a:lnTo>
                <a:lnTo>
                  <a:pt x="68988" y="18571"/>
                </a:lnTo>
                <a:lnTo>
                  <a:pt x="72772" y="18571"/>
                </a:lnTo>
                <a:cubicBezTo>
                  <a:pt x="72852" y="18524"/>
                  <a:pt x="72916" y="18492"/>
                  <a:pt x="72995" y="18429"/>
                </a:cubicBezTo>
                <a:lnTo>
                  <a:pt x="74108" y="18429"/>
                </a:lnTo>
                <a:cubicBezTo>
                  <a:pt x="74283" y="18317"/>
                  <a:pt x="74410" y="18238"/>
                  <a:pt x="74521" y="18158"/>
                </a:cubicBezTo>
                <a:cubicBezTo>
                  <a:pt x="74648" y="18142"/>
                  <a:pt x="74744" y="18126"/>
                  <a:pt x="74839" y="18111"/>
                </a:cubicBezTo>
                <a:cubicBezTo>
                  <a:pt x="74871" y="18031"/>
                  <a:pt x="74903" y="17967"/>
                  <a:pt x="74919" y="17903"/>
                </a:cubicBezTo>
                <a:cubicBezTo>
                  <a:pt x="75110" y="17856"/>
                  <a:pt x="75316" y="17824"/>
                  <a:pt x="75460" y="17729"/>
                </a:cubicBezTo>
                <a:cubicBezTo>
                  <a:pt x="75539" y="17776"/>
                  <a:pt x="75619" y="17824"/>
                  <a:pt x="75666" y="17840"/>
                </a:cubicBezTo>
                <a:lnTo>
                  <a:pt x="76700" y="17840"/>
                </a:lnTo>
                <a:cubicBezTo>
                  <a:pt x="76970" y="17761"/>
                  <a:pt x="77145" y="17697"/>
                  <a:pt x="77351" y="17634"/>
                </a:cubicBezTo>
                <a:cubicBezTo>
                  <a:pt x="77319" y="17554"/>
                  <a:pt x="77288" y="17490"/>
                  <a:pt x="77256" y="17411"/>
                </a:cubicBezTo>
                <a:cubicBezTo>
                  <a:pt x="77160" y="17475"/>
                  <a:pt x="77082" y="17522"/>
                  <a:pt x="76986" y="17570"/>
                </a:cubicBezTo>
                <a:lnTo>
                  <a:pt x="76556" y="17570"/>
                </a:lnTo>
                <a:cubicBezTo>
                  <a:pt x="76382" y="17458"/>
                  <a:pt x="76414" y="17236"/>
                  <a:pt x="76159" y="17189"/>
                </a:cubicBezTo>
                <a:cubicBezTo>
                  <a:pt x="75920" y="17125"/>
                  <a:pt x="75698" y="17061"/>
                  <a:pt x="75539" y="16918"/>
                </a:cubicBezTo>
                <a:cubicBezTo>
                  <a:pt x="75658" y="16866"/>
                  <a:pt x="75765" y="16846"/>
                  <a:pt x="75864" y="16846"/>
                </a:cubicBezTo>
                <a:cubicBezTo>
                  <a:pt x="76161" y="16846"/>
                  <a:pt x="76381" y="17025"/>
                  <a:pt x="76620" y="17061"/>
                </a:cubicBezTo>
                <a:cubicBezTo>
                  <a:pt x="76683" y="17157"/>
                  <a:pt x="76715" y="17220"/>
                  <a:pt x="76747" y="17284"/>
                </a:cubicBezTo>
                <a:cubicBezTo>
                  <a:pt x="76874" y="17267"/>
                  <a:pt x="76970" y="17267"/>
                  <a:pt x="77097" y="17252"/>
                </a:cubicBezTo>
                <a:cubicBezTo>
                  <a:pt x="77018" y="17157"/>
                  <a:pt x="76938" y="17093"/>
                  <a:pt x="76891" y="17013"/>
                </a:cubicBezTo>
                <a:cubicBezTo>
                  <a:pt x="76811" y="16934"/>
                  <a:pt x="76764" y="16839"/>
                  <a:pt x="76700" y="16759"/>
                </a:cubicBezTo>
                <a:cubicBezTo>
                  <a:pt x="76779" y="16695"/>
                  <a:pt x="76827" y="16663"/>
                  <a:pt x="76891" y="16631"/>
                </a:cubicBezTo>
                <a:lnTo>
                  <a:pt x="76891" y="16489"/>
                </a:lnTo>
                <a:cubicBezTo>
                  <a:pt x="76700" y="16362"/>
                  <a:pt x="76334" y="16394"/>
                  <a:pt x="76238" y="16171"/>
                </a:cubicBezTo>
                <a:cubicBezTo>
                  <a:pt x="76308" y="16136"/>
                  <a:pt x="76384" y="16128"/>
                  <a:pt x="76473" y="16128"/>
                </a:cubicBezTo>
                <a:cubicBezTo>
                  <a:pt x="76539" y="16128"/>
                  <a:pt x="76611" y="16132"/>
                  <a:pt x="76693" y="16132"/>
                </a:cubicBezTo>
                <a:cubicBezTo>
                  <a:pt x="76754" y="16132"/>
                  <a:pt x="76819" y="16130"/>
                  <a:pt x="76891" y="16123"/>
                </a:cubicBezTo>
                <a:cubicBezTo>
                  <a:pt x="77033" y="16012"/>
                  <a:pt x="77241" y="15836"/>
                  <a:pt x="77478" y="15662"/>
                </a:cubicBezTo>
                <a:cubicBezTo>
                  <a:pt x="77654" y="15726"/>
                  <a:pt x="77813" y="15789"/>
                  <a:pt x="77908" y="15836"/>
                </a:cubicBezTo>
                <a:lnTo>
                  <a:pt x="78591" y="15836"/>
                </a:lnTo>
                <a:cubicBezTo>
                  <a:pt x="78640" y="15726"/>
                  <a:pt x="78687" y="15646"/>
                  <a:pt x="78750" y="15535"/>
                </a:cubicBezTo>
                <a:cubicBezTo>
                  <a:pt x="78846" y="15662"/>
                  <a:pt x="78909" y="15741"/>
                  <a:pt x="78990" y="15853"/>
                </a:cubicBezTo>
                <a:cubicBezTo>
                  <a:pt x="79100" y="15836"/>
                  <a:pt x="79196" y="15821"/>
                  <a:pt x="79259" y="15821"/>
                </a:cubicBezTo>
                <a:cubicBezTo>
                  <a:pt x="79498" y="15614"/>
                  <a:pt x="79021" y="15535"/>
                  <a:pt x="79117" y="15359"/>
                </a:cubicBezTo>
                <a:lnTo>
                  <a:pt x="79323" y="15153"/>
                </a:lnTo>
                <a:cubicBezTo>
                  <a:pt x="79085" y="15137"/>
                  <a:pt x="78909" y="15122"/>
                  <a:pt x="78750" y="15105"/>
                </a:cubicBezTo>
                <a:cubicBezTo>
                  <a:pt x="78713" y="15093"/>
                  <a:pt x="78694" y="15049"/>
                  <a:pt x="78589" y="15049"/>
                </a:cubicBezTo>
                <a:cubicBezTo>
                  <a:pt x="78571" y="15049"/>
                  <a:pt x="78549" y="15051"/>
                  <a:pt x="78524" y="15054"/>
                </a:cubicBezTo>
                <a:lnTo>
                  <a:pt x="78524" y="15054"/>
                </a:lnTo>
                <a:cubicBezTo>
                  <a:pt x="78848" y="15002"/>
                  <a:pt x="78881" y="14867"/>
                  <a:pt x="79005" y="14851"/>
                </a:cubicBezTo>
                <a:cubicBezTo>
                  <a:pt x="79085" y="14882"/>
                  <a:pt x="79164" y="14931"/>
                  <a:pt x="79227" y="14978"/>
                </a:cubicBezTo>
                <a:cubicBezTo>
                  <a:pt x="79403" y="14867"/>
                  <a:pt x="79291" y="14740"/>
                  <a:pt x="79339" y="14628"/>
                </a:cubicBezTo>
                <a:cubicBezTo>
                  <a:pt x="79037" y="14533"/>
                  <a:pt x="78735" y="14422"/>
                  <a:pt x="78432" y="14327"/>
                </a:cubicBezTo>
                <a:cubicBezTo>
                  <a:pt x="77877" y="14136"/>
                  <a:pt x="77559" y="13960"/>
                  <a:pt x="77606" y="13865"/>
                </a:cubicBezTo>
                <a:cubicBezTo>
                  <a:pt x="77670" y="13831"/>
                  <a:pt x="77725" y="13818"/>
                  <a:pt x="77773" y="13818"/>
                </a:cubicBezTo>
                <a:cubicBezTo>
                  <a:pt x="77927" y="13818"/>
                  <a:pt x="78014" y="13953"/>
                  <a:pt x="78146" y="13977"/>
                </a:cubicBezTo>
                <a:cubicBezTo>
                  <a:pt x="78179" y="13972"/>
                  <a:pt x="78213" y="13971"/>
                  <a:pt x="78248" y="13971"/>
                </a:cubicBezTo>
                <a:cubicBezTo>
                  <a:pt x="78359" y="13971"/>
                  <a:pt x="78475" y="13988"/>
                  <a:pt x="78587" y="13988"/>
                </a:cubicBezTo>
                <a:cubicBezTo>
                  <a:pt x="78691" y="13988"/>
                  <a:pt x="78792" y="13973"/>
                  <a:pt x="78878" y="13913"/>
                </a:cubicBezTo>
                <a:cubicBezTo>
                  <a:pt x="78862" y="13833"/>
                  <a:pt x="78973" y="13722"/>
                  <a:pt x="78735" y="13706"/>
                </a:cubicBezTo>
                <a:cubicBezTo>
                  <a:pt x="78687" y="13754"/>
                  <a:pt x="78623" y="13786"/>
                  <a:pt x="78544" y="13833"/>
                </a:cubicBezTo>
                <a:cubicBezTo>
                  <a:pt x="78432" y="13769"/>
                  <a:pt x="78305" y="13706"/>
                  <a:pt x="78242" y="13674"/>
                </a:cubicBezTo>
                <a:cubicBezTo>
                  <a:pt x="78354" y="13500"/>
                  <a:pt x="78417" y="13404"/>
                  <a:pt x="78496" y="13292"/>
                </a:cubicBezTo>
                <a:cubicBezTo>
                  <a:pt x="78767" y="13261"/>
                  <a:pt x="79005" y="13165"/>
                  <a:pt x="79227" y="13086"/>
                </a:cubicBezTo>
                <a:cubicBezTo>
                  <a:pt x="79498" y="12991"/>
                  <a:pt x="79689" y="12800"/>
                  <a:pt x="79991" y="12752"/>
                </a:cubicBezTo>
                <a:cubicBezTo>
                  <a:pt x="80007" y="12688"/>
                  <a:pt x="80007" y="12656"/>
                  <a:pt x="80007" y="12609"/>
                </a:cubicBezTo>
                <a:cubicBezTo>
                  <a:pt x="80198" y="12482"/>
                  <a:pt x="80372" y="12370"/>
                  <a:pt x="80548" y="12243"/>
                </a:cubicBezTo>
                <a:lnTo>
                  <a:pt x="80802" y="12243"/>
                </a:lnTo>
                <a:cubicBezTo>
                  <a:pt x="80849" y="12164"/>
                  <a:pt x="80898" y="12084"/>
                  <a:pt x="80929" y="12005"/>
                </a:cubicBezTo>
                <a:cubicBezTo>
                  <a:pt x="81057" y="11973"/>
                  <a:pt x="81199" y="11942"/>
                  <a:pt x="81311" y="11925"/>
                </a:cubicBezTo>
                <a:cubicBezTo>
                  <a:pt x="81326" y="11862"/>
                  <a:pt x="81326" y="11814"/>
                  <a:pt x="81326" y="11766"/>
                </a:cubicBezTo>
                <a:cubicBezTo>
                  <a:pt x="81263" y="11703"/>
                  <a:pt x="81184" y="11655"/>
                  <a:pt x="81104" y="11607"/>
                </a:cubicBezTo>
                <a:lnTo>
                  <a:pt x="81104" y="11321"/>
                </a:lnTo>
                <a:cubicBezTo>
                  <a:pt x="81184" y="11274"/>
                  <a:pt x="81263" y="11226"/>
                  <a:pt x="81326" y="11178"/>
                </a:cubicBezTo>
                <a:lnTo>
                  <a:pt x="81326" y="10892"/>
                </a:lnTo>
                <a:cubicBezTo>
                  <a:pt x="81247" y="10829"/>
                  <a:pt x="81184" y="10780"/>
                  <a:pt x="81120" y="10733"/>
                </a:cubicBezTo>
                <a:cubicBezTo>
                  <a:pt x="81184" y="10701"/>
                  <a:pt x="81231" y="10670"/>
                  <a:pt x="81294" y="10621"/>
                </a:cubicBezTo>
                <a:lnTo>
                  <a:pt x="80770" y="9954"/>
                </a:lnTo>
                <a:cubicBezTo>
                  <a:pt x="80722" y="10002"/>
                  <a:pt x="80690" y="10049"/>
                  <a:pt x="80658" y="10081"/>
                </a:cubicBezTo>
                <a:cubicBezTo>
                  <a:pt x="80627" y="10129"/>
                  <a:pt x="80595" y="10176"/>
                  <a:pt x="80548" y="10240"/>
                </a:cubicBezTo>
                <a:cubicBezTo>
                  <a:pt x="80325" y="10065"/>
                  <a:pt x="80563" y="9843"/>
                  <a:pt x="80357" y="9667"/>
                </a:cubicBezTo>
                <a:lnTo>
                  <a:pt x="80357" y="9667"/>
                </a:lnTo>
                <a:cubicBezTo>
                  <a:pt x="80277" y="9716"/>
                  <a:pt x="80198" y="9747"/>
                  <a:pt x="80071" y="9826"/>
                </a:cubicBezTo>
                <a:cubicBezTo>
                  <a:pt x="80022" y="9572"/>
                  <a:pt x="79673" y="9413"/>
                  <a:pt x="79753" y="9143"/>
                </a:cubicBezTo>
                <a:cubicBezTo>
                  <a:pt x="79562" y="9080"/>
                  <a:pt x="79323" y="9080"/>
                  <a:pt x="79180" y="8936"/>
                </a:cubicBezTo>
                <a:cubicBezTo>
                  <a:pt x="79129" y="8951"/>
                  <a:pt x="79075" y="8955"/>
                  <a:pt x="79019" y="8955"/>
                </a:cubicBezTo>
                <a:cubicBezTo>
                  <a:pt x="78932" y="8955"/>
                  <a:pt x="78840" y="8944"/>
                  <a:pt x="78749" y="8944"/>
                </a:cubicBezTo>
                <a:cubicBezTo>
                  <a:pt x="78647" y="8944"/>
                  <a:pt x="78545" y="8958"/>
                  <a:pt x="78449" y="9016"/>
                </a:cubicBezTo>
                <a:cubicBezTo>
                  <a:pt x="78513" y="9063"/>
                  <a:pt x="78576" y="9112"/>
                  <a:pt x="78655" y="9159"/>
                </a:cubicBezTo>
                <a:cubicBezTo>
                  <a:pt x="78587" y="9212"/>
                  <a:pt x="78518" y="9236"/>
                  <a:pt x="78449" y="9236"/>
                </a:cubicBezTo>
                <a:cubicBezTo>
                  <a:pt x="78375" y="9236"/>
                  <a:pt x="78300" y="9208"/>
                  <a:pt x="78226" y="9159"/>
                </a:cubicBezTo>
                <a:lnTo>
                  <a:pt x="78226" y="8809"/>
                </a:lnTo>
                <a:lnTo>
                  <a:pt x="77892" y="8809"/>
                </a:lnTo>
                <a:lnTo>
                  <a:pt x="77654" y="8953"/>
                </a:lnTo>
                <a:cubicBezTo>
                  <a:pt x="77623" y="8959"/>
                  <a:pt x="77595" y="8962"/>
                  <a:pt x="77569" y="8962"/>
                </a:cubicBezTo>
                <a:cubicBezTo>
                  <a:pt x="77408" y="8962"/>
                  <a:pt x="77329" y="8850"/>
                  <a:pt x="77192" y="8809"/>
                </a:cubicBezTo>
                <a:cubicBezTo>
                  <a:pt x="77110" y="8879"/>
                  <a:pt x="77028" y="8950"/>
                  <a:pt x="76887" y="8950"/>
                </a:cubicBezTo>
                <a:cubicBezTo>
                  <a:pt x="76838" y="8950"/>
                  <a:pt x="76781" y="8941"/>
                  <a:pt x="76715" y="8921"/>
                </a:cubicBezTo>
                <a:cubicBezTo>
                  <a:pt x="76700" y="8872"/>
                  <a:pt x="76668" y="8809"/>
                  <a:pt x="76652" y="8745"/>
                </a:cubicBezTo>
                <a:cubicBezTo>
                  <a:pt x="76715" y="8713"/>
                  <a:pt x="76764" y="8666"/>
                  <a:pt x="76827" y="8666"/>
                </a:cubicBezTo>
                <a:cubicBezTo>
                  <a:pt x="76970" y="8650"/>
                  <a:pt x="77129" y="8650"/>
                  <a:pt x="77113" y="8539"/>
                </a:cubicBezTo>
                <a:lnTo>
                  <a:pt x="77113" y="8539"/>
                </a:lnTo>
                <a:cubicBezTo>
                  <a:pt x="77224" y="8554"/>
                  <a:pt x="77336" y="8603"/>
                  <a:pt x="77495" y="8666"/>
                </a:cubicBezTo>
                <a:cubicBezTo>
                  <a:pt x="77590" y="8666"/>
                  <a:pt x="77721" y="8659"/>
                  <a:pt x="77858" y="8659"/>
                </a:cubicBezTo>
                <a:cubicBezTo>
                  <a:pt x="77927" y="8659"/>
                  <a:pt x="77998" y="8661"/>
                  <a:pt x="78067" y="8666"/>
                </a:cubicBezTo>
                <a:cubicBezTo>
                  <a:pt x="78163" y="8666"/>
                  <a:pt x="78242" y="8713"/>
                  <a:pt x="78226" y="8809"/>
                </a:cubicBezTo>
                <a:cubicBezTo>
                  <a:pt x="78449" y="8809"/>
                  <a:pt x="78496" y="8650"/>
                  <a:pt x="78782" y="8554"/>
                </a:cubicBezTo>
                <a:cubicBezTo>
                  <a:pt x="78226" y="8554"/>
                  <a:pt x="78036" y="8317"/>
                  <a:pt x="77781" y="8141"/>
                </a:cubicBezTo>
                <a:cubicBezTo>
                  <a:pt x="77813" y="8030"/>
                  <a:pt x="77701" y="7903"/>
                  <a:pt x="77877" y="7808"/>
                </a:cubicBezTo>
                <a:cubicBezTo>
                  <a:pt x="77940" y="7808"/>
                  <a:pt x="78019" y="7808"/>
                  <a:pt x="78114" y="7791"/>
                </a:cubicBezTo>
                <a:cubicBezTo>
                  <a:pt x="78210" y="7681"/>
                  <a:pt x="78305" y="7537"/>
                  <a:pt x="78432" y="7378"/>
                </a:cubicBezTo>
                <a:cubicBezTo>
                  <a:pt x="78226" y="7378"/>
                  <a:pt x="78051" y="7363"/>
                  <a:pt x="77877" y="7363"/>
                </a:cubicBezTo>
                <a:cubicBezTo>
                  <a:pt x="77796" y="7314"/>
                  <a:pt x="77733" y="7267"/>
                  <a:pt x="77669" y="7235"/>
                </a:cubicBezTo>
                <a:cubicBezTo>
                  <a:pt x="77542" y="7299"/>
                  <a:pt x="77415" y="7346"/>
                  <a:pt x="77319" y="7378"/>
                </a:cubicBezTo>
                <a:cubicBezTo>
                  <a:pt x="77177" y="7331"/>
                  <a:pt x="77065" y="7282"/>
                  <a:pt x="77018" y="7251"/>
                </a:cubicBezTo>
                <a:cubicBezTo>
                  <a:pt x="76842" y="7314"/>
                  <a:pt x="76715" y="7346"/>
                  <a:pt x="76556" y="7410"/>
                </a:cubicBezTo>
                <a:cubicBezTo>
                  <a:pt x="76334" y="7235"/>
                  <a:pt x="76111" y="7060"/>
                  <a:pt x="75969" y="6949"/>
                </a:cubicBezTo>
                <a:cubicBezTo>
                  <a:pt x="75879" y="6937"/>
                  <a:pt x="75797" y="6934"/>
                  <a:pt x="75719" y="6934"/>
                </a:cubicBezTo>
                <a:cubicBezTo>
                  <a:pt x="75625" y="6934"/>
                  <a:pt x="75539" y="6939"/>
                  <a:pt x="75458" y="6939"/>
                </a:cubicBezTo>
                <a:cubicBezTo>
                  <a:pt x="75332" y="6939"/>
                  <a:pt x="75219" y="6927"/>
                  <a:pt x="75110" y="6869"/>
                </a:cubicBezTo>
                <a:cubicBezTo>
                  <a:pt x="75301" y="6790"/>
                  <a:pt x="75507" y="6742"/>
                  <a:pt x="75666" y="6678"/>
                </a:cubicBezTo>
                <a:cubicBezTo>
                  <a:pt x="75810" y="6742"/>
                  <a:pt x="75937" y="6774"/>
                  <a:pt x="76047" y="6822"/>
                </a:cubicBezTo>
                <a:cubicBezTo>
                  <a:pt x="76159" y="6742"/>
                  <a:pt x="76238" y="6695"/>
                  <a:pt x="76334" y="6646"/>
                </a:cubicBezTo>
                <a:lnTo>
                  <a:pt x="76764" y="6646"/>
                </a:lnTo>
                <a:cubicBezTo>
                  <a:pt x="76874" y="6536"/>
                  <a:pt x="76970" y="6409"/>
                  <a:pt x="77082" y="6313"/>
                </a:cubicBezTo>
                <a:cubicBezTo>
                  <a:pt x="77209" y="6201"/>
                  <a:pt x="77463" y="6138"/>
                  <a:pt x="77272" y="5963"/>
                </a:cubicBezTo>
                <a:cubicBezTo>
                  <a:pt x="77192" y="5937"/>
                  <a:pt x="77116" y="5926"/>
                  <a:pt x="77042" y="5926"/>
                </a:cubicBezTo>
                <a:cubicBezTo>
                  <a:pt x="76853" y="5926"/>
                  <a:pt x="76681" y="5996"/>
                  <a:pt x="76509" y="6042"/>
                </a:cubicBezTo>
                <a:cubicBezTo>
                  <a:pt x="76461" y="6010"/>
                  <a:pt x="76397" y="5979"/>
                  <a:pt x="76334" y="5932"/>
                </a:cubicBezTo>
                <a:cubicBezTo>
                  <a:pt x="76270" y="5979"/>
                  <a:pt x="76191" y="6027"/>
                  <a:pt x="76096" y="6074"/>
                </a:cubicBezTo>
                <a:lnTo>
                  <a:pt x="74569" y="6074"/>
                </a:lnTo>
                <a:cubicBezTo>
                  <a:pt x="74538" y="6074"/>
                  <a:pt x="74506" y="6042"/>
                  <a:pt x="74489" y="6027"/>
                </a:cubicBezTo>
                <a:cubicBezTo>
                  <a:pt x="74362" y="5932"/>
                  <a:pt x="74092" y="5868"/>
                  <a:pt x="74283" y="5677"/>
                </a:cubicBezTo>
                <a:cubicBezTo>
                  <a:pt x="74458" y="5645"/>
                  <a:pt x="74665" y="5629"/>
                  <a:pt x="74871" y="5614"/>
                </a:cubicBezTo>
                <a:cubicBezTo>
                  <a:pt x="74871" y="5470"/>
                  <a:pt x="74935" y="5359"/>
                  <a:pt x="74807" y="5232"/>
                </a:cubicBezTo>
                <a:cubicBezTo>
                  <a:pt x="74585" y="5215"/>
                  <a:pt x="74330" y="5215"/>
                  <a:pt x="74092" y="5200"/>
                </a:cubicBezTo>
                <a:cubicBezTo>
                  <a:pt x="74029" y="5168"/>
                  <a:pt x="73981" y="5120"/>
                  <a:pt x="73917" y="5088"/>
                </a:cubicBezTo>
                <a:cubicBezTo>
                  <a:pt x="73798" y="5069"/>
                  <a:pt x="73676" y="5063"/>
                  <a:pt x="73552" y="5063"/>
                </a:cubicBezTo>
                <a:cubicBezTo>
                  <a:pt x="73365" y="5063"/>
                  <a:pt x="73173" y="5076"/>
                  <a:pt x="72978" y="5076"/>
                </a:cubicBezTo>
                <a:cubicBezTo>
                  <a:pt x="72784" y="5076"/>
                  <a:pt x="72587" y="5063"/>
                  <a:pt x="72391" y="5009"/>
                </a:cubicBezTo>
                <a:cubicBezTo>
                  <a:pt x="72598" y="4946"/>
                  <a:pt x="72740" y="4897"/>
                  <a:pt x="72884" y="4850"/>
                </a:cubicBezTo>
                <a:cubicBezTo>
                  <a:pt x="72884" y="4787"/>
                  <a:pt x="72899" y="4738"/>
                  <a:pt x="72899" y="4691"/>
                </a:cubicBezTo>
                <a:cubicBezTo>
                  <a:pt x="73043" y="4643"/>
                  <a:pt x="73186" y="4596"/>
                  <a:pt x="73329" y="4564"/>
                </a:cubicBezTo>
                <a:cubicBezTo>
                  <a:pt x="73361" y="4357"/>
                  <a:pt x="73122" y="4310"/>
                  <a:pt x="72995" y="4214"/>
                </a:cubicBezTo>
                <a:cubicBezTo>
                  <a:pt x="72916" y="4261"/>
                  <a:pt x="72836" y="4293"/>
                  <a:pt x="72789" y="4325"/>
                </a:cubicBezTo>
                <a:cubicBezTo>
                  <a:pt x="72645" y="4278"/>
                  <a:pt x="72534" y="4230"/>
                  <a:pt x="72439" y="4183"/>
                </a:cubicBezTo>
                <a:cubicBezTo>
                  <a:pt x="72280" y="4246"/>
                  <a:pt x="72185" y="4293"/>
                  <a:pt x="72073" y="4325"/>
                </a:cubicBezTo>
                <a:cubicBezTo>
                  <a:pt x="72009" y="4278"/>
                  <a:pt x="71962" y="4246"/>
                  <a:pt x="71867" y="4198"/>
                </a:cubicBezTo>
                <a:lnTo>
                  <a:pt x="70913" y="4198"/>
                </a:lnTo>
                <a:cubicBezTo>
                  <a:pt x="70817" y="4024"/>
                  <a:pt x="70531" y="3992"/>
                  <a:pt x="70467" y="3801"/>
                </a:cubicBezTo>
                <a:cubicBezTo>
                  <a:pt x="70690" y="3785"/>
                  <a:pt x="70896" y="3769"/>
                  <a:pt x="71246" y="3721"/>
                </a:cubicBezTo>
                <a:cubicBezTo>
                  <a:pt x="70832" y="3610"/>
                  <a:pt x="70928" y="3371"/>
                  <a:pt x="70673" y="3260"/>
                </a:cubicBezTo>
                <a:cubicBezTo>
                  <a:pt x="70769" y="3197"/>
                  <a:pt x="70881" y="3133"/>
                  <a:pt x="70991" y="3070"/>
                </a:cubicBezTo>
                <a:cubicBezTo>
                  <a:pt x="71231" y="3149"/>
                  <a:pt x="71326" y="3324"/>
                  <a:pt x="71468" y="3498"/>
                </a:cubicBezTo>
                <a:cubicBezTo>
                  <a:pt x="71517" y="3403"/>
                  <a:pt x="71564" y="3308"/>
                  <a:pt x="71612" y="3229"/>
                </a:cubicBezTo>
                <a:lnTo>
                  <a:pt x="72136" y="3180"/>
                </a:lnTo>
                <a:cubicBezTo>
                  <a:pt x="72344" y="3053"/>
                  <a:pt x="72518" y="2894"/>
                  <a:pt x="72820" y="2879"/>
                </a:cubicBezTo>
                <a:cubicBezTo>
                  <a:pt x="72874" y="2785"/>
                  <a:pt x="72981" y="2770"/>
                  <a:pt x="73097" y="2770"/>
                </a:cubicBezTo>
                <a:cubicBezTo>
                  <a:pt x="73152" y="2770"/>
                  <a:pt x="73208" y="2774"/>
                  <a:pt x="73262" y="2774"/>
                </a:cubicBezTo>
                <a:cubicBezTo>
                  <a:pt x="73368" y="2774"/>
                  <a:pt x="73465" y="2761"/>
                  <a:pt x="73520" y="2688"/>
                </a:cubicBezTo>
                <a:cubicBezTo>
                  <a:pt x="73448" y="2637"/>
                  <a:pt x="73369" y="2626"/>
                  <a:pt x="73287" y="2626"/>
                </a:cubicBezTo>
                <a:cubicBezTo>
                  <a:pt x="73225" y="2626"/>
                  <a:pt x="73161" y="2633"/>
                  <a:pt x="73097" y="2633"/>
                </a:cubicBezTo>
                <a:cubicBezTo>
                  <a:pt x="73063" y="2633"/>
                  <a:pt x="73028" y="2631"/>
                  <a:pt x="72995" y="2624"/>
                </a:cubicBezTo>
                <a:cubicBezTo>
                  <a:pt x="72916" y="2576"/>
                  <a:pt x="72836" y="2529"/>
                  <a:pt x="72645" y="2417"/>
                </a:cubicBezTo>
                <a:cubicBezTo>
                  <a:pt x="72534" y="2544"/>
                  <a:pt x="72439" y="2672"/>
                  <a:pt x="72312" y="2815"/>
                </a:cubicBezTo>
                <a:cubicBezTo>
                  <a:pt x="72136" y="2752"/>
                  <a:pt x="72009" y="2703"/>
                  <a:pt x="71882" y="2656"/>
                </a:cubicBezTo>
                <a:cubicBezTo>
                  <a:pt x="71771" y="2688"/>
                  <a:pt x="71627" y="2752"/>
                  <a:pt x="71500" y="2799"/>
                </a:cubicBezTo>
                <a:cubicBezTo>
                  <a:pt x="71373" y="2720"/>
                  <a:pt x="71294" y="2672"/>
                  <a:pt x="71231" y="2640"/>
                </a:cubicBezTo>
                <a:cubicBezTo>
                  <a:pt x="71119" y="2688"/>
                  <a:pt x="71008" y="2735"/>
                  <a:pt x="70896" y="2799"/>
                </a:cubicBezTo>
                <a:cubicBezTo>
                  <a:pt x="70737" y="2735"/>
                  <a:pt x="70642" y="2688"/>
                  <a:pt x="70531" y="2640"/>
                </a:cubicBezTo>
                <a:cubicBezTo>
                  <a:pt x="70451" y="2688"/>
                  <a:pt x="70372" y="2735"/>
                  <a:pt x="70245" y="2799"/>
                </a:cubicBezTo>
                <a:cubicBezTo>
                  <a:pt x="70101" y="2735"/>
                  <a:pt x="69959" y="2672"/>
                  <a:pt x="69815" y="2624"/>
                </a:cubicBezTo>
                <a:cubicBezTo>
                  <a:pt x="69789" y="2619"/>
                  <a:pt x="69762" y="2617"/>
                  <a:pt x="69734" y="2617"/>
                </a:cubicBezTo>
                <a:cubicBezTo>
                  <a:pt x="69671" y="2617"/>
                  <a:pt x="69605" y="2627"/>
                  <a:pt x="69543" y="2627"/>
                </a:cubicBezTo>
                <a:cubicBezTo>
                  <a:pt x="69464" y="2627"/>
                  <a:pt x="69390" y="2612"/>
                  <a:pt x="69338" y="2544"/>
                </a:cubicBezTo>
                <a:cubicBezTo>
                  <a:pt x="69450" y="2481"/>
                  <a:pt x="69560" y="2402"/>
                  <a:pt x="69656" y="2338"/>
                </a:cubicBezTo>
                <a:cubicBezTo>
                  <a:pt x="69736" y="2385"/>
                  <a:pt x="69815" y="2434"/>
                  <a:pt x="69910" y="2497"/>
                </a:cubicBezTo>
                <a:cubicBezTo>
                  <a:pt x="70006" y="2481"/>
                  <a:pt x="70101" y="2465"/>
                  <a:pt x="70213" y="2434"/>
                </a:cubicBezTo>
                <a:lnTo>
                  <a:pt x="70213" y="2116"/>
                </a:lnTo>
                <a:cubicBezTo>
                  <a:pt x="70101" y="2052"/>
                  <a:pt x="69974" y="1925"/>
                  <a:pt x="69831" y="1925"/>
                </a:cubicBezTo>
                <a:cubicBezTo>
                  <a:pt x="69624" y="1908"/>
                  <a:pt x="69545" y="1781"/>
                  <a:pt x="69370" y="1766"/>
                </a:cubicBezTo>
                <a:cubicBezTo>
                  <a:pt x="69348" y="1764"/>
                  <a:pt x="69326" y="1763"/>
                  <a:pt x="69304" y="1763"/>
                </a:cubicBezTo>
                <a:cubicBezTo>
                  <a:pt x="69249" y="1763"/>
                  <a:pt x="69191" y="1768"/>
                  <a:pt x="69135" y="1768"/>
                </a:cubicBezTo>
                <a:cubicBezTo>
                  <a:pt x="69041" y="1768"/>
                  <a:pt x="68953" y="1755"/>
                  <a:pt x="68893" y="1686"/>
                </a:cubicBezTo>
                <a:cubicBezTo>
                  <a:pt x="69052" y="1622"/>
                  <a:pt x="69100" y="1480"/>
                  <a:pt x="69323" y="1480"/>
                </a:cubicBezTo>
                <a:cubicBezTo>
                  <a:pt x="69338" y="1477"/>
                  <a:pt x="69352" y="1475"/>
                  <a:pt x="69366" y="1475"/>
                </a:cubicBezTo>
                <a:cubicBezTo>
                  <a:pt x="69519" y="1475"/>
                  <a:pt x="69623" y="1640"/>
                  <a:pt x="69778" y="1640"/>
                </a:cubicBezTo>
                <a:cubicBezTo>
                  <a:pt x="69835" y="1640"/>
                  <a:pt x="69898" y="1618"/>
                  <a:pt x="69974" y="1559"/>
                </a:cubicBezTo>
                <a:cubicBezTo>
                  <a:pt x="69974" y="1511"/>
                  <a:pt x="69990" y="1480"/>
                  <a:pt x="69990" y="1416"/>
                </a:cubicBezTo>
                <a:cubicBezTo>
                  <a:pt x="69927" y="1368"/>
                  <a:pt x="69863" y="1321"/>
                  <a:pt x="69783" y="1257"/>
                </a:cubicBezTo>
                <a:cubicBezTo>
                  <a:pt x="69847" y="1209"/>
                  <a:pt x="69927" y="1162"/>
                  <a:pt x="69990" y="1113"/>
                </a:cubicBezTo>
                <a:lnTo>
                  <a:pt x="69990" y="907"/>
                </a:lnTo>
                <a:cubicBezTo>
                  <a:pt x="69981" y="908"/>
                  <a:pt x="69971" y="909"/>
                  <a:pt x="69962" y="909"/>
                </a:cubicBezTo>
                <a:cubicBezTo>
                  <a:pt x="69809" y="909"/>
                  <a:pt x="69759" y="793"/>
                  <a:pt x="69609" y="748"/>
                </a:cubicBezTo>
                <a:lnTo>
                  <a:pt x="69052" y="748"/>
                </a:lnTo>
                <a:cubicBezTo>
                  <a:pt x="68988" y="685"/>
                  <a:pt x="68877" y="558"/>
                  <a:pt x="68814" y="477"/>
                </a:cubicBezTo>
                <a:lnTo>
                  <a:pt x="68098" y="477"/>
                </a:lnTo>
                <a:cubicBezTo>
                  <a:pt x="68002" y="541"/>
                  <a:pt x="67923" y="573"/>
                  <a:pt x="67860" y="605"/>
                </a:cubicBezTo>
                <a:cubicBezTo>
                  <a:pt x="67780" y="541"/>
                  <a:pt x="67733" y="509"/>
                  <a:pt x="67669" y="477"/>
                </a:cubicBezTo>
                <a:cubicBezTo>
                  <a:pt x="67528" y="470"/>
                  <a:pt x="67388" y="468"/>
                  <a:pt x="67248" y="468"/>
                </a:cubicBezTo>
                <a:cubicBezTo>
                  <a:pt x="66998" y="468"/>
                  <a:pt x="66751" y="475"/>
                  <a:pt x="66508" y="475"/>
                </a:cubicBezTo>
                <a:cubicBezTo>
                  <a:pt x="66286" y="475"/>
                  <a:pt x="66068" y="469"/>
                  <a:pt x="65856" y="446"/>
                </a:cubicBezTo>
                <a:cubicBezTo>
                  <a:pt x="65761" y="399"/>
                  <a:pt x="65713" y="367"/>
                  <a:pt x="65666" y="335"/>
                </a:cubicBezTo>
                <a:cubicBezTo>
                  <a:pt x="65586" y="382"/>
                  <a:pt x="65507" y="430"/>
                  <a:pt x="65490" y="430"/>
                </a:cubicBezTo>
                <a:cubicBezTo>
                  <a:pt x="65419" y="456"/>
                  <a:pt x="65361" y="467"/>
                  <a:pt x="65312" y="467"/>
                </a:cubicBezTo>
                <a:cubicBezTo>
                  <a:pt x="65155" y="467"/>
                  <a:pt x="65095" y="359"/>
                  <a:pt x="64998" y="335"/>
                </a:cubicBezTo>
                <a:lnTo>
                  <a:pt x="64553" y="335"/>
                </a:lnTo>
                <a:cubicBezTo>
                  <a:pt x="64441" y="382"/>
                  <a:pt x="64362" y="430"/>
                  <a:pt x="64314" y="462"/>
                </a:cubicBezTo>
                <a:lnTo>
                  <a:pt x="63662" y="462"/>
                </a:lnTo>
                <a:cubicBezTo>
                  <a:pt x="63550" y="399"/>
                  <a:pt x="63455" y="350"/>
                  <a:pt x="63423" y="335"/>
                </a:cubicBezTo>
                <a:lnTo>
                  <a:pt x="62740" y="335"/>
                </a:lnTo>
                <a:cubicBezTo>
                  <a:pt x="62660" y="399"/>
                  <a:pt x="62613" y="430"/>
                  <a:pt x="62549" y="462"/>
                </a:cubicBezTo>
                <a:cubicBezTo>
                  <a:pt x="62486" y="414"/>
                  <a:pt x="62406" y="367"/>
                  <a:pt x="62327" y="318"/>
                </a:cubicBezTo>
                <a:lnTo>
                  <a:pt x="61945" y="318"/>
                </a:lnTo>
                <a:cubicBezTo>
                  <a:pt x="61659" y="430"/>
                  <a:pt x="61420" y="509"/>
                  <a:pt x="61229" y="589"/>
                </a:cubicBezTo>
                <a:cubicBezTo>
                  <a:pt x="60928" y="494"/>
                  <a:pt x="60657" y="399"/>
                  <a:pt x="60339" y="287"/>
                </a:cubicBezTo>
                <a:cubicBezTo>
                  <a:pt x="60196" y="414"/>
                  <a:pt x="60052" y="526"/>
                  <a:pt x="59925" y="636"/>
                </a:cubicBezTo>
                <a:cubicBezTo>
                  <a:pt x="59321" y="367"/>
                  <a:pt x="59210" y="335"/>
                  <a:pt x="58749" y="335"/>
                </a:cubicBezTo>
                <a:cubicBezTo>
                  <a:pt x="58670" y="382"/>
                  <a:pt x="58590" y="430"/>
                  <a:pt x="58543" y="462"/>
                </a:cubicBezTo>
                <a:lnTo>
                  <a:pt x="57938" y="462"/>
                </a:lnTo>
                <a:cubicBezTo>
                  <a:pt x="57731" y="382"/>
                  <a:pt x="57620" y="350"/>
                  <a:pt x="57508" y="303"/>
                </a:cubicBezTo>
                <a:cubicBezTo>
                  <a:pt x="57381" y="367"/>
                  <a:pt x="57302" y="414"/>
                  <a:pt x="57222" y="462"/>
                </a:cubicBezTo>
                <a:cubicBezTo>
                  <a:pt x="57143" y="414"/>
                  <a:pt x="57063" y="367"/>
                  <a:pt x="56984" y="335"/>
                </a:cubicBezTo>
                <a:lnTo>
                  <a:pt x="56555" y="335"/>
                </a:lnTo>
                <a:cubicBezTo>
                  <a:pt x="56476" y="271"/>
                  <a:pt x="56396" y="223"/>
                  <a:pt x="56300" y="176"/>
                </a:cubicBezTo>
                <a:lnTo>
                  <a:pt x="55219" y="176"/>
                </a:lnTo>
                <a:cubicBezTo>
                  <a:pt x="55124" y="128"/>
                  <a:pt x="55060" y="96"/>
                  <a:pt x="54981" y="49"/>
                </a:cubicBezTo>
                <a:cubicBezTo>
                  <a:pt x="54901" y="96"/>
                  <a:pt x="54822" y="128"/>
                  <a:pt x="54758" y="176"/>
                </a:cubicBezTo>
                <a:cubicBezTo>
                  <a:pt x="54678" y="128"/>
                  <a:pt x="54631" y="96"/>
                  <a:pt x="54568" y="49"/>
                </a:cubicBezTo>
                <a:lnTo>
                  <a:pt x="54074" y="49"/>
                </a:lnTo>
                <a:cubicBezTo>
                  <a:pt x="53995" y="112"/>
                  <a:pt x="53947" y="144"/>
                  <a:pt x="53883" y="176"/>
                </a:cubicBezTo>
                <a:cubicBezTo>
                  <a:pt x="53804" y="128"/>
                  <a:pt x="53741" y="81"/>
                  <a:pt x="53661" y="49"/>
                </a:cubicBezTo>
                <a:cubicBezTo>
                  <a:pt x="53582" y="81"/>
                  <a:pt x="53502" y="128"/>
                  <a:pt x="53423" y="176"/>
                </a:cubicBezTo>
                <a:cubicBezTo>
                  <a:pt x="53343" y="176"/>
                  <a:pt x="53041" y="81"/>
                  <a:pt x="52961" y="49"/>
                </a:cubicBezTo>
                <a:lnTo>
                  <a:pt x="51880" y="49"/>
                </a:lnTo>
                <a:cubicBezTo>
                  <a:pt x="51785" y="96"/>
                  <a:pt x="51689" y="144"/>
                  <a:pt x="51674" y="159"/>
                </a:cubicBezTo>
                <a:cubicBezTo>
                  <a:pt x="51590" y="190"/>
                  <a:pt x="51517" y="201"/>
                  <a:pt x="51450" y="201"/>
                </a:cubicBezTo>
                <a:cubicBezTo>
                  <a:pt x="51196" y="201"/>
                  <a:pt x="51035" y="32"/>
                  <a:pt x="50784" y="32"/>
                </a:cubicBezTo>
                <a:cubicBezTo>
                  <a:pt x="50720" y="81"/>
                  <a:pt x="50640" y="128"/>
                  <a:pt x="50544" y="176"/>
                </a:cubicBezTo>
                <a:lnTo>
                  <a:pt x="46999" y="176"/>
                </a:lnTo>
                <a:cubicBezTo>
                  <a:pt x="46904" y="128"/>
                  <a:pt x="46792" y="81"/>
                  <a:pt x="466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0"/>
          <p:cNvSpPr/>
          <p:nvPr/>
        </p:nvSpPr>
        <p:spPr>
          <a:xfrm rot="-1248538">
            <a:off x="5659579" y="4913061"/>
            <a:ext cx="2107844" cy="341613"/>
          </a:xfrm>
          <a:custGeom>
            <a:avLst/>
            <a:gdLst/>
            <a:ahLst/>
            <a:cxnLst/>
            <a:rect l="l" t="t" r="r" b="b"/>
            <a:pathLst>
              <a:path w="81327" h="21434" extrusionOk="0">
                <a:moveTo>
                  <a:pt x="21384" y="1495"/>
                </a:moveTo>
                <a:lnTo>
                  <a:pt x="21528" y="1543"/>
                </a:lnTo>
                <a:cubicBezTo>
                  <a:pt x="21512" y="1559"/>
                  <a:pt x="21480" y="1575"/>
                  <a:pt x="21448" y="1590"/>
                </a:cubicBezTo>
                <a:cubicBezTo>
                  <a:pt x="21416" y="1575"/>
                  <a:pt x="21369" y="1559"/>
                  <a:pt x="21306" y="1543"/>
                </a:cubicBezTo>
                <a:cubicBezTo>
                  <a:pt x="21337" y="1527"/>
                  <a:pt x="21369" y="1495"/>
                  <a:pt x="21384" y="1495"/>
                </a:cubicBezTo>
                <a:close/>
                <a:moveTo>
                  <a:pt x="40131" y="1352"/>
                </a:moveTo>
                <a:cubicBezTo>
                  <a:pt x="40146" y="1352"/>
                  <a:pt x="40210" y="1384"/>
                  <a:pt x="40210" y="1400"/>
                </a:cubicBezTo>
                <a:lnTo>
                  <a:pt x="40163" y="1590"/>
                </a:lnTo>
                <a:cubicBezTo>
                  <a:pt x="40114" y="1590"/>
                  <a:pt x="40067" y="1590"/>
                  <a:pt x="40035" y="1607"/>
                </a:cubicBezTo>
                <a:cubicBezTo>
                  <a:pt x="40019" y="1543"/>
                  <a:pt x="39987" y="1480"/>
                  <a:pt x="39987" y="1416"/>
                </a:cubicBezTo>
                <a:cubicBezTo>
                  <a:pt x="39987" y="1384"/>
                  <a:pt x="40082" y="1368"/>
                  <a:pt x="40131" y="1352"/>
                </a:cubicBezTo>
                <a:close/>
                <a:moveTo>
                  <a:pt x="34995" y="1336"/>
                </a:moveTo>
                <a:cubicBezTo>
                  <a:pt x="35058" y="1384"/>
                  <a:pt x="35106" y="1416"/>
                  <a:pt x="35202" y="1480"/>
                </a:cubicBezTo>
                <a:lnTo>
                  <a:pt x="36330" y="1480"/>
                </a:lnTo>
                <a:cubicBezTo>
                  <a:pt x="36361" y="1521"/>
                  <a:pt x="36386" y="1549"/>
                  <a:pt x="36403" y="1576"/>
                </a:cubicBezTo>
                <a:lnTo>
                  <a:pt x="36403" y="1576"/>
                </a:lnTo>
                <a:cubicBezTo>
                  <a:pt x="35848" y="1622"/>
                  <a:pt x="35262" y="1622"/>
                  <a:pt x="34439" y="1622"/>
                </a:cubicBezTo>
                <a:cubicBezTo>
                  <a:pt x="34740" y="1463"/>
                  <a:pt x="34867" y="1400"/>
                  <a:pt x="34995" y="1336"/>
                </a:cubicBezTo>
                <a:close/>
                <a:moveTo>
                  <a:pt x="26790" y="1639"/>
                </a:moveTo>
                <a:cubicBezTo>
                  <a:pt x="26822" y="1639"/>
                  <a:pt x="26839" y="1670"/>
                  <a:pt x="26870" y="1686"/>
                </a:cubicBezTo>
                <a:cubicBezTo>
                  <a:pt x="26822" y="1702"/>
                  <a:pt x="26775" y="1734"/>
                  <a:pt x="26727" y="1734"/>
                </a:cubicBezTo>
                <a:cubicBezTo>
                  <a:pt x="26695" y="1734"/>
                  <a:pt x="26680" y="1702"/>
                  <a:pt x="26648" y="1686"/>
                </a:cubicBezTo>
                <a:lnTo>
                  <a:pt x="26790" y="1639"/>
                </a:lnTo>
                <a:close/>
                <a:moveTo>
                  <a:pt x="42149" y="1352"/>
                </a:moveTo>
                <a:cubicBezTo>
                  <a:pt x="42181" y="1416"/>
                  <a:pt x="42198" y="1480"/>
                  <a:pt x="42230" y="1527"/>
                </a:cubicBezTo>
                <a:cubicBezTo>
                  <a:pt x="42086" y="1607"/>
                  <a:pt x="42007" y="1718"/>
                  <a:pt x="41831" y="1734"/>
                </a:cubicBezTo>
                <a:cubicBezTo>
                  <a:pt x="41672" y="1639"/>
                  <a:pt x="41831" y="1511"/>
                  <a:pt x="41689" y="1352"/>
                </a:cubicBezTo>
                <a:close/>
                <a:moveTo>
                  <a:pt x="36428" y="1623"/>
                </a:moveTo>
                <a:cubicBezTo>
                  <a:pt x="36507" y="1639"/>
                  <a:pt x="36570" y="1671"/>
                  <a:pt x="36633" y="1702"/>
                </a:cubicBezTo>
                <a:cubicBezTo>
                  <a:pt x="36582" y="1728"/>
                  <a:pt x="36546" y="1738"/>
                  <a:pt x="36519" y="1738"/>
                </a:cubicBezTo>
                <a:cubicBezTo>
                  <a:pt x="36460" y="1738"/>
                  <a:pt x="36448" y="1685"/>
                  <a:pt x="36428" y="1623"/>
                </a:cubicBezTo>
                <a:close/>
                <a:moveTo>
                  <a:pt x="60514" y="1639"/>
                </a:moveTo>
                <a:lnTo>
                  <a:pt x="60657" y="1686"/>
                </a:lnTo>
                <a:cubicBezTo>
                  <a:pt x="60641" y="1702"/>
                  <a:pt x="60610" y="1718"/>
                  <a:pt x="60578" y="1749"/>
                </a:cubicBezTo>
                <a:cubicBezTo>
                  <a:pt x="60529" y="1718"/>
                  <a:pt x="60482" y="1702"/>
                  <a:pt x="60434" y="1686"/>
                </a:cubicBezTo>
                <a:cubicBezTo>
                  <a:pt x="60466" y="1670"/>
                  <a:pt x="60498" y="1639"/>
                  <a:pt x="60514" y="1639"/>
                </a:cubicBezTo>
                <a:close/>
                <a:moveTo>
                  <a:pt x="38333" y="1352"/>
                </a:moveTo>
                <a:cubicBezTo>
                  <a:pt x="38397" y="1543"/>
                  <a:pt x="38414" y="1622"/>
                  <a:pt x="38429" y="1686"/>
                </a:cubicBezTo>
                <a:cubicBezTo>
                  <a:pt x="38341" y="1738"/>
                  <a:pt x="38268" y="1762"/>
                  <a:pt x="38197" y="1762"/>
                </a:cubicBezTo>
                <a:cubicBezTo>
                  <a:pt x="38138" y="1762"/>
                  <a:pt x="38080" y="1746"/>
                  <a:pt x="38015" y="1718"/>
                </a:cubicBezTo>
                <a:cubicBezTo>
                  <a:pt x="38032" y="1590"/>
                  <a:pt x="38255" y="1575"/>
                  <a:pt x="38333" y="1352"/>
                </a:cubicBezTo>
                <a:close/>
                <a:moveTo>
                  <a:pt x="33806" y="1329"/>
                </a:moveTo>
                <a:cubicBezTo>
                  <a:pt x="33829" y="1329"/>
                  <a:pt x="33845" y="1331"/>
                  <a:pt x="33850" y="1336"/>
                </a:cubicBezTo>
                <a:cubicBezTo>
                  <a:pt x="33977" y="1463"/>
                  <a:pt x="34072" y="1590"/>
                  <a:pt x="34168" y="1718"/>
                </a:cubicBezTo>
                <a:cubicBezTo>
                  <a:pt x="34136" y="1734"/>
                  <a:pt x="34121" y="1766"/>
                  <a:pt x="34089" y="1766"/>
                </a:cubicBezTo>
                <a:lnTo>
                  <a:pt x="33118" y="1766"/>
                </a:lnTo>
                <a:cubicBezTo>
                  <a:pt x="33055" y="1766"/>
                  <a:pt x="32991" y="1734"/>
                  <a:pt x="32912" y="1718"/>
                </a:cubicBezTo>
                <a:cubicBezTo>
                  <a:pt x="32905" y="1642"/>
                  <a:pt x="32947" y="1624"/>
                  <a:pt x="33004" y="1624"/>
                </a:cubicBezTo>
                <a:cubicBezTo>
                  <a:pt x="33057" y="1624"/>
                  <a:pt x="33124" y="1640"/>
                  <a:pt x="33174" y="1640"/>
                </a:cubicBezTo>
                <a:cubicBezTo>
                  <a:pt x="33183" y="1640"/>
                  <a:pt x="33191" y="1640"/>
                  <a:pt x="33199" y="1639"/>
                </a:cubicBezTo>
                <a:cubicBezTo>
                  <a:pt x="33341" y="1527"/>
                  <a:pt x="33485" y="1416"/>
                  <a:pt x="33612" y="1336"/>
                </a:cubicBezTo>
                <a:cubicBezTo>
                  <a:pt x="33686" y="1336"/>
                  <a:pt x="33760" y="1329"/>
                  <a:pt x="33806" y="1329"/>
                </a:cubicBezTo>
                <a:close/>
                <a:moveTo>
                  <a:pt x="59878" y="1622"/>
                </a:moveTo>
                <a:cubicBezTo>
                  <a:pt x="59910" y="1654"/>
                  <a:pt x="59925" y="1686"/>
                  <a:pt x="59957" y="1718"/>
                </a:cubicBezTo>
                <a:cubicBezTo>
                  <a:pt x="59925" y="1734"/>
                  <a:pt x="59910" y="1749"/>
                  <a:pt x="59878" y="1766"/>
                </a:cubicBezTo>
                <a:cubicBezTo>
                  <a:pt x="59862" y="1734"/>
                  <a:pt x="59815" y="1702"/>
                  <a:pt x="59815" y="1670"/>
                </a:cubicBezTo>
                <a:cubicBezTo>
                  <a:pt x="59815" y="1654"/>
                  <a:pt x="59862" y="1639"/>
                  <a:pt x="59878" y="1622"/>
                </a:cubicBezTo>
                <a:close/>
                <a:moveTo>
                  <a:pt x="63885" y="1480"/>
                </a:moveTo>
                <a:cubicBezTo>
                  <a:pt x="64044" y="1575"/>
                  <a:pt x="64044" y="1670"/>
                  <a:pt x="63885" y="1766"/>
                </a:cubicBezTo>
                <a:cubicBezTo>
                  <a:pt x="63726" y="1670"/>
                  <a:pt x="63726" y="1575"/>
                  <a:pt x="63885" y="1480"/>
                </a:cubicBezTo>
                <a:close/>
                <a:moveTo>
                  <a:pt x="40735" y="1781"/>
                </a:moveTo>
                <a:lnTo>
                  <a:pt x="40877" y="1829"/>
                </a:lnTo>
                <a:cubicBezTo>
                  <a:pt x="40846" y="1845"/>
                  <a:pt x="40814" y="1877"/>
                  <a:pt x="40799" y="1877"/>
                </a:cubicBezTo>
                <a:cubicBezTo>
                  <a:pt x="40750" y="1877"/>
                  <a:pt x="40703" y="1845"/>
                  <a:pt x="40655" y="1829"/>
                </a:cubicBezTo>
                <a:cubicBezTo>
                  <a:pt x="40671" y="1813"/>
                  <a:pt x="40703" y="1798"/>
                  <a:pt x="40735" y="1781"/>
                </a:cubicBezTo>
                <a:close/>
                <a:moveTo>
                  <a:pt x="21006" y="1634"/>
                </a:moveTo>
                <a:cubicBezTo>
                  <a:pt x="21079" y="1634"/>
                  <a:pt x="21079" y="1716"/>
                  <a:pt x="21115" y="1798"/>
                </a:cubicBezTo>
                <a:cubicBezTo>
                  <a:pt x="21127" y="1795"/>
                  <a:pt x="21138" y="1793"/>
                  <a:pt x="21149" y="1793"/>
                </a:cubicBezTo>
                <a:cubicBezTo>
                  <a:pt x="21197" y="1793"/>
                  <a:pt x="21237" y="1819"/>
                  <a:pt x="21289" y="1845"/>
                </a:cubicBezTo>
                <a:cubicBezTo>
                  <a:pt x="21238" y="1870"/>
                  <a:pt x="21202" y="1881"/>
                  <a:pt x="21175" y="1881"/>
                </a:cubicBezTo>
                <a:cubicBezTo>
                  <a:pt x="21102" y="1881"/>
                  <a:pt x="21102" y="1800"/>
                  <a:pt x="21066" y="1718"/>
                </a:cubicBezTo>
                <a:cubicBezTo>
                  <a:pt x="21049" y="1726"/>
                  <a:pt x="21032" y="1730"/>
                  <a:pt x="21016" y="1730"/>
                </a:cubicBezTo>
                <a:cubicBezTo>
                  <a:pt x="20975" y="1730"/>
                  <a:pt x="20938" y="1704"/>
                  <a:pt x="20892" y="1670"/>
                </a:cubicBezTo>
                <a:cubicBezTo>
                  <a:pt x="20943" y="1645"/>
                  <a:pt x="20979" y="1634"/>
                  <a:pt x="21006" y="1634"/>
                </a:cubicBezTo>
                <a:close/>
                <a:moveTo>
                  <a:pt x="42548" y="1622"/>
                </a:moveTo>
                <a:cubicBezTo>
                  <a:pt x="42707" y="1718"/>
                  <a:pt x="42707" y="1813"/>
                  <a:pt x="42548" y="1908"/>
                </a:cubicBezTo>
                <a:cubicBezTo>
                  <a:pt x="42389" y="1813"/>
                  <a:pt x="42389" y="1718"/>
                  <a:pt x="42548" y="1622"/>
                </a:cubicBezTo>
                <a:close/>
                <a:moveTo>
                  <a:pt x="18762" y="1908"/>
                </a:moveTo>
                <a:cubicBezTo>
                  <a:pt x="18777" y="1940"/>
                  <a:pt x="18809" y="1972"/>
                  <a:pt x="18825" y="2004"/>
                </a:cubicBezTo>
                <a:cubicBezTo>
                  <a:pt x="18825" y="2020"/>
                  <a:pt x="18777" y="2036"/>
                  <a:pt x="18762" y="2052"/>
                </a:cubicBezTo>
                <a:cubicBezTo>
                  <a:pt x="18730" y="2020"/>
                  <a:pt x="18698" y="1988"/>
                  <a:pt x="18681" y="1957"/>
                </a:cubicBezTo>
                <a:cubicBezTo>
                  <a:pt x="18681" y="1940"/>
                  <a:pt x="18730" y="1925"/>
                  <a:pt x="18762" y="1908"/>
                </a:cubicBezTo>
                <a:close/>
                <a:moveTo>
                  <a:pt x="22822" y="1758"/>
                </a:moveTo>
                <a:cubicBezTo>
                  <a:pt x="22963" y="1758"/>
                  <a:pt x="23110" y="1774"/>
                  <a:pt x="23261" y="1781"/>
                </a:cubicBezTo>
                <a:cubicBezTo>
                  <a:pt x="23292" y="1845"/>
                  <a:pt x="23309" y="1908"/>
                  <a:pt x="23341" y="1988"/>
                </a:cubicBezTo>
                <a:cubicBezTo>
                  <a:pt x="23175" y="2038"/>
                  <a:pt x="23013" y="2062"/>
                  <a:pt x="22853" y="2062"/>
                </a:cubicBezTo>
                <a:cubicBezTo>
                  <a:pt x="22707" y="2062"/>
                  <a:pt x="22563" y="2042"/>
                  <a:pt x="22419" y="2004"/>
                </a:cubicBezTo>
                <a:lnTo>
                  <a:pt x="22419" y="1829"/>
                </a:lnTo>
                <a:cubicBezTo>
                  <a:pt x="22546" y="1774"/>
                  <a:pt x="22681" y="1758"/>
                  <a:pt x="22822" y="1758"/>
                </a:cubicBezTo>
                <a:close/>
                <a:moveTo>
                  <a:pt x="15026" y="2079"/>
                </a:moveTo>
                <a:cubicBezTo>
                  <a:pt x="15048" y="2079"/>
                  <a:pt x="15063" y="2102"/>
                  <a:pt x="15088" y="2116"/>
                </a:cubicBezTo>
                <a:cubicBezTo>
                  <a:pt x="15041" y="2131"/>
                  <a:pt x="14993" y="2163"/>
                  <a:pt x="14946" y="2163"/>
                </a:cubicBezTo>
                <a:cubicBezTo>
                  <a:pt x="14914" y="2163"/>
                  <a:pt x="14897" y="2131"/>
                  <a:pt x="14866" y="2116"/>
                </a:cubicBezTo>
                <a:cubicBezTo>
                  <a:pt x="14914" y="2099"/>
                  <a:pt x="14961" y="2084"/>
                  <a:pt x="15009" y="2084"/>
                </a:cubicBezTo>
                <a:cubicBezTo>
                  <a:pt x="15016" y="2081"/>
                  <a:pt x="15021" y="2079"/>
                  <a:pt x="15026" y="2079"/>
                </a:cubicBezTo>
                <a:close/>
                <a:moveTo>
                  <a:pt x="20542" y="1908"/>
                </a:moveTo>
                <a:cubicBezTo>
                  <a:pt x="20701" y="2004"/>
                  <a:pt x="20701" y="2099"/>
                  <a:pt x="20542" y="2195"/>
                </a:cubicBezTo>
                <a:cubicBezTo>
                  <a:pt x="20383" y="2099"/>
                  <a:pt x="20383" y="2004"/>
                  <a:pt x="20542" y="1908"/>
                </a:cubicBezTo>
                <a:close/>
                <a:moveTo>
                  <a:pt x="45425" y="2195"/>
                </a:moveTo>
                <a:cubicBezTo>
                  <a:pt x="45457" y="2226"/>
                  <a:pt x="45488" y="2258"/>
                  <a:pt x="45505" y="2290"/>
                </a:cubicBezTo>
                <a:cubicBezTo>
                  <a:pt x="45473" y="2306"/>
                  <a:pt x="45457" y="2322"/>
                  <a:pt x="45425" y="2338"/>
                </a:cubicBezTo>
                <a:cubicBezTo>
                  <a:pt x="45409" y="2306"/>
                  <a:pt x="45378" y="2275"/>
                  <a:pt x="45361" y="2243"/>
                </a:cubicBezTo>
                <a:cubicBezTo>
                  <a:pt x="45361" y="2226"/>
                  <a:pt x="45409" y="2211"/>
                  <a:pt x="45425" y="2195"/>
                </a:cubicBezTo>
                <a:close/>
                <a:moveTo>
                  <a:pt x="68765" y="2195"/>
                </a:moveTo>
                <a:cubicBezTo>
                  <a:pt x="68797" y="2226"/>
                  <a:pt x="68829" y="2258"/>
                  <a:pt x="68846" y="2290"/>
                </a:cubicBezTo>
                <a:cubicBezTo>
                  <a:pt x="68814" y="2306"/>
                  <a:pt x="68797" y="2322"/>
                  <a:pt x="68765" y="2338"/>
                </a:cubicBezTo>
                <a:cubicBezTo>
                  <a:pt x="68750" y="2306"/>
                  <a:pt x="68718" y="2275"/>
                  <a:pt x="68702" y="2243"/>
                </a:cubicBezTo>
                <a:cubicBezTo>
                  <a:pt x="68702" y="2226"/>
                  <a:pt x="68750" y="2211"/>
                  <a:pt x="68765" y="2195"/>
                </a:cubicBezTo>
                <a:close/>
                <a:moveTo>
                  <a:pt x="36209" y="2330"/>
                </a:moveTo>
                <a:cubicBezTo>
                  <a:pt x="36283" y="2330"/>
                  <a:pt x="36354" y="2354"/>
                  <a:pt x="36426" y="2402"/>
                </a:cubicBezTo>
                <a:cubicBezTo>
                  <a:pt x="36354" y="2457"/>
                  <a:pt x="36283" y="2485"/>
                  <a:pt x="36209" y="2485"/>
                </a:cubicBezTo>
                <a:cubicBezTo>
                  <a:pt x="36136" y="2485"/>
                  <a:pt x="36060" y="2457"/>
                  <a:pt x="35980" y="2402"/>
                </a:cubicBezTo>
                <a:cubicBezTo>
                  <a:pt x="36060" y="2354"/>
                  <a:pt x="36136" y="2330"/>
                  <a:pt x="36209" y="2330"/>
                </a:cubicBezTo>
                <a:close/>
                <a:moveTo>
                  <a:pt x="14134" y="2370"/>
                </a:moveTo>
                <a:cubicBezTo>
                  <a:pt x="14166" y="2385"/>
                  <a:pt x="14230" y="2434"/>
                  <a:pt x="14278" y="2465"/>
                </a:cubicBezTo>
                <a:cubicBezTo>
                  <a:pt x="14507" y="2444"/>
                  <a:pt x="14636" y="2432"/>
                  <a:pt x="14714" y="2432"/>
                </a:cubicBezTo>
                <a:cubicBezTo>
                  <a:pt x="14814" y="2432"/>
                  <a:pt x="14830" y="2452"/>
                  <a:pt x="14866" y="2497"/>
                </a:cubicBezTo>
                <a:cubicBezTo>
                  <a:pt x="14834" y="2624"/>
                  <a:pt x="14643" y="2672"/>
                  <a:pt x="14532" y="2767"/>
                </a:cubicBezTo>
                <a:lnTo>
                  <a:pt x="13657" y="2767"/>
                </a:lnTo>
                <a:cubicBezTo>
                  <a:pt x="13625" y="2767"/>
                  <a:pt x="13594" y="2735"/>
                  <a:pt x="13610" y="2735"/>
                </a:cubicBezTo>
                <a:cubicBezTo>
                  <a:pt x="13784" y="2624"/>
                  <a:pt x="13960" y="2497"/>
                  <a:pt x="14134" y="2370"/>
                </a:cubicBezTo>
                <a:close/>
                <a:moveTo>
                  <a:pt x="15473" y="1897"/>
                </a:moveTo>
                <a:cubicBezTo>
                  <a:pt x="15543" y="1897"/>
                  <a:pt x="15644" y="1936"/>
                  <a:pt x="15820" y="2020"/>
                </a:cubicBezTo>
                <a:cubicBezTo>
                  <a:pt x="15891" y="2047"/>
                  <a:pt x="15969" y="2054"/>
                  <a:pt x="16050" y="2054"/>
                </a:cubicBezTo>
                <a:cubicBezTo>
                  <a:pt x="16131" y="2054"/>
                  <a:pt x="16214" y="2047"/>
                  <a:pt x="16297" y="2047"/>
                </a:cubicBezTo>
                <a:cubicBezTo>
                  <a:pt x="16428" y="2047"/>
                  <a:pt x="16560" y="2064"/>
                  <a:pt x="16678" y="2147"/>
                </a:cubicBezTo>
                <a:cubicBezTo>
                  <a:pt x="16456" y="2226"/>
                  <a:pt x="16265" y="2306"/>
                  <a:pt x="16010" y="2417"/>
                </a:cubicBezTo>
                <a:cubicBezTo>
                  <a:pt x="15995" y="2497"/>
                  <a:pt x="15947" y="2640"/>
                  <a:pt x="15915" y="2783"/>
                </a:cubicBezTo>
                <a:cubicBezTo>
                  <a:pt x="15597" y="2624"/>
                  <a:pt x="15851" y="2402"/>
                  <a:pt x="15709" y="2243"/>
                </a:cubicBezTo>
                <a:cubicBezTo>
                  <a:pt x="15597" y="2163"/>
                  <a:pt x="15470" y="2084"/>
                  <a:pt x="15327" y="1988"/>
                </a:cubicBezTo>
                <a:cubicBezTo>
                  <a:pt x="15372" y="1928"/>
                  <a:pt x="15410" y="1897"/>
                  <a:pt x="15473" y="1897"/>
                </a:cubicBezTo>
                <a:close/>
                <a:moveTo>
                  <a:pt x="10827" y="2911"/>
                </a:moveTo>
                <a:cubicBezTo>
                  <a:pt x="10844" y="3006"/>
                  <a:pt x="10859" y="3085"/>
                  <a:pt x="10859" y="3180"/>
                </a:cubicBezTo>
                <a:cubicBezTo>
                  <a:pt x="10685" y="3197"/>
                  <a:pt x="10557" y="3197"/>
                  <a:pt x="10414" y="3212"/>
                </a:cubicBezTo>
                <a:cubicBezTo>
                  <a:pt x="10398" y="3244"/>
                  <a:pt x="10335" y="3292"/>
                  <a:pt x="10286" y="3324"/>
                </a:cubicBezTo>
                <a:cubicBezTo>
                  <a:pt x="10144" y="3212"/>
                  <a:pt x="10303" y="3212"/>
                  <a:pt x="10477" y="3180"/>
                </a:cubicBezTo>
                <a:cubicBezTo>
                  <a:pt x="10462" y="3053"/>
                  <a:pt x="10604" y="2990"/>
                  <a:pt x="10827" y="2911"/>
                </a:cubicBezTo>
                <a:close/>
                <a:moveTo>
                  <a:pt x="16408" y="3038"/>
                </a:moveTo>
                <a:lnTo>
                  <a:pt x="16408" y="3308"/>
                </a:lnTo>
                <a:cubicBezTo>
                  <a:pt x="16297" y="3324"/>
                  <a:pt x="16186" y="3339"/>
                  <a:pt x="16042" y="3356"/>
                </a:cubicBezTo>
                <a:cubicBezTo>
                  <a:pt x="16010" y="3276"/>
                  <a:pt x="15995" y="3197"/>
                  <a:pt x="15963" y="3085"/>
                </a:cubicBezTo>
                <a:cubicBezTo>
                  <a:pt x="16106" y="3070"/>
                  <a:pt x="16201" y="3053"/>
                  <a:pt x="16408" y="3038"/>
                </a:cubicBezTo>
                <a:close/>
                <a:moveTo>
                  <a:pt x="7456" y="3657"/>
                </a:moveTo>
                <a:cubicBezTo>
                  <a:pt x="7473" y="3657"/>
                  <a:pt x="7505" y="3689"/>
                  <a:pt x="7536" y="3706"/>
                </a:cubicBezTo>
                <a:cubicBezTo>
                  <a:pt x="7488" y="3721"/>
                  <a:pt x="7441" y="3737"/>
                  <a:pt x="7377" y="3753"/>
                </a:cubicBezTo>
                <a:cubicBezTo>
                  <a:pt x="7361" y="3753"/>
                  <a:pt x="7329" y="3721"/>
                  <a:pt x="7314" y="3706"/>
                </a:cubicBezTo>
                <a:cubicBezTo>
                  <a:pt x="7361" y="3689"/>
                  <a:pt x="7409" y="3657"/>
                  <a:pt x="7456" y="3657"/>
                </a:cubicBezTo>
                <a:close/>
                <a:moveTo>
                  <a:pt x="11193" y="3197"/>
                </a:moveTo>
                <a:cubicBezTo>
                  <a:pt x="11399" y="3324"/>
                  <a:pt x="11240" y="3451"/>
                  <a:pt x="11304" y="3515"/>
                </a:cubicBezTo>
                <a:cubicBezTo>
                  <a:pt x="11177" y="3674"/>
                  <a:pt x="11081" y="3785"/>
                  <a:pt x="10971" y="3928"/>
                </a:cubicBezTo>
                <a:lnTo>
                  <a:pt x="10494" y="3547"/>
                </a:lnTo>
                <a:cubicBezTo>
                  <a:pt x="10573" y="3515"/>
                  <a:pt x="10716" y="3483"/>
                  <a:pt x="10844" y="3419"/>
                </a:cubicBezTo>
                <a:cubicBezTo>
                  <a:pt x="10971" y="3356"/>
                  <a:pt x="11081" y="3276"/>
                  <a:pt x="11193" y="3197"/>
                </a:cubicBezTo>
                <a:close/>
                <a:moveTo>
                  <a:pt x="28126" y="3801"/>
                </a:moveTo>
                <a:cubicBezTo>
                  <a:pt x="28142" y="3801"/>
                  <a:pt x="28206" y="3833"/>
                  <a:pt x="28206" y="3848"/>
                </a:cubicBezTo>
                <a:lnTo>
                  <a:pt x="28158" y="4039"/>
                </a:lnTo>
                <a:lnTo>
                  <a:pt x="28031" y="4039"/>
                </a:lnTo>
                <a:cubicBezTo>
                  <a:pt x="28015" y="3975"/>
                  <a:pt x="27983" y="3912"/>
                  <a:pt x="27983" y="3848"/>
                </a:cubicBezTo>
                <a:cubicBezTo>
                  <a:pt x="27983" y="3833"/>
                  <a:pt x="28079" y="3816"/>
                  <a:pt x="28126" y="3801"/>
                </a:cubicBezTo>
                <a:close/>
                <a:moveTo>
                  <a:pt x="24873" y="3908"/>
                </a:moveTo>
                <a:cubicBezTo>
                  <a:pt x="24946" y="3908"/>
                  <a:pt x="25018" y="3936"/>
                  <a:pt x="25090" y="3992"/>
                </a:cubicBezTo>
                <a:cubicBezTo>
                  <a:pt x="25018" y="4040"/>
                  <a:pt x="24946" y="4063"/>
                  <a:pt x="24873" y="4063"/>
                </a:cubicBezTo>
                <a:cubicBezTo>
                  <a:pt x="24799" y="4063"/>
                  <a:pt x="24724" y="4040"/>
                  <a:pt x="24645" y="3992"/>
                </a:cubicBezTo>
                <a:cubicBezTo>
                  <a:pt x="24724" y="3936"/>
                  <a:pt x="24799" y="3908"/>
                  <a:pt x="24873" y="3908"/>
                </a:cubicBezTo>
                <a:close/>
                <a:moveTo>
                  <a:pt x="24787" y="4230"/>
                </a:moveTo>
                <a:cubicBezTo>
                  <a:pt x="24819" y="4246"/>
                  <a:pt x="24851" y="4261"/>
                  <a:pt x="24867" y="4278"/>
                </a:cubicBezTo>
                <a:lnTo>
                  <a:pt x="24723" y="4325"/>
                </a:lnTo>
                <a:cubicBezTo>
                  <a:pt x="24708" y="4325"/>
                  <a:pt x="24676" y="4293"/>
                  <a:pt x="24645" y="4278"/>
                </a:cubicBezTo>
                <a:lnTo>
                  <a:pt x="24787" y="4230"/>
                </a:lnTo>
                <a:close/>
                <a:moveTo>
                  <a:pt x="20526" y="4357"/>
                </a:moveTo>
                <a:cubicBezTo>
                  <a:pt x="20558" y="4357"/>
                  <a:pt x="20589" y="4405"/>
                  <a:pt x="20606" y="4437"/>
                </a:cubicBezTo>
                <a:cubicBezTo>
                  <a:pt x="20606" y="4452"/>
                  <a:pt x="20558" y="4484"/>
                  <a:pt x="20542" y="4484"/>
                </a:cubicBezTo>
                <a:cubicBezTo>
                  <a:pt x="20430" y="4484"/>
                  <a:pt x="20335" y="4469"/>
                  <a:pt x="20240" y="4469"/>
                </a:cubicBezTo>
                <a:lnTo>
                  <a:pt x="20240" y="4373"/>
                </a:lnTo>
                <a:cubicBezTo>
                  <a:pt x="20335" y="4373"/>
                  <a:pt x="20430" y="4357"/>
                  <a:pt x="20526" y="4357"/>
                </a:cubicBezTo>
                <a:close/>
                <a:moveTo>
                  <a:pt x="9858" y="4055"/>
                </a:moveTo>
                <a:lnTo>
                  <a:pt x="9858" y="4055"/>
                </a:lnTo>
                <a:cubicBezTo>
                  <a:pt x="10208" y="4293"/>
                  <a:pt x="9731" y="4357"/>
                  <a:pt x="9682" y="4501"/>
                </a:cubicBezTo>
                <a:cubicBezTo>
                  <a:pt x="9476" y="4484"/>
                  <a:pt x="9285" y="4516"/>
                  <a:pt x="9110" y="4452"/>
                </a:cubicBezTo>
                <a:cubicBezTo>
                  <a:pt x="9126" y="4452"/>
                  <a:pt x="9491" y="4310"/>
                  <a:pt x="9491" y="4293"/>
                </a:cubicBezTo>
                <a:lnTo>
                  <a:pt x="9349" y="4102"/>
                </a:lnTo>
                <a:cubicBezTo>
                  <a:pt x="9418" y="4068"/>
                  <a:pt x="9493" y="4061"/>
                  <a:pt x="9569" y="4061"/>
                </a:cubicBezTo>
                <a:cubicBezTo>
                  <a:pt x="9626" y="4061"/>
                  <a:pt x="9684" y="4065"/>
                  <a:pt x="9741" y="4065"/>
                </a:cubicBezTo>
                <a:cubicBezTo>
                  <a:pt x="9781" y="4065"/>
                  <a:pt x="9820" y="4063"/>
                  <a:pt x="9858" y="4055"/>
                </a:cubicBezTo>
                <a:close/>
                <a:moveTo>
                  <a:pt x="6535" y="4250"/>
                </a:moveTo>
                <a:cubicBezTo>
                  <a:pt x="6581" y="4250"/>
                  <a:pt x="6605" y="4256"/>
                  <a:pt x="6630" y="4261"/>
                </a:cubicBezTo>
                <a:cubicBezTo>
                  <a:pt x="6471" y="4357"/>
                  <a:pt x="6423" y="4484"/>
                  <a:pt x="6343" y="4611"/>
                </a:cubicBezTo>
                <a:cubicBezTo>
                  <a:pt x="6235" y="4620"/>
                  <a:pt x="6126" y="4642"/>
                  <a:pt x="6019" y="4642"/>
                </a:cubicBezTo>
                <a:cubicBezTo>
                  <a:pt x="5923" y="4642"/>
                  <a:pt x="5829" y="4624"/>
                  <a:pt x="5739" y="4564"/>
                </a:cubicBezTo>
                <a:cubicBezTo>
                  <a:pt x="5756" y="4452"/>
                  <a:pt x="5962" y="4484"/>
                  <a:pt x="6025" y="4389"/>
                </a:cubicBezTo>
                <a:cubicBezTo>
                  <a:pt x="6051" y="4357"/>
                  <a:pt x="6084" y="4328"/>
                  <a:pt x="6103" y="4310"/>
                </a:cubicBezTo>
                <a:lnTo>
                  <a:pt x="6103" y="4310"/>
                </a:lnTo>
                <a:cubicBezTo>
                  <a:pt x="6346" y="4263"/>
                  <a:pt x="6466" y="4250"/>
                  <a:pt x="6535" y="4250"/>
                </a:cubicBezTo>
                <a:close/>
                <a:moveTo>
                  <a:pt x="5421" y="5056"/>
                </a:moveTo>
                <a:lnTo>
                  <a:pt x="5421" y="5056"/>
                </a:lnTo>
                <a:cubicBezTo>
                  <a:pt x="5580" y="5168"/>
                  <a:pt x="5533" y="5247"/>
                  <a:pt x="5470" y="5343"/>
                </a:cubicBezTo>
                <a:cubicBezTo>
                  <a:pt x="5215" y="5279"/>
                  <a:pt x="5279" y="5184"/>
                  <a:pt x="5421" y="5056"/>
                </a:cubicBezTo>
                <a:close/>
                <a:moveTo>
                  <a:pt x="4086" y="5932"/>
                </a:moveTo>
                <a:cubicBezTo>
                  <a:pt x="4117" y="5963"/>
                  <a:pt x="4134" y="5995"/>
                  <a:pt x="4166" y="6027"/>
                </a:cubicBezTo>
                <a:cubicBezTo>
                  <a:pt x="4134" y="6042"/>
                  <a:pt x="4117" y="6059"/>
                  <a:pt x="4086" y="6074"/>
                </a:cubicBezTo>
                <a:cubicBezTo>
                  <a:pt x="4054" y="6042"/>
                  <a:pt x="4022" y="6010"/>
                  <a:pt x="4022" y="5979"/>
                </a:cubicBezTo>
                <a:cubicBezTo>
                  <a:pt x="4007" y="5963"/>
                  <a:pt x="4054" y="5947"/>
                  <a:pt x="4086" y="5932"/>
                </a:cubicBezTo>
                <a:close/>
                <a:moveTo>
                  <a:pt x="4531" y="7363"/>
                </a:moveTo>
                <a:cubicBezTo>
                  <a:pt x="4547" y="7394"/>
                  <a:pt x="4594" y="7426"/>
                  <a:pt x="4594" y="7458"/>
                </a:cubicBezTo>
                <a:cubicBezTo>
                  <a:pt x="4611" y="7473"/>
                  <a:pt x="4547" y="7490"/>
                  <a:pt x="4531" y="7505"/>
                </a:cubicBezTo>
                <a:cubicBezTo>
                  <a:pt x="4499" y="7473"/>
                  <a:pt x="4484" y="7441"/>
                  <a:pt x="4452" y="7410"/>
                </a:cubicBezTo>
                <a:cubicBezTo>
                  <a:pt x="4484" y="7394"/>
                  <a:pt x="4499" y="7378"/>
                  <a:pt x="4531" y="7363"/>
                </a:cubicBezTo>
                <a:close/>
                <a:moveTo>
                  <a:pt x="4340" y="7681"/>
                </a:moveTo>
                <a:cubicBezTo>
                  <a:pt x="4372" y="7696"/>
                  <a:pt x="4388" y="7712"/>
                  <a:pt x="4420" y="7728"/>
                </a:cubicBezTo>
                <a:lnTo>
                  <a:pt x="4276" y="7776"/>
                </a:lnTo>
                <a:cubicBezTo>
                  <a:pt x="4245" y="7776"/>
                  <a:pt x="4229" y="7744"/>
                  <a:pt x="4198" y="7728"/>
                </a:cubicBezTo>
                <a:lnTo>
                  <a:pt x="4340" y="7681"/>
                </a:lnTo>
                <a:close/>
                <a:moveTo>
                  <a:pt x="77020" y="8391"/>
                </a:moveTo>
                <a:cubicBezTo>
                  <a:pt x="77092" y="8391"/>
                  <a:pt x="77090" y="8469"/>
                  <a:pt x="77113" y="8539"/>
                </a:cubicBezTo>
                <a:cubicBezTo>
                  <a:pt x="77033" y="8491"/>
                  <a:pt x="76970" y="8459"/>
                  <a:pt x="76906" y="8427"/>
                </a:cubicBezTo>
                <a:cubicBezTo>
                  <a:pt x="76957" y="8402"/>
                  <a:pt x="76994" y="8391"/>
                  <a:pt x="77020" y="8391"/>
                </a:cubicBezTo>
                <a:close/>
                <a:moveTo>
                  <a:pt x="4467" y="8953"/>
                </a:moveTo>
                <a:lnTo>
                  <a:pt x="4467" y="8953"/>
                </a:lnTo>
                <a:cubicBezTo>
                  <a:pt x="4738" y="9016"/>
                  <a:pt x="4675" y="9112"/>
                  <a:pt x="4531" y="9239"/>
                </a:cubicBezTo>
                <a:cubicBezTo>
                  <a:pt x="4372" y="9127"/>
                  <a:pt x="4404" y="9048"/>
                  <a:pt x="4467" y="8953"/>
                </a:cubicBezTo>
                <a:close/>
                <a:moveTo>
                  <a:pt x="79657" y="9811"/>
                </a:moveTo>
                <a:cubicBezTo>
                  <a:pt x="79689" y="9843"/>
                  <a:pt x="79721" y="9875"/>
                  <a:pt x="79736" y="9906"/>
                </a:cubicBezTo>
                <a:cubicBezTo>
                  <a:pt x="79721" y="9922"/>
                  <a:pt x="79689" y="9938"/>
                  <a:pt x="79657" y="9954"/>
                </a:cubicBezTo>
                <a:cubicBezTo>
                  <a:pt x="79641" y="9922"/>
                  <a:pt x="79609" y="9890"/>
                  <a:pt x="79594" y="9858"/>
                </a:cubicBezTo>
                <a:cubicBezTo>
                  <a:pt x="79594" y="9843"/>
                  <a:pt x="79641" y="9826"/>
                  <a:pt x="79657" y="9811"/>
                </a:cubicBezTo>
                <a:close/>
                <a:moveTo>
                  <a:pt x="2973" y="11385"/>
                </a:moveTo>
                <a:cubicBezTo>
                  <a:pt x="3132" y="11480"/>
                  <a:pt x="3132" y="11575"/>
                  <a:pt x="2973" y="11671"/>
                </a:cubicBezTo>
                <a:cubicBezTo>
                  <a:pt x="2814" y="11575"/>
                  <a:pt x="2814" y="11480"/>
                  <a:pt x="2973" y="11385"/>
                </a:cubicBezTo>
                <a:close/>
                <a:moveTo>
                  <a:pt x="2321" y="11671"/>
                </a:moveTo>
                <a:cubicBezTo>
                  <a:pt x="2417" y="11798"/>
                  <a:pt x="2655" y="11814"/>
                  <a:pt x="2639" y="11957"/>
                </a:cubicBezTo>
                <a:cubicBezTo>
                  <a:pt x="2750" y="11957"/>
                  <a:pt x="2845" y="11973"/>
                  <a:pt x="2814" y="12052"/>
                </a:cubicBezTo>
                <a:cubicBezTo>
                  <a:pt x="2814" y="12084"/>
                  <a:pt x="2703" y="12084"/>
                  <a:pt x="2639" y="12101"/>
                </a:cubicBezTo>
                <a:cubicBezTo>
                  <a:pt x="2653" y="12172"/>
                  <a:pt x="2629" y="12230"/>
                  <a:pt x="2531" y="12230"/>
                </a:cubicBezTo>
                <a:cubicBezTo>
                  <a:pt x="2520" y="12230"/>
                  <a:pt x="2508" y="12229"/>
                  <a:pt x="2496" y="12228"/>
                </a:cubicBezTo>
                <a:cubicBezTo>
                  <a:pt x="2464" y="12211"/>
                  <a:pt x="2449" y="12148"/>
                  <a:pt x="2417" y="12101"/>
                </a:cubicBezTo>
                <a:cubicBezTo>
                  <a:pt x="2305" y="12148"/>
                  <a:pt x="2194" y="12196"/>
                  <a:pt x="2050" y="12243"/>
                </a:cubicBezTo>
                <a:cubicBezTo>
                  <a:pt x="2019" y="12179"/>
                  <a:pt x="1955" y="12116"/>
                  <a:pt x="1987" y="12069"/>
                </a:cubicBezTo>
                <a:cubicBezTo>
                  <a:pt x="2067" y="11925"/>
                  <a:pt x="2194" y="11814"/>
                  <a:pt x="2321" y="11671"/>
                </a:cubicBezTo>
                <a:close/>
                <a:moveTo>
                  <a:pt x="3195" y="12101"/>
                </a:moveTo>
                <a:cubicBezTo>
                  <a:pt x="3354" y="12211"/>
                  <a:pt x="3354" y="12307"/>
                  <a:pt x="3195" y="12402"/>
                </a:cubicBezTo>
                <a:cubicBezTo>
                  <a:pt x="3036" y="12307"/>
                  <a:pt x="3036" y="12211"/>
                  <a:pt x="3195" y="12101"/>
                </a:cubicBezTo>
                <a:close/>
                <a:moveTo>
                  <a:pt x="2527" y="12529"/>
                </a:moveTo>
                <a:cubicBezTo>
                  <a:pt x="2718" y="12688"/>
                  <a:pt x="2718" y="12832"/>
                  <a:pt x="2527" y="12974"/>
                </a:cubicBezTo>
                <a:cubicBezTo>
                  <a:pt x="2337" y="12832"/>
                  <a:pt x="2337" y="12688"/>
                  <a:pt x="2527" y="12529"/>
                </a:cubicBezTo>
                <a:close/>
                <a:moveTo>
                  <a:pt x="3354" y="12705"/>
                </a:moveTo>
                <a:cubicBezTo>
                  <a:pt x="3577" y="12720"/>
                  <a:pt x="3609" y="12847"/>
                  <a:pt x="3768" y="12896"/>
                </a:cubicBezTo>
                <a:cubicBezTo>
                  <a:pt x="3752" y="12959"/>
                  <a:pt x="3736" y="13023"/>
                  <a:pt x="3704" y="13102"/>
                </a:cubicBezTo>
                <a:cubicBezTo>
                  <a:pt x="3481" y="13086"/>
                  <a:pt x="3450" y="12943"/>
                  <a:pt x="3291" y="12911"/>
                </a:cubicBezTo>
                <a:cubicBezTo>
                  <a:pt x="3307" y="12832"/>
                  <a:pt x="3339" y="12768"/>
                  <a:pt x="3354" y="12705"/>
                </a:cubicBezTo>
                <a:close/>
                <a:moveTo>
                  <a:pt x="1192" y="12959"/>
                </a:moveTo>
                <a:lnTo>
                  <a:pt x="1192" y="12959"/>
                </a:lnTo>
                <a:cubicBezTo>
                  <a:pt x="1367" y="13070"/>
                  <a:pt x="1319" y="13150"/>
                  <a:pt x="1255" y="13245"/>
                </a:cubicBezTo>
                <a:cubicBezTo>
                  <a:pt x="986" y="13182"/>
                  <a:pt x="1049" y="13086"/>
                  <a:pt x="1192" y="12959"/>
                </a:cubicBezTo>
                <a:close/>
                <a:moveTo>
                  <a:pt x="78252" y="14831"/>
                </a:moveTo>
                <a:cubicBezTo>
                  <a:pt x="78361" y="14831"/>
                  <a:pt x="78479" y="14858"/>
                  <a:pt x="78591" y="14867"/>
                </a:cubicBezTo>
                <a:cubicBezTo>
                  <a:pt x="78623" y="14899"/>
                  <a:pt x="78799" y="14963"/>
                  <a:pt x="78560" y="14994"/>
                </a:cubicBezTo>
                <a:cubicBezTo>
                  <a:pt x="78483" y="14994"/>
                  <a:pt x="78427" y="15046"/>
                  <a:pt x="78457" y="15057"/>
                </a:cubicBezTo>
                <a:lnTo>
                  <a:pt x="78457" y="15057"/>
                </a:lnTo>
                <a:cubicBezTo>
                  <a:pt x="78201" y="15051"/>
                  <a:pt x="78109" y="14975"/>
                  <a:pt x="78004" y="14914"/>
                </a:cubicBezTo>
                <a:cubicBezTo>
                  <a:pt x="78076" y="14850"/>
                  <a:pt x="78161" y="14831"/>
                  <a:pt x="78252" y="14831"/>
                </a:cubicBezTo>
                <a:close/>
                <a:moveTo>
                  <a:pt x="2623" y="16107"/>
                </a:moveTo>
                <a:lnTo>
                  <a:pt x="2845" y="16218"/>
                </a:lnTo>
                <a:cubicBezTo>
                  <a:pt x="2794" y="16244"/>
                  <a:pt x="2757" y="16255"/>
                  <a:pt x="2731" y="16255"/>
                </a:cubicBezTo>
                <a:cubicBezTo>
                  <a:pt x="2659" y="16255"/>
                  <a:pt x="2658" y="16177"/>
                  <a:pt x="2623" y="16107"/>
                </a:cubicBezTo>
                <a:close/>
                <a:moveTo>
                  <a:pt x="75174" y="16871"/>
                </a:moveTo>
                <a:cubicBezTo>
                  <a:pt x="75237" y="16886"/>
                  <a:pt x="75284" y="16902"/>
                  <a:pt x="75333" y="16918"/>
                </a:cubicBezTo>
                <a:cubicBezTo>
                  <a:pt x="75301" y="16934"/>
                  <a:pt x="75284" y="16949"/>
                  <a:pt x="75253" y="16966"/>
                </a:cubicBezTo>
                <a:lnTo>
                  <a:pt x="75110" y="16918"/>
                </a:lnTo>
                <a:cubicBezTo>
                  <a:pt x="75125" y="16902"/>
                  <a:pt x="75157" y="16871"/>
                  <a:pt x="75174" y="16871"/>
                </a:cubicBezTo>
                <a:close/>
                <a:moveTo>
                  <a:pt x="46650" y="0"/>
                </a:moveTo>
                <a:cubicBezTo>
                  <a:pt x="46522" y="64"/>
                  <a:pt x="46411" y="128"/>
                  <a:pt x="46300" y="191"/>
                </a:cubicBezTo>
                <a:lnTo>
                  <a:pt x="45886" y="191"/>
                </a:lnTo>
                <a:cubicBezTo>
                  <a:pt x="45791" y="240"/>
                  <a:pt x="45711" y="271"/>
                  <a:pt x="45647" y="318"/>
                </a:cubicBezTo>
                <a:cubicBezTo>
                  <a:pt x="45552" y="271"/>
                  <a:pt x="45473" y="223"/>
                  <a:pt x="45425" y="191"/>
                </a:cubicBezTo>
                <a:lnTo>
                  <a:pt x="44773" y="191"/>
                </a:lnTo>
                <a:cubicBezTo>
                  <a:pt x="44662" y="255"/>
                  <a:pt x="44566" y="287"/>
                  <a:pt x="44487" y="335"/>
                </a:cubicBezTo>
                <a:lnTo>
                  <a:pt x="43294" y="335"/>
                </a:lnTo>
                <a:cubicBezTo>
                  <a:pt x="43438" y="558"/>
                  <a:pt x="43152" y="621"/>
                  <a:pt x="42944" y="780"/>
                </a:cubicBezTo>
                <a:cubicBezTo>
                  <a:pt x="42913" y="636"/>
                  <a:pt x="42866" y="494"/>
                  <a:pt x="42834" y="367"/>
                </a:cubicBezTo>
                <a:cubicBezTo>
                  <a:pt x="42738" y="303"/>
                  <a:pt x="42626" y="240"/>
                  <a:pt x="42548" y="191"/>
                </a:cubicBezTo>
                <a:lnTo>
                  <a:pt x="41880" y="191"/>
                </a:lnTo>
                <a:cubicBezTo>
                  <a:pt x="41784" y="240"/>
                  <a:pt x="41704" y="271"/>
                  <a:pt x="41641" y="318"/>
                </a:cubicBezTo>
                <a:cubicBezTo>
                  <a:pt x="41562" y="271"/>
                  <a:pt x="41513" y="240"/>
                  <a:pt x="41450" y="191"/>
                </a:cubicBezTo>
                <a:lnTo>
                  <a:pt x="40958" y="191"/>
                </a:lnTo>
                <a:cubicBezTo>
                  <a:pt x="40894" y="287"/>
                  <a:pt x="40830" y="367"/>
                  <a:pt x="40782" y="462"/>
                </a:cubicBezTo>
                <a:cubicBezTo>
                  <a:pt x="40750" y="446"/>
                  <a:pt x="40735" y="446"/>
                  <a:pt x="40703" y="430"/>
                </a:cubicBezTo>
                <a:cubicBezTo>
                  <a:pt x="40655" y="350"/>
                  <a:pt x="40623" y="271"/>
                  <a:pt x="40576" y="191"/>
                </a:cubicBezTo>
                <a:lnTo>
                  <a:pt x="40322" y="191"/>
                </a:lnTo>
                <a:cubicBezTo>
                  <a:pt x="40258" y="223"/>
                  <a:pt x="40163" y="271"/>
                  <a:pt x="40082" y="318"/>
                </a:cubicBezTo>
                <a:cubicBezTo>
                  <a:pt x="40051" y="325"/>
                  <a:pt x="40018" y="327"/>
                  <a:pt x="39985" y="327"/>
                </a:cubicBezTo>
                <a:cubicBezTo>
                  <a:pt x="39925" y="327"/>
                  <a:pt x="39862" y="320"/>
                  <a:pt x="39800" y="320"/>
                </a:cubicBezTo>
                <a:cubicBezTo>
                  <a:pt x="39718" y="320"/>
                  <a:pt x="39640" y="331"/>
                  <a:pt x="39574" y="382"/>
                </a:cubicBezTo>
                <a:cubicBezTo>
                  <a:pt x="39510" y="446"/>
                  <a:pt x="39590" y="573"/>
                  <a:pt x="39415" y="605"/>
                </a:cubicBezTo>
                <a:cubicBezTo>
                  <a:pt x="39240" y="367"/>
                  <a:pt x="38763" y="573"/>
                  <a:pt x="38573" y="350"/>
                </a:cubicBezTo>
                <a:cubicBezTo>
                  <a:pt x="38557" y="335"/>
                  <a:pt x="38507" y="331"/>
                  <a:pt x="38447" y="331"/>
                </a:cubicBezTo>
                <a:cubicBezTo>
                  <a:pt x="38384" y="331"/>
                  <a:pt x="38311" y="335"/>
                  <a:pt x="38255" y="335"/>
                </a:cubicBezTo>
                <a:cubicBezTo>
                  <a:pt x="38199" y="327"/>
                  <a:pt x="38143" y="323"/>
                  <a:pt x="38087" y="323"/>
                </a:cubicBezTo>
                <a:cubicBezTo>
                  <a:pt x="38032" y="323"/>
                  <a:pt x="37976" y="327"/>
                  <a:pt x="37920" y="335"/>
                </a:cubicBezTo>
                <a:cubicBezTo>
                  <a:pt x="37888" y="335"/>
                  <a:pt x="37856" y="350"/>
                  <a:pt x="37825" y="350"/>
                </a:cubicBezTo>
                <a:lnTo>
                  <a:pt x="37841" y="367"/>
                </a:lnTo>
                <a:cubicBezTo>
                  <a:pt x="37729" y="414"/>
                  <a:pt x="37602" y="462"/>
                  <a:pt x="37491" y="494"/>
                </a:cubicBezTo>
                <a:cubicBezTo>
                  <a:pt x="37380" y="430"/>
                  <a:pt x="37301" y="382"/>
                  <a:pt x="37189" y="318"/>
                </a:cubicBezTo>
                <a:cubicBezTo>
                  <a:pt x="37138" y="329"/>
                  <a:pt x="37085" y="333"/>
                  <a:pt x="37031" y="333"/>
                </a:cubicBezTo>
                <a:cubicBezTo>
                  <a:pt x="36937" y="333"/>
                  <a:pt x="36840" y="322"/>
                  <a:pt x="36742" y="322"/>
                </a:cubicBezTo>
                <a:cubicBezTo>
                  <a:pt x="36652" y="322"/>
                  <a:pt x="36562" y="331"/>
                  <a:pt x="36474" y="367"/>
                </a:cubicBezTo>
                <a:cubicBezTo>
                  <a:pt x="36426" y="446"/>
                  <a:pt x="36378" y="541"/>
                  <a:pt x="36362" y="573"/>
                </a:cubicBezTo>
                <a:cubicBezTo>
                  <a:pt x="36291" y="601"/>
                  <a:pt x="36233" y="612"/>
                  <a:pt x="36183" y="612"/>
                </a:cubicBezTo>
                <a:cubicBezTo>
                  <a:pt x="36032" y="612"/>
                  <a:pt x="35957" y="510"/>
                  <a:pt x="35838" y="462"/>
                </a:cubicBezTo>
                <a:lnTo>
                  <a:pt x="35456" y="462"/>
                </a:lnTo>
                <a:cubicBezTo>
                  <a:pt x="35313" y="399"/>
                  <a:pt x="35202" y="350"/>
                  <a:pt x="35090" y="303"/>
                </a:cubicBezTo>
                <a:cubicBezTo>
                  <a:pt x="34931" y="367"/>
                  <a:pt x="34820" y="414"/>
                  <a:pt x="34740" y="462"/>
                </a:cubicBezTo>
                <a:lnTo>
                  <a:pt x="33850" y="462"/>
                </a:lnTo>
                <a:cubicBezTo>
                  <a:pt x="33771" y="414"/>
                  <a:pt x="33723" y="382"/>
                  <a:pt x="33659" y="335"/>
                </a:cubicBezTo>
                <a:cubicBezTo>
                  <a:pt x="33580" y="382"/>
                  <a:pt x="33517" y="414"/>
                  <a:pt x="33421" y="462"/>
                </a:cubicBezTo>
                <a:lnTo>
                  <a:pt x="33008" y="462"/>
                </a:lnTo>
                <a:cubicBezTo>
                  <a:pt x="32829" y="560"/>
                  <a:pt x="32742" y="607"/>
                  <a:pt x="32652" y="607"/>
                </a:cubicBezTo>
                <a:cubicBezTo>
                  <a:pt x="32567" y="607"/>
                  <a:pt x="32479" y="563"/>
                  <a:pt x="32308" y="477"/>
                </a:cubicBezTo>
                <a:cubicBezTo>
                  <a:pt x="32228" y="526"/>
                  <a:pt x="32149" y="558"/>
                  <a:pt x="32086" y="605"/>
                </a:cubicBezTo>
                <a:cubicBezTo>
                  <a:pt x="32005" y="558"/>
                  <a:pt x="31958" y="526"/>
                  <a:pt x="31895" y="477"/>
                </a:cubicBezTo>
                <a:lnTo>
                  <a:pt x="31418" y="477"/>
                </a:lnTo>
                <a:cubicBezTo>
                  <a:pt x="31322" y="541"/>
                  <a:pt x="31242" y="573"/>
                  <a:pt x="31179" y="605"/>
                </a:cubicBezTo>
                <a:cubicBezTo>
                  <a:pt x="31100" y="541"/>
                  <a:pt x="31051" y="509"/>
                  <a:pt x="30988" y="477"/>
                </a:cubicBezTo>
                <a:lnTo>
                  <a:pt x="29652" y="477"/>
                </a:lnTo>
                <a:cubicBezTo>
                  <a:pt x="29543" y="519"/>
                  <a:pt x="29457" y="631"/>
                  <a:pt x="29293" y="631"/>
                </a:cubicBezTo>
                <a:cubicBezTo>
                  <a:pt x="29266" y="631"/>
                  <a:pt x="29238" y="628"/>
                  <a:pt x="29207" y="621"/>
                </a:cubicBezTo>
                <a:cubicBezTo>
                  <a:pt x="29128" y="558"/>
                  <a:pt x="29048" y="509"/>
                  <a:pt x="28969" y="477"/>
                </a:cubicBezTo>
                <a:lnTo>
                  <a:pt x="27872" y="477"/>
                </a:lnTo>
                <a:cubicBezTo>
                  <a:pt x="27793" y="526"/>
                  <a:pt x="27713" y="558"/>
                  <a:pt x="27634" y="605"/>
                </a:cubicBezTo>
                <a:cubicBezTo>
                  <a:pt x="27570" y="558"/>
                  <a:pt x="27522" y="526"/>
                  <a:pt x="27458" y="494"/>
                </a:cubicBezTo>
                <a:cubicBezTo>
                  <a:pt x="27292" y="549"/>
                  <a:pt x="27134" y="620"/>
                  <a:pt x="26956" y="620"/>
                </a:cubicBezTo>
                <a:cubicBezTo>
                  <a:pt x="26879" y="620"/>
                  <a:pt x="26798" y="607"/>
                  <a:pt x="26711" y="573"/>
                </a:cubicBezTo>
                <a:cubicBezTo>
                  <a:pt x="26648" y="541"/>
                  <a:pt x="26600" y="509"/>
                  <a:pt x="26536" y="462"/>
                </a:cubicBezTo>
                <a:cubicBezTo>
                  <a:pt x="26463" y="462"/>
                  <a:pt x="26358" y="452"/>
                  <a:pt x="26270" y="452"/>
                </a:cubicBezTo>
                <a:cubicBezTo>
                  <a:pt x="26205" y="452"/>
                  <a:pt x="26150" y="457"/>
                  <a:pt x="26123" y="477"/>
                </a:cubicBezTo>
                <a:cubicBezTo>
                  <a:pt x="25916" y="621"/>
                  <a:pt x="25582" y="589"/>
                  <a:pt x="25408" y="748"/>
                </a:cubicBezTo>
                <a:cubicBezTo>
                  <a:pt x="25359" y="717"/>
                  <a:pt x="25312" y="685"/>
                  <a:pt x="25232" y="636"/>
                </a:cubicBezTo>
                <a:lnTo>
                  <a:pt x="24342" y="636"/>
                </a:lnTo>
                <a:cubicBezTo>
                  <a:pt x="24183" y="685"/>
                  <a:pt x="24072" y="732"/>
                  <a:pt x="23945" y="780"/>
                </a:cubicBezTo>
                <a:cubicBezTo>
                  <a:pt x="23833" y="717"/>
                  <a:pt x="23754" y="685"/>
                  <a:pt x="23610" y="605"/>
                </a:cubicBezTo>
                <a:lnTo>
                  <a:pt x="22720" y="605"/>
                </a:lnTo>
                <a:cubicBezTo>
                  <a:pt x="22656" y="494"/>
                  <a:pt x="22609" y="414"/>
                  <a:pt x="22546" y="287"/>
                </a:cubicBezTo>
                <a:cubicBezTo>
                  <a:pt x="22307" y="462"/>
                  <a:pt x="22084" y="636"/>
                  <a:pt x="21910" y="764"/>
                </a:cubicBezTo>
                <a:lnTo>
                  <a:pt x="20303" y="764"/>
                </a:lnTo>
                <a:cubicBezTo>
                  <a:pt x="20240" y="812"/>
                  <a:pt x="20176" y="844"/>
                  <a:pt x="20129" y="876"/>
                </a:cubicBezTo>
                <a:cubicBezTo>
                  <a:pt x="19958" y="830"/>
                  <a:pt x="19787" y="752"/>
                  <a:pt x="19599" y="752"/>
                </a:cubicBezTo>
                <a:cubicBezTo>
                  <a:pt x="19524" y="752"/>
                  <a:pt x="19447" y="764"/>
                  <a:pt x="19366" y="795"/>
                </a:cubicBezTo>
                <a:lnTo>
                  <a:pt x="19222" y="891"/>
                </a:lnTo>
                <a:cubicBezTo>
                  <a:pt x="19134" y="891"/>
                  <a:pt x="19042" y="903"/>
                  <a:pt x="18946" y="903"/>
                </a:cubicBezTo>
                <a:cubicBezTo>
                  <a:pt x="18852" y="903"/>
                  <a:pt x="18753" y="891"/>
                  <a:pt x="18650" y="844"/>
                </a:cubicBezTo>
                <a:cubicBezTo>
                  <a:pt x="18666" y="780"/>
                  <a:pt x="18681" y="685"/>
                  <a:pt x="18698" y="621"/>
                </a:cubicBezTo>
                <a:cubicBezTo>
                  <a:pt x="19016" y="621"/>
                  <a:pt x="19270" y="621"/>
                  <a:pt x="19525" y="605"/>
                </a:cubicBezTo>
                <a:cubicBezTo>
                  <a:pt x="19552" y="603"/>
                  <a:pt x="19579" y="603"/>
                  <a:pt x="19606" y="603"/>
                </a:cubicBezTo>
                <a:cubicBezTo>
                  <a:pt x="19754" y="603"/>
                  <a:pt x="19905" y="621"/>
                  <a:pt x="20053" y="621"/>
                </a:cubicBezTo>
                <a:cubicBezTo>
                  <a:pt x="20166" y="621"/>
                  <a:pt x="20277" y="610"/>
                  <a:pt x="20383" y="573"/>
                </a:cubicBezTo>
                <a:cubicBezTo>
                  <a:pt x="20447" y="462"/>
                  <a:pt x="20447" y="382"/>
                  <a:pt x="20303" y="335"/>
                </a:cubicBezTo>
                <a:cubicBezTo>
                  <a:pt x="20259" y="320"/>
                  <a:pt x="20221" y="314"/>
                  <a:pt x="20188" y="314"/>
                </a:cubicBezTo>
                <a:cubicBezTo>
                  <a:pt x="20040" y="314"/>
                  <a:pt x="19978" y="433"/>
                  <a:pt x="19875" y="446"/>
                </a:cubicBezTo>
                <a:cubicBezTo>
                  <a:pt x="19747" y="399"/>
                  <a:pt x="19620" y="350"/>
                  <a:pt x="19508" y="303"/>
                </a:cubicBezTo>
                <a:cubicBezTo>
                  <a:pt x="19398" y="367"/>
                  <a:pt x="19302" y="399"/>
                  <a:pt x="19222" y="446"/>
                </a:cubicBezTo>
                <a:cubicBezTo>
                  <a:pt x="18840" y="462"/>
                  <a:pt x="18444" y="477"/>
                  <a:pt x="18046" y="509"/>
                </a:cubicBezTo>
                <a:cubicBezTo>
                  <a:pt x="18030" y="509"/>
                  <a:pt x="18014" y="541"/>
                  <a:pt x="17998" y="558"/>
                </a:cubicBezTo>
                <a:cubicBezTo>
                  <a:pt x="18062" y="573"/>
                  <a:pt x="18109" y="589"/>
                  <a:pt x="18173" y="621"/>
                </a:cubicBezTo>
                <a:cubicBezTo>
                  <a:pt x="18253" y="636"/>
                  <a:pt x="18332" y="653"/>
                  <a:pt x="18444" y="685"/>
                </a:cubicBezTo>
                <a:cubicBezTo>
                  <a:pt x="18253" y="764"/>
                  <a:pt x="18189" y="907"/>
                  <a:pt x="17918" y="907"/>
                </a:cubicBezTo>
                <a:cubicBezTo>
                  <a:pt x="17839" y="859"/>
                  <a:pt x="17728" y="812"/>
                  <a:pt x="17632" y="780"/>
                </a:cubicBezTo>
                <a:cubicBezTo>
                  <a:pt x="17537" y="827"/>
                  <a:pt x="17458" y="859"/>
                  <a:pt x="17378" y="907"/>
                </a:cubicBezTo>
                <a:lnTo>
                  <a:pt x="16742" y="907"/>
                </a:lnTo>
                <a:cubicBezTo>
                  <a:pt x="16584" y="986"/>
                  <a:pt x="16514" y="1021"/>
                  <a:pt x="16439" y="1021"/>
                </a:cubicBezTo>
                <a:cubicBezTo>
                  <a:pt x="16379" y="1021"/>
                  <a:pt x="16316" y="997"/>
                  <a:pt x="16201" y="954"/>
                </a:cubicBezTo>
                <a:cubicBezTo>
                  <a:pt x="16201" y="939"/>
                  <a:pt x="16186" y="907"/>
                  <a:pt x="16201" y="891"/>
                </a:cubicBezTo>
                <a:cubicBezTo>
                  <a:pt x="16265" y="812"/>
                  <a:pt x="16328" y="732"/>
                  <a:pt x="16408" y="653"/>
                </a:cubicBezTo>
                <a:cubicBezTo>
                  <a:pt x="16329" y="617"/>
                  <a:pt x="16246" y="607"/>
                  <a:pt x="16163" y="607"/>
                </a:cubicBezTo>
                <a:cubicBezTo>
                  <a:pt x="16063" y="607"/>
                  <a:pt x="15963" y="621"/>
                  <a:pt x="15868" y="621"/>
                </a:cubicBezTo>
                <a:cubicBezTo>
                  <a:pt x="15787" y="621"/>
                  <a:pt x="15702" y="611"/>
                  <a:pt x="15616" y="611"/>
                </a:cubicBezTo>
                <a:cubicBezTo>
                  <a:pt x="15516" y="611"/>
                  <a:pt x="15413" y="625"/>
                  <a:pt x="15311" y="685"/>
                </a:cubicBezTo>
                <a:lnTo>
                  <a:pt x="15311" y="1113"/>
                </a:lnTo>
                <a:cubicBezTo>
                  <a:pt x="15247" y="1162"/>
                  <a:pt x="15215" y="1194"/>
                  <a:pt x="15184" y="1194"/>
                </a:cubicBezTo>
                <a:lnTo>
                  <a:pt x="13642" y="1194"/>
                </a:lnTo>
                <a:cubicBezTo>
                  <a:pt x="13534" y="1117"/>
                  <a:pt x="13433" y="1027"/>
                  <a:pt x="13309" y="1027"/>
                </a:cubicBezTo>
                <a:cubicBezTo>
                  <a:pt x="13251" y="1027"/>
                  <a:pt x="13188" y="1047"/>
                  <a:pt x="13117" y="1098"/>
                </a:cubicBezTo>
                <a:cubicBezTo>
                  <a:pt x="13085" y="1177"/>
                  <a:pt x="13070" y="1241"/>
                  <a:pt x="13053" y="1289"/>
                </a:cubicBezTo>
                <a:cubicBezTo>
                  <a:pt x="12799" y="1368"/>
                  <a:pt x="12576" y="1416"/>
                  <a:pt x="12353" y="1480"/>
                </a:cubicBezTo>
                <a:cubicBezTo>
                  <a:pt x="12105" y="1538"/>
                  <a:pt x="12032" y="1771"/>
                  <a:pt x="11736" y="1771"/>
                </a:cubicBezTo>
                <a:cubicBezTo>
                  <a:pt x="11710" y="1771"/>
                  <a:pt x="11683" y="1770"/>
                  <a:pt x="11654" y="1766"/>
                </a:cubicBezTo>
                <a:cubicBezTo>
                  <a:pt x="11575" y="1718"/>
                  <a:pt x="11495" y="1670"/>
                  <a:pt x="11448" y="1639"/>
                </a:cubicBezTo>
                <a:cubicBezTo>
                  <a:pt x="10812" y="1845"/>
                  <a:pt x="10208" y="2052"/>
                  <a:pt x="9635" y="2243"/>
                </a:cubicBezTo>
                <a:cubicBezTo>
                  <a:pt x="9491" y="2385"/>
                  <a:pt x="9349" y="2513"/>
                  <a:pt x="9237" y="2624"/>
                </a:cubicBezTo>
                <a:lnTo>
                  <a:pt x="8808" y="2624"/>
                </a:lnTo>
                <a:cubicBezTo>
                  <a:pt x="8522" y="2735"/>
                  <a:pt x="8283" y="2831"/>
                  <a:pt x="8029" y="2911"/>
                </a:cubicBezTo>
                <a:cubicBezTo>
                  <a:pt x="7992" y="2921"/>
                  <a:pt x="7950" y="2925"/>
                  <a:pt x="7905" y="2925"/>
                </a:cubicBezTo>
                <a:cubicBezTo>
                  <a:pt x="7816" y="2925"/>
                  <a:pt x="7717" y="2911"/>
                  <a:pt x="7632" y="2911"/>
                </a:cubicBezTo>
                <a:cubicBezTo>
                  <a:pt x="7520" y="3021"/>
                  <a:pt x="7329" y="3070"/>
                  <a:pt x="7297" y="3212"/>
                </a:cubicBezTo>
                <a:cubicBezTo>
                  <a:pt x="7266" y="3308"/>
                  <a:pt x="7107" y="3403"/>
                  <a:pt x="6996" y="3483"/>
                </a:cubicBezTo>
                <a:lnTo>
                  <a:pt x="6757" y="3483"/>
                </a:lnTo>
                <a:cubicBezTo>
                  <a:pt x="6439" y="3674"/>
                  <a:pt x="6201" y="3912"/>
                  <a:pt x="5756" y="3992"/>
                </a:cubicBezTo>
                <a:cubicBezTo>
                  <a:pt x="5756" y="4151"/>
                  <a:pt x="5756" y="4325"/>
                  <a:pt x="6025" y="4325"/>
                </a:cubicBezTo>
                <a:cubicBezTo>
                  <a:pt x="5533" y="4484"/>
                  <a:pt x="5421" y="4628"/>
                  <a:pt x="5199" y="4660"/>
                </a:cubicBezTo>
                <a:cubicBezTo>
                  <a:pt x="4976" y="4691"/>
                  <a:pt x="4817" y="4866"/>
                  <a:pt x="4626" y="4978"/>
                </a:cubicBezTo>
                <a:cubicBezTo>
                  <a:pt x="4722" y="5041"/>
                  <a:pt x="4785" y="5088"/>
                  <a:pt x="4834" y="5120"/>
                </a:cubicBezTo>
                <a:cubicBezTo>
                  <a:pt x="4722" y="5264"/>
                  <a:pt x="4626" y="5374"/>
                  <a:pt x="4531" y="5502"/>
                </a:cubicBezTo>
                <a:lnTo>
                  <a:pt x="4293" y="5359"/>
                </a:lnTo>
                <a:cubicBezTo>
                  <a:pt x="4213" y="5455"/>
                  <a:pt x="4149" y="5550"/>
                  <a:pt x="4054" y="5677"/>
                </a:cubicBezTo>
                <a:cubicBezTo>
                  <a:pt x="3880" y="5614"/>
                  <a:pt x="3752" y="5565"/>
                  <a:pt x="3640" y="5533"/>
                </a:cubicBezTo>
                <a:cubicBezTo>
                  <a:pt x="3434" y="5597"/>
                  <a:pt x="3259" y="5661"/>
                  <a:pt x="3085" y="5724"/>
                </a:cubicBezTo>
                <a:cubicBezTo>
                  <a:pt x="3085" y="5773"/>
                  <a:pt x="3068" y="5820"/>
                  <a:pt x="3068" y="5883"/>
                </a:cubicBezTo>
                <a:cubicBezTo>
                  <a:pt x="2957" y="5915"/>
                  <a:pt x="2798" y="5915"/>
                  <a:pt x="2703" y="5979"/>
                </a:cubicBezTo>
                <a:cubicBezTo>
                  <a:pt x="2590" y="6022"/>
                  <a:pt x="2502" y="6077"/>
                  <a:pt x="2360" y="6077"/>
                </a:cubicBezTo>
                <a:cubicBezTo>
                  <a:pt x="2343" y="6077"/>
                  <a:pt x="2324" y="6076"/>
                  <a:pt x="2305" y="6074"/>
                </a:cubicBezTo>
                <a:cubicBezTo>
                  <a:pt x="2035" y="6265"/>
                  <a:pt x="1749" y="6440"/>
                  <a:pt x="1478" y="6615"/>
                </a:cubicBezTo>
                <a:cubicBezTo>
                  <a:pt x="1319" y="6646"/>
                  <a:pt x="1208" y="6678"/>
                  <a:pt x="1081" y="6710"/>
                </a:cubicBezTo>
                <a:cubicBezTo>
                  <a:pt x="1128" y="6837"/>
                  <a:pt x="1001" y="6964"/>
                  <a:pt x="1177" y="7060"/>
                </a:cubicBezTo>
                <a:cubicBezTo>
                  <a:pt x="1351" y="7076"/>
                  <a:pt x="1526" y="7092"/>
                  <a:pt x="1685" y="7092"/>
                </a:cubicBezTo>
                <a:cubicBezTo>
                  <a:pt x="1796" y="7187"/>
                  <a:pt x="1891" y="7251"/>
                  <a:pt x="1972" y="7299"/>
                </a:cubicBezTo>
                <a:cubicBezTo>
                  <a:pt x="2003" y="7441"/>
                  <a:pt x="1891" y="7569"/>
                  <a:pt x="2099" y="7664"/>
                </a:cubicBezTo>
                <a:cubicBezTo>
                  <a:pt x="2162" y="7553"/>
                  <a:pt x="2241" y="7458"/>
                  <a:pt x="2305" y="7363"/>
                </a:cubicBezTo>
                <a:cubicBezTo>
                  <a:pt x="2316" y="7362"/>
                  <a:pt x="2326" y="7362"/>
                  <a:pt x="2337" y="7362"/>
                </a:cubicBezTo>
                <a:cubicBezTo>
                  <a:pt x="2921" y="7362"/>
                  <a:pt x="2789" y="7810"/>
                  <a:pt x="3195" y="7935"/>
                </a:cubicBezTo>
                <a:cubicBezTo>
                  <a:pt x="3259" y="7887"/>
                  <a:pt x="3339" y="7855"/>
                  <a:pt x="3434" y="7791"/>
                </a:cubicBezTo>
                <a:cubicBezTo>
                  <a:pt x="3497" y="7791"/>
                  <a:pt x="3596" y="7781"/>
                  <a:pt x="3682" y="7781"/>
                </a:cubicBezTo>
                <a:cubicBezTo>
                  <a:pt x="3747" y="7781"/>
                  <a:pt x="3804" y="7787"/>
                  <a:pt x="3831" y="7808"/>
                </a:cubicBezTo>
                <a:cubicBezTo>
                  <a:pt x="3990" y="7935"/>
                  <a:pt x="4325" y="7887"/>
                  <a:pt x="4435" y="8062"/>
                </a:cubicBezTo>
                <a:cubicBezTo>
                  <a:pt x="4308" y="8221"/>
                  <a:pt x="4198" y="8380"/>
                  <a:pt x="4054" y="8523"/>
                </a:cubicBezTo>
                <a:cubicBezTo>
                  <a:pt x="4007" y="8586"/>
                  <a:pt x="3911" y="8618"/>
                  <a:pt x="3848" y="8650"/>
                </a:cubicBezTo>
                <a:lnTo>
                  <a:pt x="3163" y="8650"/>
                </a:lnTo>
                <a:cubicBezTo>
                  <a:pt x="3132" y="8603"/>
                  <a:pt x="3116" y="8554"/>
                  <a:pt x="3085" y="8523"/>
                </a:cubicBezTo>
                <a:cubicBezTo>
                  <a:pt x="3069" y="8522"/>
                  <a:pt x="3054" y="8521"/>
                  <a:pt x="3040" y="8521"/>
                </a:cubicBezTo>
                <a:cubicBezTo>
                  <a:pt x="2862" y="8521"/>
                  <a:pt x="2862" y="8611"/>
                  <a:pt x="2862" y="8713"/>
                </a:cubicBezTo>
                <a:cubicBezTo>
                  <a:pt x="3053" y="8825"/>
                  <a:pt x="3259" y="8936"/>
                  <a:pt x="3481" y="9048"/>
                </a:cubicBezTo>
                <a:cubicBezTo>
                  <a:pt x="3629" y="8974"/>
                  <a:pt x="3717" y="8938"/>
                  <a:pt x="3788" y="8938"/>
                </a:cubicBezTo>
                <a:cubicBezTo>
                  <a:pt x="3854" y="8938"/>
                  <a:pt x="3905" y="8970"/>
                  <a:pt x="3975" y="9031"/>
                </a:cubicBezTo>
                <a:lnTo>
                  <a:pt x="3975" y="9286"/>
                </a:lnTo>
                <a:cubicBezTo>
                  <a:pt x="3927" y="9381"/>
                  <a:pt x="3672" y="9398"/>
                  <a:pt x="3848" y="9525"/>
                </a:cubicBezTo>
                <a:lnTo>
                  <a:pt x="4308" y="9525"/>
                </a:lnTo>
                <a:cubicBezTo>
                  <a:pt x="4372" y="9477"/>
                  <a:pt x="4452" y="9430"/>
                  <a:pt x="4531" y="9381"/>
                </a:cubicBezTo>
                <a:lnTo>
                  <a:pt x="4881" y="9381"/>
                </a:lnTo>
                <a:cubicBezTo>
                  <a:pt x="4897" y="9254"/>
                  <a:pt x="4897" y="9112"/>
                  <a:pt x="4897" y="8968"/>
                </a:cubicBezTo>
                <a:cubicBezTo>
                  <a:pt x="5008" y="8968"/>
                  <a:pt x="5103" y="8953"/>
                  <a:pt x="5230" y="8936"/>
                </a:cubicBezTo>
                <a:cubicBezTo>
                  <a:pt x="5262" y="9000"/>
                  <a:pt x="5294" y="9063"/>
                  <a:pt x="5342" y="9143"/>
                </a:cubicBezTo>
                <a:lnTo>
                  <a:pt x="4961" y="9381"/>
                </a:lnTo>
                <a:lnTo>
                  <a:pt x="4881" y="9381"/>
                </a:lnTo>
                <a:cubicBezTo>
                  <a:pt x="4834" y="9493"/>
                  <a:pt x="5040" y="9525"/>
                  <a:pt x="5088" y="9604"/>
                </a:cubicBezTo>
                <a:lnTo>
                  <a:pt x="5088" y="10034"/>
                </a:lnTo>
                <a:cubicBezTo>
                  <a:pt x="4976" y="10097"/>
                  <a:pt x="4865" y="10161"/>
                  <a:pt x="4753" y="10240"/>
                </a:cubicBezTo>
                <a:cubicBezTo>
                  <a:pt x="4675" y="10144"/>
                  <a:pt x="4611" y="10049"/>
                  <a:pt x="4531" y="9938"/>
                </a:cubicBezTo>
                <a:cubicBezTo>
                  <a:pt x="4420" y="9954"/>
                  <a:pt x="4325" y="9970"/>
                  <a:pt x="4181" y="9985"/>
                </a:cubicBezTo>
                <a:cubicBezTo>
                  <a:pt x="4276" y="10065"/>
                  <a:pt x="4340" y="10113"/>
                  <a:pt x="4404" y="10161"/>
                </a:cubicBezTo>
                <a:cubicBezTo>
                  <a:pt x="4308" y="10240"/>
                  <a:pt x="4134" y="10320"/>
                  <a:pt x="4213" y="10462"/>
                </a:cubicBezTo>
                <a:cubicBezTo>
                  <a:pt x="4276" y="10494"/>
                  <a:pt x="4340" y="10558"/>
                  <a:pt x="4420" y="10606"/>
                </a:cubicBezTo>
                <a:cubicBezTo>
                  <a:pt x="4181" y="10685"/>
                  <a:pt x="3880" y="10733"/>
                  <a:pt x="3752" y="10908"/>
                </a:cubicBezTo>
                <a:cubicBezTo>
                  <a:pt x="3704" y="11067"/>
                  <a:pt x="3863" y="11242"/>
                  <a:pt x="3625" y="11401"/>
                </a:cubicBezTo>
                <a:cubicBezTo>
                  <a:pt x="3418" y="11194"/>
                  <a:pt x="3195" y="11003"/>
                  <a:pt x="2989" y="10812"/>
                </a:cubicBezTo>
                <a:cubicBezTo>
                  <a:pt x="2894" y="10876"/>
                  <a:pt x="2845" y="10908"/>
                  <a:pt x="2782" y="10939"/>
                </a:cubicBezTo>
                <a:cubicBezTo>
                  <a:pt x="2559" y="10844"/>
                  <a:pt x="2496" y="10844"/>
                  <a:pt x="2258" y="10844"/>
                </a:cubicBezTo>
                <a:cubicBezTo>
                  <a:pt x="2209" y="10939"/>
                  <a:pt x="2162" y="11019"/>
                  <a:pt x="2114" y="11115"/>
                </a:cubicBezTo>
                <a:cubicBezTo>
                  <a:pt x="1987" y="11098"/>
                  <a:pt x="1891" y="11083"/>
                  <a:pt x="1813" y="11083"/>
                </a:cubicBezTo>
                <a:cubicBezTo>
                  <a:pt x="1749" y="10971"/>
                  <a:pt x="1717" y="10892"/>
                  <a:pt x="1669" y="10812"/>
                </a:cubicBezTo>
                <a:cubicBezTo>
                  <a:pt x="1629" y="10820"/>
                  <a:pt x="1594" y="10823"/>
                  <a:pt x="1561" y="10823"/>
                </a:cubicBezTo>
                <a:cubicBezTo>
                  <a:pt x="1384" y="10823"/>
                  <a:pt x="1297" y="10726"/>
                  <a:pt x="1177" y="10685"/>
                </a:cubicBezTo>
                <a:cubicBezTo>
                  <a:pt x="1177" y="10685"/>
                  <a:pt x="1128" y="10717"/>
                  <a:pt x="1065" y="10765"/>
                </a:cubicBezTo>
                <a:cubicBezTo>
                  <a:pt x="1383" y="10988"/>
                  <a:pt x="795" y="11083"/>
                  <a:pt x="859" y="11306"/>
                </a:cubicBezTo>
                <a:cubicBezTo>
                  <a:pt x="954" y="11401"/>
                  <a:pt x="1160" y="11465"/>
                  <a:pt x="1081" y="11607"/>
                </a:cubicBezTo>
                <a:cubicBezTo>
                  <a:pt x="986" y="11671"/>
                  <a:pt x="874" y="11734"/>
                  <a:pt x="763" y="11814"/>
                </a:cubicBezTo>
                <a:cubicBezTo>
                  <a:pt x="645" y="11775"/>
                  <a:pt x="571" y="11671"/>
                  <a:pt x="415" y="11671"/>
                </a:cubicBezTo>
                <a:cubicBezTo>
                  <a:pt x="381" y="11671"/>
                  <a:pt x="344" y="11676"/>
                  <a:pt x="301" y="11687"/>
                </a:cubicBezTo>
                <a:cubicBezTo>
                  <a:pt x="206" y="11798"/>
                  <a:pt x="111" y="11925"/>
                  <a:pt x="0" y="12069"/>
                </a:cubicBezTo>
                <a:cubicBezTo>
                  <a:pt x="111" y="12132"/>
                  <a:pt x="223" y="12196"/>
                  <a:pt x="318" y="12243"/>
                </a:cubicBezTo>
                <a:cubicBezTo>
                  <a:pt x="430" y="12172"/>
                  <a:pt x="536" y="12100"/>
                  <a:pt x="652" y="12100"/>
                </a:cubicBezTo>
                <a:cubicBezTo>
                  <a:pt x="716" y="12100"/>
                  <a:pt x="784" y="12123"/>
                  <a:pt x="859" y="12179"/>
                </a:cubicBezTo>
                <a:lnTo>
                  <a:pt x="859" y="12323"/>
                </a:lnTo>
                <a:cubicBezTo>
                  <a:pt x="651" y="12434"/>
                  <a:pt x="318" y="12419"/>
                  <a:pt x="223" y="12625"/>
                </a:cubicBezTo>
                <a:cubicBezTo>
                  <a:pt x="286" y="12673"/>
                  <a:pt x="333" y="12705"/>
                  <a:pt x="382" y="12737"/>
                </a:cubicBezTo>
                <a:cubicBezTo>
                  <a:pt x="333" y="12800"/>
                  <a:pt x="270" y="12864"/>
                  <a:pt x="223" y="12927"/>
                </a:cubicBezTo>
                <a:cubicBezTo>
                  <a:pt x="382" y="12959"/>
                  <a:pt x="509" y="12991"/>
                  <a:pt x="668" y="13023"/>
                </a:cubicBezTo>
                <a:cubicBezTo>
                  <a:pt x="588" y="13197"/>
                  <a:pt x="715" y="13356"/>
                  <a:pt x="572" y="13515"/>
                </a:cubicBezTo>
                <a:cubicBezTo>
                  <a:pt x="524" y="13547"/>
                  <a:pt x="477" y="13579"/>
                  <a:pt x="413" y="13610"/>
                </a:cubicBezTo>
                <a:lnTo>
                  <a:pt x="413" y="13977"/>
                </a:lnTo>
                <a:cubicBezTo>
                  <a:pt x="524" y="14024"/>
                  <a:pt x="715" y="14104"/>
                  <a:pt x="874" y="14183"/>
                </a:cubicBezTo>
                <a:lnTo>
                  <a:pt x="874" y="14692"/>
                </a:lnTo>
                <a:cubicBezTo>
                  <a:pt x="1128" y="15090"/>
                  <a:pt x="1414" y="15376"/>
                  <a:pt x="1940" y="15471"/>
                </a:cubicBezTo>
                <a:cubicBezTo>
                  <a:pt x="2035" y="15582"/>
                  <a:pt x="1891" y="15709"/>
                  <a:pt x="2082" y="15836"/>
                </a:cubicBezTo>
                <a:cubicBezTo>
                  <a:pt x="2178" y="15836"/>
                  <a:pt x="2321" y="15836"/>
                  <a:pt x="2464" y="15853"/>
                </a:cubicBezTo>
                <a:cubicBezTo>
                  <a:pt x="2527" y="15853"/>
                  <a:pt x="2576" y="15900"/>
                  <a:pt x="2639" y="15917"/>
                </a:cubicBezTo>
                <a:cubicBezTo>
                  <a:pt x="2639" y="15995"/>
                  <a:pt x="2639" y="16059"/>
                  <a:pt x="2623" y="16107"/>
                </a:cubicBezTo>
                <a:cubicBezTo>
                  <a:pt x="2598" y="16115"/>
                  <a:pt x="2577" y="16118"/>
                  <a:pt x="2558" y="16118"/>
                </a:cubicBezTo>
                <a:cubicBezTo>
                  <a:pt x="2452" y="16118"/>
                  <a:pt x="2413" y="16022"/>
                  <a:pt x="2305" y="15995"/>
                </a:cubicBezTo>
                <a:cubicBezTo>
                  <a:pt x="2114" y="16123"/>
                  <a:pt x="1923" y="16235"/>
                  <a:pt x="1749" y="16345"/>
                </a:cubicBezTo>
                <a:lnTo>
                  <a:pt x="1749" y="16631"/>
                </a:lnTo>
                <a:cubicBezTo>
                  <a:pt x="1940" y="16759"/>
                  <a:pt x="2131" y="16871"/>
                  <a:pt x="2241" y="16949"/>
                </a:cubicBezTo>
                <a:cubicBezTo>
                  <a:pt x="2334" y="16986"/>
                  <a:pt x="2421" y="16992"/>
                  <a:pt x="2502" y="16992"/>
                </a:cubicBezTo>
                <a:cubicBezTo>
                  <a:pt x="2542" y="16992"/>
                  <a:pt x="2581" y="16991"/>
                  <a:pt x="2617" y="16991"/>
                </a:cubicBezTo>
                <a:cubicBezTo>
                  <a:pt x="2698" y="16991"/>
                  <a:pt x="2770" y="16998"/>
                  <a:pt x="2830" y="17045"/>
                </a:cubicBezTo>
                <a:cubicBezTo>
                  <a:pt x="2862" y="17157"/>
                  <a:pt x="2877" y="17267"/>
                  <a:pt x="2894" y="17379"/>
                </a:cubicBezTo>
                <a:cubicBezTo>
                  <a:pt x="2973" y="17415"/>
                  <a:pt x="3056" y="17425"/>
                  <a:pt x="3139" y="17425"/>
                </a:cubicBezTo>
                <a:cubicBezTo>
                  <a:pt x="3239" y="17425"/>
                  <a:pt x="3339" y="17411"/>
                  <a:pt x="3434" y="17411"/>
                </a:cubicBezTo>
                <a:cubicBezTo>
                  <a:pt x="3542" y="17346"/>
                  <a:pt x="3642" y="17267"/>
                  <a:pt x="3765" y="17267"/>
                </a:cubicBezTo>
                <a:cubicBezTo>
                  <a:pt x="3823" y="17267"/>
                  <a:pt x="3887" y="17285"/>
                  <a:pt x="3958" y="17331"/>
                </a:cubicBezTo>
                <a:cubicBezTo>
                  <a:pt x="3975" y="17411"/>
                  <a:pt x="3990" y="17475"/>
                  <a:pt x="4022" y="17538"/>
                </a:cubicBezTo>
                <a:cubicBezTo>
                  <a:pt x="4149" y="17554"/>
                  <a:pt x="4245" y="17570"/>
                  <a:pt x="4357" y="17602"/>
                </a:cubicBezTo>
                <a:cubicBezTo>
                  <a:pt x="4516" y="17840"/>
                  <a:pt x="4643" y="18111"/>
                  <a:pt x="4865" y="18221"/>
                </a:cubicBezTo>
                <a:cubicBezTo>
                  <a:pt x="5152" y="18333"/>
                  <a:pt x="5342" y="18221"/>
                  <a:pt x="5533" y="18365"/>
                </a:cubicBezTo>
                <a:cubicBezTo>
                  <a:pt x="5421" y="18444"/>
                  <a:pt x="5167" y="18524"/>
                  <a:pt x="5406" y="18715"/>
                </a:cubicBezTo>
                <a:cubicBezTo>
                  <a:pt x="5501" y="18715"/>
                  <a:pt x="5629" y="18698"/>
                  <a:pt x="5739" y="18683"/>
                </a:cubicBezTo>
                <a:cubicBezTo>
                  <a:pt x="5756" y="18285"/>
                  <a:pt x="5756" y="18285"/>
                  <a:pt x="5898" y="18174"/>
                </a:cubicBezTo>
                <a:cubicBezTo>
                  <a:pt x="6057" y="18270"/>
                  <a:pt x="5930" y="18397"/>
                  <a:pt x="5978" y="18508"/>
                </a:cubicBezTo>
                <a:cubicBezTo>
                  <a:pt x="6057" y="18556"/>
                  <a:pt x="6137" y="18603"/>
                  <a:pt x="6201" y="18651"/>
                </a:cubicBezTo>
                <a:cubicBezTo>
                  <a:pt x="6233" y="18826"/>
                  <a:pt x="6089" y="19001"/>
                  <a:pt x="6328" y="19160"/>
                </a:cubicBezTo>
                <a:lnTo>
                  <a:pt x="6996" y="19160"/>
                </a:lnTo>
                <a:cubicBezTo>
                  <a:pt x="7091" y="19224"/>
                  <a:pt x="7138" y="19255"/>
                  <a:pt x="7202" y="19287"/>
                </a:cubicBezTo>
                <a:lnTo>
                  <a:pt x="7632" y="19287"/>
                </a:lnTo>
                <a:cubicBezTo>
                  <a:pt x="7727" y="19334"/>
                  <a:pt x="7806" y="19383"/>
                  <a:pt x="7886" y="19446"/>
                </a:cubicBezTo>
                <a:lnTo>
                  <a:pt x="8236" y="19446"/>
                </a:lnTo>
                <a:cubicBezTo>
                  <a:pt x="8490" y="19525"/>
                  <a:pt x="8681" y="19589"/>
                  <a:pt x="8840" y="19637"/>
                </a:cubicBezTo>
                <a:cubicBezTo>
                  <a:pt x="8872" y="19716"/>
                  <a:pt x="8887" y="19780"/>
                  <a:pt x="8904" y="19828"/>
                </a:cubicBezTo>
                <a:cubicBezTo>
                  <a:pt x="9063" y="19875"/>
                  <a:pt x="9190" y="19891"/>
                  <a:pt x="9317" y="19923"/>
                </a:cubicBezTo>
                <a:lnTo>
                  <a:pt x="9317" y="20225"/>
                </a:lnTo>
                <a:cubicBezTo>
                  <a:pt x="9413" y="20305"/>
                  <a:pt x="9523" y="20368"/>
                  <a:pt x="9667" y="20464"/>
                </a:cubicBezTo>
                <a:lnTo>
                  <a:pt x="10335" y="20464"/>
                </a:lnTo>
                <a:cubicBezTo>
                  <a:pt x="10430" y="20511"/>
                  <a:pt x="10477" y="20559"/>
                  <a:pt x="10526" y="20591"/>
                </a:cubicBezTo>
                <a:cubicBezTo>
                  <a:pt x="10604" y="20543"/>
                  <a:pt x="10685" y="20496"/>
                  <a:pt x="10780" y="20432"/>
                </a:cubicBezTo>
                <a:cubicBezTo>
                  <a:pt x="11050" y="20782"/>
                  <a:pt x="11686" y="20782"/>
                  <a:pt x="12084" y="21004"/>
                </a:cubicBezTo>
                <a:cubicBezTo>
                  <a:pt x="12110" y="21020"/>
                  <a:pt x="12151" y="21025"/>
                  <a:pt x="12198" y="21025"/>
                </a:cubicBezTo>
                <a:cubicBezTo>
                  <a:pt x="12294" y="21025"/>
                  <a:pt x="12417" y="21004"/>
                  <a:pt x="12512" y="21004"/>
                </a:cubicBezTo>
                <a:cubicBezTo>
                  <a:pt x="12671" y="21115"/>
                  <a:pt x="12830" y="21210"/>
                  <a:pt x="12989" y="21306"/>
                </a:cubicBezTo>
                <a:lnTo>
                  <a:pt x="14310" y="21306"/>
                </a:lnTo>
                <a:cubicBezTo>
                  <a:pt x="14373" y="21338"/>
                  <a:pt x="14420" y="21386"/>
                  <a:pt x="14501" y="21433"/>
                </a:cubicBezTo>
                <a:lnTo>
                  <a:pt x="15677" y="21433"/>
                </a:lnTo>
                <a:lnTo>
                  <a:pt x="15868" y="21306"/>
                </a:lnTo>
                <a:lnTo>
                  <a:pt x="17203" y="21306"/>
                </a:lnTo>
                <a:cubicBezTo>
                  <a:pt x="17282" y="21242"/>
                  <a:pt x="17346" y="21210"/>
                  <a:pt x="17394" y="21179"/>
                </a:cubicBezTo>
                <a:cubicBezTo>
                  <a:pt x="17537" y="21227"/>
                  <a:pt x="17680" y="21291"/>
                  <a:pt x="17808" y="21338"/>
                </a:cubicBezTo>
                <a:cubicBezTo>
                  <a:pt x="17935" y="21259"/>
                  <a:pt x="18014" y="21210"/>
                  <a:pt x="18094" y="21163"/>
                </a:cubicBezTo>
                <a:lnTo>
                  <a:pt x="19413" y="21163"/>
                </a:lnTo>
                <a:lnTo>
                  <a:pt x="19652" y="21020"/>
                </a:lnTo>
                <a:lnTo>
                  <a:pt x="19890" y="21163"/>
                </a:lnTo>
                <a:lnTo>
                  <a:pt x="20017" y="21163"/>
                </a:lnTo>
                <a:cubicBezTo>
                  <a:pt x="20129" y="21115"/>
                  <a:pt x="20256" y="21068"/>
                  <a:pt x="20399" y="21004"/>
                </a:cubicBezTo>
                <a:lnTo>
                  <a:pt x="21671" y="21004"/>
                </a:lnTo>
                <a:cubicBezTo>
                  <a:pt x="21734" y="20956"/>
                  <a:pt x="21783" y="20924"/>
                  <a:pt x="21878" y="20861"/>
                </a:cubicBezTo>
                <a:lnTo>
                  <a:pt x="24104" y="20861"/>
                </a:lnTo>
                <a:cubicBezTo>
                  <a:pt x="24199" y="20814"/>
                  <a:pt x="24246" y="20782"/>
                  <a:pt x="24295" y="20733"/>
                </a:cubicBezTo>
                <a:cubicBezTo>
                  <a:pt x="24549" y="20733"/>
                  <a:pt x="24804" y="20718"/>
                  <a:pt x="24994" y="20718"/>
                </a:cubicBezTo>
                <a:cubicBezTo>
                  <a:pt x="25090" y="20655"/>
                  <a:pt x="25153" y="20623"/>
                  <a:pt x="25200" y="20591"/>
                </a:cubicBezTo>
                <a:cubicBezTo>
                  <a:pt x="25280" y="20638"/>
                  <a:pt x="25359" y="20686"/>
                  <a:pt x="25423" y="20718"/>
                </a:cubicBezTo>
                <a:cubicBezTo>
                  <a:pt x="25503" y="20670"/>
                  <a:pt x="25582" y="20638"/>
                  <a:pt x="25646" y="20591"/>
                </a:cubicBezTo>
                <a:cubicBezTo>
                  <a:pt x="25741" y="20638"/>
                  <a:pt x="25821" y="20686"/>
                  <a:pt x="25885" y="20718"/>
                </a:cubicBezTo>
                <a:cubicBezTo>
                  <a:pt x="25964" y="20670"/>
                  <a:pt x="26012" y="20638"/>
                  <a:pt x="26107" y="20574"/>
                </a:cubicBezTo>
                <a:lnTo>
                  <a:pt x="28094" y="20574"/>
                </a:lnTo>
                <a:cubicBezTo>
                  <a:pt x="28189" y="20527"/>
                  <a:pt x="28253" y="20479"/>
                  <a:pt x="28317" y="20447"/>
                </a:cubicBezTo>
                <a:lnTo>
                  <a:pt x="30511" y="20447"/>
                </a:lnTo>
                <a:cubicBezTo>
                  <a:pt x="30543" y="20447"/>
                  <a:pt x="30574" y="20415"/>
                  <a:pt x="30591" y="20400"/>
                </a:cubicBezTo>
                <a:cubicBezTo>
                  <a:pt x="30655" y="20368"/>
                  <a:pt x="30702" y="20337"/>
                  <a:pt x="30750" y="20305"/>
                </a:cubicBezTo>
                <a:lnTo>
                  <a:pt x="33199" y="20305"/>
                </a:lnTo>
                <a:lnTo>
                  <a:pt x="33436" y="20161"/>
                </a:lnTo>
                <a:lnTo>
                  <a:pt x="33866" y="20161"/>
                </a:lnTo>
                <a:cubicBezTo>
                  <a:pt x="33945" y="20209"/>
                  <a:pt x="34025" y="20241"/>
                  <a:pt x="34104" y="20288"/>
                </a:cubicBezTo>
                <a:cubicBezTo>
                  <a:pt x="34184" y="20241"/>
                  <a:pt x="34280" y="20193"/>
                  <a:pt x="34327" y="20161"/>
                </a:cubicBezTo>
                <a:lnTo>
                  <a:pt x="34979" y="20161"/>
                </a:lnTo>
                <a:cubicBezTo>
                  <a:pt x="35090" y="20209"/>
                  <a:pt x="35154" y="20257"/>
                  <a:pt x="35217" y="20288"/>
                </a:cubicBezTo>
                <a:cubicBezTo>
                  <a:pt x="35297" y="20241"/>
                  <a:pt x="35361" y="20193"/>
                  <a:pt x="35424" y="20161"/>
                </a:cubicBezTo>
                <a:cubicBezTo>
                  <a:pt x="35727" y="20153"/>
                  <a:pt x="36032" y="20153"/>
                  <a:pt x="36333" y="20153"/>
                </a:cubicBezTo>
                <a:cubicBezTo>
                  <a:pt x="36633" y="20153"/>
                  <a:pt x="36927" y="20153"/>
                  <a:pt x="37205" y="20146"/>
                </a:cubicBezTo>
                <a:cubicBezTo>
                  <a:pt x="37316" y="20082"/>
                  <a:pt x="37364" y="20050"/>
                  <a:pt x="37428" y="20019"/>
                </a:cubicBezTo>
                <a:lnTo>
                  <a:pt x="38541" y="20019"/>
                </a:lnTo>
                <a:cubicBezTo>
                  <a:pt x="38604" y="20050"/>
                  <a:pt x="38683" y="20098"/>
                  <a:pt x="38763" y="20146"/>
                </a:cubicBezTo>
                <a:cubicBezTo>
                  <a:pt x="38842" y="20098"/>
                  <a:pt x="38922" y="20050"/>
                  <a:pt x="39018" y="20002"/>
                </a:cubicBezTo>
                <a:lnTo>
                  <a:pt x="41435" y="20002"/>
                </a:lnTo>
                <a:cubicBezTo>
                  <a:pt x="41498" y="19970"/>
                  <a:pt x="41545" y="19939"/>
                  <a:pt x="41641" y="19875"/>
                </a:cubicBezTo>
                <a:lnTo>
                  <a:pt x="43421" y="19875"/>
                </a:lnTo>
                <a:cubicBezTo>
                  <a:pt x="43517" y="19811"/>
                  <a:pt x="43565" y="19780"/>
                  <a:pt x="43629" y="19732"/>
                </a:cubicBezTo>
                <a:lnTo>
                  <a:pt x="44121" y="19732"/>
                </a:lnTo>
                <a:cubicBezTo>
                  <a:pt x="44185" y="19780"/>
                  <a:pt x="44248" y="19811"/>
                  <a:pt x="44312" y="19860"/>
                </a:cubicBezTo>
                <a:cubicBezTo>
                  <a:pt x="44375" y="19811"/>
                  <a:pt x="44455" y="19780"/>
                  <a:pt x="44551" y="19732"/>
                </a:cubicBezTo>
                <a:lnTo>
                  <a:pt x="44964" y="19732"/>
                </a:lnTo>
                <a:cubicBezTo>
                  <a:pt x="45060" y="19669"/>
                  <a:pt x="45139" y="19621"/>
                  <a:pt x="45219" y="19573"/>
                </a:cubicBezTo>
                <a:lnTo>
                  <a:pt x="46093" y="19573"/>
                </a:lnTo>
                <a:lnTo>
                  <a:pt x="46332" y="19716"/>
                </a:lnTo>
                <a:cubicBezTo>
                  <a:pt x="46395" y="19684"/>
                  <a:pt x="46442" y="19652"/>
                  <a:pt x="46538" y="19589"/>
                </a:cubicBezTo>
                <a:lnTo>
                  <a:pt x="50513" y="19589"/>
                </a:lnTo>
                <a:cubicBezTo>
                  <a:pt x="50640" y="19525"/>
                  <a:pt x="50720" y="19478"/>
                  <a:pt x="50767" y="19446"/>
                </a:cubicBezTo>
                <a:cubicBezTo>
                  <a:pt x="50879" y="19493"/>
                  <a:pt x="50943" y="19542"/>
                  <a:pt x="51006" y="19573"/>
                </a:cubicBezTo>
                <a:cubicBezTo>
                  <a:pt x="51102" y="19510"/>
                  <a:pt x="51149" y="19478"/>
                  <a:pt x="51212" y="19430"/>
                </a:cubicBezTo>
                <a:lnTo>
                  <a:pt x="53423" y="19430"/>
                </a:lnTo>
                <a:cubicBezTo>
                  <a:pt x="53438" y="19430"/>
                  <a:pt x="53470" y="19414"/>
                  <a:pt x="53502" y="19398"/>
                </a:cubicBezTo>
                <a:cubicBezTo>
                  <a:pt x="53550" y="19366"/>
                  <a:pt x="53597" y="19319"/>
                  <a:pt x="53661" y="19287"/>
                </a:cubicBezTo>
                <a:lnTo>
                  <a:pt x="56317" y="19287"/>
                </a:lnTo>
                <a:cubicBezTo>
                  <a:pt x="56396" y="19239"/>
                  <a:pt x="56476" y="19192"/>
                  <a:pt x="56555" y="19160"/>
                </a:cubicBezTo>
                <a:lnTo>
                  <a:pt x="56984" y="19160"/>
                </a:lnTo>
                <a:cubicBezTo>
                  <a:pt x="57080" y="19207"/>
                  <a:pt x="57143" y="19239"/>
                  <a:pt x="57222" y="19287"/>
                </a:cubicBezTo>
                <a:cubicBezTo>
                  <a:pt x="57318" y="19224"/>
                  <a:pt x="57398" y="19192"/>
                  <a:pt x="57493" y="19144"/>
                </a:cubicBezTo>
                <a:lnTo>
                  <a:pt x="58765" y="19144"/>
                </a:lnTo>
                <a:cubicBezTo>
                  <a:pt x="58876" y="19080"/>
                  <a:pt x="58939" y="19048"/>
                  <a:pt x="58971" y="19033"/>
                </a:cubicBezTo>
                <a:cubicBezTo>
                  <a:pt x="59147" y="19096"/>
                  <a:pt x="59274" y="19128"/>
                  <a:pt x="59385" y="19175"/>
                </a:cubicBezTo>
                <a:cubicBezTo>
                  <a:pt x="59497" y="19096"/>
                  <a:pt x="59575" y="19048"/>
                  <a:pt x="59656" y="19001"/>
                </a:cubicBezTo>
                <a:lnTo>
                  <a:pt x="60101" y="19001"/>
                </a:lnTo>
                <a:cubicBezTo>
                  <a:pt x="60180" y="19048"/>
                  <a:pt x="60260" y="19096"/>
                  <a:pt x="60323" y="19144"/>
                </a:cubicBezTo>
                <a:cubicBezTo>
                  <a:pt x="60419" y="19096"/>
                  <a:pt x="60498" y="19048"/>
                  <a:pt x="60578" y="19001"/>
                </a:cubicBezTo>
                <a:lnTo>
                  <a:pt x="62104" y="19001"/>
                </a:lnTo>
                <a:cubicBezTo>
                  <a:pt x="62200" y="18953"/>
                  <a:pt x="62263" y="18906"/>
                  <a:pt x="62342" y="18874"/>
                </a:cubicBezTo>
                <a:cubicBezTo>
                  <a:pt x="62422" y="18921"/>
                  <a:pt x="62469" y="18953"/>
                  <a:pt x="62518" y="18985"/>
                </a:cubicBezTo>
                <a:lnTo>
                  <a:pt x="64123" y="18985"/>
                </a:lnTo>
                <a:cubicBezTo>
                  <a:pt x="64203" y="18937"/>
                  <a:pt x="64250" y="18906"/>
                  <a:pt x="64314" y="18874"/>
                </a:cubicBezTo>
                <a:lnTo>
                  <a:pt x="66953" y="18874"/>
                </a:lnTo>
                <a:cubicBezTo>
                  <a:pt x="67080" y="18810"/>
                  <a:pt x="67192" y="18747"/>
                  <a:pt x="67334" y="18683"/>
                </a:cubicBezTo>
                <a:cubicBezTo>
                  <a:pt x="67462" y="18747"/>
                  <a:pt x="67557" y="18794"/>
                  <a:pt x="67669" y="18857"/>
                </a:cubicBezTo>
                <a:cubicBezTo>
                  <a:pt x="67716" y="18826"/>
                  <a:pt x="67780" y="18794"/>
                  <a:pt x="67860" y="18730"/>
                </a:cubicBezTo>
                <a:lnTo>
                  <a:pt x="68750" y="18730"/>
                </a:lnTo>
                <a:lnTo>
                  <a:pt x="68988" y="18571"/>
                </a:lnTo>
                <a:lnTo>
                  <a:pt x="72772" y="18571"/>
                </a:lnTo>
                <a:cubicBezTo>
                  <a:pt x="72852" y="18524"/>
                  <a:pt x="72916" y="18492"/>
                  <a:pt x="72995" y="18429"/>
                </a:cubicBezTo>
                <a:lnTo>
                  <a:pt x="74108" y="18429"/>
                </a:lnTo>
                <a:cubicBezTo>
                  <a:pt x="74283" y="18317"/>
                  <a:pt x="74410" y="18238"/>
                  <a:pt x="74521" y="18158"/>
                </a:cubicBezTo>
                <a:cubicBezTo>
                  <a:pt x="74648" y="18142"/>
                  <a:pt x="74744" y="18126"/>
                  <a:pt x="74839" y="18111"/>
                </a:cubicBezTo>
                <a:cubicBezTo>
                  <a:pt x="74871" y="18031"/>
                  <a:pt x="74903" y="17967"/>
                  <a:pt x="74919" y="17903"/>
                </a:cubicBezTo>
                <a:cubicBezTo>
                  <a:pt x="75110" y="17856"/>
                  <a:pt x="75316" y="17824"/>
                  <a:pt x="75460" y="17729"/>
                </a:cubicBezTo>
                <a:cubicBezTo>
                  <a:pt x="75539" y="17776"/>
                  <a:pt x="75619" y="17824"/>
                  <a:pt x="75666" y="17840"/>
                </a:cubicBezTo>
                <a:lnTo>
                  <a:pt x="76700" y="17840"/>
                </a:lnTo>
                <a:cubicBezTo>
                  <a:pt x="76970" y="17761"/>
                  <a:pt x="77145" y="17697"/>
                  <a:pt x="77351" y="17634"/>
                </a:cubicBezTo>
                <a:cubicBezTo>
                  <a:pt x="77319" y="17554"/>
                  <a:pt x="77288" y="17490"/>
                  <a:pt x="77256" y="17411"/>
                </a:cubicBezTo>
                <a:cubicBezTo>
                  <a:pt x="77160" y="17475"/>
                  <a:pt x="77082" y="17522"/>
                  <a:pt x="76986" y="17570"/>
                </a:cubicBezTo>
                <a:lnTo>
                  <a:pt x="76556" y="17570"/>
                </a:lnTo>
                <a:cubicBezTo>
                  <a:pt x="76382" y="17458"/>
                  <a:pt x="76414" y="17236"/>
                  <a:pt x="76159" y="17189"/>
                </a:cubicBezTo>
                <a:cubicBezTo>
                  <a:pt x="75920" y="17125"/>
                  <a:pt x="75698" y="17061"/>
                  <a:pt x="75539" y="16918"/>
                </a:cubicBezTo>
                <a:cubicBezTo>
                  <a:pt x="75658" y="16866"/>
                  <a:pt x="75765" y="16846"/>
                  <a:pt x="75864" y="16846"/>
                </a:cubicBezTo>
                <a:cubicBezTo>
                  <a:pt x="76161" y="16846"/>
                  <a:pt x="76381" y="17025"/>
                  <a:pt x="76620" y="17061"/>
                </a:cubicBezTo>
                <a:cubicBezTo>
                  <a:pt x="76683" y="17157"/>
                  <a:pt x="76715" y="17220"/>
                  <a:pt x="76747" y="17284"/>
                </a:cubicBezTo>
                <a:cubicBezTo>
                  <a:pt x="76874" y="17267"/>
                  <a:pt x="76970" y="17267"/>
                  <a:pt x="77097" y="17252"/>
                </a:cubicBezTo>
                <a:cubicBezTo>
                  <a:pt x="77018" y="17157"/>
                  <a:pt x="76938" y="17093"/>
                  <a:pt x="76891" y="17013"/>
                </a:cubicBezTo>
                <a:cubicBezTo>
                  <a:pt x="76811" y="16934"/>
                  <a:pt x="76764" y="16839"/>
                  <a:pt x="76700" y="16759"/>
                </a:cubicBezTo>
                <a:cubicBezTo>
                  <a:pt x="76779" y="16695"/>
                  <a:pt x="76827" y="16663"/>
                  <a:pt x="76891" y="16631"/>
                </a:cubicBezTo>
                <a:lnTo>
                  <a:pt x="76891" y="16489"/>
                </a:lnTo>
                <a:cubicBezTo>
                  <a:pt x="76700" y="16362"/>
                  <a:pt x="76334" y="16394"/>
                  <a:pt x="76238" y="16171"/>
                </a:cubicBezTo>
                <a:cubicBezTo>
                  <a:pt x="76308" y="16136"/>
                  <a:pt x="76384" y="16128"/>
                  <a:pt x="76473" y="16128"/>
                </a:cubicBezTo>
                <a:cubicBezTo>
                  <a:pt x="76539" y="16128"/>
                  <a:pt x="76611" y="16132"/>
                  <a:pt x="76693" y="16132"/>
                </a:cubicBezTo>
                <a:cubicBezTo>
                  <a:pt x="76754" y="16132"/>
                  <a:pt x="76819" y="16130"/>
                  <a:pt x="76891" y="16123"/>
                </a:cubicBezTo>
                <a:cubicBezTo>
                  <a:pt x="77033" y="16012"/>
                  <a:pt x="77241" y="15836"/>
                  <a:pt x="77478" y="15662"/>
                </a:cubicBezTo>
                <a:cubicBezTo>
                  <a:pt x="77654" y="15726"/>
                  <a:pt x="77813" y="15789"/>
                  <a:pt x="77908" y="15836"/>
                </a:cubicBezTo>
                <a:lnTo>
                  <a:pt x="78591" y="15836"/>
                </a:lnTo>
                <a:cubicBezTo>
                  <a:pt x="78640" y="15726"/>
                  <a:pt x="78687" y="15646"/>
                  <a:pt x="78750" y="15535"/>
                </a:cubicBezTo>
                <a:cubicBezTo>
                  <a:pt x="78846" y="15662"/>
                  <a:pt x="78909" y="15741"/>
                  <a:pt x="78990" y="15853"/>
                </a:cubicBezTo>
                <a:cubicBezTo>
                  <a:pt x="79100" y="15836"/>
                  <a:pt x="79196" y="15821"/>
                  <a:pt x="79259" y="15821"/>
                </a:cubicBezTo>
                <a:cubicBezTo>
                  <a:pt x="79498" y="15614"/>
                  <a:pt x="79021" y="15535"/>
                  <a:pt x="79117" y="15359"/>
                </a:cubicBezTo>
                <a:lnTo>
                  <a:pt x="79323" y="15153"/>
                </a:lnTo>
                <a:cubicBezTo>
                  <a:pt x="79085" y="15137"/>
                  <a:pt x="78909" y="15122"/>
                  <a:pt x="78750" y="15105"/>
                </a:cubicBezTo>
                <a:cubicBezTo>
                  <a:pt x="78713" y="15093"/>
                  <a:pt x="78694" y="15049"/>
                  <a:pt x="78589" y="15049"/>
                </a:cubicBezTo>
                <a:cubicBezTo>
                  <a:pt x="78571" y="15049"/>
                  <a:pt x="78549" y="15051"/>
                  <a:pt x="78524" y="15054"/>
                </a:cubicBezTo>
                <a:lnTo>
                  <a:pt x="78524" y="15054"/>
                </a:lnTo>
                <a:cubicBezTo>
                  <a:pt x="78848" y="15002"/>
                  <a:pt x="78881" y="14867"/>
                  <a:pt x="79005" y="14851"/>
                </a:cubicBezTo>
                <a:cubicBezTo>
                  <a:pt x="79085" y="14882"/>
                  <a:pt x="79164" y="14931"/>
                  <a:pt x="79227" y="14978"/>
                </a:cubicBezTo>
                <a:cubicBezTo>
                  <a:pt x="79403" y="14867"/>
                  <a:pt x="79291" y="14740"/>
                  <a:pt x="79339" y="14628"/>
                </a:cubicBezTo>
                <a:cubicBezTo>
                  <a:pt x="79037" y="14533"/>
                  <a:pt x="78735" y="14422"/>
                  <a:pt x="78432" y="14327"/>
                </a:cubicBezTo>
                <a:cubicBezTo>
                  <a:pt x="77877" y="14136"/>
                  <a:pt x="77559" y="13960"/>
                  <a:pt x="77606" y="13865"/>
                </a:cubicBezTo>
                <a:cubicBezTo>
                  <a:pt x="77670" y="13831"/>
                  <a:pt x="77725" y="13818"/>
                  <a:pt x="77773" y="13818"/>
                </a:cubicBezTo>
                <a:cubicBezTo>
                  <a:pt x="77927" y="13818"/>
                  <a:pt x="78014" y="13953"/>
                  <a:pt x="78146" y="13977"/>
                </a:cubicBezTo>
                <a:cubicBezTo>
                  <a:pt x="78179" y="13972"/>
                  <a:pt x="78213" y="13971"/>
                  <a:pt x="78248" y="13971"/>
                </a:cubicBezTo>
                <a:cubicBezTo>
                  <a:pt x="78359" y="13971"/>
                  <a:pt x="78475" y="13988"/>
                  <a:pt x="78587" y="13988"/>
                </a:cubicBezTo>
                <a:cubicBezTo>
                  <a:pt x="78691" y="13988"/>
                  <a:pt x="78792" y="13973"/>
                  <a:pt x="78878" y="13913"/>
                </a:cubicBezTo>
                <a:cubicBezTo>
                  <a:pt x="78862" y="13833"/>
                  <a:pt x="78973" y="13722"/>
                  <a:pt x="78735" y="13706"/>
                </a:cubicBezTo>
                <a:cubicBezTo>
                  <a:pt x="78687" y="13754"/>
                  <a:pt x="78623" y="13786"/>
                  <a:pt x="78544" y="13833"/>
                </a:cubicBezTo>
                <a:cubicBezTo>
                  <a:pt x="78432" y="13769"/>
                  <a:pt x="78305" y="13706"/>
                  <a:pt x="78242" y="13674"/>
                </a:cubicBezTo>
                <a:cubicBezTo>
                  <a:pt x="78354" y="13500"/>
                  <a:pt x="78417" y="13404"/>
                  <a:pt x="78496" y="13292"/>
                </a:cubicBezTo>
                <a:cubicBezTo>
                  <a:pt x="78767" y="13261"/>
                  <a:pt x="79005" y="13165"/>
                  <a:pt x="79227" y="13086"/>
                </a:cubicBezTo>
                <a:cubicBezTo>
                  <a:pt x="79498" y="12991"/>
                  <a:pt x="79689" y="12800"/>
                  <a:pt x="79991" y="12752"/>
                </a:cubicBezTo>
                <a:cubicBezTo>
                  <a:pt x="80007" y="12688"/>
                  <a:pt x="80007" y="12656"/>
                  <a:pt x="80007" y="12609"/>
                </a:cubicBezTo>
                <a:cubicBezTo>
                  <a:pt x="80198" y="12482"/>
                  <a:pt x="80372" y="12370"/>
                  <a:pt x="80548" y="12243"/>
                </a:cubicBezTo>
                <a:lnTo>
                  <a:pt x="80802" y="12243"/>
                </a:lnTo>
                <a:cubicBezTo>
                  <a:pt x="80849" y="12164"/>
                  <a:pt x="80898" y="12084"/>
                  <a:pt x="80929" y="12005"/>
                </a:cubicBezTo>
                <a:cubicBezTo>
                  <a:pt x="81057" y="11973"/>
                  <a:pt x="81199" y="11942"/>
                  <a:pt x="81311" y="11925"/>
                </a:cubicBezTo>
                <a:cubicBezTo>
                  <a:pt x="81326" y="11862"/>
                  <a:pt x="81326" y="11814"/>
                  <a:pt x="81326" y="11766"/>
                </a:cubicBezTo>
                <a:cubicBezTo>
                  <a:pt x="81263" y="11703"/>
                  <a:pt x="81184" y="11655"/>
                  <a:pt x="81104" y="11607"/>
                </a:cubicBezTo>
                <a:lnTo>
                  <a:pt x="81104" y="11321"/>
                </a:lnTo>
                <a:cubicBezTo>
                  <a:pt x="81184" y="11274"/>
                  <a:pt x="81263" y="11226"/>
                  <a:pt x="81326" y="11178"/>
                </a:cubicBezTo>
                <a:lnTo>
                  <a:pt x="81326" y="10892"/>
                </a:lnTo>
                <a:cubicBezTo>
                  <a:pt x="81247" y="10829"/>
                  <a:pt x="81184" y="10780"/>
                  <a:pt x="81120" y="10733"/>
                </a:cubicBezTo>
                <a:cubicBezTo>
                  <a:pt x="81184" y="10701"/>
                  <a:pt x="81231" y="10670"/>
                  <a:pt x="81294" y="10621"/>
                </a:cubicBezTo>
                <a:lnTo>
                  <a:pt x="80770" y="9954"/>
                </a:lnTo>
                <a:cubicBezTo>
                  <a:pt x="80722" y="10002"/>
                  <a:pt x="80690" y="10049"/>
                  <a:pt x="80658" y="10081"/>
                </a:cubicBezTo>
                <a:cubicBezTo>
                  <a:pt x="80627" y="10129"/>
                  <a:pt x="80595" y="10176"/>
                  <a:pt x="80548" y="10240"/>
                </a:cubicBezTo>
                <a:cubicBezTo>
                  <a:pt x="80325" y="10065"/>
                  <a:pt x="80563" y="9843"/>
                  <a:pt x="80357" y="9667"/>
                </a:cubicBezTo>
                <a:lnTo>
                  <a:pt x="80357" y="9667"/>
                </a:lnTo>
                <a:cubicBezTo>
                  <a:pt x="80277" y="9716"/>
                  <a:pt x="80198" y="9747"/>
                  <a:pt x="80071" y="9826"/>
                </a:cubicBezTo>
                <a:cubicBezTo>
                  <a:pt x="80022" y="9572"/>
                  <a:pt x="79673" y="9413"/>
                  <a:pt x="79753" y="9143"/>
                </a:cubicBezTo>
                <a:cubicBezTo>
                  <a:pt x="79562" y="9080"/>
                  <a:pt x="79323" y="9080"/>
                  <a:pt x="79180" y="8936"/>
                </a:cubicBezTo>
                <a:cubicBezTo>
                  <a:pt x="79129" y="8951"/>
                  <a:pt x="79075" y="8955"/>
                  <a:pt x="79019" y="8955"/>
                </a:cubicBezTo>
                <a:cubicBezTo>
                  <a:pt x="78932" y="8955"/>
                  <a:pt x="78840" y="8944"/>
                  <a:pt x="78749" y="8944"/>
                </a:cubicBezTo>
                <a:cubicBezTo>
                  <a:pt x="78647" y="8944"/>
                  <a:pt x="78545" y="8958"/>
                  <a:pt x="78449" y="9016"/>
                </a:cubicBezTo>
                <a:cubicBezTo>
                  <a:pt x="78513" y="9063"/>
                  <a:pt x="78576" y="9112"/>
                  <a:pt x="78655" y="9159"/>
                </a:cubicBezTo>
                <a:cubicBezTo>
                  <a:pt x="78587" y="9212"/>
                  <a:pt x="78518" y="9236"/>
                  <a:pt x="78449" y="9236"/>
                </a:cubicBezTo>
                <a:cubicBezTo>
                  <a:pt x="78375" y="9236"/>
                  <a:pt x="78300" y="9208"/>
                  <a:pt x="78226" y="9159"/>
                </a:cubicBezTo>
                <a:lnTo>
                  <a:pt x="78226" y="8809"/>
                </a:lnTo>
                <a:lnTo>
                  <a:pt x="77892" y="8809"/>
                </a:lnTo>
                <a:lnTo>
                  <a:pt x="77654" y="8953"/>
                </a:lnTo>
                <a:cubicBezTo>
                  <a:pt x="77623" y="8959"/>
                  <a:pt x="77595" y="8962"/>
                  <a:pt x="77569" y="8962"/>
                </a:cubicBezTo>
                <a:cubicBezTo>
                  <a:pt x="77408" y="8962"/>
                  <a:pt x="77329" y="8850"/>
                  <a:pt x="77192" y="8809"/>
                </a:cubicBezTo>
                <a:cubicBezTo>
                  <a:pt x="77110" y="8879"/>
                  <a:pt x="77028" y="8950"/>
                  <a:pt x="76887" y="8950"/>
                </a:cubicBezTo>
                <a:cubicBezTo>
                  <a:pt x="76838" y="8950"/>
                  <a:pt x="76781" y="8941"/>
                  <a:pt x="76715" y="8921"/>
                </a:cubicBezTo>
                <a:cubicBezTo>
                  <a:pt x="76700" y="8872"/>
                  <a:pt x="76668" y="8809"/>
                  <a:pt x="76652" y="8745"/>
                </a:cubicBezTo>
                <a:cubicBezTo>
                  <a:pt x="76715" y="8713"/>
                  <a:pt x="76764" y="8666"/>
                  <a:pt x="76827" y="8666"/>
                </a:cubicBezTo>
                <a:cubicBezTo>
                  <a:pt x="76970" y="8650"/>
                  <a:pt x="77129" y="8650"/>
                  <a:pt x="77113" y="8539"/>
                </a:cubicBezTo>
                <a:lnTo>
                  <a:pt x="77113" y="8539"/>
                </a:lnTo>
                <a:cubicBezTo>
                  <a:pt x="77224" y="8554"/>
                  <a:pt x="77336" y="8603"/>
                  <a:pt x="77495" y="8666"/>
                </a:cubicBezTo>
                <a:cubicBezTo>
                  <a:pt x="77590" y="8666"/>
                  <a:pt x="77721" y="8659"/>
                  <a:pt x="77858" y="8659"/>
                </a:cubicBezTo>
                <a:cubicBezTo>
                  <a:pt x="77927" y="8659"/>
                  <a:pt x="77998" y="8661"/>
                  <a:pt x="78067" y="8666"/>
                </a:cubicBezTo>
                <a:cubicBezTo>
                  <a:pt x="78163" y="8666"/>
                  <a:pt x="78242" y="8713"/>
                  <a:pt x="78226" y="8809"/>
                </a:cubicBezTo>
                <a:cubicBezTo>
                  <a:pt x="78449" y="8809"/>
                  <a:pt x="78496" y="8650"/>
                  <a:pt x="78782" y="8554"/>
                </a:cubicBezTo>
                <a:cubicBezTo>
                  <a:pt x="78226" y="8554"/>
                  <a:pt x="78036" y="8317"/>
                  <a:pt x="77781" y="8141"/>
                </a:cubicBezTo>
                <a:cubicBezTo>
                  <a:pt x="77813" y="8030"/>
                  <a:pt x="77701" y="7903"/>
                  <a:pt x="77877" y="7808"/>
                </a:cubicBezTo>
                <a:cubicBezTo>
                  <a:pt x="77940" y="7808"/>
                  <a:pt x="78019" y="7808"/>
                  <a:pt x="78114" y="7791"/>
                </a:cubicBezTo>
                <a:cubicBezTo>
                  <a:pt x="78210" y="7681"/>
                  <a:pt x="78305" y="7537"/>
                  <a:pt x="78432" y="7378"/>
                </a:cubicBezTo>
                <a:cubicBezTo>
                  <a:pt x="78226" y="7378"/>
                  <a:pt x="78051" y="7363"/>
                  <a:pt x="77877" y="7363"/>
                </a:cubicBezTo>
                <a:cubicBezTo>
                  <a:pt x="77796" y="7314"/>
                  <a:pt x="77733" y="7267"/>
                  <a:pt x="77669" y="7235"/>
                </a:cubicBezTo>
                <a:cubicBezTo>
                  <a:pt x="77542" y="7299"/>
                  <a:pt x="77415" y="7346"/>
                  <a:pt x="77319" y="7378"/>
                </a:cubicBezTo>
                <a:cubicBezTo>
                  <a:pt x="77177" y="7331"/>
                  <a:pt x="77065" y="7282"/>
                  <a:pt x="77018" y="7251"/>
                </a:cubicBezTo>
                <a:cubicBezTo>
                  <a:pt x="76842" y="7314"/>
                  <a:pt x="76715" y="7346"/>
                  <a:pt x="76556" y="7410"/>
                </a:cubicBezTo>
                <a:cubicBezTo>
                  <a:pt x="76334" y="7235"/>
                  <a:pt x="76111" y="7060"/>
                  <a:pt x="75969" y="6949"/>
                </a:cubicBezTo>
                <a:cubicBezTo>
                  <a:pt x="75879" y="6937"/>
                  <a:pt x="75797" y="6934"/>
                  <a:pt x="75719" y="6934"/>
                </a:cubicBezTo>
                <a:cubicBezTo>
                  <a:pt x="75625" y="6934"/>
                  <a:pt x="75539" y="6939"/>
                  <a:pt x="75458" y="6939"/>
                </a:cubicBezTo>
                <a:cubicBezTo>
                  <a:pt x="75332" y="6939"/>
                  <a:pt x="75219" y="6927"/>
                  <a:pt x="75110" y="6869"/>
                </a:cubicBezTo>
                <a:cubicBezTo>
                  <a:pt x="75301" y="6790"/>
                  <a:pt x="75507" y="6742"/>
                  <a:pt x="75666" y="6678"/>
                </a:cubicBezTo>
                <a:cubicBezTo>
                  <a:pt x="75810" y="6742"/>
                  <a:pt x="75937" y="6774"/>
                  <a:pt x="76047" y="6822"/>
                </a:cubicBezTo>
                <a:cubicBezTo>
                  <a:pt x="76159" y="6742"/>
                  <a:pt x="76238" y="6695"/>
                  <a:pt x="76334" y="6646"/>
                </a:cubicBezTo>
                <a:lnTo>
                  <a:pt x="76764" y="6646"/>
                </a:lnTo>
                <a:cubicBezTo>
                  <a:pt x="76874" y="6536"/>
                  <a:pt x="76970" y="6409"/>
                  <a:pt x="77082" y="6313"/>
                </a:cubicBezTo>
                <a:cubicBezTo>
                  <a:pt x="77209" y="6201"/>
                  <a:pt x="77463" y="6138"/>
                  <a:pt x="77272" y="5963"/>
                </a:cubicBezTo>
                <a:cubicBezTo>
                  <a:pt x="77192" y="5937"/>
                  <a:pt x="77116" y="5926"/>
                  <a:pt x="77042" y="5926"/>
                </a:cubicBezTo>
                <a:cubicBezTo>
                  <a:pt x="76853" y="5926"/>
                  <a:pt x="76681" y="5996"/>
                  <a:pt x="76509" y="6042"/>
                </a:cubicBezTo>
                <a:cubicBezTo>
                  <a:pt x="76461" y="6010"/>
                  <a:pt x="76397" y="5979"/>
                  <a:pt x="76334" y="5932"/>
                </a:cubicBezTo>
                <a:cubicBezTo>
                  <a:pt x="76270" y="5979"/>
                  <a:pt x="76191" y="6027"/>
                  <a:pt x="76096" y="6074"/>
                </a:cubicBezTo>
                <a:lnTo>
                  <a:pt x="74569" y="6074"/>
                </a:lnTo>
                <a:cubicBezTo>
                  <a:pt x="74538" y="6074"/>
                  <a:pt x="74506" y="6042"/>
                  <a:pt x="74489" y="6027"/>
                </a:cubicBezTo>
                <a:cubicBezTo>
                  <a:pt x="74362" y="5932"/>
                  <a:pt x="74092" y="5868"/>
                  <a:pt x="74283" y="5677"/>
                </a:cubicBezTo>
                <a:cubicBezTo>
                  <a:pt x="74458" y="5645"/>
                  <a:pt x="74665" y="5629"/>
                  <a:pt x="74871" y="5614"/>
                </a:cubicBezTo>
                <a:cubicBezTo>
                  <a:pt x="74871" y="5470"/>
                  <a:pt x="74935" y="5359"/>
                  <a:pt x="74807" y="5232"/>
                </a:cubicBezTo>
                <a:cubicBezTo>
                  <a:pt x="74585" y="5215"/>
                  <a:pt x="74330" y="5215"/>
                  <a:pt x="74092" y="5200"/>
                </a:cubicBezTo>
                <a:cubicBezTo>
                  <a:pt x="74029" y="5168"/>
                  <a:pt x="73981" y="5120"/>
                  <a:pt x="73917" y="5088"/>
                </a:cubicBezTo>
                <a:cubicBezTo>
                  <a:pt x="73798" y="5069"/>
                  <a:pt x="73676" y="5063"/>
                  <a:pt x="73552" y="5063"/>
                </a:cubicBezTo>
                <a:cubicBezTo>
                  <a:pt x="73365" y="5063"/>
                  <a:pt x="73173" y="5076"/>
                  <a:pt x="72978" y="5076"/>
                </a:cubicBezTo>
                <a:cubicBezTo>
                  <a:pt x="72784" y="5076"/>
                  <a:pt x="72587" y="5063"/>
                  <a:pt x="72391" y="5009"/>
                </a:cubicBezTo>
                <a:cubicBezTo>
                  <a:pt x="72598" y="4946"/>
                  <a:pt x="72740" y="4897"/>
                  <a:pt x="72884" y="4850"/>
                </a:cubicBezTo>
                <a:cubicBezTo>
                  <a:pt x="72884" y="4787"/>
                  <a:pt x="72899" y="4738"/>
                  <a:pt x="72899" y="4691"/>
                </a:cubicBezTo>
                <a:cubicBezTo>
                  <a:pt x="73043" y="4643"/>
                  <a:pt x="73186" y="4596"/>
                  <a:pt x="73329" y="4564"/>
                </a:cubicBezTo>
                <a:cubicBezTo>
                  <a:pt x="73361" y="4357"/>
                  <a:pt x="73122" y="4310"/>
                  <a:pt x="72995" y="4214"/>
                </a:cubicBezTo>
                <a:cubicBezTo>
                  <a:pt x="72916" y="4261"/>
                  <a:pt x="72836" y="4293"/>
                  <a:pt x="72789" y="4325"/>
                </a:cubicBezTo>
                <a:cubicBezTo>
                  <a:pt x="72645" y="4278"/>
                  <a:pt x="72534" y="4230"/>
                  <a:pt x="72439" y="4183"/>
                </a:cubicBezTo>
                <a:cubicBezTo>
                  <a:pt x="72280" y="4246"/>
                  <a:pt x="72185" y="4293"/>
                  <a:pt x="72073" y="4325"/>
                </a:cubicBezTo>
                <a:cubicBezTo>
                  <a:pt x="72009" y="4278"/>
                  <a:pt x="71962" y="4246"/>
                  <a:pt x="71867" y="4198"/>
                </a:cubicBezTo>
                <a:lnTo>
                  <a:pt x="70913" y="4198"/>
                </a:lnTo>
                <a:cubicBezTo>
                  <a:pt x="70817" y="4024"/>
                  <a:pt x="70531" y="3992"/>
                  <a:pt x="70467" y="3801"/>
                </a:cubicBezTo>
                <a:cubicBezTo>
                  <a:pt x="70690" y="3785"/>
                  <a:pt x="70896" y="3769"/>
                  <a:pt x="71246" y="3721"/>
                </a:cubicBezTo>
                <a:cubicBezTo>
                  <a:pt x="70832" y="3610"/>
                  <a:pt x="70928" y="3371"/>
                  <a:pt x="70673" y="3260"/>
                </a:cubicBezTo>
                <a:cubicBezTo>
                  <a:pt x="70769" y="3197"/>
                  <a:pt x="70881" y="3133"/>
                  <a:pt x="70991" y="3070"/>
                </a:cubicBezTo>
                <a:cubicBezTo>
                  <a:pt x="71231" y="3149"/>
                  <a:pt x="71326" y="3324"/>
                  <a:pt x="71468" y="3498"/>
                </a:cubicBezTo>
                <a:cubicBezTo>
                  <a:pt x="71517" y="3403"/>
                  <a:pt x="71564" y="3308"/>
                  <a:pt x="71612" y="3229"/>
                </a:cubicBezTo>
                <a:lnTo>
                  <a:pt x="72136" y="3180"/>
                </a:lnTo>
                <a:cubicBezTo>
                  <a:pt x="72344" y="3053"/>
                  <a:pt x="72518" y="2894"/>
                  <a:pt x="72820" y="2879"/>
                </a:cubicBezTo>
                <a:cubicBezTo>
                  <a:pt x="72874" y="2785"/>
                  <a:pt x="72981" y="2770"/>
                  <a:pt x="73097" y="2770"/>
                </a:cubicBezTo>
                <a:cubicBezTo>
                  <a:pt x="73152" y="2770"/>
                  <a:pt x="73208" y="2774"/>
                  <a:pt x="73262" y="2774"/>
                </a:cubicBezTo>
                <a:cubicBezTo>
                  <a:pt x="73368" y="2774"/>
                  <a:pt x="73465" y="2761"/>
                  <a:pt x="73520" y="2688"/>
                </a:cubicBezTo>
                <a:cubicBezTo>
                  <a:pt x="73448" y="2637"/>
                  <a:pt x="73369" y="2626"/>
                  <a:pt x="73287" y="2626"/>
                </a:cubicBezTo>
                <a:cubicBezTo>
                  <a:pt x="73225" y="2626"/>
                  <a:pt x="73161" y="2633"/>
                  <a:pt x="73097" y="2633"/>
                </a:cubicBezTo>
                <a:cubicBezTo>
                  <a:pt x="73063" y="2633"/>
                  <a:pt x="73028" y="2631"/>
                  <a:pt x="72995" y="2624"/>
                </a:cubicBezTo>
                <a:cubicBezTo>
                  <a:pt x="72916" y="2576"/>
                  <a:pt x="72836" y="2529"/>
                  <a:pt x="72645" y="2417"/>
                </a:cubicBezTo>
                <a:cubicBezTo>
                  <a:pt x="72534" y="2544"/>
                  <a:pt x="72439" y="2672"/>
                  <a:pt x="72312" y="2815"/>
                </a:cubicBezTo>
                <a:cubicBezTo>
                  <a:pt x="72136" y="2752"/>
                  <a:pt x="72009" y="2703"/>
                  <a:pt x="71882" y="2656"/>
                </a:cubicBezTo>
                <a:cubicBezTo>
                  <a:pt x="71771" y="2688"/>
                  <a:pt x="71627" y="2752"/>
                  <a:pt x="71500" y="2799"/>
                </a:cubicBezTo>
                <a:cubicBezTo>
                  <a:pt x="71373" y="2720"/>
                  <a:pt x="71294" y="2672"/>
                  <a:pt x="71231" y="2640"/>
                </a:cubicBezTo>
                <a:cubicBezTo>
                  <a:pt x="71119" y="2688"/>
                  <a:pt x="71008" y="2735"/>
                  <a:pt x="70896" y="2799"/>
                </a:cubicBezTo>
                <a:cubicBezTo>
                  <a:pt x="70737" y="2735"/>
                  <a:pt x="70642" y="2688"/>
                  <a:pt x="70531" y="2640"/>
                </a:cubicBezTo>
                <a:cubicBezTo>
                  <a:pt x="70451" y="2688"/>
                  <a:pt x="70372" y="2735"/>
                  <a:pt x="70245" y="2799"/>
                </a:cubicBezTo>
                <a:cubicBezTo>
                  <a:pt x="70101" y="2735"/>
                  <a:pt x="69959" y="2672"/>
                  <a:pt x="69815" y="2624"/>
                </a:cubicBezTo>
                <a:cubicBezTo>
                  <a:pt x="69789" y="2619"/>
                  <a:pt x="69762" y="2617"/>
                  <a:pt x="69734" y="2617"/>
                </a:cubicBezTo>
                <a:cubicBezTo>
                  <a:pt x="69671" y="2617"/>
                  <a:pt x="69605" y="2627"/>
                  <a:pt x="69543" y="2627"/>
                </a:cubicBezTo>
                <a:cubicBezTo>
                  <a:pt x="69464" y="2627"/>
                  <a:pt x="69390" y="2612"/>
                  <a:pt x="69338" y="2544"/>
                </a:cubicBezTo>
                <a:cubicBezTo>
                  <a:pt x="69450" y="2481"/>
                  <a:pt x="69560" y="2402"/>
                  <a:pt x="69656" y="2338"/>
                </a:cubicBezTo>
                <a:cubicBezTo>
                  <a:pt x="69736" y="2385"/>
                  <a:pt x="69815" y="2434"/>
                  <a:pt x="69910" y="2497"/>
                </a:cubicBezTo>
                <a:cubicBezTo>
                  <a:pt x="70006" y="2481"/>
                  <a:pt x="70101" y="2465"/>
                  <a:pt x="70213" y="2434"/>
                </a:cubicBezTo>
                <a:lnTo>
                  <a:pt x="70213" y="2116"/>
                </a:lnTo>
                <a:cubicBezTo>
                  <a:pt x="70101" y="2052"/>
                  <a:pt x="69974" y="1925"/>
                  <a:pt x="69831" y="1925"/>
                </a:cubicBezTo>
                <a:cubicBezTo>
                  <a:pt x="69624" y="1908"/>
                  <a:pt x="69545" y="1781"/>
                  <a:pt x="69370" y="1766"/>
                </a:cubicBezTo>
                <a:cubicBezTo>
                  <a:pt x="69348" y="1764"/>
                  <a:pt x="69326" y="1763"/>
                  <a:pt x="69304" y="1763"/>
                </a:cubicBezTo>
                <a:cubicBezTo>
                  <a:pt x="69249" y="1763"/>
                  <a:pt x="69191" y="1768"/>
                  <a:pt x="69135" y="1768"/>
                </a:cubicBezTo>
                <a:cubicBezTo>
                  <a:pt x="69041" y="1768"/>
                  <a:pt x="68953" y="1755"/>
                  <a:pt x="68893" y="1686"/>
                </a:cubicBezTo>
                <a:cubicBezTo>
                  <a:pt x="69052" y="1622"/>
                  <a:pt x="69100" y="1480"/>
                  <a:pt x="69323" y="1480"/>
                </a:cubicBezTo>
                <a:cubicBezTo>
                  <a:pt x="69338" y="1477"/>
                  <a:pt x="69352" y="1475"/>
                  <a:pt x="69366" y="1475"/>
                </a:cubicBezTo>
                <a:cubicBezTo>
                  <a:pt x="69519" y="1475"/>
                  <a:pt x="69623" y="1640"/>
                  <a:pt x="69778" y="1640"/>
                </a:cubicBezTo>
                <a:cubicBezTo>
                  <a:pt x="69835" y="1640"/>
                  <a:pt x="69898" y="1618"/>
                  <a:pt x="69974" y="1559"/>
                </a:cubicBezTo>
                <a:cubicBezTo>
                  <a:pt x="69974" y="1511"/>
                  <a:pt x="69990" y="1480"/>
                  <a:pt x="69990" y="1416"/>
                </a:cubicBezTo>
                <a:cubicBezTo>
                  <a:pt x="69927" y="1368"/>
                  <a:pt x="69863" y="1321"/>
                  <a:pt x="69783" y="1257"/>
                </a:cubicBezTo>
                <a:cubicBezTo>
                  <a:pt x="69847" y="1209"/>
                  <a:pt x="69927" y="1162"/>
                  <a:pt x="69990" y="1113"/>
                </a:cubicBezTo>
                <a:lnTo>
                  <a:pt x="69990" y="907"/>
                </a:lnTo>
                <a:cubicBezTo>
                  <a:pt x="69981" y="908"/>
                  <a:pt x="69971" y="909"/>
                  <a:pt x="69962" y="909"/>
                </a:cubicBezTo>
                <a:cubicBezTo>
                  <a:pt x="69809" y="909"/>
                  <a:pt x="69759" y="793"/>
                  <a:pt x="69609" y="748"/>
                </a:cubicBezTo>
                <a:lnTo>
                  <a:pt x="69052" y="748"/>
                </a:lnTo>
                <a:cubicBezTo>
                  <a:pt x="68988" y="685"/>
                  <a:pt x="68877" y="558"/>
                  <a:pt x="68814" y="477"/>
                </a:cubicBezTo>
                <a:lnTo>
                  <a:pt x="68098" y="477"/>
                </a:lnTo>
                <a:cubicBezTo>
                  <a:pt x="68002" y="541"/>
                  <a:pt x="67923" y="573"/>
                  <a:pt x="67860" y="605"/>
                </a:cubicBezTo>
                <a:cubicBezTo>
                  <a:pt x="67780" y="541"/>
                  <a:pt x="67733" y="509"/>
                  <a:pt x="67669" y="477"/>
                </a:cubicBezTo>
                <a:cubicBezTo>
                  <a:pt x="67528" y="470"/>
                  <a:pt x="67388" y="468"/>
                  <a:pt x="67248" y="468"/>
                </a:cubicBezTo>
                <a:cubicBezTo>
                  <a:pt x="66998" y="468"/>
                  <a:pt x="66751" y="475"/>
                  <a:pt x="66508" y="475"/>
                </a:cubicBezTo>
                <a:cubicBezTo>
                  <a:pt x="66286" y="475"/>
                  <a:pt x="66068" y="469"/>
                  <a:pt x="65856" y="446"/>
                </a:cubicBezTo>
                <a:cubicBezTo>
                  <a:pt x="65761" y="399"/>
                  <a:pt x="65713" y="367"/>
                  <a:pt x="65666" y="335"/>
                </a:cubicBezTo>
                <a:cubicBezTo>
                  <a:pt x="65586" y="382"/>
                  <a:pt x="65507" y="430"/>
                  <a:pt x="65490" y="430"/>
                </a:cubicBezTo>
                <a:cubicBezTo>
                  <a:pt x="65419" y="456"/>
                  <a:pt x="65361" y="467"/>
                  <a:pt x="65312" y="467"/>
                </a:cubicBezTo>
                <a:cubicBezTo>
                  <a:pt x="65155" y="467"/>
                  <a:pt x="65095" y="359"/>
                  <a:pt x="64998" y="335"/>
                </a:cubicBezTo>
                <a:lnTo>
                  <a:pt x="64553" y="335"/>
                </a:lnTo>
                <a:cubicBezTo>
                  <a:pt x="64441" y="382"/>
                  <a:pt x="64362" y="430"/>
                  <a:pt x="64314" y="462"/>
                </a:cubicBezTo>
                <a:lnTo>
                  <a:pt x="63662" y="462"/>
                </a:lnTo>
                <a:cubicBezTo>
                  <a:pt x="63550" y="399"/>
                  <a:pt x="63455" y="350"/>
                  <a:pt x="63423" y="335"/>
                </a:cubicBezTo>
                <a:lnTo>
                  <a:pt x="62740" y="335"/>
                </a:lnTo>
                <a:cubicBezTo>
                  <a:pt x="62660" y="399"/>
                  <a:pt x="62613" y="430"/>
                  <a:pt x="62549" y="462"/>
                </a:cubicBezTo>
                <a:cubicBezTo>
                  <a:pt x="62486" y="414"/>
                  <a:pt x="62406" y="367"/>
                  <a:pt x="62327" y="318"/>
                </a:cubicBezTo>
                <a:lnTo>
                  <a:pt x="61945" y="318"/>
                </a:lnTo>
                <a:cubicBezTo>
                  <a:pt x="61659" y="430"/>
                  <a:pt x="61420" y="509"/>
                  <a:pt x="61229" y="589"/>
                </a:cubicBezTo>
                <a:cubicBezTo>
                  <a:pt x="60928" y="494"/>
                  <a:pt x="60657" y="399"/>
                  <a:pt x="60339" y="287"/>
                </a:cubicBezTo>
                <a:cubicBezTo>
                  <a:pt x="60196" y="414"/>
                  <a:pt x="60052" y="526"/>
                  <a:pt x="59925" y="636"/>
                </a:cubicBezTo>
                <a:cubicBezTo>
                  <a:pt x="59321" y="367"/>
                  <a:pt x="59210" y="335"/>
                  <a:pt x="58749" y="335"/>
                </a:cubicBezTo>
                <a:cubicBezTo>
                  <a:pt x="58670" y="382"/>
                  <a:pt x="58590" y="430"/>
                  <a:pt x="58543" y="462"/>
                </a:cubicBezTo>
                <a:lnTo>
                  <a:pt x="57938" y="462"/>
                </a:lnTo>
                <a:cubicBezTo>
                  <a:pt x="57731" y="382"/>
                  <a:pt x="57620" y="350"/>
                  <a:pt x="57508" y="303"/>
                </a:cubicBezTo>
                <a:cubicBezTo>
                  <a:pt x="57381" y="367"/>
                  <a:pt x="57302" y="414"/>
                  <a:pt x="57222" y="462"/>
                </a:cubicBezTo>
                <a:cubicBezTo>
                  <a:pt x="57143" y="414"/>
                  <a:pt x="57063" y="367"/>
                  <a:pt x="56984" y="335"/>
                </a:cubicBezTo>
                <a:lnTo>
                  <a:pt x="56555" y="335"/>
                </a:lnTo>
                <a:cubicBezTo>
                  <a:pt x="56476" y="271"/>
                  <a:pt x="56396" y="223"/>
                  <a:pt x="56300" y="176"/>
                </a:cubicBezTo>
                <a:lnTo>
                  <a:pt x="55219" y="176"/>
                </a:lnTo>
                <a:cubicBezTo>
                  <a:pt x="55124" y="128"/>
                  <a:pt x="55060" y="96"/>
                  <a:pt x="54981" y="49"/>
                </a:cubicBezTo>
                <a:cubicBezTo>
                  <a:pt x="54901" y="96"/>
                  <a:pt x="54822" y="128"/>
                  <a:pt x="54758" y="176"/>
                </a:cubicBezTo>
                <a:cubicBezTo>
                  <a:pt x="54678" y="128"/>
                  <a:pt x="54631" y="96"/>
                  <a:pt x="54568" y="49"/>
                </a:cubicBezTo>
                <a:lnTo>
                  <a:pt x="54074" y="49"/>
                </a:lnTo>
                <a:cubicBezTo>
                  <a:pt x="53995" y="112"/>
                  <a:pt x="53947" y="144"/>
                  <a:pt x="53883" y="176"/>
                </a:cubicBezTo>
                <a:cubicBezTo>
                  <a:pt x="53804" y="128"/>
                  <a:pt x="53741" y="81"/>
                  <a:pt x="53661" y="49"/>
                </a:cubicBezTo>
                <a:cubicBezTo>
                  <a:pt x="53582" y="81"/>
                  <a:pt x="53502" y="128"/>
                  <a:pt x="53423" y="176"/>
                </a:cubicBezTo>
                <a:cubicBezTo>
                  <a:pt x="53343" y="176"/>
                  <a:pt x="53041" y="81"/>
                  <a:pt x="52961" y="49"/>
                </a:cubicBezTo>
                <a:lnTo>
                  <a:pt x="51880" y="49"/>
                </a:lnTo>
                <a:cubicBezTo>
                  <a:pt x="51785" y="96"/>
                  <a:pt x="51689" y="144"/>
                  <a:pt x="51674" y="159"/>
                </a:cubicBezTo>
                <a:cubicBezTo>
                  <a:pt x="51590" y="190"/>
                  <a:pt x="51517" y="201"/>
                  <a:pt x="51450" y="201"/>
                </a:cubicBezTo>
                <a:cubicBezTo>
                  <a:pt x="51196" y="201"/>
                  <a:pt x="51035" y="32"/>
                  <a:pt x="50784" y="32"/>
                </a:cubicBezTo>
                <a:cubicBezTo>
                  <a:pt x="50720" y="81"/>
                  <a:pt x="50640" y="128"/>
                  <a:pt x="50544" y="176"/>
                </a:cubicBezTo>
                <a:lnTo>
                  <a:pt x="46999" y="176"/>
                </a:lnTo>
                <a:cubicBezTo>
                  <a:pt x="46904" y="128"/>
                  <a:pt x="46792" y="81"/>
                  <a:pt x="466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 name="Google Shape;190;p30"/>
          <p:cNvGrpSpPr/>
          <p:nvPr/>
        </p:nvGrpSpPr>
        <p:grpSpPr>
          <a:xfrm>
            <a:off x="8359000" y="4367111"/>
            <a:ext cx="604655" cy="482923"/>
            <a:chOff x="5879425" y="4466724"/>
            <a:chExt cx="604655" cy="482923"/>
          </a:xfrm>
        </p:grpSpPr>
        <p:sp>
          <p:nvSpPr>
            <p:cNvPr id="191" name="Google Shape;191;p30"/>
            <p:cNvSpPr/>
            <p:nvPr/>
          </p:nvSpPr>
          <p:spPr>
            <a:xfrm>
              <a:off x="5979344" y="4466724"/>
              <a:ext cx="268963" cy="218565"/>
            </a:xfrm>
            <a:custGeom>
              <a:avLst/>
              <a:gdLst/>
              <a:ahLst/>
              <a:cxnLst/>
              <a:rect l="l" t="t" r="r" b="b"/>
              <a:pathLst>
                <a:path w="69906" h="56807" extrusionOk="0">
                  <a:moveTo>
                    <a:pt x="28194" y="467"/>
                  </a:moveTo>
                  <a:cubicBezTo>
                    <a:pt x="28200" y="467"/>
                    <a:pt x="28206" y="468"/>
                    <a:pt x="28211" y="471"/>
                  </a:cubicBezTo>
                  <a:cubicBezTo>
                    <a:pt x="28243" y="471"/>
                    <a:pt x="28260" y="502"/>
                    <a:pt x="28275" y="519"/>
                  </a:cubicBezTo>
                  <a:cubicBezTo>
                    <a:pt x="28260" y="534"/>
                    <a:pt x="28228" y="550"/>
                    <a:pt x="28196" y="566"/>
                  </a:cubicBezTo>
                  <a:lnTo>
                    <a:pt x="28133" y="502"/>
                  </a:lnTo>
                  <a:cubicBezTo>
                    <a:pt x="28145" y="490"/>
                    <a:pt x="28169" y="467"/>
                    <a:pt x="28194" y="467"/>
                  </a:cubicBezTo>
                  <a:close/>
                  <a:moveTo>
                    <a:pt x="24640" y="1166"/>
                  </a:moveTo>
                  <a:cubicBezTo>
                    <a:pt x="24703" y="1166"/>
                    <a:pt x="24782" y="1198"/>
                    <a:pt x="24814" y="1246"/>
                  </a:cubicBezTo>
                  <a:cubicBezTo>
                    <a:pt x="24877" y="1309"/>
                    <a:pt x="24782" y="1482"/>
                    <a:pt x="24671" y="1482"/>
                  </a:cubicBezTo>
                  <a:lnTo>
                    <a:pt x="24513" y="1482"/>
                  </a:lnTo>
                  <a:cubicBezTo>
                    <a:pt x="24418" y="1467"/>
                    <a:pt x="24371" y="1467"/>
                    <a:pt x="24340" y="1451"/>
                  </a:cubicBezTo>
                  <a:cubicBezTo>
                    <a:pt x="24292" y="1419"/>
                    <a:pt x="24213" y="1387"/>
                    <a:pt x="24197" y="1324"/>
                  </a:cubicBezTo>
                  <a:cubicBezTo>
                    <a:pt x="24165" y="1246"/>
                    <a:pt x="24245" y="1229"/>
                    <a:pt x="24340" y="1229"/>
                  </a:cubicBezTo>
                  <a:cubicBezTo>
                    <a:pt x="24435" y="1229"/>
                    <a:pt x="24545" y="1166"/>
                    <a:pt x="24640" y="1166"/>
                  </a:cubicBezTo>
                  <a:close/>
                  <a:moveTo>
                    <a:pt x="22254" y="1609"/>
                  </a:moveTo>
                  <a:lnTo>
                    <a:pt x="22317" y="1657"/>
                  </a:lnTo>
                  <a:lnTo>
                    <a:pt x="22237" y="1672"/>
                  </a:lnTo>
                  <a:lnTo>
                    <a:pt x="22237" y="1672"/>
                  </a:lnTo>
                  <a:lnTo>
                    <a:pt x="22254" y="1609"/>
                  </a:lnTo>
                  <a:close/>
                  <a:moveTo>
                    <a:pt x="26301" y="1397"/>
                  </a:moveTo>
                  <a:cubicBezTo>
                    <a:pt x="26379" y="1397"/>
                    <a:pt x="26466" y="1408"/>
                    <a:pt x="26599" y="1419"/>
                  </a:cubicBezTo>
                  <a:cubicBezTo>
                    <a:pt x="26458" y="1545"/>
                    <a:pt x="26378" y="1625"/>
                    <a:pt x="26300" y="1672"/>
                  </a:cubicBezTo>
                  <a:cubicBezTo>
                    <a:pt x="26294" y="1674"/>
                    <a:pt x="26288" y="1675"/>
                    <a:pt x="26282" y="1675"/>
                  </a:cubicBezTo>
                  <a:cubicBezTo>
                    <a:pt x="26231" y="1675"/>
                    <a:pt x="26153" y="1620"/>
                    <a:pt x="26125" y="1577"/>
                  </a:cubicBezTo>
                  <a:cubicBezTo>
                    <a:pt x="26078" y="1499"/>
                    <a:pt x="26125" y="1404"/>
                    <a:pt x="26205" y="1404"/>
                  </a:cubicBezTo>
                  <a:cubicBezTo>
                    <a:pt x="26237" y="1399"/>
                    <a:pt x="26268" y="1397"/>
                    <a:pt x="26301" y="1397"/>
                  </a:cubicBezTo>
                  <a:close/>
                  <a:moveTo>
                    <a:pt x="42082" y="2188"/>
                  </a:moveTo>
                  <a:cubicBezTo>
                    <a:pt x="42497" y="2188"/>
                    <a:pt x="42902" y="2299"/>
                    <a:pt x="43289" y="2573"/>
                  </a:cubicBezTo>
                  <a:cubicBezTo>
                    <a:pt x="42965" y="2643"/>
                    <a:pt x="42709" y="2682"/>
                    <a:pt x="42474" y="2682"/>
                  </a:cubicBezTo>
                  <a:cubicBezTo>
                    <a:pt x="42229" y="2682"/>
                    <a:pt x="42007" y="2639"/>
                    <a:pt x="41757" y="2542"/>
                  </a:cubicBezTo>
                  <a:cubicBezTo>
                    <a:pt x="41548" y="2467"/>
                    <a:pt x="41339" y="2462"/>
                    <a:pt x="41130" y="2462"/>
                  </a:cubicBezTo>
                  <a:lnTo>
                    <a:pt x="41130" y="2462"/>
                  </a:lnTo>
                  <a:cubicBezTo>
                    <a:pt x="41167" y="2403"/>
                    <a:pt x="41195" y="2333"/>
                    <a:pt x="41235" y="2321"/>
                  </a:cubicBezTo>
                  <a:cubicBezTo>
                    <a:pt x="41520" y="2238"/>
                    <a:pt x="41803" y="2188"/>
                    <a:pt x="42082" y="2188"/>
                  </a:cubicBezTo>
                  <a:close/>
                  <a:moveTo>
                    <a:pt x="39401" y="2241"/>
                  </a:moveTo>
                  <a:cubicBezTo>
                    <a:pt x="39791" y="2241"/>
                    <a:pt x="40179" y="2252"/>
                    <a:pt x="40556" y="2399"/>
                  </a:cubicBezTo>
                  <a:cubicBezTo>
                    <a:pt x="40716" y="2457"/>
                    <a:pt x="40904" y="2462"/>
                    <a:pt x="41068" y="2487"/>
                  </a:cubicBezTo>
                  <a:lnTo>
                    <a:pt x="41068" y="2487"/>
                  </a:lnTo>
                  <a:cubicBezTo>
                    <a:pt x="40963" y="2587"/>
                    <a:pt x="40844" y="2668"/>
                    <a:pt x="40697" y="2668"/>
                  </a:cubicBezTo>
                  <a:cubicBezTo>
                    <a:pt x="40606" y="2677"/>
                    <a:pt x="40519" y="2686"/>
                    <a:pt x="40432" y="2686"/>
                  </a:cubicBezTo>
                  <a:cubicBezTo>
                    <a:pt x="40369" y="2686"/>
                    <a:pt x="40306" y="2682"/>
                    <a:pt x="40240" y="2668"/>
                  </a:cubicBezTo>
                  <a:cubicBezTo>
                    <a:pt x="39876" y="2605"/>
                    <a:pt x="39496" y="2542"/>
                    <a:pt x="39133" y="2462"/>
                  </a:cubicBezTo>
                  <a:cubicBezTo>
                    <a:pt x="39102" y="2462"/>
                    <a:pt x="39070" y="2415"/>
                    <a:pt x="39070" y="2384"/>
                  </a:cubicBezTo>
                  <a:cubicBezTo>
                    <a:pt x="39054" y="2304"/>
                    <a:pt x="39102" y="2241"/>
                    <a:pt x="39197" y="2241"/>
                  </a:cubicBezTo>
                  <a:cubicBezTo>
                    <a:pt x="39265" y="2241"/>
                    <a:pt x="39333" y="2241"/>
                    <a:pt x="39401" y="2241"/>
                  </a:cubicBezTo>
                  <a:close/>
                  <a:moveTo>
                    <a:pt x="18227" y="2340"/>
                  </a:moveTo>
                  <a:cubicBezTo>
                    <a:pt x="18398" y="2340"/>
                    <a:pt x="18545" y="2481"/>
                    <a:pt x="18570" y="2683"/>
                  </a:cubicBezTo>
                  <a:cubicBezTo>
                    <a:pt x="18570" y="2732"/>
                    <a:pt x="18524" y="2842"/>
                    <a:pt x="18476" y="2842"/>
                  </a:cubicBezTo>
                  <a:cubicBezTo>
                    <a:pt x="18223" y="2905"/>
                    <a:pt x="17970" y="2936"/>
                    <a:pt x="17717" y="2968"/>
                  </a:cubicBezTo>
                  <a:cubicBezTo>
                    <a:pt x="17661" y="2971"/>
                    <a:pt x="17605" y="2973"/>
                    <a:pt x="17550" y="2973"/>
                  </a:cubicBezTo>
                  <a:cubicBezTo>
                    <a:pt x="17344" y="2973"/>
                    <a:pt x="17146" y="2945"/>
                    <a:pt x="16958" y="2858"/>
                  </a:cubicBezTo>
                  <a:cubicBezTo>
                    <a:pt x="16927" y="2842"/>
                    <a:pt x="16927" y="2795"/>
                    <a:pt x="16927" y="2747"/>
                  </a:cubicBezTo>
                  <a:cubicBezTo>
                    <a:pt x="16927" y="2715"/>
                    <a:pt x="16943" y="2683"/>
                    <a:pt x="16958" y="2668"/>
                  </a:cubicBezTo>
                  <a:cubicBezTo>
                    <a:pt x="16975" y="2637"/>
                    <a:pt x="17021" y="2605"/>
                    <a:pt x="17038" y="2605"/>
                  </a:cubicBezTo>
                  <a:cubicBezTo>
                    <a:pt x="17082" y="2601"/>
                    <a:pt x="17127" y="2600"/>
                    <a:pt x="17171" y="2600"/>
                  </a:cubicBezTo>
                  <a:cubicBezTo>
                    <a:pt x="17246" y="2600"/>
                    <a:pt x="17319" y="2603"/>
                    <a:pt x="17392" y="2603"/>
                  </a:cubicBezTo>
                  <a:cubicBezTo>
                    <a:pt x="17460" y="2603"/>
                    <a:pt x="17526" y="2600"/>
                    <a:pt x="17590" y="2589"/>
                  </a:cubicBezTo>
                  <a:cubicBezTo>
                    <a:pt x="17765" y="2542"/>
                    <a:pt x="17923" y="2431"/>
                    <a:pt x="18096" y="2367"/>
                  </a:cubicBezTo>
                  <a:cubicBezTo>
                    <a:pt x="18140" y="2348"/>
                    <a:pt x="18185" y="2340"/>
                    <a:pt x="18227" y="2340"/>
                  </a:cubicBezTo>
                  <a:close/>
                  <a:moveTo>
                    <a:pt x="20933" y="2546"/>
                  </a:moveTo>
                  <a:cubicBezTo>
                    <a:pt x="21076" y="2546"/>
                    <a:pt x="21212" y="2587"/>
                    <a:pt x="21320" y="2683"/>
                  </a:cubicBezTo>
                  <a:cubicBezTo>
                    <a:pt x="21368" y="2732"/>
                    <a:pt x="21415" y="2810"/>
                    <a:pt x="21400" y="2873"/>
                  </a:cubicBezTo>
                  <a:cubicBezTo>
                    <a:pt x="21400" y="2936"/>
                    <a:pt x="21337" y="3000"/>
                    <a:pt x="21274" y="3031"/>
                  </a:cubicBezTo>
                  <a:cubicBezTo>
                    <a:pt x="21210" y="3079"/>
                    <a:pt x="21131" y="3079"/>
                    <a:pt x="21052" y="3094"/>
                  </a:cubicBezTo>
                  <a:cubicBezTo>
                    <a:pt x="20863" y="3079"/>
                    <a:pt x="20751" y="2968"/>
                    <a:pt x="20705" y="2732"/>
                  </a:cubicBezTo>
                  <a:cubicBezTo>
                    <a:pt x="20705" y="2683"/>
                    <a:pt x="20751" y="2573"/>
                    <a:pt x="20800" y="2557"/>
                  </a:cubicBezTo>
                  <a:cubicBezTo>
                    <a:pt x="20844" y="2550"/>
                    <a:pt x="20889" y="2546"/>
                    <a:pt x="20933" y="2546"/>
                  </a:cubicBezTo>
                  <a:close/>
                  <a:moveTo>
                    <a:pt x="42456" y="2891"/>
                  </a:moveTo>
                  <a:cubicBezTo>
                    <a:pt x="42567" y="2891"/>
                    <a:pt x="42675" y="2911"/>
                    <a:pt x="42784" y="2953"/>
                  </a:cubicBezTo>
                  <a:cubicBezTo>
                    <a:pt x="42815" y="2953"/>
                    <a:pt x="42863" y="3016"/>
                    <a:pt x="42863" y="3016"/>
                  </a:cubicBezTo>
                  <a:cubicBezTo>
                    <a:pt x="42832" y="3079"/>
                    <a:pt x="42800" y="3142"/>
                    <a:pt x="42737" y="3158"/>
                  </a:cubicBezTo>
                  <a:cubicBezTo>
                    <a:pt x="42689" y="3189"/>
                    <a:pt x="42610" y="3189"/>
                    <a:pt x="42484" y="3189"/>
                  </a:cubicBezTo>
                  <a:cubicBezTo>
                    <a:pt x="42389" y="3174"/>
                    <a:pt x="42246" y="3126"/>
                    <a:pt x="42120" y="3079"/>
                  </a:cubicBezTo>
                  <a:cubicBezTo>
                    <a:pt x="42105" y="3079"/>
                    <a:pt x="42073" y="3031"/>
                    <a:pt x="42073" y="3000"/>
                  </a:cubicBezTo>
                  <a:cubicBezTo>
                    <a:pt x="42088" y="2968"/>
                    <a:pt x="42120" y="2936"/>
                    <a:pt x="42152" y="2936"/>
                  </a:cubicBezTo>
                  <a:cubicBezTo>
                    <a:pt x="42256" y="2907"/>
                    <a:pt x="42357" y="2891"/>
                    <a:pt x="42456" y="2891"/>
                  </a:cubicBezTo>
                  <a:close/>
                  <a:moveTo>
                    <a:pt x="53674" y="3569"/>
                  </a:moveTo>
                  <a:cubicBezTo>
                    <a:pt x="53663" y="3579"/>
                    <a:pt x="53652" y="3588"/>
                    <a:pt x="53642" y="3597"/>
                  </a:cubicBezTo>
                  <a:lnTo>
                    <a:pt x="53642" y="3597"/>
                  </a:lnTo>
                  <a:cubicBezTo>
                    <a:pt x="53642" y="3598"/>
                    <a:pt x="53642" y="3599"/>
                    <a:pt x="53642" y="3600"/>
                  </a:cubicBezTo>
                  <a:lnTo>
                    <a:pt x="53674" y="3569"/>
                  </a:lnTo>
                  <a:close/>
                  <a:moveTo>
                    <a:pt x="46071" y="4344"/>
                  </a:moveTo>
                  <a:cubicBezTo>
                    <a:pt x="46134" y="4359"/>
                    <a:pt x="46198" y="4390"/>
                    <a:pt x="46261" y="4407"/>
                  </a:cubicBezTo>
                  <a:cubicBezTo>
                    <a:pt x="46229" y="4470"/>
                    <a:pt x="46214" y="4548"/>
                    <a:pt x="46166" y="4565"/>
                  </a:cubicBezTo>
                  <a:cubicBezTo>
                    <a:pt x="46158" y="4568"/>
                    <a:pt x="46148" y="4569"/>
                    <a:pt x="46138" y="4569"/>
                  </a:cubicBezTo>
                  <a:cubicBezTo>
                    <a:pt x="46088" y="4569"/>
                    <a:pt x="46019" y="4540"/>
                    <a:pt x="45993" y="4502"/>
                  </a:cubicBezTo>
                  <a:cubicBezTo>
                    <a:pt x="45945" y="4422"/>
                    <a:pt x="45976" y="4359"/>
                    <a:pt x="46071" y="4344"/>
                  </a:cubicBezTo>
                  <a:close/>
                  <a:moveTo>
                    <a:pt x="47946" y="4790"/>
                  </a:moveTo>
                  <a:cubicBezTo>
                    <a:pt x="47964" y="4790"/>
                    <a:pt x="47984" y="4794"/>
                    <a:pt x="47999" y="4801"/>
                  </a:cubicBezTo>
                  <a:cubicBezTo>
                    <a:pt x="48016" y="4801"/>
                    <a:pt x="48031" y="4833"/>
                    <a:pt x="48047" y="4865"/>
                  </a:cubicBezTo>
                  <a:cubicBezTo>
                    <a:pt x="48016" y="4881"/>
                    <a:pt x="47984" y="4913"/>
                    <a:pt x="47968" y="4913"/>
                  </a:cubicBezTo>
                  <a:cubicBezTo>
                    <a:pt x="47873" y="4896"/>
                    <a:pt x="47841" y="4865"/>
                    <a:pt x="47905" y="4801"/>
                  </a:cubicBezTo>
                  <a:cubicBezTo>
                    <a:pt x="47913" y="4794"/>
                    <a:pt x="47929" y="4790"/>
                    <a:pt x="47946" y="4790"/>
                  </a:cubicBezTo>
                  <a:close/>
                  <a:moveTo>
                    <a:pt x="33602" y="5750"/>
                  </a:moveTo>
                  <a:lnTo>
                    <a:pt x="33648" y="5766"/>
                  </a:lnTo>
                  <a:lnTo>
                    <a:pt x="33617" y="5813"/>
                  </a:lnTo>
                  <a:lnTo>
                    <a:pt x="33602" y="5750"/>
                  </a:lnTo>
                  <a:close/>
                  <a:moveTo>
                    <a:pt x="45803" y="5102"/>
                  </a:moveTo>
                  <a:cubicBezTo>
                    <a:pt x="46214" y="5181"/>
                    <a:pt x="46562" y="5402"/>
                    <a:pt x="46815" y="5734"/>
                  </a:cubicBezTo>
                  <a:cubicBezTo>
                    <a:pt x="46846" y="5781"/>
                    <a:pt x="46846" y="5876"/>
                    <a:pt x="46815" y="5939"/>
                  </a:cubicBezTo>
                  <a:cubicBezTo>
                    <a:pt x="46783" y="5987"/>
                    <a:pt x="46688" y="6003"/>
                    <a:pt x="46625" y="6051"/>
                  </a:cubicBezTo>
                  <a:cubicBezTo>
                    <a:pt x="46246" y="5987"/>
                    <a:pt x="45945" y="5750"/>
                    <a:pt x="45660" y="5513"/>
                  </a:cubicBezTo>
                  <a:cubicBezTo>
                    <a:pt x="45645" y="5497"/>
                    <a:pt x="45613" y="5450"/>
                    <a:pt x="45613" y="5418"/>
                  </a:cubicBezTo>
                  <a:cubicBezTo>
                    <a:pt x="45597" y="5339"/>
                    <a:pt x="45582" y="5260"/>
                    <a:pt x="45613" y="5212"/>
                  </a:cubicBezTo>
                  <a:cubicBezTo>
                    <a:pt x="45645" y="5149"/>
                    <a:pt x="45740" y="5102"/>
                    <a:pt x="45803" y="5102"/>
                  </a:cubicBezTo>
                  <a:close/>
                  <a:moveTo>
                    <a:pt x="15837" y="5181"/>
                  </a:moveTo>
                  <a:cubicBezTo>
                    <a:pt x="16184" y="5197"/>
                    <a:pt x="16279" y="5339"/>
                    <a:pt x="16184" y="5560"/>
                  </a:cubicBezTo>
                  <a:cubicBezTo>
                    <a:pt x="16136" y="5655"/>
                    <a:pt x="16058" y="5734"/>
                    <a:pt x="16010" y="5829"/>
                  </a:cubicBezTo>
                  <a:cubicBezTo>
                    <a:pt x="15978" y="5893"/>
                    <a:pt x="15995" y="5971"/>
                    <a:pt x="15978" y="6034"/>
                  </a:cubicBezTo>
                  <a:cubicBezTo>
                    <a:pt x="15952" y="6088"/>
                    <a:pt x="15838" y="6117"/>
                    <a:pt x="15736" y="6117"/>
                  </a:cubicBezTo>
                  <a:cubicBezTo>
                    <a:pt x="15659" y="6117"/>
                    <a:pt x="15588" y="6100"/>
                    <a:pt x="15567" y="6066"/>
                  </a:cubicBezTo>
                  <a:cubicBezTo>
                    <a:pt x="15473" y="5861"/>
                    <a:pt x="15378" y="5671"/>
                    <a:pt x="15315" y="5465"/>
                  </a:cubicBezTo>
                  <a:cubicBezTo>
                    <a:pt x="15299" y="5418"/>
                    <a:pt x="15363" y="5307"/>
                    <a:pt x="15409" y="5292"/>
                  </a:cubicBezTo>
                  <a:cubicBezTo>
                    <a:pt x="15584" y="5229"/>
                    <a:pt x="15774" y="5197"/>
                    <a:pt x="15837" y="5181"/>
                  </a:cubicBezTo>
                  <a:close/>
                  <a:moveTo>
                    <a:pt x="48047" y="5450"/>
                  </a:moveTo>
                  <a:cubicBezTo>
                    <a:pt x="48284" y="5450"/>
                    <a:pt x="48490" y="5545"/>
                    <a:pt x="48680" y="5686"/>
                  </a:cubicBezTo>
                  <a:lnTo>
                    <a:pt x="48648" y="5655"/>
                  </a:lnTo>
                  <a:cubicBezTo>
                    <a:pt x="49249" y="5655"/>
                    <a:pt x="49675" y="6019"/>
                    <a:pt x="50086" y="6413"/>
                  </a:cubicBezTo>
                  <a:cubicBezTo>
                    <a:pt x="50102" y="6445"/>
                    <a:pt x="50070" y="6540"/>
                    <a:pt x="50039" y="6603"/>
                  </a:cubicBezTo>
                  <a:cubicBezTo>
                    <a:pt x="50039" y="6635"/>
                    <a:pt x="49991" y="6666"/>
                    <a:pt x="49959" y="6666"/>
                  </a:cubicBezTo>
                  <a:cubicBezTo>
                    <a:pt x="49900" y="6670"/>
                    <a:pt x="49842" y="6672"/>
                    <a:pt x="49783" y="6672"/>
                  </a:cubicBezTo>
                  <a:cubicBezTo>
                    <a:pt x="49543" y="6672"/>
                    <a:pt x="49306" y="6639"/>
                    <a:pt x="49091" y="6525"/>
                  </a:cubicBezTo>
                  <a:cubicBezTo>
                    <a:pt x="48790" y="6382"/>
                    <a:pt x="48505" y="6177"/>
                    <a:pt x="48189" y="6097"/>
                  </a:cubicBezTo>
                  <a:cubicBezTo>
                    <a:pt x="48111" y="6066"/>
                    <a:pt x="47921" y="5576"/>
                    <a:pt x="47953" y="5497"/>
                  </a:cubicBezTo>
                  <a:cubicBezTo>
                    <a:pt x="47968" y="5482"/>
                    <a:pt x="48016" y="5450"/>
                    <a:pt x="48047" y="5450"/>
                  </a:cubicBezTo>
                  <a:close/>
                  <a:moveTo>
                    <a:pt x="14579" y="5304"/>
                  </a:moveTo>
                  <a:cubicBezTo>
                    <a:pt x="14691" y="5304"/>
                    <a:pt x="14855" y="5504"/>
                    <a:pt x="14825" y="5608"/>
                  </a:cubicBezTo>
                  <a:cubicBezTo>
                    <a:pt x="14762" y="5781"/>
                    <a:pt x="14699" y="5956"/>
                    <a:pt x="14604" y="6114"/>
                  </a:cubicBezTo>
                  <a:cubicBezTo>
                    <a:pt x="14524" y="6272"/>
                    <a:pt x="14398" y="6413"/>
                    <a:pt x="14177" y="6430"/>
                  </a:cubicBezTo>
                  <a:cubicBezTo>
                    <a:pt x="14035" y="6445"/>
                    <a:pt x="13892" y="6493"/>
                    <a:pt x="13734" y="6525"/>
                  </a:cubicBezTo>
                  <a:cubicBezTo>
                    <a:pt x="13715" y="6529"/>
                    <a:pt x="13696" y="6531"/>
                    <a:pt x="13679" y="6531"/>
                  </a:cubicBezTo>
                  <a:cubicBezTo>
                    <a:pt x="13553" y="6531"/>
                    <a:pt x="13470" y="6429"/>
                    <a:pt x="13386" y="6192"/>
                  </a:cubicBezTo>
                  <a:cubicBezTo>
                    <a:pt x="13371" y="6161"/>
                    <a:pt x="13371" y="6114"/>
                    <a:pt x="13340" y="6097"/>
                  </a:cubicBezTo>
                  <a:cubicBezTo>
                    <a:pt x="13316" y="6080"/>
                    <a:pt x="13290" y="6071"/>
                    <a:pt x="13266" y="6071"/>
                  </a:cubicBezTo>
                  <a:cubicBezTo>
                    <a:pt x="13226" y="6071"/>
                    <a:pt x="13191" y="6096"/>
                    <a:pt x="13181" y="6145"/>
                  </a:cubicBezTo>
                  <a:cubicBezTo>
                    <a:pt x="13070" y="6493"/>
                    <a:pt x="12817" y="6603"/>
                    <a:pt x="12501" y="6635"/>
                  </a:cubicBezTo>
                  <a:cubicBezTo>
                    <a:pt x="12444" y="6721"/>
                    <a:pt x="12373" y="6795"/>
                    <a:pt x="12266" y="6795"/>
                  </a:cubicBezTo>
                  <a:cubicBezTo>
                    <a:pt x="12255" y="6795"/>
                    <a:pt x="12244" y="6794"/>
                    <a:pt x="12233" y="6793"/>
                  </a:cubicBezTo>
                  <a:cubicBezTo>
                    <a:pt x="12122" y="6793"/>
                    <a:pt x="12012" y="6778"/>
                    <a:pt x="11901" y="6761"/>
                  </a:cubicBezTo>
                  <a:cubicBezTo>
                    <a:pt x="11648" y="6919"/>
                    <a:pt x="11395" y="7094"/>
                    <a:pt x="11158" y="7252"/>
                  </a:cubicBezTo>
                  <a:cubicBezTo>
                    <a:pt x="11091" y="7295"/>
                    <a:pt x="11025" y="7316"/>
                    <a:pt x="10963" y="7316"/>
                  </a:cubicBezTo>
                  <a:cubicBezTo>
                    <a:pt x="10824" y="7316"/>
                    <a:pt x="10712" y="7207"/>
                    <a:pt x="10668" y="6999"/>
                  </a:cubicBezTo>
                  <a:cubicBezTo>
                    <a:pt x="10621" y="6809"/>
                    <a:pt x="10605" y="6635"/>
                    <a:pt x="10794" y="6508"/>
                  </a:cubicBezTo>
                  <a:cubicBezTo>
                    <a:pt x="10983" y="6373"/>
                    <a:pt x="11150" y="6227"/>
                    <a:pt x="11382" y="6227"/>
                  </a:cubicBezTo>
                  <a:cubicBezTo>
                    <a:pt x="11421" y="6227"/>
                    <a:pt x="11463" y="6231"/>
                    <a:pt x="11506" y="6240"/>
                  </a:cubicBezTo>
                  <a:cubicBezTo>
                    <a:pt x="11543" y="6249"/>
                    <a:pt x="11590" y="6258"/>
                    <a:pt x="11636" y="6258"/>
                  </a:cubicBezTo>
                  <a:cubicBezTo>
                    <a:pt x="11669" y="6258"/>
                    <a:pt x="11701" y="6253"/>
                    <a:pt x="11727" y="6240"/>
                  </a:cubicBezTo>
                  <a:cubicBezTo>
                    <a:pt x="11788" y="6213"/>
                    <a:pt x="11843" y="6201"/>
                    <a:pt x="11892" y="6201"/>
                  </a:cubicBezTo>
                  <a:cubicBezTo>
                    <a:pt x="12101" y="6201"/>
                    <a:pt x="12228" y="6406"/>
                    <a:pt x="12406" y="6508"/>
                  </a:cubicBezTo>
                  <a:cubicBezTo>
                    <a:pt x="12501" y="6382"/>
                    <a:pt x="12596" y="6272"/>
                    <a:pt x="12676" y="6145"/>
                  </a:cubicBezTo>
                  <a:cubicBezTo>
                    <a:pt x="12849" y="5844"/>
                    <a:pt x="13118" y="5655"/>
                    <a:pt x="13466" y="5576"/>
                  </a:cubicBezTo>
                  <a:cubicBezTo>
                    <a:pt x="13829" y="5497"/>
                    <a:pt x="14193" y="5402"/>
                    <a:pt x="14556" y="5307"/>
                  </a:cubicBezTo>
                  <a:cubicBezTo>
                    <a:pt x="14563" y="5305"/>
                    <a:pt x="14571" y="5304"/>
                    <a:pt x="14579" y="5304"/>
                  </a:cubicBezTo>
                  <a:close/>
                  <a:moveTo>
                    <a:pt x="12992" y="9037"/>
                  </a:moveTo>
                  <a:cubicBezTo>
                    <a:pt x="13039" y="9085"/>
                    <a:pt x="13087" y="9117"/>
                    <a:pt x="13118" y="9164"/>
                  </a:cubicBezTo>
                  <a:cubicBezTo>
                    <a:pt x="13070" y="9212"/>
                    <a:pt x="13023" y="9275"/>
                    <a:pt x="12992" y="9275"/>
                  </a:cubicBezTo>
                  <a:cubicBezTo>
                    <a:pt x="12912" y="9275"/>
                    <a:pt x="12881" y="9195"/>
                    <a:pt x="12912" y="9100"/>
                  </a:cubicBezTo>
                  <a:cubicBezTo>
                    <a:pt x="12929" y="9069"/>
                    <a:pt x="12975" y="9054"/>
                    <a:pt x="12992" y="9037"/>
                  </a:cubicBezTo>
                  <a:close/>
                  <a:moveTo>
                    <a:pt x="11569" y="8942"/>
                  </a:moveTo>
                  <a:cubicBezTo>
                    <a:pt x="11601" y="9037"/>
                    <a:pt x="11664" y="9117"/>
                    <a:pt x="11633" y="9164"/>
                  </a:cubicBezTo>
                  <a:cubicBezTo>
                    <a:pt x="11475" y="9496"/>
                    <a:pt x="11648" y="9844"/>
                    <a:pt x="11553" y="10175"/>
                  </a:cubicBezTo>
                  <a:cubicBezTo>
                    <a:pt x="11443" y="10586"/>
                    <a:pt x="11222" y="10855"/>
                    <a:pt x="10826" y="10997"/>
                  </a:cubicBezTo>
                  <a:cubicBezTo>
                    <a:pt x="10794" y="11013"/>
                    <a:pt x="10763" y="11029"/>
                    <a:pt x="10731" y="11029"/>
                  </a:cubicBezTo>
                  <a:cubicBezTo>
                    <a:pt x="9831" y="11123"/>
                    <a:pt x="9119" y="11661"/>
                    <a:pt x="8345" y="12040"/>
                  </a:cubicBezTo>
                  <a:cubicBezTo>
                    <a:pt x="8312" y="12053"/>
                    <a:pt x="8274" y="12060"/>
                    <a:pt x="8235" y="12060"/>
                  </a:cubicBezTo>
                  <a:cubicBezTo>
                    <a:pt x="8088" y="12060"/>
                    <a:pt x="7917" y="11972"/>
                    <a:pt x="7855" y="11835"/>
                  </a:cubicBezTo>
                  <a:cubicBezTo>
                    <a:pt x="7760" y="11661"/>
                    <a:pt x="7728" y="11471"/>
                    <a:pt x="7808" y="11298"/>
                  </a:cubicBezTo>
                  <a:cubicBezTo>
                    <a:pt x="7871" y="11155"/>
                    <a:pt x="7966" y="11029"/>
                    <a:pt x="8044" y="10902"/>
                  </a:cubicBezTo>
                  <a:cubicBezTo>
                    <a:pt x="8377" y="10413"/>
                    <a:pt x="8834" y="10097"/>
                    <a:pt x="9372" y="9891"/>
                  </a:cubicBezTo>
                  <a:cubicBezTo>
                    <a:pt x="9461" y="9849"/>
                    <a:pt x="9548" y="9832"/>
                    <a:pt x="9635" y="9832"/>
                  </a:cubicBezTo>
                  <a:cubicBezTo>
                    <a:pt x="9780" y="9832"/>
                    <a:pt x="9926" y="9879"/>
                    <a:pt x="10084" y="9939"/>
                  </a:cubicBezTo>
                  <a:cubicBezTo>
                    <a:pt x="10605" y="9543"/>
                    <a:pt x="11064" y="9212"/>
                    <a:pt x="11569" y="8942"/>
                  </a:cubicBezTo>
                  <a:close/>
                  <a:moveTo>
                    <a:pt x="9652" y="13918"/>
                  </a:moveTo>
                  <a:cubicBezTo>
                    <a:pt x="9710" y="13918"/>
                    <a:pt x="9776" y="13958"/>
                    <a:pt x="9831" y="13985"/>
                  </a:cubicBezTo>
                  <a:cubicBezTo>
                    <a:pt x="9846" y="13985"/>
                    <a:pt x="9862" y="14031"/>
                    <a:pt x="9862" y="14063"/>
                  </a:cubicBezTo>
                  <a:cubicBezTo>
                    <a:pt x="9794" y="14240"/>
                    <a:pt x="9657" y="14323"/>
                    <a:pt x="9429" y="14323"/>
                  </a:cubicBezTo>
                  <a:cubicBezTo>
                    <a:pt x="9392" y="14323"/>
                    <a:pt x="9351" y="14320"/>
                    <a:pt x="9309" y="14316"/>
                  </a:cubicBezTo>
                  <a:cubicBezTo>
                    <a:pt x="9277" y="14316"/>
                    <a:pt x="9230" y="14284"/>
                    <a:pt x="9230" y="14253"/>
                  </a:cubicBezTo>
                  <a:cubicBezTo>
                    <a:pt x="9214" y="14221"/>
                    <a:pt x="9230" y="14174"/>
                    <a:pt x="9262" y="14158"/>
                  </a:cubicBezTo>
                  <a:cubicBezTo>
                    <a:pt x="9372" y="14063"/>
                    <a:pt x="9498" y="13985"/>
                    <a:pt x="9625" y="13921"/>
                  </a:cubicBezTo>
                  <a:cubicBezTo>
                    <a:pt x="9634" y="13919"/>
                    <a:pt x="9643" y="13918"/>
                    <a:pt x="9652" y="13918"/>
                  </a:cubicBezTo>
                  <a:close/>
                  <a:moveTo>
                    <a:pt x="4852" y="14632"/>
                  </a:moveTo>
                  <a:cubicBezTo>
                    <a:pt x="4915" y="14649"/>
                    <a:pt x="4963" y="14680"/>
                    <a:pt x="5010" y="14712"/>
                  </a:cubicBezTo>
                  <a:lnTo>
                    <a:pt x="4946" y="14775"/>
                  </a:lnTo>
                  <a:cubicBezTo>
                    <a:pt x="4883" y="14743"/>
                    <a:pt x="4836" y="14727"/>
                    <a:pt x="4773" y="14695"/>
                  </a:cubicBezTo>
                  <a:cubicBezTo>
                    <a:pt x="4805" y="14680"/>
                    <a:pt x="4836" y="14632"/>
                    <a:pt x="4852" y="14632"/>
                  </a:cubicBezTo>
                  <a:close/>
                  <a:moveTo>
                    <a:pt x="9420" y="14838"/>
                  </a:moveTo>
                  <a:cubicBezTo>
                    <a:pt x="9483" y="14838"/>
                    <a:pt x="9530" y="14885"/>
                    <a:pt x="9593" y="14917"/>
                  </a:cubicBezTo>
                  <a:cubicBezTo>
                    <a:pt x="9546" y="14980"/>
                    <a:pt x="9515" y="15028"/>
                    <a:pt x="9467" y="15075"/>
                  </a:cubicBezTo>
                  <a:cubicBezTo>
                    <a:pt x="9451" y="15106"/>
                    <a:pt x="9403" y="15123"/>
                    <a:pt x="9372" y="15123"/>
                  </a:cubicBezTo>
                  <a:cubicBezTo>
                    <a:pt x="9361" y="15128"/>
                    <a:pt x="9351" y="15129"/>
                    <a:pt x="9340" y="15129"/>
                  </a:cubicBezTo>
                  <a:cubicBezTo>
                    <a:pt x="9319" y="15129"/>
                    <a:pt x="9298" y="15123"/>
                    <a:pt x="9277" y="15123"/>
                  </a:cubicBezTo>
                  <a:cubicBezTo>
                    <a:pt x="9262" y="15091"/>
                    <a:pt x="9214" y="15059"/>
                    <a:pt x="9230" y="15028"/>
                  </a:cubicBezTo>
                  <a:cubicBezTo>
                    <a:pt x="9230" y="14917"/>
                    <a:pt x="9309" y="14838"/>
                    <a:pt x="9420" y="14838"/>
                  </a:cubicBezTo>
                  <a:close/>
                  <a:moveTo>
                    <a:pt x="9104" y="15802"/>
                  </a:moveTo>
                  <a:cubicBezTo>
                    <a:pt x="9135" y="15802"/>
                    <a:pt x="9167" y="15850"/>
                    <a:pt x="9167" y="15881"/>
                  </a:cubicBezTo>
                  <a:cubicBezTo>
                    <a:pt x="9182" y="15991"/>
                    <a:pt x="9072" y="16086"/>
                    <a:pt x="8946" y="16086"/>
                  </a:cubicBezTo>
                  <a:cubicBezTo>
                    <a:pt x="8929" y="16071"/>
                    <a:pt x="8898" y="16023"/>
                    <a:pt x="8882" y="16008"/>
                  </a:cubicBezTo>
                  <a:cubicBezTo>
                    <a:pt x="8898" y="15865"/>
                    <a:pt x="8961" y="15802"/>
                    <a:pt x="9104" y="15802"/>
                  </a:cubicBezTo>
                  <a:close/>
                  <a:moveTo>
                    <a:pt x="2734" y="17209"/>
                  </a:moveTo>
                  <a:cubicBezTo>
                    <a:pt x="2734" y="17241"/>
                    <a:pt x="2765" y="17287"/>
                    <a:pt x="2765" y="17304"/>
                  </a:cubicBezTo>
                  <a:cubicBezTo>
                    <a:pt x="2765" y="17335"/>
                    <a:pt x="2719" y="17367"/>
                    <a:pt x="2702" y="17399"/>
                  </a:cubicBezTo>
                  <a:cubicBezTo>
                    <a:pt x="2687" y="17367"/>
                    <a:pt x="2670" y="17335"/>
                    <a:pt x="2670" y="17304"/>
                  </a:cubicBezTo>
                  <a:cubicBezTo>
                    <a:pt x="2670" y="17272"/>
                    <a:pt x="2702" y="17241"/>
                    <a:pt x="2734" y="17209"/>
                  </a:cubicBezTo>
                  <a:close/>
                  <a:moveTo>
                    <a:pt x="7523" y="17715"/>
                  </a:moveTo>
                  <a:cubicBezTo>
                    <a:pt x="7538" y="17746"/>
                    <a:pt x="7538" y="17778"/>
                    <a:pt x="7555" y="17793"/>
                  </a:cubicBezTo>
                  <a:cubicBezTo>
                    <a:pt x="7538" y="17810"/>
                    <a:pt x="7523" y="17841"/>
                    <a:pt x="7507" y="17856"/>
                  </a:cubicBezTo>
                  <a:cubicBezTo>
                    <a:pt x="7492" y="17825"/>
                    <a:pt x="7475" y="17810"/>
                    <a:pt x="7475" y="17778"/>
                  </a:cubicBezTo>
                  <a:cubicBezTo>
                    <a:pt x="7475" y="17761"/>
                    <a:pt x="7507" y="17746"/>
                    <a:pt x="7523" y="17715"/>
                  </a:cubicBezTo>
                  <a:close/>
                  <a:moveTo>
                    <a:pt x="64145" y="18626"/>
                  </a:moveTo>
                  <a:cubicBezTo>
                    <a:pt x="64156" y="18626"/>
                    <a:pt x="64169" y="18647"/>
                    <a:pt x="64178" y="18691"/>
                  </a:cubicBezTo>
                  <a:lnTo>
                    <a:pt x="64178" y="18691"/>
                  </a:lnTo>
                  <a:lnTo>
                    <a:pt x="64121" y="18663"/>
                  </a:lnTo>
                  <a:cubicBezTo>
                    <a:pt x="64127" y="18639"/>
                    <a:pt x="64136" y="18626"/>
                    <a:pt x="64145" y="18626"/>
                  </a:cubicBezTo>
                  <a:close/>
                  <a:moveTo>
                    <a:pt x="1170" y="19184"/>
                  </a:moveTo>
                  <a:cubicBezTo>
                    <a:pt x="1216" y="19200"/>
                    <a:pt x="1264" y="19216"/>
                    <a:pt x="1280" y="19232"/>
                  </a:cubicBezTo>
                  <a:cubicBezTo>
                    <a:pt x="1280" y="19297"/>
                    <a:pt x="1250" y="19339"/>
                    <a:pt x="1206" y="19339"/>
                  </a:cubicBezTo>
                  <a:cubicBezTo>
                    <a:pt x="1186" y="19339"/>
                    <a:pt x="1163" y="19330"/>
                    <a:pt x="1138" y="19310"/>
                  </a:cubicBezTo>
                  <a:cubicBezTo>
                    <a:pt x="1085" y="19284"/>
                    <a:pt x="1043" y="19236"/>
                    <a:pt x="1004" y="19184"/>
                  </a:cubicBezTo>
                  <a:close/>
                  <a:moveTo>
                    <a:pt x="64212" y="18741"/>
                  </a:moveTo>
                  <a:cubicBezTo>
                    <a:pt x="64445" y="18871"/>
                    <a:pt x="64552" y="19098"/>
                    <a:pt x="64643" y="19327"/>
                  </a:cubicBezTo>
                  <a:cubicBezTo>
                    <a:pt x="64674" y="19422"/>
                    <a:pt x="64643" y="19548"/>
                    <a:pt x="64643" y="19658"/>
                  </a:cubicBezTo>
                  <a:cubicBezTo>
                    <a:pt x="64626" y="19690"/>
                    <a:pt x="64611" y="19721"/>
                    <a:pt x="64580" y="19738"/>
                  </a:cubicBezTo>
                  <a:cubicBezTo>
                    <a:pt x="64571" y="19745"/>
                    <a:pt x="64551" y="19749"/>
                    <a:pt x="64534" y="19749"/>
                  </a:cubicBezTo>
                  <a:cubicBezTo>
                    <a:pt x="64516" y="19749"/>
                    <a:pt x="64500" y="19745"/>
                    <a:pt x="64500" y="19738"/>
                  </a:cubicBezTo>
                  <a:cubicBezTo>
                    <a:pt x="64301" y="19430"/>
                    <a:pt x="64176" y="19107"/>
                    <a:pt x="64212" y="18741"/>
                  </a:cubicBezTo>
                  <a:close/>
                  <a:moveTo>
                    <a:pt x="2665" y="20744"/>
                  </a:moveTo>
                  <a:cubicBezTo>
                    <a:pt x="2701" y="20744"/>
                    <a:pt x="2733" y="20769"/>
                    <a:pt x="2750" y="20813"/>
                  </a:cubicBezTo>
                  <a:cubicBezTo>
                    <a:pt x="2765" y="20844"/>
                    <a:pt x="2750" y="20891"/>
                    <a:pt x="2750" y="20923"/>
                  </a:cubicBezTo>
                  <a:cubicBezTo>
                    <a:pt x="2695" y="20991"/>
                    <a:pt x="2641" y="21072"/>
                    <a:pt x="2545" y="21072"/>
                  </a:cubicBezTo>
                  <a:cubicBezTo>
                    <a:pt x="2530" y="21072"/>
                    <a:pt x="2514" y="21070"/>
                    <a:pt x="2497" y="21065"/>
                  </a:cubicBezTo>
                  <a:cubicBezTo>
                    <a:pt x="2481" y="21065"/>
                    <a:pt x="2449" y="21002"/>
                    <a:pt x="2466" y="20971"/>
                  </a:cubicBezTo>
                  <a:cubicBezTo>
                    <a:pt x="2497" y="20907"/>
                    <a:pt x="2529" y="20844"/>
                    <a:pt x="2576" y="20796"/>
                  </a:cubicBezTo>
                  <a:cubicBezTo>
                    <a:pt x="2604" y="20761"/>
                    <a:pt x="2636" y="20744"/>
                    <a:pt x="2665" y="20744"/>
                  </a:cubicBezTo>
                  <a:close/>
                  <a:moveTo>
                    <a:pt x="3604" y="21808"/>
                  </a:moveTo>
                  <a:cubicBezTo>
                    <a:pt x="3604" y="21824"/>
                    <a:pt x="3619" y="21856"/>
                    <a:pt x="3604" y="21871"/>
                  </a:cubicBezTo>
                  <a:cubicBezTo>
                    <a:pt x="3589" y="21885"/>
                    <a:pt x="3563" y="21899"/>
                    <a:pt x="3535" y="21902"/>
                  </a:cubicBezTo>
                  <a:lnTo>
                    <a:pt x="3535" y="21902"/>
                  </a:lnTo>
                  <a:cubicBezTo>
                    <a:pt x="3530" y="21843"/>
                    <a:pt x="3550" y="21808"/>
                    <a:pt x="3604" y="21808"/>
                  </a:cubicBezTo>
                  <a:close/>
                  <a:moveTo>
                    <a:pt x="3496" y="21930"/>
                  </a:moveTo>
                  <a:cubicBezTo>
                    <a:pt x="3499" y="21930"/>
                    <a:pt x="3503" y="21930"/>
                    <a:pt x="3507" y="21930"/>
                  </a:cubicBezTo>
                  <a:lnTo>
                    <a:pt x="3507" y="21930"/>
                  </a:lnTo>
                  <a:cubicBezTo>
                    <a:pt x="3491" y="21952"/>
                    <a:pt x="3472" y="21971"/>
                    <a:pt x="3461" y="21982"/>
                  </a:cubicBezTo>
                  <a:cubicBezTo>
                    <a:pt x="3422" y="21956"/>
                    <a:pt x="3437" y="21930"/>
                    <a:pt x="3496" y="21930"/>
                  </a:cubicBezTo>
                  <a:close/>
                  <a:moveTo>
                    <a:pt x="4533" y="22423"/>
                  </a:moveTo>
                  <a:cubicBezTo>
                    <a:pt x="4539" y="22423"/>
                    <a:pt x="4546" y="22424"/>
                    <a:pt x="4552" y="22425"/>
                  </a:cubicBezTo>
                  <a:cubicBezTo>
                    <a:pt x="4567" y="22440"/>
                    <a:pt x="4615" y="22488"/>
                    <a:pt x="4615" y="22519"/>
                  </a:cubicBezTo>
                  <a:cubicBezTo>
                    <a:pt x="4584" y="22583"/>
                    <a:pt x="4552" y="22661"/>
                    <a:pt x="4520" y="22709"/>
                  </a:cubicBezTo>
                  <a:cubicBezTo>
                    <a:pt x="4512" y="22725"/>
                    <a:pt x="4493" y="22729"/>
                    <a:pt x="4472" y="22729"/>
                  </a:cubicBezTo>
                  <a:cubicBezTo>
                    <a:pt x="4449" y="22729"/>
                    <a:pt x="4425" y="22724"/>
                    <a:pt x="4409" y="22724"/>
                  </a:cubicBezTo>
                  <a:cubicBezTo>
                    <a:pt x="4394" y="22709"/>
                    <a:pt x="4346" y="22678"/>
                    <a:pt x="4346" y="22646"/>
                  </a:cubicBezTo>
                  <a:cubicBezTo>
                    <a:pt x="4332" y="22528"/>
                    <a:pt x="4441" y="22423"/>
                    <a:pt x="4533" y="22423"/>
                  </a:cubicBezTo>
                  <a:close/>
                  <a:moveTo>
                    <a:pt x="4915" y="23072"/>
                  </a:moveTo>
                  <a:cubicBezTo>
                    <a:pt x="4968" y="23086"/>
                    <a:pt x="5033" y="23099"/>
                    <a:pt x="5090" y="23112"/>
                  </a:cubicBezTo>
                  <a:lnTo>
                    <a:pt x="5090" y="23112"/>
                  </a:lnTo>
                  <a:cubicBezTo>
                    <a:pt x="5041" y="23151"/>
                    <a:pt x="4999" y="23189"/>
                    <a:pt x="4946" y="23215"/>
                  </a:cubicBezTo>
                  <a:cubicBezTo>
                    <a:pt x="4920" y="23230"/>
                    <a:pt x="4896" y="23237"/>
                    <a:pt x="4874" y="23237"/>
                  </a:cubicBezTo>
                  <a:cubicBezTo>
                    <a:pt x="4830" y="23237"/>
                    <a:pt x="4794" y="23209"/>
                    <a:pt x="4773" y="23167"/>
                  </a:cubicBezTo>
                  <a:cubicBezTo>
                    <a:pt x="4773" y="23152"/>
                    <a:pt x="4788" y="23104"/>
                    <a:pt x="4805" y="23088"/>
                  </a:cubicBezTo>
                  <a:cubicBezTo>
                    <a:pt x="4836" y="23072"/>
                    <a:pt x="4883" y="23072"/>
                    <a:pt x="4915" y="23072"/>
                  </a:cubicBezTo>
                  <a:close/>
                  <a:moveTo>
                    <a:pt x="5121" y="23594"/>
                  </a:moveTo>
                  <a:cubicBezTo>
                    <a:pt x="5153" y="23594"/>
                    <a:pt x="5168" y="23626"/>
                    <a:pt x="5184" y="23641"/>
                  </a:cubicBezTo>
                  <a:cubicBezTo>
                    <a:pt x="5168" y="23657"/>
                    <a:pt x="5136" y="23673"/>
                    <a:pt x="5104" y="23673"/>
                  </a:cubicBezTo>
                  <a:cubicBezTo>
                    <a:pt x="5089" y="23657"/>
                    <a:pt x="5058" y="23641"/>
                    <a:pt x="5041" y="23626"/>
                  </a:cubicBezTo>
                  <a:cubicBezTo>
                    <a:pt x="5073" y="23609"/>
                    <a:pt x="5104" y="23594"/>
                    <a:pt x="5121" y="23594"/>
                  </a:cubicBezTo>
                  <a:close/>
                  <a:moveTo>
                    <a:pt x="14366" y="23609"/>
                  </a:moveTo>
                  <a:cubicBezTo>
                    <a:pt x="14509" y="23609"/>
                    <a:pt x="14651" y="23736"/>
                    <a:pt x="14667" y="23879"/>
                  </a:cubicBezTo>
                  <a:cubicBezTo>
                    <a:pt x="14667" y="24084"/>
                    <a:pt x="14524" y="24258"/>
                    <a:pt x="14351" y="24273"/>
                  </a:cubicBezTo>
                  <a:cubicBezTo>
                    <a:pt x="14208" y="24273"/>
                    <a:pt x="14067" y="24147"/>
                    <a:pt x="14050" y="24005"/>
                  </a:cubicBezTo>
                  <a:cubicBezTo>
                    <a:pt x="14050" y="23799"/>
                    <a:pt x="14193" y="23609"/>
                    <a:pt x="14366" y="23609"/>
                  </a:cubicBezTo>
                  <a:close/>
                  <a:moveTo>
                    <a:pt x="2023" y="24463"/>
                  </a:moveTo>
                  <a:cubicBezTo>
                    <a:pt x="2023" y="24494"/>
                    <a:pt x="2055" y="24526"/>
                    <a:pt x="2038" y="24543"/>
                  </a:cubicBezTo>
                  <a:cubicBezTo>
                    <a:pt x="2003" y="24578"/>
                    <a:pt x="1967" y="24614"/>
                    <a:pt x="1932" y="24643"/>
                  </a:cubicBezTo>
                  <a:lnTo>
                    <a:pt x="1932" y="24643"/>
                  </a:lnTo>
                  <a:cubicBezTo>
                    <a:pt x="1931" y="24574"/>
                    <a:pt x="1925" y="24500"/>
                    <a:pt x="2023" y="24463"/>
                  </a:cubicBezTo>
                  <a:close/>
                  <a:moveTo>
                    <a:pt x="1915" y="24708"/>
                  </a:moveTo>
                  <a:cubicBezTo>
                    <a:pt x="1952" y="24793"/>
                    <a:pt x="1979" y="24886"/>
                    <a:pt x="2007" y="24969"/>
                  </a:cubicBezTo>
                  <a:cubicBezTo>
                    <a:pt x="2007" y="24985"/>
                    <a:pt x="1991" y="25032"/>
                    <a:pt x="1991" y="25063"/>
                  </a:cubicBezTo>
                  <a:cubicBezTo>
                    <a:pt x="1943" y="25032"/>
                    <a:pt x="1865" y="25017"/>
                    <a:pt x="1833" y="24985"/>
                  </a:cubicBezTo>
                  <a:cubicBezTo>
                    <a:pt x="1710" y="24845"/>
                    <a:pt x="1722" y="24812"/>
                    <a:pt x="1915" y="24708"/>
                  </a:cubicBezTo>
                  <a:close/>
                  <a:moveTo>
                    <a:pt x="5216" y="25902"/>
                  </a:moveTo>
                  <a:cubicBezTo>
                    <a:pt x="5231" y="25965"/>
                    <a:pt x="5279" y="26043"/>
                    <a:pt x="5263" y="26107"/>
                  </a:cubicBezTo>
                  <a:cubicBezTo>
                    <a:pt x="5251" y="26166"/>
                    <a:pt x="5204" y="26198"/>
                    <a:pt x="5149" y="26198"/>
                  </a:cubicBezTo>
                  <a:cubicBezTo>
                    <a:pt x="5130" y="26198"/>
                    <a:pt x="5110" y="26194"/>
                    <a:pt x="5089" y="26186"/>
                  </a:cubicBezTo>
                  <a:cubicBezTo>
                    <a:pt x="4994" y="26155"/>
                    <a:pt x="4963" y="26075"/>
                    <a:pt x="5026" y="25997"/>
                  </a:cubicBezTo>
                  <a:cubicBezTo>
                    <a:pt x="5073" y="25949"/>
                    <a:pt x="5153" y="25933"/>
                    <a:pt x="5216" y="25902"/>
                  </a:cubicBezTo>
                  <a:close/>
                  <a:moveTo>
                    <a:pt x="4662" y="26549"/>
                  </a:moveTo>
                  <a:cubicBezTo>
                    <a:pt x="4725" y="26549"/>
                    <a:pt x="4788" y="26549"/>
                    <a:pt x="4852" y="26566"/>
                  </a:cubicBezTo>
                  <a:cubicBezTo>
                    <a:pt x="4868" y="26566"/>
                    <a:pt x="4883" y="26597"/>
                    <a:pt x="4883" y="26629"/>
                  </a:cubicBezTo>
                  <a:lnTo>
                    <a:pt x="4694" y="26676"/>
                  </a:lnTo>
                  <a:cubicBezTo>
                    <a:pt x="4662" y="26676"/>
                    <a:pt x="4647" y="26644"/>
                    <a:pt x="4615" y="26612"/>
                  </a:cubicBezTo>
                  <a:cubicBezTo>
                    <a:pt x="4630" y="26597"/>
                    <a:pt x="4630" y="26549"/>
                    <a:pt x="4662" y="26549"/>
                  </a:cubicBezTo>
                  <a:close/>
                  <a:moveTo>
                    <a:pt x="4693" y="24451"/>
                  </a:moveTo>
                  <a:cubicBezTo>
                    <a:pt x="4892" y="24451"/>
                    <a:pt x="5099" y="24524"/>
                    <a:pt x="5311" y="24606"/>
                  </a:cubicBezTo>
                  <a:cubicBezTo>
                    <a:pt x="5469" y="24669"/>
                    <a:pt x="5532" y="24842"/>
                    <a:pt x="5405" y="24953"/>
                  </a:cubicBezTo>
                  <a:cubicBezTo>
                    <a:pt x="5168" y="25190"/>
                    <a:pt x="4931" y="25443"/>
                    <a:pt x="4678" y="25664"/>
                  </a:cubicBezTo>
                  <a:cubicBezTo>
                    <a:pt x="4535" y="25775"/>
                    <a:pt x="4362" y="25885"/>
                    <a:pt x="4188" y="25949"/>
                  </a:cubicBezTo>
                  <a:cubicBezTo>
                    <a:pt x="4046" y="26012"/>
                    <a:pt x="3903" y="26043"/>
                    <a:pt x="3825" y="26170"/>
                  </a:cubicBezTo>
                  <a:cubicBezTo>
                    <a:pt x="3825" y="26218"/>
                    <a:pt x="3808" y="26265"/>
                    <a:pt x="3825" y="26296"/>
                  </a:cubicBezTo>
                  <a:cubicBezTo>
                    <a:pt x="3966" y="26802"/>
                    <a:pt x="4141" y="27293"/>
                    <a:pt x="4725" y="27482"/>
                  </a:cubicBezTo>
                  <a:cubicBezTo>
                    <a:pt x="4868" y="27529"/>
                    <a:pt x="4931" y="27704"/>
                    <a:pt x="4900" y="27877"/>
                  </a:cubicBezTo>
                  <a:cubicBezTo>
                    <a:pt x="4868" y="28051"/>
                    <a:pt x="4820" y="28241"/>
                    <a:pt x="4757" y="28446"/>
                  </a:cubicBezTo>
                  <a:cubicBezTo>
                    <a:pt x="4567" y="28414"/>
                    <a:pt x="4409" y="28431"/>
                    <a:pt x="4283" y="28351"/>
                  </a:cubicBezTo>
                  <a:cubicBezTo>
                    <a:pt x="3888" y="28066"/>
                    <a:pt x="3477" y="27798"/>
                    <a:pt x="3256" y="27324"/>
                  </a:cubicBezTo>
                  <a:cubicBezTo>
                    <a:pt x="3081" y="26945"/>
                    <a:pt x="2765" y="26644"/>
                    <a:pt x="2655" y="26249"/>
                  </a:cubicBezTo>
                  <a:cubicBezTo>
                    <a:pt x="2260" y="25980"/>
                    <a:pt x="2402" y="25664"/>
                    <a:pt x="2592" y="25348"/>
                  </a:cubicBezTo>
                  <a:cubicBezTo>
                    <a:pt x="2497" y="25348"/>
                    <a:pt x="2449" y="25301"/>
                    <a:pt x="2481" y="25238"/>
                  </a:cubicBezTo>
                  <a:cubicBezTo>
                    <a:pt x="2489" y="25230"/>
                    <a:pt x="2509" y="25226"/>
                    <a:pt x="2529" y="25226"/>
                  </a:cubicBezTo>
                  <a:cubicBezTo>
                    <a:pt x="2548" y="25226"/>
                    <a:pt x="2568" y="25230"/>
                    <a:pt x="2576" y="25238"/>
                  </a:cubicBezTo>
                  <a:cubicBezTo>
                    <a:pt x="2592" y="25270"/>
                    <a:pt x="2592" y="25301"/>
                    <a:pt x="2607" y="25333"/>
                  </a:cubicBezTo>
                  <a:cubicBezTo>
                    <a:pt x="2892" y="25048"/>
                    <a:pt x="3256" y="24953"/>
                    <a:pt x="3635" y="24890"/>
                  </a:cubicBezTo>
                  <a:cubicBezTo>
                    <a:pt x="3808" y="24859"/>
                    <a:pt x="4015" y="24859"/>
                    <a:pt x="4156" y="24701"/>
                  </a:cubicBezTo>
                  <a:cubicBezTo>
                    <a:pt x="4325" y="24516"/>
                    <a:pt x="4505" y="24451"/>
                    <a:pt x="4693" y="24451"/>
                  </a:cubicBezTo>
                  <a:close/>
                  <a:moveTo>
                    <a:pt x="1590" y="28592"/>
                  </a:moveTo>
                  <a:cubicBezTo>
                    <a:pt x="1612" y="28592"/>
                    <a:pt x="1636" y="28596"/>
                    <a:pt x="1644" y="28604"/>
                  </a:cubicBezTo>
                  <a:cubicBezTo>
                    <a:pt x="1691" y="28652"/>
                    <a:pt x="1707" y="28715"/>
                    <a:pt x="1739" y="28778"/>
                  </a:cubicBezTo>
                  <a:cubicBezTo>
                    <a:pt x="1691" y="28825"/>
                    <a:pt x="1659" y="28905"/>
                    <a:pt x="1612" y="28920"/>
                  </a:cubicBezTo>
                  <a:cubicBezTo>
                    <a:pt x="1601" y="28925"/>
                    <a:pt x="1590" y="28928"/>
                    <a:pt x="1579" y="28928"/>
                  </a:cubicBezTo>
                  <a:cubicBezTo>
                    <a:pt x="1529" y="28928"/>
                    <a:pt x="1486" y="28871"/>
                    <a:pt x="1486" y="28793"/>
                  </a:cubicBezTo>
                  <a:cubicBezTo>
                    <a:pt x="1486" y="28730"/>
                    <a:pt x="1517" y="28667"/>
                    <a:pt x="1549" y="28604"/>
                  </a:cubicBezTo>
                  <a:cubicBezTo>
                    <a:pt x="1549" y="28596"/>
                    <a:pt x="1569" y="28592"/>
                    <a:pt x="1590" y="28592"/>
                  </a:cubicBezTo>
                  <a:close/>
                  <a:moveTo>
                    <a:pt x="2252" y="29044"/>
                  </a:moveTo>
                  <a:cubicBezTo>
                    <a:pt x="2284" y="29044"/>
                    <a:pt x="2314" y="29050"/>
                    <a:pt x="2339" y="29063"/>
                  </a:cubicBezTo>
                  <a:cubicBezTo>
                    <a:pt x="2466" y="29141"/>
                    <a:pt x="2607" y="29204"/>
                    <a:pt x="2702" y="29299"/>
                  </a:cubicBezTo>
                  <a:cubicBezTo>
                    <a:pt x="3193" y="29773"/>
                    <a:pt x="3540" y="30359"/>
                    <a:pt x="3903" y="30928"/>
                  </a:cubicBezTo>
                  <a:cubicBezTo>
                    <a:pt x="4061" y="31133"/>
                    <a:pt x="4173" y="31370"/>
                    <a:pt x="4331" y="31592"/>
                  </a:cubicBezTo>
                  <a:cubicBezTo>
                    <a:pt x="4457" y="31796"/>
                    <a:pt x="4489" y="32002"/>
                    <a:pt x="4472" y="32239"/>
                  </a:cubicBezTo>
                  <a:cubicBezTo>
                    <a:pt x="4457" y="32319"/>
                    <a:pt x="4441" y="32382"/>
                    <a:pt x="4425" y="32460"/>
                  </a:cubicBezTo>
                  <a:cubicBezTo>
                    <a:pt x="4409" y="32492"/>
                    <a:pt x="4377" y="32523"/>
                    <a:pt x="4346" y="32540"/>
                  </a:cubicBezTo>
                  <a:cubicBezTo>
                    <a:pt x="4343" y="32543"/>
                    <a:pt x="4339" y="32544"/>
                    <a:pt x="4333" y="32544"/>
                  </a:cubicBezTo>
                  <a:cubicBezTo>
                    <a:pt x="4309" y="32544"/>
                    <a:pt x="4264" y="32521"/>
                    <a:pt x="4251" y="32508"/>
                  </a:cubicBezTo>
                  <a:cubicBezTo>
                    <a:pt x="4156" y="32334"/>
                    <a:pt x="4093" y="32161"/>
                    <a:pt x="3888" y="32097"/>
                  </a:cubicBezTo>
                  <a:cubicBezTo>
                    <a:pt x="3825" y="32066"/>
                    <a:pt x="3745" y="32049"/>
                    <a:pt x="3682" y="32002"/>
                  </a:cubicBezTo>
                  <a:cubicBezTo>
                    <a:pt x="3098" y="31702"/>
                    <a:pt x="2813" y="31086"/>
                    <a:pt x="2371" y="30627"/>
                  </a:cubicBezTo>
                  <a:cubicBezTo>
                    <a:pt x="2086" y="30327"/>
                    <a:pt x="2007" y="29885"/>
                    <a:pt x="1960" y="29474"/>
                  </a:cubicBezTo>
                  <a:cubicBezTo>
                    <a:pt x="1943" y="29379"/>
                    <a:pt x="1991" y="29268"/>
                    <a:pt x="2038" y="29158"/>
                  </a:cubicBezTo>
                  <a:cubicBezTo>
                    <a:pt x="2073" y="29088"/>
                    <a:pt x="2167" y="29044"/>
                    <a:pt x="2252" y="29044"/>
                  </a:cubicBezTo>
                  <a:close/>
                  <a:moveTo>
                    <a:pt x="1454" y="32195"/>
                  </a:moveTo>
                  <a:cubicBezTo>
                    <a:pt x="1475" y="32195"/>
                    <a:pt x="1492" y="32199"/>
                    <a:pt x="1501" y="32207"/>
                  </a:cubicBezTo>
                  <a:cubicBezTo>
                    <a:pt x="1581" y="32271"/>
                    <a:pt x="1659" y="32365"/>
                    <a:pt x="1707" y="32460"/>
                  </a:cubicBezTo>
                  <a:cubicBezTo>
                    <a:pt x="1739" y="32603"/>
                    <a:pt x="1739" y="32761"/>
                    <a:pt x="1770" y="32919"/>
                  </a:cubicBezTo>
                  <a:cubicBezTo>
                    <a:pt x="1722" y="33046"/>
                    <a:pt x="1691" y="33204"/>
                    <a:pt x="1659" y="33330"/>
                  </a:cubicBezTo>
                  <a:cubicBezTo>
                    <a:pt x="1644" y="33362"/>
                    <a:pt x="1612" y="33393"/>
                    <a:pt x="1581" y="33409"/>
                  </a:cubicBezTo>
                  <a:cubicBezTo>
                    <a:pt x="1549" y="33409"/>
                    <a:pt x="1501" y="33393"/>
                    <a:pt x="1469" y="33377"/>
                  </a:cubicBezTo>
                  <a:cubicBezTo>
                    <a:pt x="1423" y="33330"/>
                    <a:pt x="1359" y="33282"/>
                    <a:pt x="1328" y="33219"/>
                  </a:cubicBezTo>
                  <a:cubicBezTo>
                    <a:pt x="1153" y="32903"/>
                    <a:pt x="1153" y="32571"/>
                    <a:pt x="1311" y="32255"/>
                  </a:cubicBezTo>
                  <a:cubicBezTo>
                    <a:pt x="1323" y="32221"/>
                    <a:pt x="1400" y="32195"/>
                    <a:pt x="1454" y="32195"/>
                  </a:cubicBezTo>
                  <a:close/>
                  <a:moveTo>
                    <a:pt x="51093" y="36127"/>
                  </a:moveTo>
                  <a:cubicBezTo>
                    <a:pt x="51084" y="36152"/>
                    <a:pt x="51075" y="36179"/>
                    <a:pt x="51066" y="36207"/>
                  </a:cubicBezTo>
                  <a:lnTo>
                    <a:pt x="51066" y="36143"/>
                  </a:lnTo>
                  <a:cubicBezTo>
                    <a:pt x="51076" y="36138"/>
                    <a:pt x="51085" y="36133"/>
                    <a:pt x="51093" y="36127"/>
                  </a:cubicBezTo>
                  <a:close/>
                  <a:moveTo>
                    <a:pt x="52235" y="32492"/>
                  </a:moveTo>
                  <a:cubicBezTo>
                    <a:pt x="52267" y="32494"/>
                    <a:pt x="52301" y="32495"/>
                    <a:pt x="52335" y="32495"/>
                  </a:cubicBezTo>
                  <a:cubicBezTo>
                    <a:pt x="52360" y="32495"/>
                    <a:pt x="52385" y="32494"/>
                    <a:pt x="52409" y="32494"/>
                  </a:cubicBezTo>
                  <a:cubicBezTo>
                    <a:pt x="52608" y="32494"/>
                    <a:pt x="52814" y="32509"/>
                    <a:pt x="52899" y="32776"/>
                  </a:cubicBezTo>
                  <a:cubicBezTo>
                    <a:pt x="52915" y="32840"/>
                    <a:pt x="53010" y="32871"/>
                    <a:pt x="53057" y="32919"/>
                  </a:cubicBezTo>
                  <a:cubicBezTo>
                    <a:pt x="53338" y="33121"/>
                    <a:pt x="53403" y="33186"/>
                    <a:pt x="53208" y="33551"/>
                  </a:cubicBezTo>
                  <a:lnTo>
                    <a:pt x="53208" y="33551"/>
                  </a:lnTo>
                  <a:cubicBezTo>
                    <a:pt x="53205" y="33551"/>
                    <a:pt x="53203" y="33551"/>
                    <a:pt x="53200" y="33551"/>
                  </a:cubicBezTo>
                  <a:lnTo>
                    <a:pt x="53200" y="33567"/>
                  </a:lnTo>
                  <a:cubicBezTo>
                    <a:pt x="53203" y="33561"/>
                    <a:pt x="53205" y="33556"/>
                    <a:pt x="53208" y="33551"/>
                  </a:cubicBezTo>
                  <a:lnTo>
                    <a:pt x="53208" y="33551"/>
                  </a:lnTo>
                  <a:cubicBezTo>
                    <a:pt x="53489" y="33552"/>
                    <a:pt x="53722" y="33601"/>
                    <a:pt x="53832" y="33914"/>
                  </a:cubicBezTo>
                  <a:cubicBezTo>
                    <a:pt x="53879" y="34057"/>
                    <a:pt x="53942" y="34199"/>
                    <a:pt x="54037" y="34310"/>
                  </a:cubicBezTo>
                  <a:cubicBezTo>
                    <a:pt x="54163" y="34500"/>
                    <a:pt x="54195" y="34689"/>
                    <a:pt x="54053" y="34831"/>
                  </a:cubicBezTo>
                  <a:cubicBezTo>
                    <a:pt x="53879" y="35021"/>
                    <a:pt x="53942" y="35258"/>
                    <a:pt x="53832" y="35448"/>
                  </a:cubicBezTo>
                  <a:cubicBezTo>
                    <a:pt x="53706" y="35653"/>
                    <a:pt x="53436" y="35653"/>
                    <a:pt x="53263" y="35811"/>
                  </a:cubicBezTo>
                  <a:cubicBezTo>
                    <a:pt x="53120" y="35922"/>
                    <a:pt x="52994" y="36049"/>
                    <a:pt x="52836" y="36159"/>
                  </a:cubicBezTo>
                  <a:cubicBezTo>
                    <a:pt x="52777" y="36198"/>
                    <a:pt x="52713" y="36225"/>
                    <a:pt x="52646" y="36225"/>
                  </a:cubicBezTo>
                  <a:cubicBezTo>
                    <a:pt x="52604" y="36225"/>
                    <a:pt x="52562" y="36214"/>
                    <a:pt x="52520" y="36190"/>
                  </a:cubicBezTo>
                  <a:cubicBezTo>
                    <a:pt x="52424" y="36140"/>
                    <a:pt x="52334" y="36117"/>
                    <a:pt x="52248" y="36117"/>
                  </a:cubicBezTo>
                  <a:cubicBezTo>
                    <a:pt x="52093" y="36117"/>
                    <a:pt x="51951" y="36189"/>
                    <a:pt x="51809" y="36301"/>
                  </a:cubicBezTo>
                  <a:cubicBezTo>
                    <a:pt x="51669" y="36405"/>
                    <a:pt x="51587" y="36456"/>
                    <a:pt x="51516" y="36456"/>
                  </a:cubicBezTo>
                  <a:cubicBezTo>
                    <a:pt x="51434" y="36456"/>
                    <a:pt x="51366" y="36388"/>
                    <a:pt x="51240" y="36253"/>
                  </a:cubicBezTo>
                  <a:cubicBezTo>
                    <a:pt x="51199" y="36213"/>
                    <a:pt x="51170" y="36149"/>
                    <a:pt x="51133" y="36102"/>
                  </a:cubicBezTo>
                  <a:lnTo>
                    <a:pt x="51133" y="36102"/>
                  </a:lnTo>
                  <a:cubicBezTo>
                    <a:pt x="51137" y="36100"/>
                    <a:pt x="51141" y="36098"/>
                    <a:pt x="51145" y="36095"/>
                  </a:cubicBezTo>
                  <a:cubicBezTo>
                    <a:pt x="51367" y="35859"/>
                    <a:pt x="51382" y="35558"/>
                    <a:pt x="51398" y="35258"/>
                  </a:cubicBezTo>
                  <a:cubicBezTo>
                    <a:pt x="51413" y="35100"/>
                    <a:pt x="51477" y="34957"/>
                    <a:pt x="51603" y="34879"/>
                  </a:cubicBezTo>
                  <a:cubicBezTo>
                    <a:pt x="51635" y="34847"/>
                    <a:pt x="51683" y="34847"/>
                    <a:pt x="51714" y="34847"/>
                  </a:cubicBezTo>
                  <a:cubicBezTo>
                    <a:pt x="51746" y="34863"/>
                    <a:pt x="51793" y="34894"/>
                    <a:pt x="51793" y="34911"/>
                  </a:cubicBezTo>
                  <a:cubicBezTo>
                    <a:pt x="51809" y="35132"/>
                    <a:pt x="51809" y="35353"/>
                    <a:pt x="51824" y="35574"/>
                  </a:cubicBezTo>
                  <a:cubicBezTo>
                    <a:pt x="51824" y="35606"/>
                    <a:pt x="51872" y="35621"/>
                    <a:pt x="51904" y="35621"/>
                  </a:cubicBezTo>
                  <a:cubicBezTo>
                    <a:pt x="51935" y="35621"/>
                    <a:pt x="51982" y="35590"/>
                    <a:pt x="51982" y="35574"/>
                  </a:cubicBezTo>
                  <a:cubicBezTo>
                    <a:pt x="51999" y="35164"/>
                    <a:pt x="52077" y="34721"/>
                    <a:pt x="51999" y="34325"/>
                  </a:cubicBezTo>
                  <a:cubicBezTo>
                    <a:pt x="51904" y="33914"/>
                    <a:pt x="52094" y="33503"/>
                    <a:pt x="51887" y="33109"/>
                  </a:cubicBezTo>
                  <a:cubicBezTo>
                    <a:pt x="51841" y="32998"/>
                    <a:pt x="51919" y="32808"/>
                    <a:pt x="51982" y="32681"/>
                  </a:cubicBezTo>
                  <a:cubicBezTo>
                    <a:pt x="52030" y="32587"/>
                    <a:pt x="52157" y="32492"/>
                    <a:pt x="52235" y="32492"/>
                  </a:cubicBezTo>
                  <a:close/>
                  <a:moveTo>
                    <a:pt x="53378" y="37085"/>
                  </a:moveTo>
                  <a:cubicBezTo>
                    <a:pt x="53399" y="37085"/>
                    <a:pt x="53426" y="37096"/>
                    <a:pt x="53436" y="37107"/>
                  </a:cubicBezTo>
                  <a:cubicBezTo>
                    <a:pt x="53453" y="37107"/>
                    <a:pt x="53453" y="37155"/>
                    <a:pt x="53468" y="37170"/>
                  </a:cubicBezTo>
                  <a:cubicBezTo>
                    <a:pt x="53436" y="37187"/>
                    <a:pt x="53405" y="37202"/>
                    <a:pt x="53373" y="37202"/>
                  </a:cubicBezTo>
                  <a:cubicBezTo>
                    <a:pt x="53278" y="37187"/>
                    <a:pt x="53278" y="37139"/>
                    <a:pt x="53358" y="37092"/>
                  </a:cubicBezTo>
                  <a:cubicBezTo>
                    <a:pt x="53362" y="37087"/>
                    <a:pt x="53370" y="37085"/>
                    <a:pt x="53378" y="37085"/>
                  </a:cubicBezTo>
                  <a:close/>
                  <a:moveTo>
                    <a:pt x="2086" y="32840"/>
                  </a:moveTo>
                  <a:cubicBezTo>
                    <a:pt x="2213" y="32888"/>
                    <a:pt x="2386" y="32903"/>
                    <a:pt x="2466" y="32998"/>
                  </a:cubicBezTo>
                  <a:cubicBezTo>
                    <a:pt x="2892" y="33535"/>
                    <a:pt x="3461" y="33946"/>
                    <a:pt x="3825" y="34531"/>
                  </a:cubicBezTo>
                  <a:cubicBezTo>
                    <a:pt x="4061" y="34911"/>
                    <a:pt x="4314" y="35290"/>
                    <a:pt x="4599" y="35638"/>
                  </a:cubicBezTo>
                  <a:cubicBezTo>
                    <a:pt x="4805" y="35891"/>
                    <a:pt x="4946" y="36143"/>
                    <a:pt x="4963" y="36460"/>
                  </a:cubicBezTo>
                  <a:cubicBezTo>
                    <a:pt x="5010" y="36839"/>
                    <a:pt x="5279" y="37139"/>
                    <a:pt x="5421" y="37486"/>
                  </a:cubicBezTo>
                  <a:cubicBezTo>
                    <a:pt x="5437" y="37534"/>
                    <a:pt x="5421" y="37644"/>
                    <a:pt x="5374" y="37676"/>
                  </a:cubicBezTo>
                  <a:cubicBezTo>
                    <a:pt x="5353" y="37689"/>
                    <a:pt x="5324" y="37694"/>
                    <a:pt x="5293" y="37694"/>
                  </a:cubicBezTo>
                  <a:cubicBezTo>
                    <a:pt x="5251" y="37694"/>
                    <a:pt x="5204" y="37685"/>
                    <a:pt x="5168" y="37676"/>
                  </a:cubicBezTo>
                  <a:cubicBezTo>
                    <a:pt x="5104" y="37644"/>
                    <a:pt x="5041" y="37597"/>
                    <a:pt x="4994" y="37549"/>
                  </a:cubicBezTo>
                  <a:cubicBezTo>
                    <a:pt x="4015" y="36649"/>
                    <a:pt x="3129" y="35669"/>
                    <a:pt x="2323" y="34610"/>
                  </a:cubicBezTo>
                  <a:cubicBezTo>
                    <a:pt x="1943" y="34120"/>
                    <a:pt x="1849" y="33583"/>
                    <a:pt x="1912" y="33014"/>
                  </a:cubicBezTo>
                  <a:cubicBezTo>
                    <a:pt x="1928" y="32951"/>
                    <a:pt x="2007" y="32903"/>
                    <a:pt x="2086" y="32840"/>
                  </a:cubicBezTo>
                  <a:close/>
                  <a:moveTo>
                    <a:pt x="54246" y="37338"/>
                  </a:moveTo>
                  <a:cubicBezTo>
                    <a:pt x="54276" y="37338"/>
                    <a:pt x="54311" y="37349"/>
                    <a:pt x="54321" y="37360"/>
                  </a:cubicBezTo>
                  <a:cubicBezTo>
                    <a:pt x="54353" y="37408"/>
                    <a:pt x="54416" y="37486"/>
                    <a:pt x="54416" y="37549"/>
                  </a:cubicBezTo>
                  <a:cubicBezTo>
                    <a:pt x="54369" y="37771"/>
                    <a:pt x="54321" y="37992"/>
                    <a:pt x="54132" y="38150"/>
                  </a:cubicBezTo>
                  <a:cubicBezTo>
                    <a:pt x="54022" y="38245"/>
                    <a:pt x="53895" y="38340"/>
                    <a:pt x="53816" y="38466"/>
                  </a:cubicBezTo>
                  <a:cubicBezTo>
                    <a:pt x="53589" y="38757"/>
                    <a:pt x="53311" y="38906"/>
                    <a:pt x="53008" y="38906"/>
                  </a:cubicBezTo>
                  <a:cubicBezTo>
                    <a:pt x="52931" y="38906"/>
                    <a:pt x="52852" y="38896"/>
                    <a:pt x="52773" y="38877"/>
                  </a:cubicBezTo>
                  <a:cubicBezTo>
                    <a:pt x="52725" y="38869"/>
                    <a:pt x="52690" y="38869"/>
                    <a:pt x="52662" y="38869"/>
                  </a:cubicBezTo>
                  <a:cubicBezTo>
                    <a:pt x="52635" y="38869"/>
                    <a:pt x="52615" y="38869"/>
                    <a:pt x="52599" y="38862"/>
                  </a:cubicBezTo>
                  <a:cubicBezTo>
                    <a:pt x="52581" y="38862"/>
                    <a:pt x="52563" y="38862"/>
                    <a:pt x="52545" y="38862"/>
                  </a:cubicBezTo>
                  <a:cubicBezTo>
                    <a:pt x="52451" y="38862"/>
                    <a:pt x="52362" y="38852"/>
                    <a:pt x="52362" y="38719"/>
                  </a:cubicBezTo>
                  <a:cubicBezTo>
                    <a:pt x="52346" y="38656"/>
                    <a:pt x="52393" y="38577"/>
                    <a:pt x="52425" y="38529"/>
                  </a:cubicBezTo>
                  <a:cubicBezTo>
                    <a:pt x="52931" y="37992"/>
                    <a:pt x="53563" y="37661"/>
                    <a:pt x="54211" y="37345"/>
                  </a:cubicBezTo>
                  <a:cubicBezTo>
                    <a:pt x="54221" y="37340"/>
                    <a:pt x="54233" y="37338"/>
                    <a:pt x="54246" y="37338"/>
                  </a:cubicBezTo>
                  <a:close/>
                  <a:moveTo>
                    <a:pt x="60154" y="39273"/>
                  </a:moveTo>
                  <a:cubicBezTo>
                    <a:pt x="60249" y="39288"/>
                    <a:pt x="60281" y="39351"/>
                    <a:pt x="60264" y="39431"/>
                  </a:cubicBezTo>
                  <a:cubicBezTo>
                    <a:pt x="60233" y="39462"/>
                    <a:pt x="60201" y="39494"/>
                    <a:pt x="60169" y="39494"/>
                  </a:cubicBezTo>
                  <a:cubicBezTo>
                    <a:pt x="60074" y="39478"/>
                    <a:pt x="60043" y="39414"/>
                    <a:pt x="60074" y="39336"/>
                  </a:cubicBezTo>
                  <a:cubicBezTo>
                    <a:pt x="60091" y="39304"/>
                    <a:pt x="60138" y="39273"/>
                    <a:pt x="60154" y="39273"/>
                  </a:cubicBezTo>
                  <a:close/>
                  <a:moveTo>
                    <a:pt x="60881" y="39621"/>
                  </a:moveTo>
                  <a:cubicBezTo>
                    <a:pt x="60976" y="39636"/>
                    <a:pt x="60991" y="39699"/>
                    <a:pt x="60960" y="39779"/>
                  </a:cubicBezTo>
                  <a:cubicBezTo>
                    <a:pt x="60928" y="39794"/>
                    <a:pt x="60896" y="39842"/>
                    <a:pt x="60881" y="39842"/>
                  </a:cubicBezTo>
                  <a:cubicBezTo>
                    <a:pt x="60801" y="39810"/>
                    <a:pt x="60770" y="39747"/>
                    <a:pt x="60801" y="39667"/>
                  </a:cubicBezTo>
                  <a:cubicBezTo>
                    <a:pt x="60818" y="39652"/>
                    <a:pt x="60865" y="39621"/>
                    <a:pt x="60881" y="39621"/>
                  </a:cubicBezTo>
                  <a:close/>
                  <a:moveTo>
                    <a:pt x="60217" y="39846"/>
                  </a:moveTo>
                  <a:cubicBezTo>
                    <a:pt x="60237" y="39846"/>
                    <a:pt x="60257" y="39849"/>
                    <a:pt x="60264" y="39857"/>
                  </a:cubicBezTo>
                  <a:cubicBezTo>
                    <a:pt x="60312" y="39952"/>
                    <a:pt x="60391" y="40047"/>
                    <a:pt x="60391" y="40126"/>
                  </a:cubicBezTo>
                  <a:cubicBezTo>
                    <a:pt x="60375" y="40221"/>
                    <a:pt x="60296" y="40300"/>
                    <a:pt x="60249" y="40379"/>
                  </a:cubicBezTo>
                  <a:cubicBezTo>
                    <a:pt x="60186" y="40379"/>
                    <a:pt x="60154" y="40379"/>
                    <a:pt x="60123" y="40363"/>
                  </a:cubicBezTo>
                  <a:cubicBezTo>
                    <a:pt x="60028" y="40300"/>
                    <a:pt x="59964" y="40205"/>
                    <a:pt x="59996" y="40095"/>
                  </a:cubicBezTo>
                  <a:cubicBezTo>
                    <a:pt x="60028" y="40015"/>
                    <a:pt x="60106" y="39937"/>
                    <a:pt x="60169" y="39857"/>
                  </a:cubicBezTo>
                  <a:cubicBezTo>
                    <a:pt x="60178" y="39849"/>
                    <a:pt x="60197" y="39846"/>
                    <a:pt x="60217" y="39846"/>
                  </a:cubicBezTo>
                  <a:close/>
                  <a:moveTo>
                    <a:pt x="58099" y="40647"/>
                  </a:moveTo>
                  <a:cubicBezTo>
                    <a:pt x="58146" y="40664"/>
                    <a:pt x="58209" y="40695"/>
                    <a:pt x="58226" y="40742"/>
                  </a:cubicBezTo>
                  <a:cubicBezTo>
                    <a:pt x="58239" y="40795"/>
                    <a:pt x="58218" y="40860"/>
                    <a:pt x="58212" y="40916"/>
                  </a:cubicBezTo>
                  <a:lnTo>
                    <a:pt x="58212" y="40916"/>
                  </a:lnTo>
                  <a:cubicBezTo>
                    <a:pt x="58147" y="40915"/>
                    <a:pt x="58084" y="40904"/>
                    <a:pt x="58020" y="40901"/>
                  </a:cubicBezTo>
                  <a:lnTo>
                    <a:pt x="58020" y="40901"/>
                  </a:lnTo>
                  <a:cubicBezTo>
                    <a:pt x="58020" y="40836"/>
                    <a:pt x="58022" y="40779"/>
                    <a:pt x="58036" y="40710"/>
                  </a:cubicBezTo>
                  <a:lnTo>
                    <a:pt x="58099" y="40647"/>
                  </a:lnTo>
                  <a:close/>
                  <a:moveTo>
                    <a:pt x="58747" y="40632"/>
                  </a:moveTo>
                  <a:cubicBezTo>
                    <a:pt x="58778" y="40632"/>
                    <a:pt x="58826" y="40647"/>
                    <a:pt x="58826" y="40664"/>
                  </a:cubicBezTo>
                  <a:cubicBezTo>
                    <a:pt x="58842" y="40727"/>
                    <a:pt x="58842" y="40822"/>
                    <a:pt x="58810" y="40837"/>
                  </a:cubicBezTo>
                  <a:cubicBezTo>
                    <a:pt x="58739" y="40894"/>
                    <a:pt x="58642" y="40925"/>
                    <a:pt x="58554" y="40954"/>
                  </a:cubicBezTo>
                  <a:lnTo>
                    <a:pt x="58554" y="40954"/>
                  </a:lnTo>
                  <a:cubicBezTo>
                    <a:pt x="58595" y="40865"/>
                    <a:pt x="58625" y="40765"/>
                    <a:pt x="58668" y="40679"/>
                  </a:cubicBezTo>
                  <a:cubicBezTo>
                    <a:pt x="58668" y="40647"/>
                    <a:pt x="58715" y="40632"/>
                    <a:pt x="58747" y="40632"/>
                  </a:cubicBezTo>
                  <a:close/>
                  <a:moveTo>
                    <a:pt x="57971" y="40934"/>
                  </a:moveTo>
                  <a:cubicBezTo>
                    <a:pt x="57945" y="40985"/>
                    <a:pt x="57917" y="41035"/>
                    <a:pt x="57878" y="41075"/>
                  </a:cubicBezTo>
                  <a:cubicBezTo>
                    <a:pt x="57869" y="41093"/>
                    <a:pt x="57849" y="41101"/>
                    <a:pt x="57828" y="41101"/>
                  </a:cubicBezTo>
                  <a:cubicBezTo>
                    <a:pt x="57813" y="41101"/>
                    <a:pt x="57797" y="41097"/>
                    <a:pt x="57783" y="41090"/>
                  </a:cubicBezTo>
                  <a:cubicBezTo>
                    <a:pt x="57689" y="41043"/>
                    <a:pt x="57689" y="40995"/>
                    <a:pt x="57799" y="40963"/>
                  </a:cubicBezTo>
                  <a:cubicBezTo>
                    <a:pt x="57861" y="40951"/>
                    <a:pt x="57914" y="40939"/>
                    <a:pt x="57971" y="40934"/>
                  </a:cubicBezTo>
                  <a:close/>
                  <a:moveTo>
                    <a:pt x="43131" y="41675"/>
                  </a:moveTo>
                  <a:cubicBezTo>
                    <a:pt x="43163" y="41675"/>
                    <a:pt x="43195" y="41690"/>
                    <a:pt x="43226" y="41707"/>
                  </a:cubicBezTo>
                  <a:cubicBezTo>
                    <a:pt x="43211" y="41738"/>
                    <a:pt x="43195" y="41785"/>
                    <a:pt x="43195" y="41785"/>
                  </a:cubicBezTo>
                  <a:cubicBezTo>
                    <a:pt x="43163" y="41785"/>
                    <a:pt x="43131" y="41754"/>
                    <a:pt x="43085" y="41754"/>
                  </a:cubicBezTo>
                  <a:cubicBezTo>
                    <a:pt x="43100" y="41722"/>
                    <a:pt x="43116" y="41675"/>
                    <a:pt x="43131" y="41675"/>
                  </a:cubicBezTo>
                  <a:close/>
                  <a:moveTo>
                    <a:pt x="44033" y="41659"/>
                  </a:moveTo>
                  <a:cubicBezTo>
                    <a:pt x="44128" y="41659"/>
                    <a:pt x="44238" y="41675"/>
                    <a:pt x="44349" y="41690"/>
                  </a:cubicBezTo>
                  <a:lnTo>
                    <a:pt x="44349" y="41754"/>
                  </a:lnTo>
                  <a:cubicBezTo>
                    <a:pt x="44238" y="41770"/>
                    <a:pt x="44128" y="41785"/>
                    <a:pt x="44033" y="41785"/>
                  </a:cubicBezTo>
                  <a:cubicBezTo>
                    <a:pt x="44001" y="41785"/>
                    <a:pt x="43938" y="41785"/>
                    <a:pt x="43922" y="41754"/>
                  </a:cubicBezTo>
                  <a:cubicBezTo>
                    <a:pt x="43890" y="41707"/>
                    <a:pt x="43922" y="41659"/>
                    <a:pt x="44033" y="41659"/>
                  </a:cubicBezTo>
                  <a:close/>
                  <a:moveTo>
                    <a:pt x="57609" y="41596"/>
                  </a:moveTo>
                  <a:cubicBezTo>
                    <a:pt x="57672" y="41627"/>
                    <a:pt x="57735" y="41644"/>
                    <a:pt x="57783" y="41690"/>
                  </a:cubicBezTo>
                  <a:cubicBezTo>
                    <a:pt x="57830" y="41754"/>
                    <a:pt x="57704" y="41865"/>
                    <a:pt x="57577" y="41865"/>
                  </a:cubicBezTo>
                  <a:cubicBezTo>
                    <a:pt x="57514" y="41865"/>
                    <a:pt x="57451" y="41848"/>
                    <a:pt x="57372" y="41833"/>
                  </a:cubicBezTo>
                  <a:cubicBezTo>
                    <a:pt x="57341" y="41817"/>
                    <a:pt x="57293" y="41770"/>
                    <a:pt x="57293" y="41770"/>
                  </a:cubicBezTo>
                  <a:cubicBezTo>
                    <a:pt x="57324" y="41722"/>
                    <a:pt x="57356" y="41659"/>
                    <a:pt x="57404" y="41644"/>
                  </a:cubicBezTo>
                  <a:cubicBezTo>
                    <a:pt x="57467" y="41612"/>
                    <a:pt x="57546" y="41612"/>
                    <a:pt x="57609" y="41596"/>
                  </a:cubicBezTo>
                  <a:close/>
                  <a:moveTo>
                    <a:pt x="61891" y="42283"/>
                  </a:moveTo>
                  <a:cubicBezTo>
                    <a:pt x="61953" y="42283"/>
                    <a:pt x="62016" y="42291"/>
                    <a:pt x="62082" y="42307"/>
                  </a:cubicBezTo>
                  <a:cubicBezTo>
                    <a:pt x="62146" y="42323"/>
                    <a:pt x="62224" y="42402"/>
                    <a:pt x="62224" y="42434"/>
                  </a:cubicBezTo>
                  <a:cubicBezTo>
                    <a:pt x="62224" y="42497"/>
                    <a:pt x="62161" y="42575"/>
                    <a:pt x="62114" y="42624"/>
                  </a:cubicBezTo>
                  <a:cubicBezTo>
                    <a:pt x="61939" y="42797"/>
                    <a:pt x="61687" y="42718"/>
                    <a:pt x="61482" y="42765"/>
                  </a:cubicBezTo>
                  <a:cubicBezTo>
                    <a:pt x="61434" y="42765"/>
                    <a:pt x="61402" y="42765"/>
                    <a:pt x="61370" y="42750"/>
                  </a:cubicBezTo>
                  <a:cubicBezTo>
                    <a:pt x="61307" y="42718"/>
                    <a:pt x="61260" y="42687"/>
                    <a:pt x="61212" y="42639"/>
                  </a:cubicBezTo>
                  <a:cubicBezTo>
                    <a:pt x="61212" y="42624"/>
                    <a:pt x="61244" y="42560"/>
                    <a:pt x="61260" y="42544"/>
                  </a:cubicBezTo>
                  <a:cubicBezTo>
                    <a:pt x="61448" y="42394"/>
                    <a:pt x="61655" y="42283"/>
                    <a:pt x="61891" y="42283"/>
                  </a:cubicBezTo>
                  <a:close/>
                  <a:moveTo>
                    <a:pt x="68609" y="43208"/>
                  </a:moveTo>
                  <a:cubicBezTo>
                    <a:pt x="68689" y="43224"/>
                    <a:pt x="68736" y="43224"/>
                    <a:pt x="68767" y="43239"/>
                  </a:cubicBezTo>
                  <a:cubicBezTo>
                    <a:pt x="68847" y="43287"/>
                    <a:pt x="68862" y="43351"/>
                    <a:pt x="68815" y="43429"/>
                  </a:cubicBezTo>
                  <a:cubicBezTo>
                    <a:pt x="68769" y="43521"/>
                    <a:pt x="68697" y="43580"/>
                    <a:pt x="68631" y="43580"/>
                  </a:cubicBezTo>
                  <a:cubicBezTo>
                    <a:pt x="68607" y="43580"/>
                    <a:pt x="68583" y="43572"/>
                    <a:pt x="68562" y="43555"/>
                  </a:cubicBezTo>
                  <a:cubicBezTo>
                    <a:pt x="68531" y="43540"/>
                    <a:pt x="68483" y="43492"/>
                    <a:pt x="68499" y="43477"/>
                  </a:cubicBezTo>
                  <a:cubicBezTo>
                    <a:pt x="68531" y="43382"/>
                    <a:pt x="68578" y="43302"/>
                    <a:pt x="68609" y="43208"/>
                  </a:cubicBezTo>
                  <a:close/>
                  <a:moveTo>
                    <a:pt x="67382" y="44717"/>
                  </a:moveTo>
                  <a:cubicBezTo>
                    <a:pt x="67413" y="44717"/>
                    <a:pt x="67445" y="44737"/>
                    <a:pt x="67471" y="44773"/>
                  </a:cubicBezTo>
                  <a:cubicBezTo>
                    <a:pt x="67471" y="44788"/>
                    <a:pt x="67456" y="44836"/>
                    <a:pt x="67440" y="44868"/>
                  </a:cubicBezTo>
                  <a:cubicBezTo>
                    <a:pt x="67410" y="44889"/>
                    <a:pt x="67385" y="44901"/>
                    <a:pt x="67361" y="44901"/>
                  </a:cubicBezTo>
                  <a:cubicBezTo>
                    <a:pt x="67333" y="44901"/>
                    <a:pt x="67307" y="44885"/>
                    <a:pt x="67282" y="44851"/>
                  </a:cubicBezTo>
                  <a:cubicBezTo>
                    <a:pt x="67282" y="44820"/>
                    <a:pt x="67298" y="44773"/>
                    <a:pt x="67313" y="44757"/>
                  </a:cubicBezTo>
                  <a:cubicBezTo>
                    <a:pt x="67334" y="44729"/>
                    <a:pt x="67358" y="44717"/>
                    <a:pt x="67382" y="44717"/>
                  </a:cubicBezTo>
                  <a:close/>
                  <a:moveTo>
                    <a:pt x="64322" y="46478"/>
                  </a:moveTo>
                  <a:cubicBezTo>
                    <a:pt x="64328" y="46478"/>
                    <a:pt x="64335" y="46479"/>
                    <a:pt x="64342" y="46480"/>
                  </a:cubicBezTo>
                  <a:cubicBezTo>
                    <a:pt x="64390" y="46495"/>
                    <a:pt x="64421" y="46606"/>
                    <a:pt x="64405" y="46685"/>
                  </a:cubicBezTo>
                  <a:cubicBezTo>
                    <a:pt x="64390" y="46780"/>
                    <a:pt x="64358" y="46891"/>
                    <a:pt x="64310" y="46986"/>
                  </a:cubicBezTo>
                  <a:cubicBezTo>
                    <a:pt x="64310" y="47017"/>
                    <a:pt x="64247" y="47017"/>
                    <a:pt x="64215" y="47017"/>
                  </a:cubicBezTo>
                  <a:cubicBezTo>
                    <a:pt x="64121" y="47017"/>
                    <a:pt x="64057" y="46986"/>
                    <a:pt x="64074" y="46922"/>
                  </a:cubicBezTo>
                  <a:cubicBezTo>
                    <a:pt x="64105" y="46828"/>
                    <a:pt x="64184" y="46733"/>
                    <a:pt x="64215" y="46670"/>
                  </a:cubicBezTo>
                  <a:cubicBezTo>
                    <a:pt x="64215" y="46554"/>
                    <a:pt x="64255" y="46478"/>
                    <a:pt x="64322" y="46478"/>
                  </a:cubicBezTo>
                  <a:close/>
                  <a:moveTo>
                    <a:pt x="63789" y="47397"/>
                  </a:moveTo>
                  <a:cubicBezTo>
                    <a:pt x="63789" y="47412"/>
                    <a:pt x="63804" y="47443"/>
                    <a:pt x="63804" y="47460"/>
                  </a:cubicBezTo>
                  <a:cubicBezTo>
                    <a:pt x="63773" y="47475"/>
                    <a:pt x="63726" y="47491"/>
                    <a:pt x="63710" y="47491"/>
                  </a:cubicBezTo>
                  <a:cubicBezTo>
                    <a:pt x="63663" y="47428"/>
                    <a:pt x="63678" y="47397"/>
                    <a:pt x="63789" y="47397"/>
                  </a:cubicBezTo>
                  <a:close/>
                  <a:moveTo>
                    <a:pt x="33155" y="51426"/>
                  </a:moveTo>
                  <a:cubicBezTo>
                    <a:pt x="33200" y="51426"/>
                    <a:pt x="33244" y="51438"/>
                    <a:pt x="33286" y="51458"/>
                  </a:cubicBezTo>
                  <a:cubicBezTo>
                    <a:pt x="33332" y="51458"/>
                    <a:pt x="33349" y="51506"/>
                    <a:pt x="33380" y="51521"/>
                  </a:cubicBezTo>
                  <a:cubicBezTo>
                    <a:pt x="33332" y="51569"/>
                    <a:pt x="33301" y="51648"/>
                    <a:pt x="33254" y="51664"/>
                  </a:cubicBezTo>
                  <a:cubicBezTo>
                    <a:pt x="33220" y="51675"/>
                    <a:pt x="33186" y="51680"/>
                    <a:pt x="33154" y="51680"/>
                  </a:cubicBezTo>
                  <a:cubicBezTo>
                    <a:pt x="33051" y="51680"/>
                    <a:pt x="32966" y="51629"/>
                    <a:pt x="32953" y="51569"/>
                  </a:cubicBezTo>
                  <a:cubicBezTo>
                    <a:pt x="32953" y="51553"/>
                    <a:pt x="32969" y="51506"/>
                    <a:pt x="32985" y="51490"/>
                  </a:cubicBezTo>
                  <a:cubicBezTo>
                    <a:pt x="33038" y="51445"/>
                    <a:pt x="33097" y="51426"/>
                    <a:pt x="33155" y="51426"/>
                  </a:cubicBezTo>
                  <a:close/>
                  <a:moveTo>
                    <a:pt x="58479" y="52886"/>
                  </a:moveTo>
                  <a:cubicBezTo>
                    <a:pt x="58497" y="52886"/>
                    <a:pt x="58518" y="52894"/>
                    <a:pt x="58542" y="52912"/>
                  </a:cubicBezTo>
                  <a:cubicBezTo>
                    <a:pt x="58542" y="52944"/>
                    <a:pt x="58526" y="52975"/>
                    <a:pt x="58510" y="52975"/>
                  </a:cubicBezTo>
                  <a:cubicBezTo>
                    <a:pt x="58494" y="52975"/>
                    <a:pt x="58431" y="52960"/>
                    <a:pt x="58431" y="52960"/>
                  </a:cubicBezTo>
                  <a:cubicBezTo>
                    <a:pt x="58431" y="52910"/>
                    <a:pt x="58450" y="52886"/>
                    <a:pt x="58479" y="52886"/>
                  </a:cubicBezTo>
                  <a:close/>
                  <a:moveTo>
                    <a:pt x="60123" y="52880"/>
                  </a:moveTo>
                  <a:cubicBezTo>
                    <a:pt x="60233" y="52880"/>
                    <a:pt x="60327" y="52897"/>
                    <a:pt x="60439" y="52912"/>
                  </a:cubicBezTo>
                  <a:cubicBezTo>
                    <a:pt x="60422" y="52944"/>
                    <a:pt x="60439" y="52975"/>
                    <a:pt x="60422" y="52992"/>
                  </a:cubicBezTo>
                  <a:cubicBezTo>
                    <a:pt x="60359" y="53034"/>
                    <a:pt x="60289" y="53068"/>
                    <a:pt x="60217" y="53068"/>
                  </a:cubicBezTo>
                  <a:cubicBezTo>
                    <a:pt x="60181" y="53068"/>
                    <a:pt x="60143" y="53060"/>
                    <a:pt x="60106" y="53038"/>
                  </a:cubicBezTo>
                  <a:cubicBezTo>
                    <a:pt x="60091" y="53023"/>
                    <a:pt x="60074" y="52992"/>
                    <a:pt x="60059" y="52960"/>
                  </a:cubicBezTo>
                  <a:cubicBezTo>
                    <a:pt x="60091" y="52928"/>
                    <a:pt x="60106" y="52880"/>
                    <a:pt x="60123" y="52880"/>
                  </a:cubicBezTo>
                  <a:close/>
                  <a:moveTo>
                    <a:pt x="61346" y="52695"/>
                  </a:moveTo>
                  <a:cubicBezTo>
                    <a:pt x="61364" y="52695"/>
                    <a:pt x="61382" y="52699"/>
                    <a:pt x="61402" y="52707"/>
                  </a:cubicBezTo>
                  <a:cubicBezTo>
                    <a:pt x="61434" y="52722"/>
                    <a:pt x="61465" y="52770"/>
                    <a:pt x="61465" y="52802"/>
                  </a:cubicBezTo>
                  <a:cubicBezTo>
                    <a:pt x="61450" y="52912"/>
                    <a:pt x="61450" y="53023"/>
                    <a:pt x="61419" y="53133"/>
                  </a:cubicBezTo>
                  <a:cubicBezTo>
                    <a:pt x="61397" y="53187"/>
                    <a:pt x="61354" y="53219"/>
                    <a:pt x="61303" y="53219"/>
                  </a:cubicBezTo>
                  <a:cubicBezTo>
                    <a:pt x="61280" y="53219"/>
                    <a:pt x="61254" y="53212"/>
                    <a:pt x="61229" y="53196"/>
                  </a:cubicBezTo>
                  <a:cubicBezTo>
                    <a:pt x="61197" y="53181"/>
                    <a:pt x="61181" y="53150"/>
                    <a:pt x="61149" y="53102"/>
                  </a:cubicBezTo>
                  <a:cubicBezTo>
                    <a:pt x="61181" y="53007"/>
                    <a:pt x="61197" y="52897"/>
                    <a:pt x="61229" y="52802"/>
                  </a:cubicBezTo>
                  <a:cubicBezTo>
                    <a:pt x="61253" y="52731"/>
                    <a:pt x="61294" y="52695"/>
                    <a:pt x="61346" y="52695"/>
                  </a:cubicBezTo>
                  <a:close/>
                  <a:moveTo>
                    <a:pt x="37410" y="53797"/>
                  </a:moveTo>
                  <a:cubicBezTo>
                    <a:pt x="37426" y="53797"/>
                    <a:pt x="37473" y="53797"/>
                    <a:pt x="37490" y="53814"/>
                  </a:cubicBezTo>
                  <a:cubicBezTo>
                    <a:pt x="37505" y="53829"/>
                    <a:pt x="37505" y="53860"/>
                    <a:pt x="37505" y="53892"/>
                  </a:cubicBezTo>
                  <a:cubicBezTo>
                    <a:pt x="37479" y="53892"/>
                    <a:pt x="37454" y="53912"/>
                    <a:pt x="37437" y="53912"/>
                  </a:cubicBezTo>
                  <a:cubicBezTo>
                    <a:pt x="37433" y="53912"/>
                    <a:pt x="37429" y="53911"/>
                    <a:pt x="37426" y="53908"/>
                  </a:cubicBezTo>
                  <a:cubicBezTo>
                    <a:pt x="37332" y="53892"/>
                    <a:pt x="37332" y="53845"/>
                    <a:pt x="37410" y="53797"/>
                  </a:cubicBezTo>
                  <a:close/>
                  <a:moveTo>
                    <a:pt x="41156" y="53759"/>
                  </a:moveTo>
                  <a:cubicBezTo>
                    <a:pt x="41193" y="53759"/>
                    <a:pt x="41230" y="53760"/>
                    <a:pt x="41266" y="53765"/>
                  </a:cubicBezTo>
                  <a:cubicBezTo>
                    <a:pt x="41330" y="53782"/>
                    <a:pt x="41393" y="53829"/>
                    <a:pt x="41456" y="53877"/>
                  </a:cubicBezTo>
                  <a:cubicBezTo>
                    <a:pt x="41393" y="53892"/>
                    <a:pt x="41330" y="53924"/>
                    <a:pt x="41266" y="53955"/>
                  </a:cubicBezTo>
                  <a:cubicBezTo>
                    <a:pt x="41251" y="53961"/>
                    <a:pt x="41237" y="53962"/>
                    <a:pt x="41224" y="53962"/>
                  </a:cubicBezTo>
                  <a:cubicBezTo>
                    <a:pt x="41199" y="53962"/>
                    <a:pt x="41178" y="53955"/>
                    <a:pt x="41156" y="53955"/>
                  </a:cubicBezTo>
                  <a:cubicBezTo>
                    <a:pt x="41077" y="53955"/>
                    <a:pt x="40998" y="53955"/>
                    <a:pt x="40935" y="53940"/>
                  </a:cubicBezTo>
                  <a:cubicBezTo>
                    <a:pt x="40904" y="53940"/>
                    <a:pt x="40856" y="53908"/>
                    <a:pt x="40840" y="53892"/>
                  </a:cubicBezTo>
                  <a:cubicBezTo>
                    <a:pt x="40809" y="53829"/>
                    <a:pt x="40840" y="53782"/>
                    <a:pt x="40935" y="53765"/>
                  </a:cubicBezTo>
                  <a:cubicBezTo>
                    <a:pt x="41008" y="53765"/>
                    <a:pt x="41082" y="53759"/>
                    <a:pt x="41156" y="53759"/>
                  </a:cubicBezTo>
                  <a:close/>
                  <a:moveTo>
                    <a:pt x="56283" y="54481"/>
                  </a:moveTo>
                  <a:cubicBezTo>
                    <a:pt x="56317" y="54481"/>
                    <a:pt x="56353" y="54485"/>
                    <a:pt x="56393" y="54492"/>
                  </a:cubicBezTo>
                  <a:cubicBezTo>
                    <a:pt x="56408" y="54492"/>
                    <a:pt x="56408" y="54541"/>
                    <a:pt x="56424" y="54572"/>
                  </a:cubicBezTo>
                  <a:cubicBezTo>
                    <a:pt x="56361" y="54587"/>
                    <a:pt x="56298" y="54619"/>
                    <a:pt x="56234" y="54635"/>
                  </a:cubicBezTo>
                  <a:cubicBezTo>
                    <a:pt x="56203" y="54635"/>
                    <a:pt x="56155" y="54604"/>
                    <a:pt x="56140" y="54572"/>
                  </a:cubicBezTo>
                  <a:cubicBezTo>
                    <a:pt x="56140" y="54556"/>
                    <a:pt x="56171" y="54492"/>
                    <a:pt x="56186" y="54492"/>
                  </a:cubicBezTo>
                  <a:cubicBezTo>
                    <a:pt x="56218" y="54485"/>
                    <a:pt x="56250" y="54481"/>
                    <a:pt x="56283" y="54481"/>
                  </a:cubicBezTo>
                  <a:close/>
                  <a:moveTo>
                    <a:pt x="54617" y="54455"/>
                  </a:moveTo>
                  <a:cubicBezTo>
                    <a:pt x="54634" y="54455"/>
                    <a:pt x="54652" y="54457"/>
                    <a:pt x="54669" y="54461"/>
                  </a:cubicBezTo>
                  <a:cubicBezTo>
                    <a:pt x="54732" y="54461"/>
                    <a:pt x="54780" y="54524"/>
                    <a:pt x="54827" y="54572"/>
                  </a:cubicBezTo>
                  <a:lnTo>
                    <a:pt x="54638" y="54667"/>
                  </a:lnTo>
                  <a:cubicBezTo>
                    <a:pt x="54574" y="54635"/>
                    <a:pt x="54496" y="54619"/>
                    <a:pt x="54464" y="54572"/>
                  </a:cubicBezTo>
                  <a:cubicBezTo>
                    <a:pt x="54423" y="54531"/>
                    <a:pt x="54511" y="54455"/>
                    <a:pt x="54617" y="54455"/>
                  </a:cubicBezTo>
                  <a:close/>
                  <a:moveTo>
                    <a:pt x="52667" y="54408"/>
                  </a:moveTo>
                  <a:cubicBezTo>
                    <a:pt x="52806" y="54408"/>
                    <a:pt x="52946" y="54429"/>
                    <a:pt x="53089" y="54477"/>
                  </a:cubicBezTo>
                  <a:cubicBezTo>
                    <a:pt x="53120" y="54477"/>
                    <a:pt x="53137" y="54524"/>
                    <a:pt x="53137" y="54556"/>
                  </a:cubicBezTo>
                  <a:cubicBezTo>
                    <a:pt x="53137" y="54587"/>
                    <a:pt x="53105" y="54619"/>
                    <a:pt x="53073" y="54635"/>
                  </a:cubicBezTo>
                  <a:cubicBezTo>
                    <a:pt x="52852" y="54809"/>
                    <a:pt x="52568" y="54730"/>
                    <a:pt x="52362" y="54777"/>
                  </a:cubicBezTo>
                  <a:cubicBezTo>
                    <a:pt x="52252" y="54730"/>
                    <a:pt x="52188" y="54714"/>
                    <a:pt x="52125" y="54682"/>
                  </a:cubicBezTo>
                  <a:cubicBezTo>
                    <a:pt x="52094" y="54667"/>
                    <a:pt x="52077" y="54619"/>
                    <a:pt x="52077" y="54587"/>
                  </a:cubicBezTo>
                  <a:cubicBezTo>
                    <a:pt x="52077" y="54556"/>
                    <a:pt x="52094" y="54509"/>
                    <a:pt x="52109" y="54509"/>
                  </a:cubicBezTo>
                  <a:cubicBezTo>
                    <a:pt x="52298" y="54446"/>
                    <a:pt x="52482" y="54408"/>
                    <a:pt x="52667" y="54408"/>
                  </a:cubicBezTo>
                  <a:close/>
                  <a:moveTo>
                    <a:pt x="37832" y="54639"/>
                  </a:moveTo>
                  <a:cubicBezTo>
                    <a:pt x="37981" y="54639"/>
                    <a:pt x="38130" y="54651"/>
                    <a:pt x="38280" y="54682"/>
                  </a:cubicBezTo>
                  <a:cubicBezTo>
                    <a:pt x="38611" y="54745"/>
                    <a:pt x="38959" y="54777"/>
                    <a:pt x="39291" y="54825"/>
                  </a:cubicBezTo>
                  <a:cubicBezTo>
                    <a:pt x="39378" y="54833"/>
                    <a:pt x="39464" y="54846"/>
                    <a:pt x="39547" y="54846"/>
                  </a:cubicBezTo>
                  <a:cubicBezTo>
                    <a:pt x="39617" y="54846"/>
                    <a:pt x="39685" y="54837"/>
                    <a:pt x="39749" y="54809"/>
                  </a:cubicBezTo>
                  <a:cubicBezTo>
                    <a:pt x="39968" y="54731"/>
                    <a:pt x="40184" y="54701"/>
                    <a:pt x="40399" y="54701"/>
                  </a:cubicBezTo>
                  <a:cubicBezTo>
                    <a:pt x="40666" y="54701"/>
                    <a:pt x="40932" y="54748"/>
                    <a:pt x="41203" y="54809"/>
                  </a:cubicBezTo>
                  <a:cubicBezTo>
                    <a:pt x="41424" y="54857"/>
                    <a:pt x="41646" y="54888"/>
                    <a:pt x="41867" y="54920"/>
                  </a:cubicBezTo>
                  <a:cubicBezTo>
                    <a:pt x="41899" y="54935"/>
                    <a:pt x="41930" y="54983"/>
                    <a:pt x="41930" y="55015"/>
                  </a:cubicBezTo>
                  <a:cubicBezTo>
                    <a:pt x="41930" y="55046"/>
                    <a:pt x="41899" y="55093"/>
                    <a:pt x="41883" y="55093"/>
                  </a:cubicBezTo>
                  <a:cubicBezTo>
                    <a:pt x="41506" y="55173"/>
                    <a:pt x="41121" y="55196"/>
                    <a:pt x="40740" y="55196"/>
                  </a:cubicBezTo>
                  <a:cubicBezTo>
                    <a:pt x="40593" y="55196"/>
                    <a:pt x="40448" y="55192"/>
                    <a:pt x="40303" y="55188"/>
                  </a:cubicBezTo>
                  <a:cubicBezTo>
                    <a:pt x="40034" y="55188"/>
                    <a:pt x="39766" y="55156"/>
                    <a:pt x="39734" y="55156"/>
                  </a:cubicBezTo>
                  <a:lnTo>
                    <a:pt x="37806" y="55156"/>
                  </a:lnTo>
                  <a:cubicBezTo>
                    <a:pt x="37568" y="55141"/>
                    <a:pt x="37347" y="55093"/>
                    <a:pt x="37126" y="55061"/>
                  </a:cubicBezTo>
                  <a:cubicBezTo>
                    <a:pt x="37031" y="55046"/>
                    <a:pt x="36999" y="54983"/>
                    <a:pt x="37047" y="54888"/>
                  </a:cubicBezTo>
                  <a:cubicBezTo>
                    <a:pt x="37079" y="54825"/>
                    <a:pt x="37110" y="54762"/>
                    <a:pt x="37174" y="54730"/>
                  </a:cubicBezTo>
                  <a:cubicBezTo>
                    <a:pt x="37220" y="54682"/>
                    <a:pt x="37300" y="54667"/>
                    <a:pt x="37378" y="54667"/>
                  </a:cubicBezTo>
                  <a:cubicBezTo>
                    <a:pt x="37530" y="54651"/>
                    <a:pt x="37681" y="54639"/>
                    <a:pt x="37832" y="54639"/>
                  </a:cubicBezTo>
                  <a:close/>
                  <a:moveTo>
                    <a:pt x="45940" y="55431"/>
                  </a:moveTo>
                  <a:cubicBezTo>
                    <a:pt x="46167" y="55431"/>
                    <a:pt x="46396" y="55463"/>
                    <a:pt x="46625" y="55504"/>
                  </a:cubicBezTo>
                  <a:cubicBezTo>
                    <a:pt x="46720" y="55520"/>
                    <a:pt x="46798" y="55615"/>
                    <a:pt x="46941" y="55725"/>
                  </a:cubicBezTo>
                  <a:cubicBezTo>
                    <a:pt x="46688" y="55787"/>
                    <a:pt x="46449" y="55810"/>
                    <a:pt x="46218" y="55810"/>
                  </a:cubicBezTo>
                  <a:cubicBezTo>
                    <a:pt x="45915" y="55810"/>
                    <a:pt x="45624" y="55770"/>
                    <a:pt x="45329" y="55725"/>
                  </a:cubicBezTo>
                  <a:cubicBezTo>
                    <a:pt x="45313" y="55725"/>
                    <a:pt x="45281" y="55679"/>
                    <a:pt x="45266" y="55647"/>
                  </a:cubicBezTo>
                  <a:cubicBezTo>
                    <a:pt x="45266" y="55615"/>
                    <a:pt x="45281" y="55552"/>
                    <a:pt x="45313" y="55536"/>
                  </a:cubicBezTo>
                  <a:cubicBezTo>
                    <a:pt x="45519" y="55459"/>
                    <a:pt x="45729" y="55431"/>
                    <a:pt x="45940" y="55431"/>
                  </a:cubicBezTo>
                  <a:close/>
                  <a:moveTo>
                    <a:pt x="28970" y="0"/>
                  </a:moveTo>
                  <a:cubicBezTo>
                    <a:pt x="28835" y="0"/>
                    <a:pt x="28699" y="23"/>
                    <a:pt x="28559" y="60"/>
                  </a:cubicBezTo>
                  <a:cubicBezTo>
                    <a:pt x="28232" y="155"/>
                    <a:pt x="27909" y="208"/>
                    <a:pt x="27584" y="208"/>
                  </a:cubicBezTo>
                  <a:cubicBezTo>
                    <a:pt x="27312" y="208"/>
                    <a:pt x="27038" y="171"/>
                    <a:pt x="26757" y="91"/>
                  </a:cubicBezTo>
                  <a:cubicBezTo>
                    <a:pt x="26577" y="42"/>
                    <a:pt x="26385" y="11"/>
                    <a:pt x="26192" y="11"/>
                  </a:cubicBezTo>
                  <a:cubicBezTo>
                    <a:pt x="26080" y="11"/>
                    <a:pt x="25967" y="21"/>
                    <a:pt x="25857" y="45"/>
                  </a:cubicBezTo>
                  <a:cubicBezTo>
                    <a:pt x="25325" y="135"/>
                    <a:pt x="24793" y="167"/>
                    <a:pt x="24261" y="167"/>
                  </a:cubicBezTo>
                  <a:cubicBezTo>
                    <a:pt x="23955" y="167"/>
                    <a:pt x="23649" y="157"/>
                    <a:pt x="23343" y="139"/>
                  </a:cubicBezTo>
                  <a:cubicBezTo>
                    <a:pt x="23206" y="130"/>
                    <a:pt x="23069" y="126"/>
                    <a:pt x="22933" y="126"/>
                  </a:cubicBezTo>
                  <a:cubicBezTo>
                    <a:pt x="21683" y="126"/>
                    <a:pt x="20514" y="500"/>
                    <a:pt x="19345" y="913"/>
                  </a:cubicBezTo>
                  <a:cubicBezTo>
                    <a:pt x="19108" y="1119"/>
                    <a:pt x="18792" y="1151"/>
                    <a:pt x="18492" y="1214"/>
                  </a:cubicBezTo>
                  <a:cubicBezTo>
                    <a:pt x="17717" y="1387"/>
                    <a:pt x="16990" y="1688"/>
                    <a:pt x="16231" y="1925"/>
                  </a:cubicBezTo>
                  <a:cubicBezTo>
                    <a:pt x="15725" y="2099"/>
                    <a:pt x="15315" y="2462"/>
                    <a:pt x="14840" y="2683"/>
                  </a:cubicBezTo>
                  <a:cubicBezTo>
                    <a:pt x="14366" y="2921"/>
                    <a:pt x="13814" y="2953"/>
                    <a:pt x="13323" y="3206"/>
                  </a:cubicBezTo>
                  <a:cubicBezTo>
                    <a:pt x="12501" y="3600"/>
                    <a:pt x="11664" y="3948"/>
                    <a:pt x="10874" y="4407"/>
                  </a:cubicBezTo>
                  <a:cubicBezTo>
                    <a:pt x="10541" y="4612"/>
                    <a:pt x="10194" y="4770"/>
                    <a:pt x="9846" y="4913"/>
                  </a:cubicBezTo>
                  <a:cubicBezTo>
                    <a:pt x="9056" y="5229"/>
                    <a:pt x="8392" y="5734"/>
                    <a:pt x="7760" y="6287"/>
                  </a:cubicBezTo>
                  <a:cubicBezTo>
                    <a:pt x="7380" y="6620"/>
                    <a:pt x="7081" y="6999"/>
                    <a:pt x="6938" y="7488"/>
                  </a:cubicBezTo>
                  <a:cubicBezTo>
                    <a:pt x="6843" y="7868"/>
                    <a:pt x="6622" y="8184"/>
                    <a:pt x="6354" y="8453"/>
                  </a:cubicBezTo>
                  <a:cubicBezTo>
                    <a:pt x="5342" y="9448"/>
                    <a:pt x="4504" y="10571"/>
                    <a:pt x="3667" y="11709"/>
                  </a:cubicBezTo>
                  <a:cubicBezTo>
                    <a:pt x="3429" y="12025"/>
                    <a:pt x="3271" y="12356"/>
                    <a:pt x="3271" y="12752"/>
                  </a:cubicBezTo>
                  <a:cubicBezTo>
                    <a:pt x="3271" y="13163"/>
                    <a:pt x="3129" y="13526"/>
                    <a:pt x="2860" y="13779"/>
                  </a:cubicBezTo>
                  <a:cubicBezTo>
                    <a:pt x="2529" y="14080"/>
                    <a:pt x="2371" y="14442"/>
                    <a:pt x="2213" y="14838"/>
                  </a:cubicBezTo>
                  <a:cubicBezTo>
                    <a:pt x="1991" y="15407"/>
                    <a:pt x="1785" y="15976"/>
                    <a:pt x="1659" y="16577"/>
                  </a:cubicBezTo>
                  <a:cubicBezTo>
                    <a:pt x="1596" y="16940"/>
                    <a:pt x="1501" y="17335"/>
                    <a:pt x="1311" y="17651"/>
                  </a:cubicBezTo>
                  <a:cubicBezTo>
                    <a:pt x="1027" y="18141"/>
                    <a:pt x="964" y="18647"/>
                    <a:pt x="948" y="19184"/>
                  </a:cubicBezTo>
                  <a:lnTo>
                    <a:pt x="966" y="19184"/>
                  </a:lnTo>
                  <a:cubicBezTo>
                    <a:pt x="936" y="19249"/>
                    <a:pt x="898" y="19304"/>
                    <a:pt x="885" y="19358"/>
                  </a:cubicBezTo>
                  <a:cubicBezTo>
                    <a:pt x="790" y="19879"/>
                    <a:pt x="679" y="20402"/>
                    <a:pt x="506" y="20907"/>
                  </a:cubicBezTo>
                  <a:cubicBezTo>
                    <a:pt x="348" y="21333"/>
                    <a:pt x="221" y="21792"/>
                    <a:pt x="300" y="22250"/>
                  </a:cubicBezTo>
                  <a:cubicBezTo>
                    <a:pt x="443" y="22946"/>
                    <a:pt x="348" y="23609"/>
                    <a:pt x="268" y="24290"/>
                  </a:cubicBezTo>
                  <a:cubicBezTo>
                    <a:pt x="190" y="24969"/>
                    <a:pt x="0" y="25632"/>
                    <a:pt x="190" y="26328"/>
                  </a:cubicBezTo>
                  <a:cubicBezTo>
                    <a:pt x="142" y="27008"/>
                    <a:pt x="15" y="27687"/>
                    <a:pt x="110" y="28383"/>
                  </a:cubicBezTo>
                  <a:cubicBezTo>
                    <a:pt x="158" y="28635"/>
                    <a:pt x="158" y="28905"/>
                    <a:pt x="173" y="29173"/>
                  </a:cubicBezTo>
                  <a:cubicBezTo>
                    <a:pt x="221" y="29584"/>
                    <a:pt x="285" y="30011"/>
                    <a:pt x="300" y="30422"/>
                  </a:cubicBezTo>
                  <a:cubicBezTo>
                    <a:pt x="316" y="31038"/>
                    <a:pt x="300" y="31638"/>
                    <a:pt x="316" y="32255"/>
                  </a:cubicBezTo>
                  <a:cubicBezTo>
                    <a:pt x="316" y="32824"/>
                    <a:pt x="363" y="33393"/>
                    <a:pt x="616" y="33914"/>
                  </a:cubicBezTo>
                  <a:cubicBezTo>
                    <a:pt x="664" y="34026"/>
                    <a:pt x="727" y="34136"/>
                    <a:pt x="742" y="34247"/>
                  </a:cubicBezTo>
                  <a:cubicBezTo>
                    <a:pt x="790" y="34673"/>
                    <a:pt x="1027" y="35021"/>
                    <a:pt x="1280" y="35353"/>
                  </a:cubicBezTo>
                  <a:cubicBezTo>
                    <a:pt x="1564" y="35716"/>
                    <a:pt x="1817" y="36095"/>
                    <a:pt x="2228" y="36348"/>
                  </a:cubicBezTo>
                  <a:cubicBezTo>
                    <a:pt x="2354" y="36411"/>
                    <a:pt x="2434" y="36554"/>
                    <a:pt x="2529" y="36664"/>
                  </a:cubicBezTo>
                  <a:cubicBezTo>
                    <a:pt x="2687" y="36839"/>
                    <a:pt x="2797" y="37044"/>
                    <a:pt x="2971" y="37187"/>
                  </a:cubicBezTo>
                  <a:cubicBezTo>
                    <a:pt x="3351" y="37518"/>
                    <a:pt x="3650" y="37914"/>
                    <a:pt x="3903" y="38340"/>
                  </a:cubicBezTo>
                  <a:cubicBezTo>
                    <a:pt x="4156" y="38735"/>
                    <a:pt x="4457" y="39067"/>
                    <a:pt x="4757" y="39399"/>
                  </a:cubicBezTo>
                  <a:cubicBezTo>
                    <a:pt x="5848" y="40584"/>
                    <a:pt x="7081" y="41612"/>
                    <a:pt x="8297" y="42639"/>
                  </a:cubicBezTo>
                  <a:cubicBezTo>
                    <a:pt x="9135" y="43366"/>
                    <a:pt x="10052" y="43966"/>
                    <a:pt x="10952" y="44615"/>
                  </a:cubicBezTo>
                  <a:cubicBezTo>
                    <a:pt x="11411" y="44946"/>
                    <a:pt x="11901" y="45231"/>
                    <a:pt x="12360" y="45578"/>
                  </a:cubicBezTo>
                  <a:cubicBezTo>
                    <a:pt x="13355" y="46290"/>
                    <a:pt x="14383" y="46938"/>
                    <a:pt x="15567" y="47270"/>
                  </a:cubicBezTo>
                  <a:cubicBezTo>
                    <a:pt x="15789" y="47333"/>
                    <a:pt x="15995" y="47428"/>
                    <a:pt x="16200" y="47523"/>
                  </a:cubicBezTo>
                  <a:cubicBezTo>
                    <a:pt x="16358" y="47586"/>
                    <a:pt x="16358" y="47633"/>
                    <a:pt x="16216" y="47839"/>
                  </a:cubicBezTo>
                  <a:cubicBezTo>
                    <a:pt x="16200" y="47871"/>
                    <a:pt x="16184" y="47902"/>
                    <a:pt x="16184" y="47934"/>
                  </a:cubicBezTo>
                  <a:cubicBezTo>
                    <a:pt x="16564" y="48124"/>
                    <a:pt x="16911" y="48345"/>
                    <a:pt x="17306" y="48471"/>
                  </a:cubicBezTo>
                  <a:cubicBezTo>
                    <a:pt x="18001" y="48693"/>
                    <a:pt x="18682" y="48929"/>
                    <a:pt x="19345" y="49182"/>
                  </a:cubicBezTo>
                  <a:cubicBezTo>
                    <a:pt x="20389" y="49546"/>
                    <a:pt x="21478" y="49751"/>
                    <a:pt x="22506" y="50194"/>
                  </a:cubicBezTo>
                  <a:cubicBezTo>
                    <a:pt x="22570" y="50225"/>
                    <a:pt x="22648" y="50225"/>
                    <a:pt x="22728" y="50242"/>
                  </a:cubicBezTo>
                  <a:cubicBezTo>
                    <a:pt x="23723" y="50478"/>
                    <a:pt x="24688" y="50826"/>
                    <a:pt x="25667" y="51173"/>
                  </a:cubicBezTo>
                  <a:cubicBezTo>
                    <a:pt x="25809" y="51221"/>
                    <a:pt x="25967" y="51268"/>
                    <a:pt x="26078" y="51363"/>
                  </a:cubicBezTo>
                  <a:cubicBezTo>
                    <a:pt x="26315" y="51569"/>
                    <a:pt x="26568" y="51696"/>
                    <a:pt x="26884" y="51774"/>
                  </a:cubicBezTo>
                  <a:cubicBezTo>
                    <a:pt x="27168" y="51837"/>
                    <a:pt x="27438" y="52043"/>
                    <a:pt x="27722" y="52075"/>
                  </a:cubicBezTo>
                  <a:cubicBezTo>
                    <a:pt x="28165" y="52138"/>
                    <a:pt x="28512" y="52328"/>
                    <a:pt x="28860" y="52564"/>
                  </a:cubicBezTo>
                  <a:cubicBezTo>
                    <a:pt x="29634" y="53070"/>
                    <a:pt x="30441" y="53497"/>
                    <a:pt x="31326" y="53719"/>
                  </a:cubicBezTo>
                  <a:cubicBezTo>
                    <a:pt x="31657" y="53814"/>
                    <a:pt x="31958" y="53955"/>
                    <a:pt x="32274" y="54066"/>
                  </a:cubicBezTo>
                  <a:cubicBezTo>
                    <a:pt x="32258" y="54240"/>
                    <a:pt x="32242" y="54382"/>
                    <a:pt x="32242" y="54524"/>
                  </a:cubicBezTo>
                  <a:cubicBezTo>
                    <a:pt x="32700" y="54762"/>
                    <a:pt x="33191" y="54840"/>
                    <a:pt x="33665" y="54935"/>
                  </a:cubicBezTo>
                  <a:cubicBezTo>
                    <a:pt x="33838" y="54967"/>
                    <a:pt x="33933" y="55078"/>
                    <a:pt x="34028" y="55204"/>
                  </a:cubicBezTo>
                  <a:cubicBezTo>
                    <a:pt x="34091" y="55299"/>
                    <a:pt x="34171" y="55378"/>
                    <a:pt x="34234" y="55457"/>
                  </a:cubicBezTo>
                  <a:cubicBezTo>
                    <a:pt x="34565" y="55552"/>
                    <a:pt x="34898" y="55630"/>
                    <a:pt x="35229" y="55710"/>
                  </a:cubicBezTo>
                  <a:cubicBezTo>
                    <a:pt x="36383" y="55931"/>
                    <a:pt x="37473" y="56437"/>
                    <a:pt x="38659" y="56547"/>
                  </a:cubicBezTo>
                  <a:cubicBezTo>
                    <a:pt x="39212" y="56768"/>
                    <a:pt x="39797" y="56722"/>
                    <a:pt x="40350" y="56800"/>
                  </a:cubicBezTo>
                  <a:cubicBezTo>
                    <a:pt x="40373" y="56804"/>
                    <a:pt x="40397" y="56806"/>
                    <a:pt x="40421" y="56806"/>
                  </a:cubicBezTo>
                  <a:cubicBezTo>
                    <a:pt x="40575" y="56806"/>
                    <a:pt x="40737" y="56726"/>
                    <a:pt x="40887" y="56658"/>
                  </a:cubicBezTo>
                  <a:cubicBezTo>
                    <a:pt x="40935" y="56642"/>
                    <a:pt x="40967" y="56547"/>
                    <a:pt x="40967" y="56484"/>
                  </a:cubicBezTo>
                  <a:cubicBezTo>
                    <a:pt x="40979" y="56409"/>
                    <a:pt x="41001" y="56364"/>
                    <a:pt x="41057" y="56364"/>
                  </a:cubicBezTo>
                  <a:cubicBezTo>
                    <a:pt x="41071" y="56364"/>
                    <a:pt x="41088" y="56367"/>
                    <a:pt x="41108" y="56374"/>
                  </a:cubicBezTo>
                  <a:cubicBezTo>
                    <a:pt x="41188" y="56389"/>
                    <a:pt x="41251" y="56437"/>
                    <a:pt x="41314" y="56484"/>
                  </a:cubicBezTo>
                  <a:cubicBezTo>
                    <a:pt x="41409" y="56535"/>
                    <a:pt x="41466" y="56563"/>
                    <a:pt x="41526" y="56563"/>
                  </a:cubicBezTo>
                  <a:cubicBezTo>
                    <a:pt x="41617" y="56563"/>
                    <a:pt x="41716" y="56500"/>
                    <a:pt x="41962" y="56357"/>
                  </a:cubicBezTo>
                  <a:cubicBezTo>
                    <a:pt x="42099" y="56290"/>
                    <a:pt x="42271" y="56210"/>
                    <a:pt x="42427" y="56210"/>
                  </a:cubicBezTo>
                  <a:cubicBezTo>
                    <a:pt x="42452" y="56210"/>
                    <a:pt x="42476" y="56212"/>
                    <a:pt x="42499" y="56216"/>
                  </a:cubicBezTo>
                  <a:cubicBezTo>
                    <a:pt x="42942" y="56263"/>
                    <a:pt x="43401" y="56357"/>
                    <a:pt x="43843" y="56452"/>
                  </a:cubicBezTo>
                  <a:cubicBezTo>
                    <a:pt x="44058" y="56508"/>
                    <a:pt x="44273" y="56548"/>
                    <a:pt x="44495" y="56548"/>
                  </a:cubicBezTo>
                  <a:cubicBezTo>
                    <a:pt x="44648" y="56548"/>
                    <a:pt x="44804" y="56529"/>
                    <a:pt x="44965" y="56484"/>
                  </a:cubicBezTo>
                  <a:cubicBezTo>
                    <a:pt x="45042" y="56460"/>
                    <a:pt x="45124" y="56452"/>
                    <a:pt x="45208" y="56452"/>
                  </a:cubicBezTo>
                  <a:cubicBezTo>
                    <a:pt x="45349" y="56452"/>
                    <a:pt x="45497" y="56474"/>
                    <a:pt x="45645" y="56484"/>
                  </a:cubicBezTo>
                  <a:lnTo>
                    <a:pt x="45613" y="56500"/>
                  </a:lnTo>
                  <a:cubicBezTo>
                    <a:pt x="45713" y="56472"/>
                    <a:pt x="45814" y="56403"/>
                    <a:pt x="45903" y="56403"/>
                  </a:cubicBezTo>
                  <a:cubicBezTo>
                    <a:pt x="45912" y="56403"/>
                    <a:pt x="45921" y="56404"/>
                    <a:pt x="45930" y="56406"/>
                  </a:cubicBezTo>
                  <a:cubicBezTo>
                    <a:pt x="46187" y="56470"/>
                    <a:pt x="46438" y="56527"/>
                    <a:pt x="46691" y="56527"/>
                  </a:cubicBezTo>
                  <a:cubicBezTo>
                    <a:pt x="46810" y="56527"/>
                    <a:pt x="46930" y="56514"/>
                    <a:pt x="47051" y="56484"/>
                  </a:cubicBezTo>
                  <a:cubicBezTo>
                    <a:pt x="47455" y="56573"/>
                    <a:pt x="47852" y="56655"/>
                    <a:pt x="48251" y="56655"/>
                  </a:cubicBezTo>
                  <a:cubicBezTo>
                    <a:pt x="48492" y="56655"/>
                    <a:pt x="48735" y="56625"/>
                    <a:pt x="48979" y="56547"/>
                  </a:cubicBezTo>
                  <a:cubicBezTo>
                    <a:pt x="49164" y="56621"/>
                    <a:pt x="49350" y="56645"/>
                    <a:pt x="49537" y="56645"/>
                  </a:cubicBezTo>
                  <a:cubicBezTo>
                    <a:pt x="49911" y="56645"/>
                    <a:pt x="50286" y="56547"/>
                    <a:pt x="50655" y="56547"/>
                  </a:cubicBezTo>
                  <a:cubicBezTo>
                    <a:pt x="50924" y="56547"/>
                    <a:pt x="51192" y="56547"/>
                    <a:pt x="51461" y="56516"/>
                  </a:cubicBezTo>
                  <a:cubicBezTo>
                    <a:pt x="51481" y="56515"/>
                    <a:pt x="51500" y="56514"/>
                    <a:pt x="51519" y="56514"/>
                  </a:cubicBezTo>
                  <a:cubicBezTo>
                    <a:pt x="51800" y="56514"/>
                    <a:pt x="52081" y="56611"/>
                    <a:pt x="52362" y="56627"/>
                  </a:cubicBezTo>
                  <a:cubicBezTo>
                    <a:pt x="52408" y="56631"/>
                    <a:pt x="52455" y="56633"/>
                    <a:pt x="52502" y="56633"/>
                  </a:cubicBezTo>
                  <a:cubicBezTo>
                    <a:pt x="52791" y="56633"/>
                    <a:pt x="53088" y="56559"/>
                    <a:pt x="53373" y="56532"/>
                  </a:cubicBezTo>
                  <a:cubicBezTo>
                    <a:pt x="53445" y="56524"/>
                    <a:pt x="53524" y="56516"/>
                    <a:pt x="53603" y="56516"/>
                  </a:cubicBezTo>
                  <a:cubicBezTo>
                    <a:pt x="53682" y="56516"/>
                    <a:pt x="53761" y="56524"/>
                    <a:pt x="53832" y="56547"/>
                  </a:cubicBezTo>
                  <a:cubicBezTo>
                    <a:pt x="53972" y="56582"/>
                    <a:pt x="54109" y="56596"/>
                    <a:pt x="54245" y="56596"/>
                  </a:cubicBezTo>
                  <a:cubicBezTo>
                    <a:pt x="54480" y="56596"/>
                    <a:pt x="54714" y="56556"/>
                    <a:pt x="54954" y="56516"/>
                  </a:cubicBezTo>
                  <a:cubicBezTo>
                    <a:pt x="55286" y="56469"/>
                    <a:pt x="55634" y="56484"/>
                    <a:pt x="55982" y="56469"/>
                  </a:cubicBezTo>
                  <a:cubicBezTo>
                    <a:pt x="56123" y="56452"/>
                    <a:pt x="56298" y="56484"/>
                    <a:pt x="56424" y="56421"/>
                  </a:cubicBezTo>
                  <a:cubicBezTo>
                    <a:pt x="56819" y="56216"/>
                    <a:pt x="57230" y="56216"/>
                    <a:pt x="57640" y="56153"/>
                  </a:cubicBezTo>
                  <a:cubicBezTo>
                    <a:pt x="57767" y="56136"/>
                    <a:pt x="57815" y="55963"/>
                    <a:pt x="57752" y="55805"/>
                  </a:cubicBezTo>
                  <a:cubicBezTo>
                    <a:pt x="57735" y="55773"/>
                    <a:pt x="57689" y="55742"/>
                    <a:pt x="57672" y="55710"/>
                  </a:cubicBezTo>
                  <a:cubicBezTo>
                    <a:pt x="57609" y="55552"/>
                    <a:pt x="57672" y="55362"/>
                    <a:pt x="57830" y="55362"/>
                  </a:cubicBezTo>
                  <a:cubicBezTo>
                    <a:pt x="58589" y="55314"/>
                    <a:pt x="59332" y="55125"/>
                    <a:pt x="60059" y="54920"/>
                  </a:cubicBezTo>
                  <a:cubicBezTo>
                    <a:pt x="60249" y="54872"/>
                    <a:pt x="60439" y="54872"/>
                    <a:pt x="60628" y="54825"/>
                  </a:cubicBezTo>
                  <a:cubicBezTo>
                    <a:pt x="60675" y="54809"/>
                    <a:pt x="60738" y="54730"/>
                    <a:pt x="60738" y="54667"/>
                  </a:cubicBezTo>
                  <a:cubicBezTo>
                    <a:pt x="60755" y="54619"/>
                    <a:pt x="60643" y="54541"/>
                    <a:pt x="60612" y="54541"/>
                  </a:cubicBezTo>
                  <a:cubicBezTo>
                    <a:pt x="60011" y="54651"/>
                    <a:pt x="59395" y="54730"/>
                    <a:pt x="58795" y="54730"/>
                  </a:cubicBezTo>
                  <a:cubicBezTo>
                    <a:pt x="58574" y="54730"/>
                    <a:pt x="58336" y="54682"/>
                    <a:pt x="58115" y="54635"/>
                  </a:cubicBezTo>
                  <a:cubicBezTo>
                    <a:pt x="58099" y="54635"/>
                    <a:pt x="58051" y="54587"/>
                    <a:pt x="58051" y="54572"/>
                  </a:cubicBezTo>
                  <a:cubicBezTo>
                    <a:pt x="58051" y="54524"/>
                    <a:pt x="58083" y="54477"/>
                    <a:pt x="58115" y="54461"/>
                  </a:cubicBezTo>
                  <a:cubicBezTo>
                    <a:pt x="58368" y="54414"/>
                    <a:pt x="58620" y="54366"/>
                    <a:pt x="58873" y="54303"/>
                  </a:cubicBezTo>
                  <a:cubicBezTo>
                    <a:pt x="58873" y="54161"/>
                    <a:pt x="58795" y="54018"/>
                    <a:pt x="58953" y="53892"/>
                  </a:cubicBezTo>
                  <a:cubicBezTo>
                    <a:pt x="59091" y="53785"/>
                    <a:pt x="59200" y="53632"/>
                    <a:pt x="59322" y="53493"/>
                  </a:cubicBezTo>
                  <a:lnTo>
                    <a:pt x="59322" y="53493"/>
                  </a:lnTo>
                  <a:cubicBezTo>
                    <a:pt x="59353" y="53625"/>
                    <a:pt x="59398" y="53759"/>
                    <a:pt x="59442" y="53892"/>
                  </a:cubicBezTo>
                  <a:cubicBezTo>
                    <a:pt x="59474" y="53955"/>
                    <a:pt x="59537" y="54035"/>
                    <a:pt x="59600" y="54066"/>
                  </a:cubicBezTo>
                  <a:cubicBezTo>
                    <a:pt x="59777" y="54115"/>
                    <a:pt x="59960" y="54164"/>
                    <a:pt x="60145" y="54164"/>
                  </a:cubicBezTo>
                  <a:cubicBezTo>
                    <a:pt x="60258" y="54164"/>
                    <a:pt x="60372" y="54146"/>
                    <a:pt x="60485" y="54098"/>
                  </a:cubicBezTo>
                  <a:cubicBezTo>
                    <a:pt x="60485" y="54098"/>
                    <a:pt x="60470" y="54018"/>
                    <a:pt x="60454" y="54003"/>
                  </a:cubicBezTo>
                  <a:cubicBezTo>
                    <a:pt x="60327" y="53955"/>
                    <a:pt x="60186" y="53908"/>
                    <a:pt x="59964" y="53845"/>
                  </a:cubicBezTo>
                  <a:cubicBezTo>
                    <a:pt x="60249" y="53734"/>
                    <a:pt x="60454" y="53655"/>
                    <a:pt x="60643" y="53592"/>
                  </a:cubicBezTo>
                  <a:cubicBezTo>
                    <a:pt x="60738" y="53639"/>
                    <a:pt x="60818" y="53655"/>
                    <a:pt x="60865" y="53719"/>
                  </a:cubicBezTo>
                  <a:cubicBezTo>
                    <a:pt x="60956" y="53855"/>
                    <a:pt x="61063" y="53913"/>
                    <a:pt x="61180" y="53913"/>
                  </a:cubicBezTo>
                  <a:cubicBezTo>
                    <a:pt x="61266" y="53913"/>
                    <a:pt x="61357" y="53882"/>
                    <a:pt x="61450" y="53829"/>
                  </a:cubicBezTo>
                  <a:cubicBezTo>
                    <a:pt x="61750" y="53655"/>
                    <a:pt x="62034" y="53449"/>
                    <a:pt x="62350" y="53323"/>
                  </a:cubicBezTo>
                  <a:cubicBezTo>
                    <a:pt x="62698" y="53181"/>
                    <a:pt x="63046" y="53038"/>
                    <a:pt x="63284" y="52707"/>
                  </a:cubicBezTo>
                  <a:cubicBezTo>
                    <a:pt x="63425" y="52533"/>
                    <a:pt x="63631" y="52423"/>
                    <a:pt x="63852" y="52343"/>
                  </a:cubicBezTo>
                  <a:cubicBezTo>
                    <a:pt x="64137" y="52217"/>
                    <a:pt x="64405" y="52090"/>
                    <a:pt x="64674" y="51949"/>
                  </a:cubicBezTo>
                  <a:cubicBezTo>
                    <a:pt x="64848" y="51854"/>
                    <a:pt x="65037" y="51774"/>
                    <a:pt x="65132" y="51632"/>
                  </a:cubicBezTo>
                  <a:cubicBezTo>
                    <a:pt x="65353" y="51300"/>
                    <a:pt x="65701" y="51127"/>
                    <a:pt x="65954" y="50842"/>
                  </a:cubicBezTo>
                  <a:cubicBezTo>
                    <a:pt x="66270" y="50510"/>
                    <a:pt x="66618" y="50210"/>
                    <a:pt x="66997" y="49972"/>
                  </a:cubicBezTo>
                  <a:cubicBezTo>
                    <a:pt x="67235" y="49831"/>
                    <a:pt x="67408" y="49673"/>
                    <a:pt x="67551" y="49435"/>
                  </a:cubicBezTo>
                  <a:cubicBezTo>
                    <a:pt x="67851" y="49009"/>
                    <a:pt x="68183" y="48581"/>
                    <a:pt x="68514" y="48170"/>
                  </a:cubicBezTo>
                  <a:cubicBezTo>
                    <a:pt x="68862" y="47728"/>
                    <a:pt x="69052" y="47254"/>
                    <a:pt x="69037" y="46685"/>
                  </a:cubicBezTo>
                  <a:lnTo>
                    <a:pt x="69037" y="46116"/>
                  </a:lnTo>
                  <a:cubicBezTo>
                    <a:pt x="69037" y="45768"/>
                    <a:pt x="69083" y="45437"/>
                    <a:pt x="69241" y="45121"/>
                  </a:cubicBezTo>
                  <a:cubicBezTo>
                    <a:pt x="69479" y="44630"/>
                    <a:pt x="69557" y="44093"/>
                    <a:pt x="69574" y="43572"/>
                  </a:cubicBezTo>
                  <a:cubicBezTo>
                    <a:pt x="69606" y="42923"/>
                    <a:pt x="69700" y="42276"/>
                    <a:pt x="69621" y="41627"/>
                  </a:cubicBezTo>
                  <a:cubicBezTo>
                    <a:pt x="69606" y="41406"/>
                    <a:pt x="69589" y="41153"/>
                    <a:pt x="69669" y="40948"/>
                  </a:cubicBezTo>
                  <a:cubicBezTo>
                    <a:pt x="69905" y="40442"/>
                    <a:pt x="69858" y="39905"/>
                    <a:pt x="69842" y="39383"/>
                  </a:cubicBezTo>
                  <a:cubicBezTo>
                    <a:pt x="69842" y="38735"/>
                    <a:pt x="69764" y="38087"/>
                    <a:pt x="69795" y="37439"/>
                  </a:cubicBezTo>
                  <a:cubicBezTo>
                    <a:pt x="69858" y="36491"/>
                    <a:pt x="69637" y="35621"/>
                    <a:pt x="69336" y="34753"/>
                  </a:cubicBezTo>
                  <a:cubicBezTo>
                    <a:pt x="69115" y="34468"/>
                    <a:pt x="69163" y="34199"/>
                    <a:pt x="69353" y="33914"/>
                  </a:cubicBezTo>
                  <a:cubicBezTo>
                    <a:pt x="69384" y="33851"/>
                    <a:pt x="69384" y="33725"/>
                    <a:pt x="69353" y="33693"/>
                  </a:cubicBezTo>
                  <a:cubicBezTo>
                    <a:pt x="69037" y="33472"/>
                    <a:pt x="69147" y="33156"/>
                    <a:pt x="69147" y="32856"/>
                  </a:cubicBezTo>
                  <a:cubicBezTo>
                    <a:pt x="69131" y="32713"/>
                    <a:pt x="69115" y="32540"/>
                    <a:pt x="69037" y="32429"/>
                  </a:cubicBezTo>
                  <a:cubicBezTo>
                    <a:pt x="68910" y="32287"/>
                    <a:pt x="68847" y="32144"/>
                    <a:pt x="68830" y="31939"/>
                  </a:cubicBezTo>
                  <a:cubicBezTo>
                    <a:pt x="68736" y="31307"/>
                    <a:pt x="68626" y="30658"/>
                    <a:pt x="68468" y="30043"/>
                  </a:cubicBezTo>
                  <a:cubicBezTo>
                    <a:pt x="68388" y="29663"/>
                    <a:pt x="68310" y="29299"/>
                    <a:pt x="68261" y="28920"/>
                  </a:cubicBezTo>
                  <a:cubicBezTo>
                    <a:pt x="68198" y="28209"/>
                    <a:pt x="68072" y="27482"/>
                    <a:pt x="67772" y="26818"/>
                  </a:cubicBezTo>
                  <a:cubicBezTo>
                    <a:pt x="67646" y="26549"/>
                    <a:pt x="67598" y="26233"/>
                    <a:pt x="67519" y="25949"/>
                  </a:cubicBezTo>
                  <a:cubicBezTo>
                    <a:pt x="67471" y="25790"/>
                    <a:pt x="67566" y="25664"/>
                    <a:pt x="67646" y="25538"/>
                  </a:cubicBezTo>
                  <a:lnTo>
                    <a:pt x="67646" y="25538"/>
                  </a:lnTo>
                  <a:lnTo>
                    <a:pt x="67614" y="25569"/>
                  </a:lnTo>
                  <a:cubicBezTo>
                    <a:pt x="67598" y="24922"/>
                    <a:pt x="67361" y="24305"/>
                    <a:pt x="67282" y="23673"/>
                  </a:cubicBezTo>
                  <a:cubicBezTo>
                    <a:pt x="67235" y="23293"/>
                    <a:pt x="66950" y="23009"/>
                    <a:pt x="66871" y="22629"/>
                  </a:cubicBezTo>
                  <a:cubicBezTo>
                    <a:pt x="66839" y="22440"/>
                    <a:pt x="66649" y="22456"/>
                    <a:pt x="66523" y="22393"/>
                  </a:cubicBezTo>
                  <a:cubicBezTo>
                    <a:pt x="66381" y="22313"/>
                    <a:pt x="66286" y="22187"/>
                    <a:pt x="66350" y="22029"/>
                  </a:cubicBezTo>
                  <a:cubicBezTo>
                    <a:pt x="66468" y="21792"/>
                    <a:pt x="66378" y="21611"/>
                    <a:pt x="66250" y="21433"/>
                  </a:cubicBezTo>
                  <a:lnTo>
                    <a:pt x="66250" y="21433"/>
                  </a:lnTo>
                  <a:lnTo>
                    <a:pt x="66255" y="21428"/>
                  </a:lnTo>
                  <a:cubicBezTo>
                    <a:pt x="66128" y="20907"/>
                    <a:pt x="65859" y="20465"/>
                    <a:pt x="65559" y="20037"/>
                  </a:cubicBezTo>
                  <a:lnTo>
                    <a:pt x="65559" y="20037"/>
                  </a:lnTo>
                  <a:lnTo>
                    <a:pt x="65575" y="20069"/>
                  </a:lnTo>
                  <a:cubicBezTo>
                    <a:pt x="65511" y="19991"/>
                    <a:pt x="65448" y="19896"/>
                    <a:pt x="65353" y="19848"/>
                  </a:cubicBezTo>
                  <a:cubicBezTo>
                    <a:pt x="65195" y="19738"/>
                    <a:pt x="65132" y="19580"/>
                    <a:pt x="65085" y="19405"/>
                  </a:cubicBezTo>
                  <a:lnTo>
                    <a:pt x="65085" y="19405"/>
                  </a:lnTo>
                  <a:lnTo>
                    <a:pt x="65117" y="19422"/>
                  </a:lnTo>
                  <a:cubicBezTo>
                    <a:pt x="65054" y="19295"/>
                    <a:pt x="65054" y="19137"/>
                    <a:pt x="65117" y="19137"/>
                  </a:cubicBezTo>
                  <a:lnTo>
                    <a:pt x="65100" y="19137"/>
                  </a:lnTo>
                  <a:cubicBezTo>
                    <a:pt x="64927" y="18805"/>
                    <a:pt x="64784" y="18457"/>
                    <a:pt x="64580" y="18126"/>
                  </a:cubicBezTo>
                  <a:cubicBezTo>
                    <a:pt x="64453" y="17904"/>
                    <a:pt x="64215" y="17746"/>
                    <a:pt x="64089" y="17525"/>
                  </a:cubicBezTo>
                  <a:cubicBezTo>
                    <a:pt x="63947" y="17272"/>
                    <a:pt x="63931" y="16940"/>
                    <a:pt x="63741" y="16687"/>
                  </a:cubicBezTo>
                  <a:cubicBezTo>
                    <a:pt x="63362" y="16166"/>
                    <a:pt x="63077" y="15597"/>
                    <a:pt x="62730" y="15059"/>
                  </a:cubicBezTo>
                  <a:cubicBezTo>
                    <a:pt x="62003" y="13905"/>
                    <a:pt x="61260" y="12767"/>
                    <a:pt x="60454" y="11661"/>
                  </a:cubicBezTo>
                  <a:cubicBezTo>
                    <a:pt x="59656" y="10581"/>
                    <a:pt x="58825" y="9516"/>
                    <a:pt x="57795" y="8635"/>
                  </a:cubicBezTo>
                  <a:lnTo>
                    <a:pt x="57795" y="8635"/>
                  </a:lnTo>
                  <a:cubicBezTo>
                    <a:pt x="57750" y="8527"/>
                    <a:pt x="57702" y="8420"/>
                    <a:pt x="57625" y="8342"/>
                  </a:cubicBezTo>
                  <a:cubicBezTo>
                    <a:pt x="57230" y="7884"/>
                    <a:pt x="56898" y="7378"/>
                    <a:pt x="56439" y="6982"/>
                  </a:cubicBezTo>
                  <a:cubicBezTo>
                    <a:pt x="56186" y="6382"/>
                    <a:pt x="55665" y="5971"/>
                    <a:pt x="55270" y="5465"/>
                  </a:cubicBezTo>
                  <a:cubicBezTo>
                    <a:pt x="55112" y="5260"/>
                    <a:pt x="54907" y="5102"/>
                    <a:pt x="54654" y="5007"/>
                  </a:cubicBezTo>
                  <a:cubicBezTo>
                    <a:pt x="54528" y="4944"/>
                    <a:pt x="54385" y="4833"/>
                    <a:pt x="54338" y="4707"/>
                  </a:cubicBezTo>
                  <a:cubicBezTo>
                    <a:pt x="54195" y="4344"/>
                    <a:pt x="53895" y="4106"/>
                    <a:pt x="53642" y="3838"/>
                  </a:cubicBezTo>
                  <a:lnTo>
                    <a:pt x="53642" y="3838"/>
                  </a:lnTo>
                  <a:lnTo>
                    <a:pt x="53674" y="3853"/>
                  </a:lnTo>
                  <a:cubicBezTo>
                    <a:pt x="53527" y="3722"/>
                    <a:pt x="53517" y="3712"/>
                    <a:pt x="53642" y="3597"/>
                  </a:cubicBezTo>
                  <a:lnTo>
                    <a:pt x="53642" y="3597"/>
                  </a:lnTo>
                  <a:cubicBezTo>
                    <a:pt x="53642" y="3377"/>
                    <a:pt x="53578" y="3220"/>
                    <a:pt x="53373" y="3142"/>
                  </a:cubicBezTo>
                  <a:cubicBezTo>
                    <a:pt x="52867" y="2953"/>
                    <a:pt x="52393" y="2732"/>
                    <a:pt x="51982" y="2367"/>
                  </a:cubicBezTo>
                  <a:cubicBezTo>
                    <a:pt x="51904" y="2289"/>
                    <a:pt x="51809" y="2209"/>
                    <a:pt x="51698" y="2178"/>
                  </a:cubicBezTo>
                  <a:cubicBezTo>
                    <a:pt x="51224" y="2068"/>
                    <a:pt x="50781" y="1815"/>
                    <a:pt x="50292" y="1752"/>
                  </a:cubicBezTo>
                  <a:cubicBezTo>
                    <a:pt x="49881" y="1720"/>
                    <a:pt x="49580" y="1530"/>
                    <a:pt x="49295" y="1261"/>
                  </a:cubicBezTo>
                  <a:lnTo>
                    <a:pt x="49291" y="1282"/>
                  </a:lnTo>
                  <a:lnTo>
                    <a:pt x="49291" y="1282"/>
                  </a:lnTo>
                  <a:cubicBezTo>
                    <a:pt x="49203" y="1233"/>
                    <a:pt x="49115" y="1150"/>
                    <a:pt x="49027" y="1135"/>
                  </a:cubicBezTo>
                  <a:cubicBezTo>
                    <a:pt x="49010" y="1133"/>
                    <a:pt x="48993" y="1133"/>
                    <a:pt x="48975" y="1133"/>
                  </a:cubicBezTo>
                  <a:cubicBezTo>
                    <a:pt x="48843" y="1133"/>
                    <a:pt x="48699" y="1162"/>
                    <a:pt x="48570" y="1162"/>
                  </a:cubicBezTo>
                  <a:cubicBezTo>
                    <a:pt x="48494" y="1162"/>
                    <a:pt x="48423" y="1152"/>
                    <a:pt x="48364" y="1119"/>
                  </a:cubicBezTo>
                  <a:cubicBezTo>
                    <a:pt x="47889" y="898"/>
                    <a:pt x="47384" y="993"/>
                    <a:pt x="46925" y="835"/>
                  </a:cubicBezTo>
                  <a:cubicBezTo>
                    <a:pt x="46703" y="772"/>
                    <a:pt x="46467" y="740"/>
                    <a:pt x="46277" y="645"/>
                  </a:cubicBezTo>
                  <a:cubicBezTo>
                    <a:pt x="45721" y="367"/>
                    <a:pt x="45140" y="260"/>
                    <a:pt x="44534" y="260"/>
                  </a:cubicBezTo>
                  <a:cubicBezTo>
                    <a:pt x="44452" y="260"/>
                    <a:pt x="44369" y="262"/>
                    <a:pt x="44286" y="266"/>
                  </a:cubicBezTo>
                  <a:cubicBezTo>
                    <a:pt x="43911" y="293"/>
                    <a:pt x="43536" y="320"/>
                    <a:pt x="43161" y="320"/>
                  </a:cubicBezTo>
                  <a:cubicBezTo>
                    <a:pt x="42888" y="320"/>
                    <a:pt x="42615" y="306"/>
                    <a:pt x="42341" y="266"/>
                  </a:cubicBezTo>
                  <a:cubicBezTo>
                    <a:pt x="42078" y="296"/>
                    <a:pt x="41815" y="307"/>
                    <a:pt x="41552" y="307"/>
                  </a:cubicBezTo>
                  <a:cubicBezTo>
                    <a:pt x="41010" y="307"/>
                    <a:pt x="40468" y="263"/>
                    <a:pt x="39923" y="263"/>
                  </a:cubicBezTo>
                  <a:cubicBezTo>
                    <a:pt x="39634" y="263"/>
                    <a:pt x="39344" y="275"/>
                    <a:pt x="39054" y="313"/>
                  </a:cubicBezTo>
                  <a:cubicBezTo>
                    <a:pt x="38886" y="337"/>
                    <a:pt x="38718" y="345"/>
                    <a:pt x="38548" y="345"/>
                  </a:cubicBezTo>
                  <a:cubicBezTo>
                    <a:pt x="38136" y="345"/>
                    <a:pt x="37718" y="295"/>
                    <a:pt x="37301" y="295"/>
                  </a:cubicBezTo>
                  <a:cubicBezTo>
                    <a:pt x="37095" y="295"/>
                    <a:pt x="36888" y="308"/>
                    <a:pt x="36683" y="344"/>
                  </a:cubicBezTo>
                  <a:cubicBezTo>
                    <a:pt x="36651" y="350"/>
                    <a:pt x="36617" y="353"/>
                    <a:pt x="36583" y="353"/>
                  </a:cubicBezTo>
                  <a:cubicBezTo>
                    <a:pt x="36434" y="353"/>
                    <a:pt x="36271" y="304"/>
                    <a:pt x="36130" y="266"/>
                  </a:cubicBezTo>
                  <a:cubicBezTo>
                    <a:pt x="35908" y="208"/>
                    <a:pt x="35686" y="180"/>
                    <a:pt x="35469" y="180"/>
                  </a:cubicBezTo>
                  <a:cubicBezTo>
                    <a:pt x="35268" y="180"/>
                    <a:pt x="35071" y="204"/>
                    <a:pt x="34881" y="249"/>
                  </a:cubicBezTo>
                  <a:cubicBezTo>
                    <a:pt x="34091" y="424"/>
                    <a:pt x="33286" y="424"/>
                    <a:pt x="32495" y="456"/>
                  </a:cubicBezTo>
                  <a:cubicBezTo>
                    <a:pt x="32299" y="460"/>
                    <a:pt x="32104" y="467"/>
                    <a:pt x="31910" y="467"/>
                  </a:cubicBezTo>
                  <a:cubicBezTo>
                    <a:pt x="31496" y="467"/>
                    <a:pt x="31086" y="437"/>
                    <a:pt x="30677" y="298"/>
                  </a:cubicBezTo>
                  <a:cubicBezTo>
                    <a:pt x="30504" y="234"/>
                    <a:pt x="30314" y="266"/>
                    <a:pt x="30125" y="234"/>
                  </a:cubicBezTo>
                  <a:cubicBezTo>
                    <a:pt x="29887" y="203"/>
                    <a:pt x="29650" y="203"/>
                    <a:pt x="29444" y="108"/>
                  </a:cubicBezTo>
                  <a:cubicBezTo>
                    <a:pt x="29284" y="31"/>
                    <a:pt x="29127" y="0"/>
                    <a:pt x="289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0"/>
            <p:cNvSpPr/>
            <p:nvPr/>
          </p:nvSpPr>
          <p:spPr>
            <a:xfrm>
              <a:off x="6144937" y="4786821"/>
              <a:ext cx="172911" cy="162826"/>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0"/>
            <p:cNvSpPr/>
            <p:nvPr/>
          </p:nvSpPr>
          <p:spPr>
            <a:xfrm>
              <a:off x="5879425" y="4748782"/>
              <a:ext cx="172883" cy="164472"/>
            </a:xfrm>
            <a:custGeom>
              <a:avLst/>
              <a:gdLst/>
              <a:ahLst/>
              <a:cxnLst/>
              <a:rect l="l" t="t" r="r" b="b"/>
              <a:pathLst>
                <a:path w="64090" h="60972" extrusionOk="0">
                  <a:moveTo>
                    <a:pt x="35404" y="1200"/>
                  </a:moveTo>
                  <a:lnTo>
                    <a:pt x="35404" y="1200"/>
                  </a:lnTo>
                  <a:cubicBezTo>
                    <a:pt x="35404" y="1201"/>
                    <a:pt x="35404" y="1202"/>
                    <a:pt x="35405" y="1203"/>
                  </a:cubicBezTo>
                  <a:lnTo>
                    <a:pt x="35405" y="1203"/>
                  </a:lnTo>
                  <a:cubicBezTo>
                    <a:pt x="35409" y="1207"/>
                    <a:pt x="35414" y="1212"/>
                    <a:pt x="35419" y="1217"/>
                  </a:cubicBezTo>
                  <a:lnTo>
                    <a:pt x="35404" y="1200"/>
                  </a:lnTo>
                  <a:close/>
                  <a:moveTo>
                    <a:pt x="31230" y="943"/>
                  </a:moveTo>
                  <a:cubicBezTo>
                    <a:pt x="31340" y="943"/>
                    <a:pt x="31466" y="975"/>
                    <a:pt x="31579" y="1042"/>
                  </a:cubicBezTo>
                  <a:cubicBezTo>
                    <a:pt x="31610" y="1059"/>
                    <a:pt x="31625" y="1122"/>
                    <a:pt x="31610" y="1137"/>
                  </a:cubicBezTo>
                  <a:cubicBezTo>
                    <a:pt x="31594" y="1185"/>
                    <a:pt x="31547" y="1217"/>
                    <a:pt x="31515" y="1232"/>
                  </a:cubicBezTo>
                  <a:cubicBezTo>
                    <a:pt x="31449" y="1250"/>
                    <a:pt x="31380" y="1261"/>
                    <a:pt x="31312" y="1261"/>
                  </a:cubicBezTo>
                  <a:cubicBezTo>
                    <a:pt x="31201" y="1261"/>
                    <a:pt x="31091" y="1232"/>
                    <a:pt x="30993" y="1153"/>
                  </a:cubicBezTo>
                  <a:cubicBezTo>
                    <a:pt x="30978" y="1137"/>
                    <a:pt x="30978" y="1090"/>
                    <a:pt x="30962" y="1059"/>
                  </a:cubicBezTo>
                  <a:cubicBezTo>
                    <a:pt x="31004" y="983"/>
                    <a:pt x="31107" y="943"/>
                    <a:pt x="31230" y="943"/>
                  </a:cubicBezTo>
                  <a:close/>
                  <a:moveTo>
                    <a:pt x="32798" y="1246"/>
                  </a:moveTo>
                  <a:cubicBezTo>
                    <a:pt x="33042" y="1246"/>
                    <a:pt x="33264" y="1349"/>
                    <a:pt x="33454" y="1512"/>
                  </a:cubicBezTo>
                  <a:lnTo>
                    <a:pt x="33454" y="1512"/>
                  </a:lnTo>
                  <a:cubicBezTo>
                    <a:pt x="33181" y="1483"/>
                    <a:pt x="32894" y="1468"/>
                    <a:pt x="32605" y="1438"/>
                  </a:cubicBezTo>
                  <a:cubicBezTo>
                    <a:pt x="32574" y="1421"/>
                    <a:pt x="32527" y="1375"/>
                    <a:pt x="32527" y="1358"/>
                  </a:cubicBezTo>
                  <a:cubicBezTo>
                    <a:pt x="32542" y="1311"/>
                    <a:pt x="32590" y="1263"/>
                    <a:pt x="32622" y="1263"/>
                  </a:cubicBezTo>
                  <a:cubicBezTo>
                    <a:pt x="32682" y="1251"/>
                    <a:pt x="32740" y="1246"/>
                    <a:pt x="32798" y="1246"/>
                  </a:cubicBezTo>
                  <a:close/>
                  <a:moveTo>
                    <a:pt x="26210" y="1266"/>
                  </a:moveTo>
                  <a:cubicBezTo>
                    <a:pt x="26444" y="1266"/>
                    <a:pt x="26659" y="1353"/>
                    <a:pt x="26847" y="1528"/>
                  </a:cubicBezTo>
                  <a:lnTo>
                    <a:pt x="26847" y="1528"/>
                  </a:lnTo>
                  <a:cubicBezTo>
                    <a:pt x="26679" y="1581"/>
                    <a:pt x="26505" y="1636"/>
                    <a:pt x="26333" y="1636"/>
                  </a:cubicBezTo>
                  <a:cubicBezTo>
                    <a:pt x="26210" y="1636"/>
                    <a:pt x="26087" y="1608"/>
                    <a:pt x="25967" y="1533"/>
                  </a:cubicBezTo>
                  <a:cubicBezTo>
                    <a:pt x="25904" y="1501"/>
                    <a:pt x="25889" y="1406"/>
                    <a:pt x="25841" y="1343"/>
                  </a:cubicBezTo>
                  <a:cubicBezTo>
                    <a:pt x="25889" y="1327"/>
                    <a:pt x="25920" y="1295"/>
                    <a:pt x="25967" y="1295"/>
                  </a:cubicBezTo>
                  <a:cubicBezTo>
                    <a:pt x="26050" y="1275"/>
                    <a:pt x="26131" y="1266"/>
                    <a:pt x="26210" y="1266"/>
                  </a:cubicBezTo>
                  <a:close/>
                  <a:moveTo>
                    <a:pt x="34624" y="1529"/>
                  </a:moveTo>
                  <a:cubicBezTo>
                    <a:pt x="34682" y="1529"/>
                    <a:pt x="34749" y="1569"/>
                    <a:pt x="34803" y="1596"/>
                  </a:cubicBezTo>
                  <a:cubicBezTo>
                    <a:pt x="34818" y="1596"/>
                    <a:pt x="34803" y="1674"/>
                    <a:pt x="34803" y="1674"/>
                  </a:cubicBezTo>
                  <a:cubicBezTo>
                    <a:pt x="34743" y="1687"/>
                    <a:pt x="34683" y="1717"/>
                    <a:pt x="34630" y="1717"/>
                  </a:cubicBezTo>
                  <a:cubicBezTo>
                    <a:pt x="34613" y="1717"/>
                    <a:pt x="34597" y="1714"/>
                    <a:pt x="34582" y="1706"/>
                  </a:cubicBezTo>
                  <a:cubicBezTo>
                    <a:pt x="34455" y="1659"/>
                    <a:pt x="34470" y="1564"/>
                    <a:pt x="34597" y="1533"/>
                  </a:cubicBezTo>
                  <a:cubicBezTo>
                    <a:pt x="34606" y="1530"/>
                    <a:pt x="34615" y="1529"/>
                    <a:pt x="34624" y="1529"/>
                  </a:cubicBezTo>
                  <a:close/>
                  <a:moveTo>
                    <a:pt x="42326" y="2418"/>
                  </a:moveTo>
                  <a:cubicBezTo>
                    <a:pt x="42358" y="2418"/>
                    <a:pt x="42373" y="2465"/>
                    <a:pt x="42405" y="2481"/>
                  </a:cubicBezTo>
                  <a:lnTo>
                    <a:pt x="42310" y="2528"/>
                  </a:lnTo>
                  <a:cubicBezTo>
                    <a:pt x="42278" y="2496"/>
                    <a:pt x="42246" y="2481"/>
                    <a:pt x="42215" y="2449"/>
                  </a:cubicBezTo>
                  <a:cubicBezTo>
                    <a:pt x="42246" y="2449"/>
                    <a:pt x="42295" y="2418"/>
                    <a:pt x="42326" y="2418"/>
                  </a:cubicBezTo>
                  <a:close/>
                  <a:moveTo>
                    <a:pt x="21828" y="2478"/>
                  </a:moveTo>
                  <a:cubicBezTo>
                    <a:pt x="21896" y="2478"/>
                    <a:pt x="21911" y="2525"/>
                    <a:pt x="21843" y="2607"/>
                  </a:cubicBezTo>
                  <a:cubicBezTo>
                    <a:pt x="21811" y="2591"/>
                    <a:pt x="21763" y="2591"/>
                    <a:pt x="21763" y="2576"/>
                  </a:cubicBezTo>
                  <a:cubicBezTo>
                    <a:pt x="21763" y="2544"/>
                    <a:pt x="21780" y="2481"/>
                    <a:pt x="21795" y="2481"/>
                  </a:cubicBezTo>
                  <a:cubicBezTo>
                    <a:pt x="21807" y="2479"/>
                    <a:pt x="21818" y="2478"/>
                    <a:pt x="21828" y="2478"/>
                  </a:cubicBezTo>
                  <a:close/>
                  <a:moveTo>
                    <a:pt x="19551" y="2659"/>
                  </a:moveTo>
                  <a:cubicBezTo>
                    <a:pt x="19605" y="2706"/>
                    <a:pt x="19659" y="2753"/>
                    <a:pt x="19710" y="2800"/>
                  </a:cubicBezTo>
                  <a:lnTo>
                    <a:pt x="19710" y="2800"/>
                  </a:lnTo>
                  <a:cubicBezTo>
                    <a:pt x="19645" y="2762"/>
                    <a:pt x="19592" y="2717"/>
                    <a:pt x="19551" y="2659"/>
                  </a:cubicBezTo>
                  <a:close/>
                  <a:moveTo>
                    <a:pt x="23628" y="2970"/>
                  </a:moveTo>
                  <a:cubicBezTo>
                    <a:pt x="23660" y="2987"/>
                    <a:pt x="23723" y="2987"/>
                    <a:pt x="23723" y="3002"/>
                  </a:cubicBezTo>
                  <a:cubicBezTo>
                    <a:pt x="23736" y="3064"/>
                    <a:pt x="23709" y="3107"/>
                    <a:pt x="23651" y="3107"/>
                  </a:cubicBezTo>
                  <a:cubicBezTo>
                    <a:pt x="23635" y="3107"/>
                    <a:pt x="23617" y="3104"/>
                    <a:pt x="23597" y="3097"/>
                  </a:cubicBezTo>
                  <a:cubicBezTo>
                    <a:pt x="23565" y="3097"/>
                    <a:pt x="23550" y="3050"/>
                    <a:pt x="23533" y="3018"/>
                  </a:cubicBezTo>
                  <a:lnTo>
                    <a:pt x="23628" y="2970"/>
                  </a:lnTo>
                  <a:close/>
                  <a:moveTo>
                    <a:pt x="19826" y="2889"/>
                  </a:moveTo>
                  <a:cubicBezTo>
                    <a:pt x="19940" y="2927"/>
                    <a:pt x="20052" y="2944"/>
                    <a:pt x="20151" y="2987"/>
                  </a:cubicBezTo>
                  <a:cubicBezTo>
                    <a:pt x="20183" y="3002"/>
                    <a:pt x="20199" y="3065"/>
                    <a:pt x="20199" y="3082"/>
                  </a:cubicBezTo>
                  <a:cubicBezTo>
                    <a:pt x="20155" y="3139"/>
                    <a:pt x="20098" y="3210"/>
                    <a:pt x="20053" y="3210"/>
                  </a:cubicBezTo>
                  <a:cubicBezTo>
                    <a:pt x="20049" y="3210"/>
                    <a:pt x="20045" y="3209"/>
                    <a:pt x="20041" y="3208"/>
                  </a:cubicBezTo>
                  <a:cubicBezTo>
                    <a:pt x="19845" y="3178"/>
                    <a:pt x="19779" y="3063"/>
                    <a:pt x="19826" y="2889"/>
                  </a:cubicBezTo>
                  <a:close/>
                  <a:moveTo>
                    <a:pt x="21257" y="2797"/>
                  </a:moveTo>
                  <a:cubicBezTo>
                    <a:pt x="21274" y="2797"/>
                    <a:pt x="21321" y="2860"/>
                    <a:pt x="21337" y="2892"/>
                  </a:cubicBezTo>
                  <a:cubicBezTo>
                    <a:pt x="21337" y="2939"/>
                    <a:pt x="21337" y="3018"/>
                    <a:pt x="21321" y="3034"/>
                  </a:cubicBezTo>
                  <a:cubicBezTo>
                    <a:pt x="21163" y="3097"/>
                    <a:pt x="20989" y="3160"/>
                    <a:pt x="20831" y="3223"/>
                  </a:cubicBezTo>
                  <a:cubicBezTo>
                    <a:pt x="20800" y="3223"/>
                    <a:pt x="20768" y="3160"/>
                    <a:pt x="20736" y="3145"/>
                  </a:cubicBezTo>
                  <a:cubicBezTo>
                    <a:pt x="20736" y="3018"/>
                    <a:pt x="20989" y="2844"/>
                    <a:pt x="21257" y="2797"/>
                  </a:cubicBezTo>
                  <a:close/>
                  <a:moveTo>
                    <a:pt x="24308" y="3524"/>
                  </a:moveTo>
                  <a:lnTo>
                    <a:pt x="24340" y="3603"/>
                  </a:lnTo>
                  <a:lnTo>
                    <a:pt x="24260" y="3587"/>
                  </a:lnTo>
                  <a:lnTo>
                    <a:pt x="24308" y="3524"/>
                  </a:lnTo>
                  <a:close/>
                  <a:moveTo>
                    <a:pt x="23630" y="3517"/>
                  </a:moveTo>
                  <a:cubicBezTo>
                    <a:pt x="23660" y="3517"/>
                    <a:pt x="23691" y="3529"/>
                    <a:pt x="23691" y="3539"/>
                  </a:cubicBezTo>
                  <a:cubicBezTo>
                    <a:pt x="23701" y="3596"/>
                    <a:pt x="23688" y="3625"/>
                    <a:pt x="23655" y="3625"/>
                  </a:cubicBezTo>
                  <a:cubicBezTo>
                    <a:pt x="23633" y="3625"/>
                    <a:pt x="23603" y="3613"/>
                    <a:pt x="23565" y="3587"/>
                  </a:cubicBezTo>
                  <a:cubicBezTo>
                    <a:pt x="23581" y="3571"/>
                    <a:pt x="23597" y="3524"/>
                    <a:pt x="23597" y="3524"/>
                  </a:cubicBezTo>
                  <a:cubicBezTo>
                    <a:pt x="23606" y="3519"/>
                    <a:pt x="23618" y="3517"/>
                    <a:pt x="23630" y="3517"/>
                  </a:cubicBezTo>
                  <a:close/>
                  <a:moveTo>
                    <a:pt x="19362" y="3333"/>
                  </a:moveTo>
                  <a:cubicBezTo>
                    <a:pt x="19367" y="3333"/>
                    <a:pt x="19372" y="3334"/>
                    <a:pt x="19377" y="3334"/>
                  </a:cubicBezTo>
                  <a:cubicBezTo>
                    <a:pt x="19440" y="3350"/>
                    <a:pt x="19487" y="3444"/>
                    <a:pt x="19550" y="3493"/>
                  </a:cubicBezTo>
                  <a:cubicBezTo>
                    <a:pt x="19550" y="3606"/>
                    <a:pt x="19480" y="3680"/>
                    <a:pt x="19378" y="3680"/>
                  </a:cubicBezTo>
                  <a:cubicBezTo>
                    <a:pt x="19353" y="3680"/>
                    <a:pt x="19326" y="3675"/>
                    <a:pt x="19298" y="3666"/>
                  </a:cubicBezTo>
                  <a:cubicBezTo>
                    <a:pt x="19251" y="3666"/>
                    <a:pt x="19219" y="3634"/>
                    <a:pt x="19203" y="3603"/>
                  </a:cubicBezTo>
                  <a:cubicBezTo>
                    <a:pt x="19158" y="3497"/>
                    <a:pt x="19256" y="3333"/>
                    <a:pt x="19362" y="3333"/>
                  </a:cubicBezTo>
                  <a:close/>
                  <a:moveTo>
                    <a:pt x="33633" y="4993"/>
                  </a:moveTo>
                  <a:cubicBezTo>
                    <a:pt x="34218" y="5010"/>
                    <a:pt x="34803" y="5025"/>
                    <a:pt x="35387" y="5057"/>
                  </a:cubicBezTo>
                  <a:cubicBezTo>
                    <a:pt x="35498" y="5057"/>
                    <a:pt x="35608" y="5151"/>
                    <a:pt x="35751" y="5199"/>
                  </a:cubicBezTo>
                  <a:cubicBezTo>
                    <a:pt x="35640" y="5263"/>
                    <a:pt x="35562" y="5341"/>
                    <a:pt x="35482" y="5341"/>
                  </a:cubicBezTo>
                  <a:cubicBezTo>
                    <a:pt x="34866" y="5309"/>
                    <a:pt x="34234" y="5246"/>
                    <a:pt x="33617" y="5199"/>
                  </a:cubicBezTo>
                  <a:cubicBezTo>
                    <a:pt x="33602" y="5199"/>
                    <a:pt x="33554" y="5120"/>
                    <a:pt x="33570" y="5088"/>
                  </a:cubicBezTo>
                  <a:cubicBezTo>
                    <a:pt x="33570" y="5057"/>
                    <a:pt x="33602" y="4993"/>
                    <a:pt x="33633" y="4993"/>
                  </a:cubicBezTo>
                  <a:close/>
                  <a:moveTo>
                    <a:pt x="38691" y="5373"/>
                  </a:moveTo>
                  <a:cubicBezTo>
                    <a:pt x="38801" y="5389"/>
                    <a:pt x="38927" y="5421"/>
                    <a:pt x="39054" y="5452"/>
                  </a:cubicBezTo>
                  <a:cubicBezTo>
                    <a:pt x="39134" y="5484"/>
                    <a:pt x="39149" y="5562"/>
                    <a:pt x="39102" y="5642"/>
                  </a:cubicBezTo>
                  <a:cubicBezTo>
                    <a:pt x="39085" y="5674"/>
                    <a:pt x="39039" y="5720"/>
                    <a:pt x="39007" y="5720"/>
                  </a:cubicBezTo>
                  <a:cubicBezTo>
                    <a:pt x="38881" y="5720"/>
                    <a:pt x="38738" y="5705"/>
                    <a:pt x="38628" y="5674"/>
                  </a:cubicBezTo>
                  <a:cubicBezTo>
                    <a:pt x="38453" y="5626"/>
                    <a:pt x="38343" y="5468"/>
                    <a:pt x="38438" y="5436"/>
                  </a:cubicBezTo>
                  <a:cubicBezTo>
                    <a:pt x="38501" y="5404"/>
                    <a:pt x="38596" y="5389"/>
                    <a:pt x="38691" y="5373"/>
                  </a:cubicBezTo>
                  <a:close/>
                  <a:moveTo>
                    <a:pt x="36114" y="5973"/>
                  </a:moveTo>
                  <a:cubicBezTo>
                    <a:pt x="36162" y="5973"/>
                    <a:pt x="36209" y="5973"/>
                    <a:pt x="36241" y="5990"/>
                  </a:cubicBezTo>
                  <a:cubicBezTo>
                    <a:pt x="36272" y="6005"/>
                    <a:pt x="36304" y="6037"/>
                    <a:pt x="36335" y="6068"/>
                  </a:cubicBezTo>
                  <a:cubicBezTo>
                    <a:pt x="36304" y="6085"/>
                    <a:pt x="36257" y="6116"/>
                    <a:pt x="36225" y="6131"/>
                  </a:cubicBezTo>
                  <a:cubicBezTo>
                    <a:pt x="36162" y="6100"/>
                    <a:pt x="36083" y="6068"/>
                    <a:pt x="36004" y="6037"/>
                  </a:cubicBezTo>
                  <a:cubicBezTo>
                    <a:pt x="36051" y="6021"/>
                    <a:pt x="36083" y="5990"/>
                    <a:pt x="36114" y="5973"/>
                  </a:cubicBezTo>
                  <a:close/>
                  <a:moveTo>
                    <a:pt x="43111" y="6567"/>
                  </a:moveTo>
                  <a:cubicBezTo>
                    <a:pt x="43300" y="6567"/>
                    <a:pt x="43460" y="6709"/>
                    <a:pt x="43637" y="6780"/>
                  </a:cubicBezTo>
                  <a:cubicBezTo>
                    <a:pt x="43669" y="6780"/>
                    <a:pt x="43685" y="6843"/>
                    <a:pt x="43701" y="6875"/>
                  </a:cubicBezTo>
                  <a:cubicBezTo>
                    <a:pt x="43630" y="6888"/>
                    <a:pt x="43547" y="6940"/>
                    <a:pt x="43496" y="6940"/>
                  </a:cubicBezTo>
                  <a:cubicBezTo>
                    <a:pt x="43490" y="6940"/>
                    <a:pt x="43484" y="6940"/>
                    <a:pt x="43479" y="6938"/>
                  </a:cubicBezTo>
                  <a:cubicBezTo>
                    <a:pt x="43274" y="6843"/>
                    <a:pt x="43100" y="6732"/>
                    <a:pt x="42910" y="6622"/>
                  </a:cubicBezTo>
                  <a:cubicBezTo>
                    <a:pt x="42981" y="6582"/>
                    <a:pt x="43048" y="6567"/>
                    <a:pt x="43111" y="6567"/>
                  </a:cubicBezTo>
                  <a:close/>
                  <a:moveTo>
                    <a:pt x="17781" y="6397"/>
                  </a:moveTo>
                  <a:cubicBezTo>
                    <a:pt x="17870" y="6397"/>
                    <a:pt x="17971" y="6433"/>
                    <a:pt x="18096" y="6495"/>
                  </a:cubicBezTo>
                  <a:cubicBezTo>
                    <a:pt x="18160" y="6511"/>
                    <a:pt x="18176" y="6637"/>
                    <a:pt x="18223" y="6717"/>
                  </a:cubicBezTo>
                  <a:cubicBezTo>
                    <a:pt x="18176" y="6827"/>
                    <a:pt x="18144" y="6970"/>
                    <a:pt x="18081" y="7080"/>
                  </a:cubicBezTo>
                  <a:cubicBezTo>
                    <a:pt x="18016" y="7190"/>
                    <a:pt x="17892" y="7247"/>
                    <a:pt x="17760" y="7247"/>
                  </a:cubicBezTo>
                  <a:cubicBezTo>
                    <a:pt x="17665" y="7247"/>
                    <a:pt x="17566" y="7218"/>
                    <a:pt x="17481" y="7159"/>
                  </a:cubicBezTo>
                  <a:cubicBezTo>
                    <a:pt x="17338" y="7064"/>
                    <a:pt x="17306" y="6843"/>
                    <a:pt x="17417" y="6669"/>
                  </a:cubicBezTo>
                  <a:cubicBezTo>
                    <a:pt x="17541" y="6478"/>
                    <a:pt x="17647" y="6397"/>
                    <a:pt x="17781" y="6397"/>
                  </a:cubicBezTo>
                  <a:close/>
                  <a:moveTo>
                    <a:pt x="52330" y="7025"/>
                  </a:moveTo>
                  <a:cubicBezTo>
                    <a:pt x="52495" y="7025"/>
                    <a:pt x="52653" y="7141"/>
                    <a:pt x="52741" y="7317"/>
                  </a:cubicBezTo>
                  <a:cubicBezTo>
                    <a:pt x="52789" y="7412"/>
                    <a:pt x="52757" y="7507"/>
                    <a:pt x="52646" y="7522"/>
                  </a:cubicBezTo>
                  <a:cubicBezTo>
                    <a:pt x="52393" y="7570"/>
                    <a:pt x="52125" y="7570"/>
                    <a:pt x="51872" y="7585"/>
                  </a:cubicBezTo>
                  <a:cubicBezTo>
                    <a:pt x="51841" y="7585"/>
                    <a:pt x="51793" y="7522"/>
                    <a:pt x="51778" y="7491"/>
                  </a:cubicBezTo>
                  <a:cubicBezTo>
                    <a:pt x="51761" y="7459"/>
                    <a:pt x="51761" y="7381"/>
                    <a:pt x="51778" y="7364"/>
                  </a:cubicBezTo>
                  <a:cubicBezTo>
                    <a:pt x="51919" y="7254"/>
                    <a:pt x="52062" y="7128"/>
                    <a:pt x="52204" y="7048"/>
                  </a:cubicBezTo>
                  <a:cubicBezTo>
                    <a:pt x="52245" y="7032"/>
                    <a:pt x="52288" y="7025"/>
                    <a:pt x="52330" y="7025"/>
                  </a:cubicBezTo>
                  <a:close/>
                  <a:moveTo>
                    <a:pt x="27354" y="6722"/>
                  </a:moveTo>
                  <a:cubicBezTo>
                    <a:pt x="27487" y="6722"/>
                    <a:pt x="27631" y="6746"/>
                    <a:pt x="27785" y="6795"/>
                  </a:cubicBezTo>
                  <a:cubicBezTo>
                    <a:pt x="27849" y="6827"/>
                    <a:pt x="27864" y="6938"/>
                    <a:pt x="27895" y="7016"/>
                  </a:cubicBezTo>
                  <a:cubicBezTo>
                    <a:pt x="27864" y="7096"/>
                    <a:pt x="27832" y="7223"/>
                    <a:pt x="27769" y="7254"/>
                  </a:cubicBezTo>
                  <a:cubicBezTo>
                    <a:pt x="27406" y="7412"/>
                    <a:pt x="27042" y="7570"/>
                    <a:pt x="26663" y="7712"/>
                  </a:cubicBezTo>
                  <a:cubicBezTo>
                    <a:pt x="26658" y="7714"/>
                    <a:pt x="26652" y="7714"/>
                    <a:pt x="26645" y="7714"/>
                  </a:cubicBezTo>
                  <a:cubicBezTo>
                    <a:pt x="26589" y="7714"/>
                    <a:pt x="26484" y="7658"/>
                    <a:pt x="26441" y="7602"/>
                  </a:cubicBezTo>
                  <a:cubicBezTo>
                    <a:pt x="26395" y="7539"/>
                    <a:pt x="26378" y="7412"/>
                    <a:pt x="26410" y="7349"/>
                  </a:cubicBezTo>
                  <a:cubicBezTo>
                    <a:pt x="26668" y="6927"/>
                    <a:pt x="26970" y="6722"/>
                    <a:pt x="27354" y="6722"/>
                  </a:cubicBezTo>
                  <a:close/>
                  <a:moveTo>
                    <a:pt x="15409" y="6970"/>
                  </a:moveTo>
                  <a:cubicBezTo>
                    <a:pt x="15458" y="6970"/>
                    <a:pt x="15536" y="7001"/>
                    <a:pt x="15536" y="7016"/>
                  </a:cubicBezTo>
                  <a:cubicBezTo>
                    <a:pt x="15552" y="7096"/>
                    <a:pt x="15568" y="7191"/>
                    <a:pt x="15521" y="7269"/>
                  </a:cubicBezTo>
                  <a:cubicBezTo>
                    <a:pt x="15441" y="7427"/>
                    <a:pt x="15283" y="7522"/>
                    <a:pt x="15093" y="7539"/>
                  </a:cubicBezTo>
                  <a:cubicBezTo>
                    <a:pt x="14999" y="7649"/>
                    <a:pt x="14889" y="7743"/>
                    <a:pt x="14794" y="7838"/>
                  </a:cubicBezTo>
                  <a:cubicBezTo>
                    <a:pt x="14857" y="8013"/>
                    <a:pt x="14841" y="8171"/>
                    <a:pt x="14730" y="8329"/>
                  </a:cubicBezTo>
                  <a:cubicBezTo>
                    <a:pt x="14679" y="8390"/>
                    <a:pt x="14574" y="8432"/>
                    <a:pt x="14494" y="8432"/>
                  </a:cubicBezTo>
                  <a:cubicBezTo>
                    <a:pt x="14451" y="8432"/>
                    <a:pt x="14415" y="8420"/>
                    <a:pt x="14398" y="8392"/>
                  </a:cubicBezTo>
                  <a:cubicBezTo>
                    <a:pt x="14351" y="8329"/>
                    <a:pt x="14335" y="8234"/>
                    <a:pt x="14351" y="8171"/>
                  </a:cubicBezTo>
                  <a:cubicBezTo>
                    <a:pt x="14398" y="8044"/>
                    <a:pt x="14478" y="7950"/>
                    <a:pt x="14541" y="7838"/>
                  </a:cubicBezTo>
                  <a:lnTo>
                    <a:pt x="14541" y="7838"/>
                  </a:lnTo>
                  <a:cubicBezTo>
                    <a:pt x="14320" y="7902"/>
                    <a:pt x="14113" y="7965"/>
                    <a:pt x="13892" y="8013"/>
                  </a:cubicBezTo>
                  <a:cubicBezTo>
                    <a:pt x="13884" y="8015"/>
                    <a:pt x="13875" y="8016"/>
                    <a:pt x="13865" y="8016"/>
                  </a:cubicBezTo>
                  <a:cubicBezTo>
                    <a:pt x="13804" y="8016"/>
                    <a:pt x="13724" y="7977"/>
                    <a:pt x="13656" y="7950"/>
                  </a:cubicBezTo>
                  <a:cubicBezTo>
                    <a:pt x="13608" y="7902"/>
                    <a:pt x="13703" y="7665"/>
                    <a:pt x="13797" y="7617"/>
                  </a:cubicBezTo>
                  <a:cubicBezTo>
                    <a:pt x="14320" y="7349"/>
                    <a:pt x="14841" y="7096"/>
                    <a:pt x="15409" y="6970"/>
                  </a:cubicBezTo>
                  <a:close/>
                  <a:moveTo>
                    <a:pt x="38107" y="6153"/>
                  </a:moveTo>
                  <a:cubicBezTo>
                    <a:pt x="38454" y="6153"/>
                    <a:pt x="38792" y="6210"/>
                    <a:pt x="39085" y="6416"/>
                  </a:cubicBezTo>
                  <a:cubicBezTo>
                    <a:pt x="39939" y="7016"/>
                    <a:pt x="40904" y="7269"/>
                    <a:pt x="41930" y="7491"/>
                  </a:cubicBezTo>
                  <a:cubicBezTo>
                    <a:pt x="42105" y="7807"/>
                    <a:pt x="42246" y="8028"/>
                    <a:pt x="42358" y="8281"/>
                  </a:cubicBezTo>
                  <a:cubicBezTo>
                    <a:pt x="42373" y="8312"/>
                    <a:pt x="42373" y="8376"/>
                    <a:pt x="42341" y="8407"/>
                  </a:cubicBezTo>
                  <a:cubicBezTo>
                    <a:pt x="42328" y="8434"/>
                    <a:pt x="42280" y="8474"/>
                    <a:pt x="42246" y="8474"/>
                  </a:cubicBezTo>
                  <a:cubicBezTo>
                    <a:pt x="42241" y="8474"/>
                    <a:pt x="42236" y="8473"/>
                    <a:pt x="42231" y="8470"/>
                  </a:cubicBezTo>
                  <a:cubicBezTo>
                    <a:pt x="41488" y="8266"/>
                    <a:pt x="40714" y="8123"/>
                    <a:pt x="40050" y="7712"/>
                  </a:cubicBezTo>
                  <a:cubicBezTo>
                    <a:pt x="39702" y="7491"/>
                    <a:pt x="39323" y="7317"/>
                    <a:pt x="38896" y="7301"/>
                  </a:cubicBezTo>
                  <a:cubicBezTo>
                    <a:pt x="38375" y="7269"/>
                    <a:pt x="37964" y="6938"/>
                    <a:pt x="37521" y="6700"/>
                  </a:cubicBezTo>
                  <a:cubicBezTo>
                    <a:pt x="37427" y="6654"/>
                    <a:pt x="37363" y="6416"/>
                    <a:pt x="37427" y="6337"/>
                  </a:cubicBezTo>
                  <a:cubicBezTo>
                    <a:pt x="37490" y="6274"/>
                    <a:pt x="37553" y="6195"/>
                    <a:pt x="37631" y="6179"/>
                  </a:cubicBezTo>
                  <a:cubicBezTo>
                    <a:pt x="37789" y="6164"/>
                    <a:pt x="37949" y="6153"/>
                    <a:pt x="38107" y="6153"/>
                  </a:cubicBezTo>
                  <a:close/>
                  <a:moveTo>
                    <a:pt x="42958" y="7522"/>
                  </a:moveTo>
                  <a:cubicBezTo>
                    <a:pt x="43685" y="7539"/>
                    <a:pt x="44428" y="7617"/>
                    <a:pt x="45091" y="7902"/>
                  </a:cubicBezTo>
                  <a:cubicBezTo>
                    <a:pt x="45692" y="8154"/>
                    <a:pt x="46293" y="8312"/>
                    <a:pt x="46925" y="8407"/>
                  </a:cubicBezTo>
                  <a:cubicBezTo>
                    <a:pt x="47272" y="8455"/>
                    <a:pt x="47494" y="8660"/>
                    <a:pt x="47557" y="9024"/>
                  </a:cubicBezTo>
                  <a:cubicBezTo>
                    <a:pt x="47573" y="9056"/>
                    <a:pt x="47605" y="9103"/>
                    <a:pt x="47637" y="9134"/>
                  </a:cubicBezTo>
                  <a:cubicBezTo>
                    <a:pt x="47715" y="9340"/>
                    <a:pt x="47652" y="9498"/>
                    <a:pt x="47447" y="9498"/>
                  </a:cubicBezTo>
                  <a:cubicBezTo>
                    <a:pt x="47399" y="9504"/>
                    <a:pt x="47354" y="9505"/>
                    <a:pt x="47311" y="9505"/>
                  </a:cubicBezTo>
                  <a:cubicBezTo>
                    <a:pt x="47227" y="9505"/>
                    <a:pt x="47157" y="9498"/>
                    <a:pt x="47114" y="9498"/>
                  </a:cubicBezTo>
                  <a:cubicBezTo>
                    <a:pt x="46974" y="9521"/>
                    <a:pt x="46841" y="9532"/>
                    <a:pt x="46714" y="9532"/>
                  </a:cubicBezTo>
                  <a:cubicBezTo>
                    <a:pt x="46299" y="9532"/>
                    <a:pt x="45949" y="9415"/>
                    <a:pt x="45597" y="9198"/>
                  </a:cubicBezTo>
                  <a:cubicBezTo>
                    <a:pt x="45249" y="8976"/>
                    <a:pt x="44855" y="8850"/>
                    <a:pt x="44491" y="8692"/>
                  </a:cubicBezTo>
                  <a:cubicBezTo>
                    <a:pt x="44364" y="8629"/>
                    <a:pt x="44191" y="8597"/>
                    <a:pt x="44128" y="8502"/>
                  </a:cubicBezTo>
                  <a:cubicBezTo>
                    <a:pt x="43812" y="8060"/>
                    <a:pt x="43306" y="7950"/>
                    <a:pt x="42864" y="7743"/>
                  </a:cubicBezTo>
                  <a:cubicBezTo>
                    <a:pt x="42847" y="7743"/>
                    <a:pt x="42864" y="7649"/>
                    <a:pt x="42879" y="7617"/>
                  </a:cubicBezTo>
                  <a:cubicBezTo>
                    <a:pt x="42895" y="7585"/>
                    <a:pt x="42927" y="7522"/>
                    <a:pt x="42958" y="7522"/>
                  </a:cubicBezTo>
                  <a:close/>
                  <a:moveTo>
                    <a:pt x="13087" y="7728"/>
                  </a:moveTo>
                  <a:cubicBezTo>
                    <a:pt x="13182" y="8076"/>
                    <a:pt x="13228" y="8281"/>
                    <a:pt x="13292" y="8550"/>
                  </a:cubicBezTo>
                  <a:cubicBezTo>
                    <a:pt x="12912" y="8818"/>
                    <a:pt x="12518" y="9134"/>
                    <a:pt x="12107" y="9387"/>
                  </a:cubicBezTo>
                  <a:cubicBezTo>
                    <a:pt x="11943" y="9497"/>
                    <a:pt x="11768" y="9538"/>
                    <a:pt x="11589" y="9538"/>
                  </a:cubicBezTo>
                  <a:cubicBezTo>
                    <a:pt x="11458" y="9538"/>
                    <a:pt x="11324" y="9516"/>
                    <a:pt x="11190" y="9482"/>
                  </a:cubicBezTo>
                  <a:cubicBezTo>
                    <a:pt x="11111" y="9467"/>
                    <a:pt x="11032" y="9356"/>
                    <a:pt x="11032" y="9292"/>
                  </a:cubicBezTo>
                  <a:cubicBezTo>
                    <a:pt x="10984" y="9056"/>
                    <a:pt x="10984" y="8818"/>
                    <a:pt x="11159" y="8645"/>
                  </a:cubicBezTo>
                  <a:cubicBezTo>
                    <a:pt x="11443" y="8360"/>
                    <a:pt x="11743" y="8076"/>
                    <a:pt x="12185" y="8028"/>
                  </a:cubicBezTo>
                  <a:cubicBezTo>
                    <a:pt x="12486" y="7996"/>
                    <a:pt x="12786" y="7981"/>
                    <a:pt x="13087" y="7728"/>
                  </a:cubicBezTo>
                  <a:close/>
                  <a:moveTo>
                    <a:pt x="49059" y="9767"/>
                  </a:moveTo>
                  <a:cubicBezTo>
                    <a:pt x="49232" y="9798"/>
                    <a:pt x="49407" y="9861"/>
                    <a:pt x="49565" y="9941"/>
                  </a:cubicBezTo>
                  <a:cubicBezTo>
                    <a:pt x="49628" y="9973"/>
                    <a:pt x="49691" y="10067"/>
                    <a:pt x="49706" y="10146"/>
                  </a:cubicBezTo>
                  <a:cubicBezTo>
                    <a:pt x="49723" y="10177"/>
                    <a:pt x="49612" y="10272"/>
                    <a:pt x="49548" y="10289"/>
                  </a:cubicBezTo>
                  <a:cubicBezTo>
                    <a:pt x="49422" y="10320"/>
                    <a:pt x="49280" y="10320"/>
                    <a:pt x="49169" y="10335"/>
                  </a:cubicBezTo>
                  <a:cubicBezTo>
                    <a:pt x="49059" y="10320"/>
                    <a:pt x="48948" y="10320"/>
                    <a:pt x="48869" y="10289"/>
                  </a:cubicBezTo>
                  <a:cubicBezTo>
                    <a:pt x="48806" y="10257"/>
                    <a:pt x="48743" y="10177"/>
                    <a:pt x="48727" y="10099"/>
                  </a:cubicBezTo>
                  <a:cubicBezTo>
                    <a:pt x="48711" y="10036"/>
                    <a:pt x="48758" y="9925"/>
                    <a:pt x="48821" y="9878"/>
                  </a:cubicBezTo>
                  <a:cubicBezTo>
                    <a:pt x="48869" y="9815"/>
                    <a:pt x="48979" y="9767"/>
                    <a:pt x="49059" y="9767"/>
                  </a:cubicBezTo>
                  <a:close/>
                  <a:moveTo>
                    <a:pt x="18254" y="10636"/>
                  </a:moveTo>
                  <a:cubicBezTo>
                    <a:pt x="18302" y="10668"/>
                    <a:pt x="18349" y="10683"/>
                    <a:pt x="18349" y="10715"/>
                  </a:cubicBezTo>
                  <a:cubicBezTo>
                    <a:pt x="18366" y="10746"/>
                    <a:pt x="18334" y="10810"/>
                    <a:pt x="18318" y="10826"/>
                  </a:cubicBezTo>
                  <a:cubicBezTo>
                    <a:pt x="18239" y="10873"/>
                    <a:pt x="18160" y="10904"/>
                    <a:pt x="18081" y="10953"/>
                  </a:cubicBezTo>
                  <a:cubicBezTo>
                    <a:pt x="18053" y="10962"/>
                    <a:pt x="18024" y="10967"/>
                    <a:pt x="17998" y="10967"/>
                  </a:cubicBezTo>
                  <a:cubicBezTo>
                    <a:pt x="17938" y="10967"/>
                    <a:pt x="17892" y="10939"/>
                    <a:pt x="17892" y="10873"/>
                  </a:cubicBezTo>
                  <a:cubicBezTo>
                    <a:pt x="17875" y="10810"/>
                    <a:pt x="17955" y="10715"/>
                    <a:pt x="18018" y="10668"/>
                  </a:cubicBezTo>
                  <a:cubicBezTo>
                    <a:pt x="18081" y="10636"/>
                    <a:pt x="18176" y="10652"/>
                    <a:pt x="18254" y="10636"/>
                  </a:cubicBezTo>
                  <a:close/>
                  <a:moveTo>
                    <a:pt x="11897" y="12460"/>
                  </a:moveTo>
                  <a:cubicBezTo>
                    <a:pt x="11963" y="12460"/>
                    <a:pt x="11983" y="12510"/>
                    <a:pt x="11932" y="12611"/>
                  </a:cubicBezTo>
                  <a:cubicBezTo>
                    <a:pt x="11907" y="12676"/>
                    <a:pt x="11861" y="12729"/>
                    <a:pt x="11819" y="12789"/>
                  </a:cubicBezTo>
                  <a:lnTo>
                    <a:pt x="11819" y="12789"/>
                  </a:lnTo>
                  <a:cubicBezTo>
                    <a:pt x="11815" y="12725"/>
                    <a:pt x="11806" y="12665"/>
                    <a:pt x="11806" y="12596"/>
                  </a:cubicBezTo>
                  <a:cubicBezTo>
                    <a:pt x="11791" y="12548"/>
                    <a:pt x="11806" y="12485"/>
                    <a:pt x="11838" y="12470"/>
                  </a:cubicBezTo>
                  <a:cubicBezTo>
                    <a:pt x="11860" y="12463"/>
                    <a:pt x="11880" y="12460"/>
                    <a:pt x="11897" y="12460"/>
                  </a:cubicBezTo>
                  <a:close/>
                  <a:moveTo>
                    <a:pt x="11004" y="12569"/>
                  </a:moveTo>
                  <a:cubicBezTo>
                    <a:pt x="11282" y="12569"/>
                    <a:pt x="11534" y="12684"/>
                    <a:pt x="11785" y="12841"/>
                  </a:cubicBezTo>
                  <a:lnTo>
                    <a:pt x="11785" y="12841"/>
                  </a:lnTo>
                  <a:cubicBezTo>
                    <a:pt x="11645" y="13060"/>
                    <a:pt x="11534" y="13308"/>
                    <a:pt x="11237" y="13402"/>
                  </a:cubicBezTo>
                  <a:cubicBezTo>
                    <a:pt x="11016" y="13465"/>
                    <a:pt x="10811" y="13576"/>
                    <a:pt x="10605" y="13655"/>
                  </a:cubicBezTo>
                  <a:cubicBezTo>
                    <a:pt x="10361" y="13755"/>
                    <a:pt x="10117" y="13816"/>
                    <a:pt x="9862" y="13816"/>
                  </a:cubicBezTo>
                  <a:cubicBezTo>
                    <a:pt x="9754" y="13816"/>
                    <a:pt x="9643" y="13805"/>
                    <a:pt x="9530" y="13781"/>
                  </a:cubicBezTo>
                  <a:cubicBezTo>
                    <a:pt x="9483" y="13774"/>
                    <a:pt x="9434" y="13771"/>
                    <a:pt x="9384" y="13771"/>
                  </a:cubicBezTo>
                  <a:cubicBezTo>
                    <a:pt x="9216" y="13771"/>
                    <a:pt x="9036" y="13805"/>
                    <a:pt x="8866" y="13829"/>
                  </a:cubicBezTo>
                  <a:cubicBezTo>
                    <a:pt x="8645" y="13861"/>
                    <a:pt x="8567" y="14160"/>
                    <a:pt x="8740" y="14350"/>
                  </a:cubicBezTo>
                  <a:cubicBezTo>
                    <a:pt x="8788" y="14413"/>
                    <a:pt x="8883" y="14476"/>
                    <a:pt x="8914" y="14540"/>
                  </a:cubicBezTo>
                  <a:cubicBezTo>
                    <a:pt x="8946" y="14619"/>
                    <a:pt x="8929" y="14729"/>
                    <a:pt x="8898" y="14793"/>
                  </a:cubicBezTo>
                  <a:cubicBezTo>
                    <a:pt x="8851" y="14856"/>
                    <a:pt x="8756" y="14904"/>
                    <a:pt x="8693" y="14951"/>
                  </a:cubicBezTo>
                  <a:cubicBezTo>
                    <a:pt x="8645" y="14967"/>
                    <a:pt x="8598" y="14982"/>
                    <a:pt x="8550" y="14982"/>
                  </a:cubicBezTo>
                  <a:cubicBezTo>
                    <a:pt x="7855" y="14729"/>
                    <a:pt x="7128" y="14729"/>
                    <a:pt x="6401" y="14683"/>
                  </a:cubicBezTo>
                  <a:cubicBezTo>
                    <a:pt x="6354" y="14683"/>
                    <a:pt x="6322" y="14651"/>
                    <a:pt x="6274" y="14619"/>
                  </a:cubicBezTo>
                  <a:cubicBezTo>
                    <a:pt x="6369" y="14318"/>
                    <a:pt x="6653" y="14255"/>
                    <a:pt x="6906" y="14208"/>
                  </a:cubicBezTo>
                  <a:cubicBezTo>
                    <a:pt x="7207" y="14145"/>
                    <a:pt x="7539" y="14160"/>
                    <a:pt x="7949" y="14129"/>
                  </a:cubicBezTo>
                  <a:cubicBezTo>
                    <a:pt x="7745" y="13955"/>
                    <a:pt x="7618" y="13861"/>
                    <a:pt x="7492" y="13749"/>
                  </a:cubicBezTo>
                  <a:cubicBezTo>
                    <a:pt x="7523" y="13718"/>
                    <a:pt x="7555" y="13686"/>
                    <a:pt x="7602" y="13655"/>
                  </a:cubicBezTo>
                  <a:cubicBezTo>
                    <a:pt x="7903" y="13433"/>
                    <a:pt x="8297" y="13576"/>
                    <a:pt x="8613" y="13355"/>
                  </a:cubicBezTo>
                  <a:cubicBezTo>
                    <a:pt x="8866" y="13180"/>
                    <a:pt x="9199" y="13117"/>
                    <a:pt x="9515" y="13007"/>
                  </a:cubicBezTo>
                  <a:cubicBezTo>
                    <a:pt x="9846" y="12896"/>
                    <a:pt x="10210" y="12833"/>
                    <a:pt x="10542" y="12675"/>
                  </a:cubicBezTo>
                  <a:cubicBezTo>
                    <a:pt x="10705" y="12601"/>
                    <a:pt x="10858" y="12569"/>
                    <a:pt x="11004" y="12569"/>
                  </a:cubicBezTo>
                  <a:close/>
                  <a:moveTo>
                    <a:pt x="6626" y="15359"/>
                  </a:moveTo>
                  <a:cubicBezTo>
                    <a:pt x="6678" y="15359"/>
                    <a:pt x="6730" y="15361"/>
                    <a:pt x="6780" y="15361"/>
                  </a:cubicBezTo>
                  <a:cubicBezTo>
                    <a:pt x="6782" y="15360"/>
                    <a:pt x="6783" y="15359"/>
                    <a:pt x="6785" y="15359"/>
                  </a:cubicBezTo>
                  <a:cubicBezTo>
                    <a:pt x="6800" y="15359"/>
                    <a:pt x="6815" y="15413"/>
                    <a:pt x="6843" y="15441"/>
                  </a:cubicBezTo>
                  <a:cubicBezTo>
                    <a:pt x="6733" y="15520"/>
                    <a:pt x="6622" y="15583"/>
                    <a:pt x="6512" y="15662"/>
                  </a:cubicBezTo>
                  <a:cubicBezTo>
                    <a:pt x="6471" y="15690"/>
                    <a:pt x="6430" y="15705"/>
                    <a:pt x="6396" y="15705"/>
                  </a:cubicBezTo>
                  <a:cubicBezTo>
                    <a:pt x="6350" y="15705"/>
                    <a:pt x="6315" y="15678"/>
                    <a:pt x="6306" y="15614"/>
                  </a:cubicBezTo>
                  <a:cubicBezTo>
                    <a:pt x="6291" y="15551"/>
                    <a:pt x="6337" y="15410"/>
                    <a:pt x="6401" y="15393"/>
                  </a:cubicBezTo>
                  <a:cubicBezTo>
                    <a:pt x="6468" y="15365"/>
                    <a:pt x="6547" y="15359"/>
                    <a:pt x="6626" y="15359"/>
                  </a:cubicBezTo>
                  <a:close/>
                  <a:moveTo>
                    <a:pt x="21576" y="17540"/>
                  </a:moveTo>
                  <a:cubicBezTo>
                    <a:pt x="21651" y="17540"/>
                    <a:pt x="21698" y="17584"/>
                    <a:pt x="21685" y="17654"/>
                  </a:cubicBezTo>
                  <a:cubicBezTo>
                    <a:pt x="21685" y="17685"/>
                    <a:pt x="21637" y="17717"/>
                    <a:pt x="21605" y="17732"/>
                  </a:cubicBezTo>
                  <a:cubicBezTo>
                    <a:pt x="21582" y="17739"/>
                    <a:pt x="21562" y="17742"/>
                    <a:pt x="21544" y="17742"/>
                  </a:cubicBezTo>
                  <a:cubicBezTo>
                    <a:pt x="21477" y="17742"/>
                    <a:pt x="21447" y="17697"/>
                    <a:pt x="21447" y="17622"/>
                  </a:cubicBezTo>
                  <a:cubicBezTo>
                    <a:pt x="21463" y="17591"/>
                    <a:pt x="21510" y="17574"/>
                    <a:pt x="21542" y="17543"/>
                  </a:cubicBezTo>
                  <a:cubicBezTo>
                    <a:pt x="21554" y="17541"/>
                    <a:pt x="21565" y="17540"/>
                    <a:pt x="21576" y="17540"/>
                  </a:cubicBezTo>
                  <a:close/>
                  <a:moveTo>
                    <a:pt x="60200" y="18056"/>
                  </a:moveTo>
                  <a:cubicBezTo>
                    <a:pt x="60188" y="18076"/>
                    <a:pt x="60175" y="18096"/>
                    <a:pt x="60162" y="18117"/>
                  </a:cubicBezTo>
                  <a:lnTo>
                    <a:pt x="60162" y="18117"/>
                  </a:lnTo>
                  <a:cubicBezTo>
                    <a:pt x="60170" y="18100"/>
                    <a:pt x="60173" y="18077"/>
                    <a:pt x="60186" y="18065"/>
                  </a:cubicBezTo>
                  <a:cubicBezTo>
                    <a:pt x="60189" y="18061"/>
                    <a:pt x="60194" y="18058"/>
                    <a:pt x="60200" y="18056"/>
                  </a:cubicBezTo>
                  <a:close/>
                  <a:moveTo>
                    <a:pt x="61766" y="18839"/>
                  </a:moveTo>
                  <a:cubicBezTo>
                    <a:pt x="61798" y="18855"/>
                    <a:pt x="61813" y="18902"/>
                    <a:pt x="61830" y="18933"/>
                  </a:cubicBezTo>
                  <a:cubicBezTo>
                    <a:pt x="61813" y="18965"/>
                    <a:pt x="61813" y="19013"/>
                    <a:pt x="61782" y="19013"/>
                  </a:cubicBezTo>
                  <a:cubicBezTo>
                    <a:pt x="61768" y="19019"/>
                    <a:pt x="61755" y="19021"/>
                    <a:pt x="61743" y="19021"/>
                  </a:cubicBezTo>
                  <a:cubicBezTo>
                    <a:pt x="61688" y="19021"/>
                    <a:pt x="61658" y="18965"/>
                    <a:pt x="61672" y="18887"/>
                  </a:cubicBezTo>
                  <a:cubicBezTo>
                    <a:pt x="61687" y="18870"/>
                    <a:pt x="61735" y="18839"/>
                    <a:pt x="61766" y="18839"/>
                  </a:cubicBezTo>
                  <a:close/>
                  <a:moveTo>
                    <a:pt x="61244" y="18855"/>
                  </a:moveTo>
                  <a:cubicBezTo>
                    <a:pt x="61261" y="18887"/>
                    <a:pt x="61276" y="18918"/>
                    <a:pt x="61276" y="18950"/>
                  </a:cubicBezTo>
                  <a:cubicBezTo>
                    <a:pt x="61276" y="18981"/>
                    <a:pt x="61244" y="19013"/>
                    <a:pt x="61213" y="19028"/>
                  </a:cubicBezTo>
                  <a:cubicBezTo>
                    <a:pt x="61213" y="18997"/>
                    <a:pt x="61181" y="18965"/>
                    <a:pt x="61181" y="18933"/>
                  </a:cubicBezTo>
                  <a:cubicBezTo>
                    <a:pt x="61181" y="18902"/>
                    <a:pt x="61229" y="18887"/>
                    <a:pt x="61244" y="18855"/>
                  </a:cubicBezTo>
                  <a:close/>
                  <a:moveTo>
                    <a:pt x="2797" y="19250"/>
                  </a:moveTo>
                  <a:cubicBezTo>
                    <a:pt x="2833" y="19286"/>
                    <a:pt x="2878" y="19321"/>
                    <a:pt x="2918" y="19357"/>
                  </a:cubicBezTo>
                  <a:lnTo>
                    <a:pt x="2918" y="19357"/>
                  </a:lnTo>
                  <a:cubicBezTo>
                    <a:pt x="2868" y="19352"/>
                    <a:pt x="2821" y="19344"/>
                    <a:pt x="2765" y="19344"/>
                  </a:cubicBezTo>
                  <a:cubicBezTo>
                    <a:pt x="2782" y="19313"/>
                    <a:pt x="2782" y="19281"/>
                    <a:pt x="2797" y="19250"/>
                  </a:cubicBezTo>
                  <a:close/>
                  <a:moveTo>
                    <a:pt x="2988" y="19416"/>
                  </a:moveTo>
                  <a:cubicBezTo>
                    <a:pt x="3057" y="19472"/>
                    <a:pt x="3078" y="19529"/>
                    <a:pt x="3050" y="19597"/>
                  </a:cubicBezTo>
                  <a:cubicBezTo>
                    <a:pt x="3034" y="19622"/>
                    <a:pt x="3017" y="19642"/>
                    <a:pt x="3001" y="19660"/>
                  </a:cubicBezTo>
                  <a:lnTo>
                    <a:pt x="3001" y="19660"/>
                  </a:lnTo>
                  <a:cubicBezTo>
                    <a:pt x="2998" y="19579"/>
                    <a:pt x="2990" y="19498"/>
                    <a:pt x="2988" y="19416"/>
                  </a:cubicBezTo>
                  <a:close/>
                  <a:moveTo>
                    <a:pt x="2696" y="19722"/>
                  </a:moveTo>
                  <a:cubicBezTo>
                    <a:pt x="2767" y="19722"/>
                    <a:pt x="2839" y="19725"/>
                    <a:pt x="2913" y="19731"/>
                  </a:cubicBezTo>
                  <a:lnTo>
                    <a:pt x="2913" y="19731"/>
                  </a:lnTo>
                  <a:cubicBezTo>
                    <a:pt x="2782" y="19800"/>
                    <a:pt x="2643" y="19861"/>
                    <a:pt x="2529" y="19961"/>
                  </a:cubicBezTo>
                  <a:cubicBezTo>
                    <a:pt x="2421" y="20046"/>
                    <a:pt x="2310" y="20078"/>
                    <a:pt x="2197" y="20078"/>
                  </a:cubicBezTo>
                  <a:cubicBezTo>
                    <a:pt x="2078" y="20078"/>
                    <a:pt x="1958" y="20043"/>
                    <a:pt x="1838" y="19995"/>
                  </a:cubicBezTo>
                  <a:lnTo>
                    <a:pt x="1838" y="19995"/>
                  </a:lnTo>
                  <a:cubicBezTo>
                    <a:pt x="2095" y="19788"/>
                    <a:pt x="2385" y="19722"/>
                    <a:pt x="2696" y="19722"/>
                  </a:cubicBezTo>
                  <a:close/>
                  <a:moveTo>
                    <a:pt x="21839" y="20199"/>
                  </a:moveTo>
                  <a:cubicBezTo>
                    <a:pt x="22057" y="20199"/>
                    <a:pt x="22282" y="20282"/>
                    <a:pt x="22507" y="20309"/>
                  </a:cubicBezTo>
                  <a:cubicBezTo>
                    <a:pt x="22570" y="20324"/>
                    <a:pt x="22633" y="20436"/>
                    <a:pt x="22665" y="20514"/>
                  </a:cubicBezTo>
                  <a:cubicBezTo>
                    <a:pt x="22759" y="20830"/>
                    <a:pt x="22806" y="21146"/>
                    <a:pt x="22665" y="21462"/>
                  </a:cubicBezTo>
                  <a:cubicBezTo>
                    <a:pt x="22349" y="21620"/>
                    <a:pt x="22016" y="21778"/>
                    <a:pt x="21700" y="21953"/>
                  </a:cubicBezTo>
                  <a:cubicBezTo>
                    <a:pt x="21337" y="22174"/>
                    <a:pt x="20958" y="22316"/>
                    <a:pt x="20547" y="22347"/>
                  </a:cubicBezTo>
                  <a:cubicBezTo>
                    <a:pt x="20506" y="22350"/>
                    <a:pt x="20465" y="22351"/>
                    <a:pt x="20425" y="22351"/>
                  </a:cubicBezTo>
                  <a:cubicBezTo>
                    <a:pt x="20347" y="22351"/>
                    <a:pt x="20270" y="22348"/>
                    <a:pt x="20195" y="22348"/>
                  </a:cubicBezTo>
                  <a:cubicBezTo>
                    <a:pt x="20080" y="22348"/>
                    <a:pt x="19970" y="22356"/>
                    <a:pt x="19867" y="22395"/>
                  </a:cubicBezTo>
                  <a:cubicBezTo>
                    <a:pt x="19677" y="22459"/>
                    <a:pt x="19519" y="22663"/>
                    <a:pt x="19346" y="22790"/>
                  </a:cubicBezTo>
                  <a:cubicBezTo>
                    <a:pt x="19249" y="22851"/>
                    <a:pt x="19148" y="22874"/>
                    <a:pt x="19048" y="22874"/>
                  </a:cubicBezTo>
                  <a:cubicBezTo>
                    <a:pt x="18967" y="22874"/>
                    <a:pt x="18886" y="22859"/>
                    <a:pt x="18808" y="22838"/>
                  </a:cubicBezTo>
                  <a:cubicBezTo>
                    <a:pt x="18602" y="22790"/>
                    <a:pt x="18476" y="22617"/>
                    <a:pt x="18507" y="22442"/>
                  </a:cubicBezTo>
                  <a:cubicBezTo>
                    <a:pt x="18570" y="22079"/>
                    <a:pt x="18587" y="21715"/>
                    <a:pt x="18903" y="21447"/>
                  </a:cubicBezTo>
                  <a:cubicBezTo>
                    <a:pt x="19061" y="21289"/>
                    <a:pt x="19139" y="21051"/>
                    <a:pt x="19424" y="20956"/>
                  </a:cubicBezTo>
                  <a:cubicBezTo>
                    <a:pt x="19550" y="21020"/>
                    <a:pt x="19708" y="21115"/>
                    <a:pt x="19867" y="21194"/>
                  </a:cubicBezTo>
                  <a:cubicBezTo>
                    <a:pt x="19924" y="21219"/>
                    <a:pt x="19980" y="21235"/>
                    <a:pt x="20033" y="21235"/>
                  </a:cubicBezTo>
                  <a:cubicBezTo>
                    <a:pt x="20113" y="21235"/>
                    <a:pt x="20183" y="21200"/>
                    <a:pt x="20231" y="21115"/>
                  </a:cubicBezTo>
                  <a:cubicBezTo>
                    <a:pt x="20332" y="20950"/>
                    <a:pt x="20362" y="20703"/>
                    <a:pt x="20592" y="20703"/>
                  </a:cubicBezTo>
                  <a:cubicBezTo>
                    <a:pt x="20648" y="20703"/>
                    <a:pt x="20716" y="20717"/>
                    <a:pt x="20800" y="20752"/>
                  </a:cubicBezTo>
                  <a:cubicBezTo>
                    <a:pt x="20825" y="20761"/>
                    <a:pt x="20850" y="20766"/>
                    <a:pt x="20875" y="20766"/>
                  </a:cubicBezTo>
                  <a:cubicBezTo>
                    <a:pt x="21051" y="20766"/>
                    <a:pt x="21214" y="20543"/>
                    <a:pt x="21352" y="20404"/>
                  </a:cubicBezTo>
                  <a:cubicBezTo>
                    <a:pt x="21509" y="20247"/>
                    <a:pt x="21672" y="20199"/>
                    <a:pt x="21839" y="20199"/>
                  </a:cubicBezTo>
                  <a:close/>
                  <a:moveTo>
                    <a:pt x="3156" y="23290"/>
                  </a:moveTo>
                  <a:cubicBezTo>
                    <a:pt x="3178" y="23290"/>
                    <a:pt x="3206" y="23298"/>
                    <a:pt x="3232" y="23304"/>
                  </a:cubicBezTo>
                  <a:lnTo>
                    <a:pt x="3232" y="23304"/>
                  </a:lnTo>
                  <a:lnTo>
                    <a:pt x="3113" y="23422"/>
                  </a:lnTo>
                  <a:cubicBezTo>
                    <a:pt x="3091" y="23316"/>
                    <a:pt x="3116" y="23290"/>
                    <a:pt x="3156" y="23290"/>
                  </a:cubicBezTo>
                  <a:close/>
                  <a:moveTo>
                    <a:pt x="3646" y="23773"/>
                  </a:moveTo>
                  <a:cubicBezTo>
                    <a:pt x="3689" y="23773"/>
                    <a:pt x="3726" y="23807"/>
                    <a:pt x="3745" y="23865"/>
                  </a:cubicBezTo>
                  <a:cubicBezTo>
                    <a:pt x="3793" y="24008"/>
                    <a:pt x="3714" y="24134"/>
                    <a:pt x="3587" y="24134"/>
                  </a:cubicBezTo>
                  <a:cubicBezTo>
                    <a:pt x="3524" y="24134"/>
                    <a:pt x="3429" y="24054"/>
                    <a:pt x="3429" y="24008"/>
                  </a:cubicBezTo>
                  <a:cubicBezTo>
                    <a:pt x="3429" y="23944"/>
                    <a:pt x="3492" y="23865"/>
                    <a:pt x="3556" y="23818"/>
                  </a:cubicBezTo>
                  <a:cubicBezTo>
                    <a:pt x="3587" y="23787"/>
                    <a:pt x="3618" y="23773"/>
                    <a:pt x="3646" y="23773"/>
                  </a:cubicBezTo>
                  <a:close/>
                  <a:moveTo>
                    <a:pt x="4192" y="24444"/>
                  </a:moveTo>
                  <a:cubicBezTo>
                    <a:pt x="4198" y="24444"/>
                    <a:pt x="4202" y="24446"/>
                    <a:pt x="4204" y="24450"/>
                  </a:cubicBezTo>
                  <a:cubicBezTo>
                    <a:pt x="4256" y="24580"/>
                    <a:pt x="4232" y="24615"/>
                    <a:pt x="4182" y="24615"/>
                  </a:cubicBezTo>
                  <a:cubicBezTo>
                    <a:pt x="4149" y="24615"/>
                    <a:pt x="4105" y="24600"/>
                    <a:pt x="4063" y="24587"/>
                  </a:cubicBezTo>
                  <a:lnTo>
                    <a:pt x="4063" y="24587"/>
                  </a:lnTo>
                  <a:cubicBezTo>
                    <a:pt x="4077" y="24512"/>
                    <a:pt x="4159" y="24444"/>
                    <a:pt x="4192" y="24444"/>
                  </a:cubicBezTo>
                  <a:close/>
                  <a:moveTo>
                    <a:pt x="5579" y="25145"/>
                  </a:moveTo>
                  <a:cubicBezTo>
                    <a:pt x="5610" y="25177"/>
                    <a:pt x="5642" y="25224"/>
                    <a:pt x="5642" y="25255"/>
                  </a:cubicBezTo>
                  <a:cubicBezTo>
                    <a:pt x="5642" y="25344"/>
                    <a:pt x="5602" y="25392"/>
                    <a:pt x="5538" y="25392"/>
                  </a:cubicBezTo>
                  <a:cubicBezTo>
                    <a:pt x="5522" y="25392"/>
                    <a:pt x="5503" y="25388"/>
                    <a:pt x="5484" y="25382"/>
                  </a:cubicBezTo>
                  <a:cubicBezTo>
                    <a:pt x="5452" y="25367"/>
                    <a:pt x="5406" y="25304"/>
                    <a:pt x="5406" y="25287"/>
                  </a:cubicBezTo>
                  <a:cubicBezTo>
                    <a:pt x="5469" y="25240"/>
                    <a:pt x="5532" y="25192"/>
                    <a:pt x="5579" y="25145"/>
                  </a:cubicBezTo>
                  <a:close/>
                  <a:moveTo>
                    <a:pt x="20114" y="25557"/>
                  </a:moveTo>
                  <a:cubicBezTo>
                    <a:pt x="20151" y="25557"/>
                    <a:pt x="20190" y="25561"/>
                    <a:pt x="20231" y="25572"/>
                  </a:cubicBezTo>
                  <a:cubicBezTo>
                    <a:pt x="20294" y="25588"/>
                    <a:pt x="20341" y="25666"/>
                    <a:pt x="20372" y="25730"/>
                  </a:cubicBezTo>
                  <a:cubicBezTo>
                    <a:pt x="20389" y="25746"/>
                    <a:pt x="20357" y="25824"/>
                    <a:pt x="20325" y="25841"/>
                  </a:cubicBezTo>
                  <a:cubicBezTo>
                    <a:pt x="20073" y="26014"/>
                    <a:pt x="20073" y="25999"/>
                    <a:pt x="19550" y="26046"/>
                  </a:cubicBezTo>
                  <a:cubicBezTo>
                    <a:pt x="19472" y="26031"/>
                    <a:pt x="19377" y="26014"/>
                    <a:pt x="19314" y="25983"/>
                  </a:cubicBezTo>
                  <a:cubicBezTo>
                    <a:pt x="19203" y="25919"/>
                    <a:pt x="19266" y="25856"/>
                    <a:pt x="19582" y="25746"/>
                  </a:cubicBezTo>
                  <a:cubicBezTo>
                    <a:pt x="19755" y="25679"/>
                    <a:pt x="19917" y="25557"/>
                    <a:pt x="20114" y="25557"/>
                  </a:cubicBezTo>
                  <a:close/>
                  <a:moveTo>
                    <a:pt x="18697" y="26204"/>
                  </a:moveTo>
                  <a:lnTo>
                    <a:pt x="18697" y="26204"/>
                  </a:lnTo>
                  <a:cubicBezTo>
                    <a:pt x="18770" y="26233"/>
                    <a:pt x="18762" y="26262"/>
                    <a:pt x="18675" y="26279"/>
                  </a:cubicBezTo>
                  <a:lnTo>
                    <a:pt x="18675" y="26279"/>
                  </a:lnTo>
                  <a:cubicBezTo>
                    <a:pt x="18687" y="26254"/>
                    <a:pt x="18697" y="26229"/>
                    <a:pt x="18697" y="26204"/>
                  </a:cubicBezTo>
                  <a:close/>
                  <a:moveTo>
                    <a:pt x="5866" y="26359"/>
                  </a:moveTo>
                  <a:cubicBezTo>
                    <a:pt x="5871" y="26359"/>
                    <a:pt x="5875" y="26360"/>
                    <a:pt x="5880" y="26362"/>
                  </a:cubicBezTo>
                  <a:cubicBezTo>
                    <a:pt x="5958" y="26378"/>
                    <a:pt x="6021" y="26410"/>
                    <a:pt x="6101" y="26441"/>
                  </a:cubicBezTo>
                  <a:lnTo>
                    <a:pt x="5863" y="26488"/>
                  </a:lnTo>
                  <a:cubicBezTo>
                    <a:pt x="5832" y="26473"/>
                    <a:pt x="5800" y="26441"/>
                    <a:pt x="5768" y="26410"/>
                  </a:cubicBezTo>
                  <a:cubicBezTo>
                    <a:pt x="5796" y="26396"/>
                    <a:pt x="5835" y="26359"/>
                    <a:pt x="5866" y="26359"/>
                  </a:cubicBezTo>
                  <a:close/>
                  <a:moveTo>
                    <a:pt x="18625" y="26297"/>
                  </a:moveTo>
                  <a:cubicBezTo>
                    <a:pt x="18633" y="26297"/>
                    <a:pt x="18642" y="26297"/>
                    <a:pt x="18651" y="26298"/>
                  </a:cubicBezTo>
                  <a:lnTo>
                    <a:pt x="18651" y="26298"/>
                  </a:lnTo>
                  <a:cubicBezTo>
                    <a:pt x="18661" y="26487"/>
                    <a:pt x="18571" y="26564"/>
                    <a:pt x="18396" y="26568"/>
                  </a:cubicBezTo>
                  <a:lnTo>
                    <a:pt x="18396" y="26568"/>
                  </a:lnTo>
                  <a:cubicBezTo>
                    <a:pt x="18386" y="26387"/>
                    <a:pt x="18455" y="26297"/>
                    <a:pt x="18625" y="26297"/>
                  </a:cubicBezTo>
                  <a:close/>
                  <a:moveTo>
                    <a:pt x="19851" y="26600"/>
                  </a:moveTo>
                  <a:cubicBezTo>
                    <a:pt x="19915" y="26600"/>
                    <a:pt x="19978" y="26678"/>
                    <a:pt x="20041" y="26726"/>
                  </a:cubicBezTo>
                  <a:cubicBezTo>
                    <a:pt x="19978" y="26758"/>
                    <a:pt x="19898" y="26836"/>
                    <a:pt x="19820" y="26836"/>
                  </a:cubicBezTo>
                  <a:cubicBezTo>
                    <a:pt x="19757" y="26836"/>
                    <a:pt x="19693" y="26758"/>
                    <a:pt x="19630" y="26710"/>
                  </a:cubicBezTo>
                  <a:cubicBezTo>
                    <a:pt x="19693" y="26678"/>
                    <a:pt x="19772" y="26600"/>
                    <a:pt x="19851" y="26600"/>
                  </a:cubicBezTo>
                  <a:close/>
                  <a:moveTo>
                    <a:pt x="18375" y="26583"/>
                  </a:moveTo>
                  <a:cubicBezTo>
                    <a:pt x="18200" y="27017"/>
                    <a:pt x="17870" y="27297"/>
                    <a:pt x="17464" y="27485"/>
                  </a:cubicBezTo>
                  <a:cubicBezTo>
                    <a:pt x="17456" y="27489"/>
                    <a:pt x="17445" y="27491"/>
                    <a:pt x="17434" y="27491"/>
                  </a:cubicBezTo>
                  <a:cubicBezTo>
                    <a:pt x="17402" y="27491"/>
                    <a:pt x="17365" y="27476"/>
                    <a:pt x="17354" y="27453"/>
                  </a:cubicBezTo>
                  <a:cubicBezTo>
                    <a:pt x="17338" y="27421"/>
                    <a:pt x="17323" y="27358"/>
                    <a:pt x="17338" y="27327"/>
                  </a:cubicBezTo>
                  <a:cubicBezTo>
                    <a:pt x="17544" y="27026"/>
                    <a:pt x="17828" y="26804"/>
                    <a:pt x="18128" y="26631"/>
                  </a:cubicBezTo>
                  <a:cubicBezTo>
                    <a:pt x="18201" y="26587"/>
                    <a:pt x="18288" y="26583"/>
                    <a:pt x="18375" y="26583"/>
                  </a:cubicBezTo>
                  <a:close/>
                  <a:moveTo>
                    <a:pt x="18476" y="27485"/>
                  </a:moveTo>
                  <a:cubicBezTo>
                    <a:pt x="18492" y="27485"/>
                    <a:pt x="18539" y="27548"/>
                    <a:pt x="18555" y="27579"/>
                  </a:cubicBezTo>
                  <a:cubicBezTo>
                    <a:pt x="18555" y="27626"/>
                    <a:pt x="18555" y="27689"/>
                    <a:pt x="18539" y="27706"/>
                  </a:cubicBezTo>
                  <a:cubicBezTo>
                    <a:pt x="18366" y="27832"/>
                    <a:pt x="18191" y="27959"/>
                    <a:pt x="18018" y="28069"/>
                  </a:cubicBezTo>
                  <a:cubicBezTo>
                    <a:pt x="18011" y="28072"/>
                    <a:pt x="18003" y="28074"/>
                    <a:pt x="17993" y="28074"/>
                  </a:cubicBezTo>
                  <a:cubicBezTo>
                    <a:pt x="17957" y="28074"/>
                    <a:pt x="17907" y="28054"/>
                    <a:pt x="17907" y="28054"/>
                  </a:cubicBezTo>
                  <a:cubicBezTo>
                    <a:pt x="17907" y="27974"/>
                    <a:pt x="17892" y="27848"/>
                    <a:pt x="17923" y="27816"/>
                  </a:cubicBezTo>
                  <a:cubicBezTo>
                    <a:pt x="18096" y="27689"/>
                    <a:pt x="18286" y="27595"/>
                    <a:pt x="18476" y="27485"/>
                  </a:cubicBezTo>
                  <a:close/>
                  <a:moveTo>
                    <a:pt x="60390" y="27776"/>
                  </a:moveTo>
                  <a:cubicBezTo>
                    <a:pt x="60406" y="27776"/>
                    <a:pt x="60422" y="27779"/>
                    <a:pt x="60439" y="27784"/>
                  </a:cubicBezTo>
                  <a:cubicBezTo>
                    <a:pt x="60470" y="27801"/>
                    <a:pt x="60486" y="27864"/>
                    <a:pt x="60517" y="27911"/>
                  </a:cubicBezTo>
                  <a:cubicBezTo>
                    <a:pt x="60486" y="27990"/>
                    <a:pt x="60470" y="28069"/>
                    <a:pt x="60422" y="28148"/>
                  </a:cubicBezTo>
                  <a:cubicBezTo>
                    <a:pt x="60422" y="28156"/>
                    <a:pt x="60399" y="28160"/>
                    <a:pt x="60371" y="28160"/>
                  </a:cubicBezTo>
                  <a:cubicBezTo>
                    <a:pt x="60343" y="28160"/>
                    <a:pt x="60312" y="28156"/>
                    <a:pt x="60296" y="28148"/>
                  </a:cubicBezTo>
                  <a:cubicBezTo>
                    <a:pt x="60201" y="28100"/>
                    <a:pt x="60186" y="28022"/>
                    <a:pt x="60217" y="27911"/>
                  </a:cubicBezTo>
                  <a:cubicBezTo>
                    <a:pt x="60256" y="27833"/>
                    <a:pt x="60317" y="27776"/>
                    <a:pt x="60390" y="27776"/>
                  </a:cubicBezTo>
                  <a:close/>
                  <a:moveTo>
                    <a:pt x="18507" y="28575"/>
                  </a:moveTo>
                  <a:lnTo>
                    <a:pt x="18539" y="28669"/>
                  </a:lnTo>
                  <a:lnTo>
                    <a:pt x="18460" y="28654"/>
                  </a:lnTo>
                  <a:lnTo>
                    <a:pt x="18507" y="28575"/>
                  </a:lnTo>
                  <a:close/>
                  <a:moveTo>
                    <a:pt x="20183" y="28970"/>
                  </a:moveTo>
                  <a:lnTo>
                    <a:pt x="20214" y="29080"/>
                  </a:lnTo>
                  <a:lnTo>
                    <a:pt x="20119" y="29065"/>
                  </a:lnTo>
                  <a:lnTo>
                    <a:pt x="20183" y="28970"/>
                  </a:lnTo>
                  <a:close/>
                  <a:moveTo>
                    <a:pt x="62877" y="29693"/>
                  </a:moveTo>
                  <a:cubicBezTo>
                    <a:pt x="62910" y="29693"/>
                    <a:pt x="62954" y="29718"/>
                    <a:pt x="62968" y="29744"/>
                  </a:cubicBezTo>
                  <a:cubicBezTo>
                    <a:pt x="62983" y="29776"/>
                    <a:pt x="62951" y="29824"/>
                    <a:pt x="62951" y="29871"/>
                  </a:cubicBezTo>
                  <a:cubicBezTo>
                    <a:pt x="62913" y="29871"/>
                    <a:pt x="62875" y="29891"/>
                    <a:pt x="62853" y="29891"/>
                  </a:cubicBezTo>
                  <a:cubicBezTo>
                    <a:pt x="62848" y="29891"/>
                    <a:pt x="62844" y="29890"/>
                    <a:pt x="62841" y="29887"/>
                  </a:cubicBezTo>
                  <a:cubicBezTo>
                    <a:pt x="62761" y="29807"/>
                    <a:pt x="62761" y="29729"/>
                    <a:pt x="62856" y="29697"/>
                  </a:cubicBezTo>
                  <a:cubicBezTo>
                    <a:pt x="62862" y="29694"/>
                    <a:pt x="62869" y="29693"/>
                    <a:pt x="62877" y="29693"/>
                  </a:cubicBezTo>
                  <a:close/>
                  <a:moveTo>
                    <a:pt x="19537" y="29417"/>
                  </a:moveTo>
                  <a:cubicBezTo>
                    <a:pt x="19646" y="29417"/>
                    <a:pt x="19744" y="29464"/>
                    <a:pt x="19757" y="29586"/>
                  </a:cubicBezTo>
                  <a:cubicBezTo>
                    <a:pt x="19757" y="29666"/>
                    <a:pt x="19740" y="29761"/>
                    <a:pt x="19725" y="29855"/>
                  </a:cubicBezTo>
                  <a:cubicBezTo>
                    <a:pt x="19630" y="29997"/>
                    <a:pt x="19740" y="30092"/>
                    <a:pt x="19820" y="30203"/>
                  </a:cubicBezTo>
                  <a:cubicBezTo>
                    <a:pt x="19898" y="30313"/>
                    <a:pt x="19978" y="30488"/>
                    <a:pt x="19930" y="30566"/>
                  </a:cubicBezTo>
                  <a:cubicBezTo>
                    <a:pt x="19740" y="30930"/>
                    <a:pt x="19519" y="31278"/>
                    <a:pt x="19282" y="31609"/>
                  </a:cubicBezTo>
                  <a:cubicBezTo>
                    <a:pt x="19219" y="31704"/>
                    <a:pt x="19061" y="31752"/>
                    <a:pt x="18935" y="31784"/>
                  </a:cubicBezTo>
                  <a:cubicBezTo>
                    <a:pt x="18921" y="31786"/>
                    <a:pt x="18906" y="31787"/>
                    <a:pt x="18890" y="31787"/>
                  </a:cubicBezTo>
                  <a:cubicBezTo>
                    <a:pt x="18814" y="31787"/>
                    <a:pt x="18720" y="31759"/>
                    <a:pt x="18682" y="31720"/>
                  </a:cubicBezTo>
                  <a:cubicBezTo>
                    <a:pt x="18381" y="31341"/>
                    <a:pt x="18381" y="30867"/>
                    <a:pt x="18366" y="30424"/>
                  </a:cubicBezTo>
                  <a:cubicBezTo>
                    <a:pt x="18366" y="30376"/>
                    <a:pt x="18397" y="30330"/>
                    <a:pt x="18429" y="30298"/>
                  </a:cubicBezTo>
                  <a:cubicBezTo>
                    <a:pt x="18444" y="30266"/>
                    <a:pt x="18476" y="30203"/>
                    <a:pt x="18507" y="30203"/>
                  </a:cubicBezTo>
                  <a:cubicBezTo>
                    <a:pt x="18950" y="30108"/>
                    <a:pt x="19013" y="29554"/>
                    <a:pt x="19440" y="29428"/>
                  </a:cubicBezTo>
                  <a:cubicBezTo>
                    <a:pt x="19472" y="29421"/>
                    <a:pt x="19505" y="29417"/>
                    <a:pt x="19537" y="29417"/>
                  </a:cubicBezTo>
                  <a:close/>
                  <a:moveTo>
                    <a:pt x="1722" y="32163"/>
                  </a:moveTo>
                  <a:cubicBezTo>
                    <a:pt x="1733" y="32178"/>
                    <a:pt x="1742" y="32194"/>
                    <a:pt x="1749" y="32210"/>
                  </a:cubicBezTo>
                  <a:lnTo>
                    <a:pt x="1749" y="32210"/>
                  </a:lnTo>
                  <a:cubicBezTo>
                    <a:pt x="1741" y="32194"/>
                    <a:pt x="1732" y="32179"/>
                    <a:pt x="1722" y="32163"/>
                  </a:cubicBezTo>
                  <a:close/>
                  <a:moveTo>
                    <a:pt x="5855" y="27306"/>
                  </a:moveTo>
                  <a:cubicBezTo>
                    <a:pt x="5979" y="27306"/>
                    <a:pt x="6103" y="27320"/>
                    <a:pt x="6227" y="27358"/>
                  </a:cubicBezTo>
                  <a:cubicBezTo>
                    <a:pt x="6259" y="27373"/>
                    <a:pt x="6322" y="27405"/>
                    <a:pt x="6322" y="27437"/>
                  </a:cubicBezTo>
                  <a:cubicBezTo>
                    <a:pt x="6337" y="27516"/>
                    <a:pt x="6369" y="27626"/>
                    <a:pt x="6322" y="27658"/>
                  </a:cubicBezTo>
                  <a:cubicBezTo>
                    <a:pt x="6211" y="27801"/>
                    <a:pt x="6038" y="27896"/>
                    <a:pt x="5926" y="28037"/>
                  </a:cubicBezTo>
                  <a:cubicBezTo>
                    <a:pt x="5816" y="28180"/>
                    <a:pt x="5768" y="28353"/>
                    <a:pt x="5690" y="28528"/>
                  </a:cubicBezTo>
                  <a:cubicBezTo>
                    <a:pt x="5785" y="28511"/>
                    <a:pt x="5880" y="28511"/>
                    <a:pt x="5958" y="28511"/>
                  </a:cubicBezTo>
                  <a:cubicBezTo>
                    <a:pt x="6116" y="28528"/>
                    <a:pt x="6259" y="28654"/>
                    <a:pt x="6227" y="28749"/>
                  </a:cubicBezTo>
                  <a:cubicBezTo>
                    <a:pt x="6148" y="29049"/>
                    <a:pt x="6069" y="29350"/>
                    <a:pt x="5958" y="29649"/>
                  </a:cubicBezTo>
                  <a:cubicBezTo>
                    <a:pt x="5895" y="29839"/>
                    <a:pt x="5705" y="29887"/>
                    <a:pt x="5532" y="29887"/>
                  </a:cubicBezTo>
                  <a:lnTo>
                    <a:pt x="5389" y="29887"/>
                  </a:lnTo>
                  <a:cubicBezTo>
                    <a:pt x="5263" y="29855"/>
                    <a:pt x="5121" y="29839"/>
                    <a:pt x="5073" y="29697"/>
                  </a:cubicBezTo>
                  <a:cubicBezTo>
                    <a:pt x="5058" y="29618"/>
                    <a:pt x="5105" y="29523"/>
                    <a:pt x="5153" y="29444"/>
                  </a:cubicBezTo>
                  <a:cubicBezTo>
                    <a:pt x="5184" y="29365"/>
                    <a:pt x="5279" y="29318"/>
                    <a:pt x="5342" y="29255"/>
                  </a:cubicBezTo>
                  <a:cubicBezTo>
                    <a:pt x="5484" y="29112"/>
                    <a:pt x="5469" y="28939"/>
                    <a:pt x="5452" y="28749"/>
                  </a:cubicBezTo>
                  <a:lnTo>
                    <a:pt x="5452" y="28749"/>
                  </a:lnTo>
                  <a:cubicBezTo>
                    <a:pt x="5311" y="28781"/>
                    <a:pt x="5184" y="28812"/>
                    <a:pt x="5041" y="28827"/>
                  </a:cubicBezTo>
                  <a:cubicBezTo>
                    <a:pt x="4963" y="28841"/>
                    <a:pt x="4899" y="28848"/>
                    <a:pt x="4847" y="28848"/>
                  </a:cubicBezTo>
                  <a:cubicBezTo>
                    <a:pt x="4649" y="28848"/>
                    <a:pt x="4635" y="28736"/>
                    <a:pt x="4710" y="28385"/>
                  </a:cubicBezTo>
                  <a:cubicBezTo>
                    <a:pt x="4710" y="28353"/>
                    <a:pt x="4725" y="28290"/>
                    <a:pt x="4694" y="28258"/>
                  </a:cubicBezTo>
                  <a:cubicBezTo>
                    <a:pt x="4665" y="28230"/>
                    <a:pt x="4627" y="28214"/>
                    <a:pt x="4591" y="28214"/>
                  </a:cubicBezTo>
                  <a:cubicBezTo>
                    <a:pt x="4547" y="28214"/>
                    <a:pt x="4506" y="28238"/>
                    <a:pt x="4489" y="28290"/>
                  </a:cubicBezTo>
                  <a:cubicBezTo>
                    <a:pt x="4394" y="28543"/>
                    <a:pt x="4268" y="28812"/>
                    <a:pt x="4268" y="29065"/>
                  </a:cubicBezTo>
                  <a:cubicBezTo>
                    <a:pt x="4268" y="29333"/>
                    <a:pt x="4362" y="29618"/>
                    <a:pt x="4489" y="29839"/>
                  </a:cubicBezTo>
                  <a:cubicBezTo>
                    <a:pt x="4662" y="30123"/>
                    <a:pt x="4931" y="30298"/>
                    <a:pt x="5279" y="30345"/>
                  </a:cubicBezTo>
                  <a:cubicBezTo>
                    <a:pt x="5500" y="30376"/>
                    <a:pt x="5722" y="30424"/>
                    <a:pt x="5943" y="30471"/>
                  </a:cubicBezTo>
                  <a:cubicBezTo>
                    <a:pt x="6084" y="30503"/>
                    <a:pt x="6211" y="30804"/>
                    <a:pt x="6116" y="30930"/>
                  </a:cubicBezTo>
                  <a:cubicBezTo>
                    <a:pt x="5768" y="31388"/>
                    <a:pt x="5690" y="31925"/>
                    <a:pt x="5722" y="32479"/>
                  </a:cubicBezTo>
                  <a:cubicBezTo>
                    <a:pt x="5737" y="32715"/>
                    <a:pt x="5690" y="32937"/>
                    <a:pt x="5674" y="33158"/>
                  </a:cubicBezTo>
                  <a:cubicBezTo>
                    <a:pt x="5663" y="33235"/>
                    <a:pt x="5614" y="33281"/>
                    <a:pt x="5554" y="33281"/>
                  </a:cubicBezTo>
                  <a:cubicBezTo>
                    <a:pt x="5527" y="33281"/>
                    <a:pt x="5498" y="33272"/>
                    <a:pt x="5469" y="33253"/>
                  </a:cubicBezTo>
                  <a:cubicBezTo>
                    <a:pt x="5311" y="33158"/>
                    <a:pt x="5105" y="33080"/>
                    <a:pt x="5026" y="32937"/>
                  </a:cubicBezTo>
                  <a:cubicBezTo>
                    <a:pt x="4441" y="31862"/>
                    <a:pt x="3682" y="30867"/>
                    <a:pt x="3446" y="29618"/>
                  </a:cubicBezTo>
                  <a:cubicBezTo>
                    <a:pt x="3382" y="29365"/>
                    <a:pt x="3240" y="29112"/>
                    <a:pt x="3130" y="28875"/>
                  </a:cubicBezTo>
                  <a:cubicBezTo>
                    <a:pt x="3366" y="28591"/>
                    <a:pt x="3035" y="28496"/>
                    <a:pt x="2972" y="28370"/>
                  </a:cubicBezTo>
                  <a:cubicBezTo>
                    <a:pt x="3082" y="28243"/>
                    <a:pt x="3176" y="28148"/>
                    <a:pt x="3256" y="28037"/>
                  </a:cubicBezTo>
                  <a:cubicBezTo>
                    <a:pt x="3366" y="27879"/>
                    <a:pt x="3509" y="27801"/>
                    <a:pt x="3699" y="27753"/>
                  </a:cubicBezTo>
                  <a:cubicBezTo>
                    <a:pt x="4188" y="27658"/>
                    <a:pt x="4710" y="27721"/>
                    <a:pt x="5136" y="27390"/>
                  </a:cubicBezTo>
                  <a:cubicBezTo>
                    <a:pt x="5376" y="27358"/>
                    <a:pt x="5615" y="27306"/>
                    <a:pt x="5855" y="27306"/>
                  </a:cubicBezTo>
                  <a:close/>
                  <a:moveTo>
                    <a:pt x="2177" y="32360"/>
                  </a:moveTo>
                  <a:cubicBezTo>
                    <a:pt x="2311" y="32360"/>
                    <a:pt x="2386" y="32421"/>
                    <a:pt x="2386" y="32526"/>
                  </a:cubicBezTo>
                  <a:lnTo>
                    <a:pt x="2386" y="33348"/>
                  </a:lnTo>
                  <a:cubicBezTo>
                    <a:pt x="2386" y="33376"/>
                    <a:pt x="2321" y="33445"/>
                    <a:pt x="2310" y="33445"/>
                  </a:cubicBezTo>
                  <a:cubicBezTo>
                    <a:pt x="2308" y="33445"/>
                    <a:pt x="2308" y="33444"/>
                    <a:pt x="2308" y="33443"/>
                  </a:cubicBezTo>
                  <a:cubicBezTo>
                    <a:pt x="2228" y="33411"/>
                    <a:pt x="2133" y="33379"/>
                    <a:pt x="2118" y="33316"/>
                  </a:cubicBezTo>
                  <a:cubicBezTo>
                    <a:pt x="2010" y="33025"/>
                    <a:pt x="1933" y="32717"/>
                    <a:pt x="1855" y="32424"/>
                  </a:cubicBezTo>
                  <a:lnTo>
                    <a:pt x="1855" y="32424"/>
                  </a:lnTo>
                  <a:cubicBezTo>
                    <a:pt x="1934" y="32407"/>
                    <a:pt x="2005" y="32382"/>
                    <a:pt x="2086" y="32368"/>
                  </a:cubicBezTo>
                  <a:cubicBezTo>
                    <a:pt x="2119" y="32362"/>
                    <a:pt x="2149" y="32360"/>
                    <a:pt x="2177" y="32360"/>
                  </a:cubicBezTo>
                  <a:close/>
                  <a:moveTo>
                    <a:pt x="62019" y="31499"/>
                  </a:moveTo>
                  <a:cubicBezTo>
                    <a:pt x="62146" y="31546"/>
                    <a:pt x="62272" y="31609"/>
                    <a:pt x="62399" y="31626"/>
                  </a:cubicBezTo>
                  <a:cubicBezTo>
                    <a:pt x="62540" y="31657"/>
                    <a:pt x="62667" y="31736"/>
                    <a:pt x="62683" y="31878"/>
                  </a:cubicBezTo>
                  <a:cubicBezTo>
                    <a:pt x="62746" y="32652"/>
                    <a:pt x="62809" y="33427"/>
                    <a:pt x="62856" y="34201"/>
                  </a:cubicBezTo>
                  <a:cubicBezTo>
                    <a:pt x="62856" y="34328"/>
                    <a:pt x="62761" y="34454"/>
                    <a:pt x="62683" y="34565"/>
                  </a:cubicBezTo>
                  <a:cubicBezTo>
                    <a:pt x="62623" y="34645"/>
                    <a:pt x="62525" y="34680"/>
                    <a:pt x="62425" y="34680"/>
                  </a:cubicBezTo>
                  <a:cubicBezTo>
                    <a:pt x="62286" y="34680"/>
                    <a:pt x="62144" y="34612"/>
                    <a:pt x="62098" y="34502"/>
                  </a:cubicBezTo>
                  <a:cubicBezTo>
                    <a:pt x="62051" y="34376"/>
                    <a:pt x="61971" y="34249"/>
                    <a:pt x="61971" y="34106"/>
                  </a:cubicBezTo>
                  <a:cubicBezTo>
                    <a:pt x="61956" y="33743"/>
                    <a:pt x="61908" y="33364"/>
                    <a:pt x="61971" y="33016"/>
                  </a:cubicBezTo>
                  <a:cubicBezTo>
                    <a:pt x="62051" y="32605"/>
                    <a:pt x="62051" y="32210"/>
                    <a:pt x="61956" y="31799"/>
                  </a:cubicBezTo>
                  <a:cubicBezTo>
                    <a:pt x="61940" y="31720"/>
                    <a:pt x="61988" y="31626"/>
                    <a:pt x="62019" y="31499"/>
                  </a:cubicBezTo>
                  <a:close/>
                  <a:moveTo>
                    <a:pt x="60391" y="34091"/>
                  </a:moveTo>
                  <a:cubicBezTo>
                    <a:pt x="60628" y="34186"/>
                    <a:pt x="60755" y="34376"/>
                    <a:pt x="60770" y="34612"/>
                  </a:cubicBezTo>
                  <a:cubicBezTo>
                    <a:pt x="60786" y="34787"/>
                    <a:pt x="60723" y="34960"/>
                    <a:pt x="60660" y="35118"/>
                  </a:cubicBezTo>
                  <a:cubicBezTo>
                    <a:pt x="60597" y="35244"/>
                    <a:pt x="60486" y="35339"/>
                    <a:pt x="60376" y="35402"/>
                  </a:cubicBezTo>
                  <a:cubicBezTo>
                    <a:pt x="60369" y="35406"/>
                    <a:pt x="60361" y="35408"/>
                    <a:pt x="60352" y="35408"/>
                  </a:cubicBezTo>
                  <a:cubicBezTo>
                    <a:pt x="60258" y="35408"/>
                    <a:pt x="60058" y="35183"/>
                    <a:pt x="60043" y="35023"/>
                  </a:cubicBezTo>
                  <a:cubicBezTo>
                    <a:pt x="59965" y="34644"/>
                    <a:pt x="60011" y="34312"/>
                    <a:pt x="60391" y="34091"/>
                  </a:cubicBezTo>
                  <a:close/>
                  <a:moveTo>
                    <a:pt x="2765" y="33554"/>
                  </a:moveTo>
                  <a:cubicBezTo>
                    <a:pt x="3050" y="33601"/>
                    <a:pt x="3271" y="33790"/>
                    <a:pt x="3398" y="33996"/>
                  </a:cubicBezTo>
                  <a:cubicBezTo>
                    <a:pt x="3635" y="34376"/>
                    <a:pt x="3793" y="34802"/>
                    <a:pt x="4078" y="35166"/>
                  </a:cubicBezTo>
                  <a:cubicBezTo>
                    <a:pt x="4346" y="35514"/>
                    <a:pt x="4472" y="35971"/>
                    <a:pt x="4630" y="36399"/>
                  </a:cubicBezTo>
                  <a:cubicBezTo>
                    <a:pt x="4773" y="36746"/>
                    <a:pt x="4915" y="37062"/>
                    <a:pt x="5153" y="37362"/>
                  </a:cubicBezTo>
                  <a:cubicBezTo>
                    <a:pt x="5374" y="37631"/>
                    <a:pt x="5532" y="37979"/>
                    <a:pt x="5674" y="38310"/>
                  </a:cubicBezTo>
                  <a:cubicBezTo>
                    <a:pt x="5810" y="38583"/>
                    <a:pt x="5816" y="38900"/>
                    <a:pt x="5719" y="39204"/>
                  </a:cubicBezTo>
                  <a:lnTo>
                    <a:pt x="5719" y="39204"/>
                  </a:lnTo>
                  <a:cubicBezTo>
                    <a:pt x="5542" y="39122"/>
                    <a:pt x="5466" y="38969"/>
                    <a:pt x="5389" y="38801"/>
                  </a:cubicBezTo>
                  <a:cubicBezTo>
                    <a:pt x="5279" y="38548"/>
                    <a:pt x="5136" y="38310"/>
                    <a:pt x="4900" y="38169"/>
                  </a:cubicBezTo>
                  <a:cubicBezTo>
                    <a:pt x="4188" y="37726"/>
                    <a:pt x="3840" y="37046"/>
                    <a:pt x="3635" y="36287"/>
                  </a:cubicBezTo>
                  <a:cubicBezTo>
                    <a:pt x="3587" y="36114"/>
                    <a:pt x="3541" y="35956"/>
                    <a:pt x="3429" y="35798"/>
                  </a:cubicBezTo>
                  <a:cubicBezTo>
                    <a:pt x="3256" y="35577"/>
                    <a:pt x="3113" y="35356"/>
                    <a:pt x="2972" y="35118"/>
                  </a:cubicBezTo>
                  <a:cubicBezTo>
                    <a:pt x="2687" y="34629"/>
                    <a:pt x="2561" y="34123"/>
                    <a:pt x="2765" y="33554"/>
                  </a:cubicBezTo>
                  <a:close/>
                  <a:moveTo>
                    <a:pt x="5753" y="39291"/>
                  </a:moveTo>
                  <a:cubicBezTo>
                    <a:pt x="5791" y="39329"/>
                    <a:pt x="5831" y="39373"/>
                    <a:pt x="5863" y="39417"/>
                  </a:cubicBezTo>
                  <a:cubicBezTo>
                    <a:pt x="5832" y="39417"/>
                    <a:pt x="5816" y="39433"/>
                    <a:pt x="5785" y="39448"/>
                  </a:cubicBezTo>
                  <a:lnTo>
                    <a:pt x="5753" y="39291"/>
                  </a:lnTo>
                  <a:close/>
                  <a:moveTo>
                    <a:pt x="61025" y="44231"/>
                  </a:moveTo>
                  <a:cubicBezTo>
                    <a:pt x="61028" y="44421"/>
                    <a:pt x="60976" y="44590"/>
                    <a:pt x="60850" y="44727"/>
                  </a:cubicBezTo>
                  <a:lnTo>
                    <a:pt x="60850" y="44727"/>
                  </a:lnTo>
                  <a:cubicBezTo>
                    <a:pt x="60853" y="44539"/>
                    <a:pt x="60875" y="44364"/>
                    <a:pt x="61025" y="44231"/>
                  </a:cubicBezTo>
                  <a:close/>
                  <a:moveTo>
                    <a:pt x="60778" y="44825"/>
                  </a:moveTo>
                  <a:cubicBezTo>
                    <a:pt x="60673" y="45035"/>
                    <a:pt x="60506" y="45173"/>
                    <a:pt x="60278" y="45238"/>
                  </a:cubicBezTo>
                  <a:lnTo>
                    <a:pt x="60278" y="45238"/>
                  </a:lnTo>
                  <a:cubicBezTo>
                    <a:pt x="60400" y="44862"/>
                    <a:pt x="60420" y="44839"/>
                    <a:pt x="60778" y="44825"/>
                  </a:cubicBezTo>
                  <a:close/>
                  <a:moveTo>
                    <a:pt x="60215" y="45338"/>
                  </a:moveTo>
                  <a:lnTo>
                    <a:pt x="60186" y="45486"/>
                  </a:lnTo>
                  <a:cubicBezTo>
                    <a:pt x="60154" y="45471"/>
                    <a:pt x="60138" y="45471"/>
                    <a:pt x="60106" y="45454"/>
                  </a:cubicBezTo>
                  <a:cubicBezTo>
                    <a:pt x="60139" y="45411"/>
                    <a:pt x="60178" y="45376"/>
                    <a:pt x="60215" y="45338"/>
                  </a:cubicBezTo>
                  <a:close/>
                  <a:moveTo>
                    <a:pt x="3161" y="39354"/>
                  </a:moveTo>
                  <a:cubicBezTo>
                    <a:pt x="3319" y="39402"/>
                    <a:pt x="3492" y="39385"/>
                    <a:pt x="3572" y="39465"/>
                  </a:cubicBezTo>
                  <a:cubicBezTo>
                    <a:pt x="3730" y="39623"/>
                    <a:pt x="3872" y="39813"/>
                    <a:pt x="3983" y="40017"/>
                  </a:cubicBezTo>
                  <a:cubicBezTo>
                    <a:pt x="4615" y="41235"/>
                    <a:pt x="5406" y="42341"/>
                    <a:pt x="6322" y="43368"/>
                  </a:cubicBezTo>
                  <a:cubicBezTo>
                    <a:pt x="6480" y="43543"/>
                    <a:pt x="6607" y="43732"/>
                    <a:pt x="6796" y="43859"/>
                  </a:cubicBezTo>
                  <a:cubicBezTo>
                    <a:pt x="7176" y="44127"/>
                    <a:pt x="7460" y="44474"/>
                    <a:pt x="7665" y="44902"/>
                  </a:cubicBezTo>
                  <a:cubicBezTo>
                    <a:pt x="7776" y="45107"/>
                    <a:pt x="7934" y="45265"/>
                    <a:pt x="8139" y="45376"/>
                  </a:cubicBezTo>
                  <a:cubicBezTo>
                    <a:pt x="8472" y="45566"/>
                    <a:pt x="8503" y="45882"/>
                    <a:pt x="8487" y="46213"/>
                  </a:cubicBezTo>
                  <a:cubicBezTo>
                    <a:pt x="8487" y="46417"/>
                    <a:pt x="8286" y="46581"/>
                    <a:pt x="8082" y="46581"/>
                  </a:cubicBezTo>
                  <a:cubicBezTo>
                    <a:pt x="8064" y="46581"/>
                    <a:pt x="8047" y="46580"/>
                    <a:pt x="8029" y="46577"/>
                  </a:cubicBezTo>
                  <a:cubicBezTo>
                    <a:pt x="7222" y="46434"/>
                    <a:pt x="6575" y="45992"/>
                    <a:pt x="6101" y="45344"/>
                  </a:cubicBezTo>
                  <a:cubicBezTo>
                    <a:pt x="5026" y="43874"/>
                    <a:pt x="3920" y="42420"/>
                    <a:pt x="3193" y="40729"/>
                  </a:cubicBezTo>
                  <a:cubicBezTo>
                    <a:pt x="3035" y="40397"/>
                    <a:pt x="2892" y="40065"/>
                    <a:pt x="2955" y="39686"/>
                  </a:cubicBezTo>
                  <a:cubicBezTo>
                    <a:pt x="2987" y="39575"/>
                    <a:pt x="3082" y="39465"/>
                    <a:pt x="3161" y="39354"/>
                  </a:cubicBezTo>
                  <a:close/>
                  <a:moveTo>
                    <a:pt x="57250" y="46904"/>
                  </a:moveTo>
                  <a:cubicBezTo>
                    <a:pt x="57283" y="46904"/>
                    <a:pt x="57328" y="46928"/>
                    <a:pt x="57341" y="46940"/>
                  </a:cubicBezTo>
                  <a:cubicBezTo>
                    <a:pt x="57373" y="46972"/>
                    <a:pt x="57388" y="47020"/>
                    <a:pt x="57436" y="47083"/>
                  </a:cubicBezTo>
                  <a:cubicBezTo>
                    <a:pt x="57404" y="47193"/>
                    <a:pt x="57404" y="47351"/>
                    <a:pt x="57325" y="47431"/>
                  </a:cubicBezTo>
                  <a:cubicBezTo>
                    <a:pt x="57151" y="47557"/>
                    <a:pt x="56945" y="47635"/>
                    <a:pt x="56850" y="47873"/>
                  </a:cubicBezTo>
                  <a:cubicBezTo>
                    <a:pt x="56646" y="48411"/>
                    <a:pt x="56266" y="48790"/>
                    <a:pt x="55649" y="48805"/>
                  </a:cubicBezTo>
                  <a:cubicBezTo>
                    <a:pt x="55396" y="48821"/>
                    <a:pt x="55255" y="49011"/>
                    <a:pt x="55049" y="49106"/>
                  </a:cubicBezTo>
                  <a:cubicBezTo>
                    <a:pt x="55005" y="49122"/>
                    <a:pt x="54961" y="49131"/>
                    <a:pt x="54918" y="49131"/>
                  </a:cubicBezTo>
                  <a:cubicBezTo>
                    <a:pt x="54837" y="49131"/>
                    <a:pt x="54758" y="49099"/>
                    <a:pt x="54686" y="49026"/>
                  </a:cubicBezTo>
                  <a:cubicBezTo>
                    <a:pt x="54528" y="48885"/>
                    <a:pt x="54464" y="48695"/>
                    <a:pt x="54543" y="48552"/>
                  </a:cubicBezTo>
                  <a:cubicBezTo>
                    <a:pt x="54686" y="48268"/>
                    <a:pt x="54875" y="48015"/>
                    <a:pt x="55143" y="47842"/>
                  </a:cubicBezTo>
                  <a:cubicBezTo>
                    <a:pt x="55792" y="47414"/>
                    <a:pt x="56503" y="47130"/>
                    <a:pt x="57230" y="46908"/>
                  </a:cubicBezTo>
                  <a:cubicBezTo>
                    <a:pt x="57236" y="46906"/>
                    <a:pt x="57242" y="46904"/>
                    <a:pt x="57250" y="46904"/>
                  </a:cubicBezTo>
                  <a:close/>
                  <a:moveTo>
                    <a:pt x="52771" y="55393"/>
                  </a:moveTo>
                  <a:cubicBezTo>
                    <a:pt x="52841" y="55393"/>
                    <a:pt x="52949" y="55434"/>
                    <a:pt x="52962" y="55475"/>
                  </a:cubicBezTo>
                  <a:cubicBezTo>
                    <a:pt x="53010" y="55586"/>
                    <a:pt x="53057" y="55776"/>
                    <a:pt x="52994" y="55839"/>
                  </a:cubicBezTo>
                  <a:cubicBezTo>
                    <a:pt x="52741" y="56075"/>
                    <a:pt x="52441" y="56281"/>
                    <a:pt x="52157" y="56471"/>
                  </a:cubicBezTo>
                  <a:cubicBezTo>
                    <a:pt x="52046" y="56550"/>
                    <a:pt x="51904" y="56534"/>
                    <a:pt x="51793" y="56566"/>
                  </a:cubicBezTo>
                  <a:cubicBezTo>
                    <a:pt x="51730" y="56534"/>
                    <a:pt x="51683" y="56534"/>
                    <a:pt x="51651" y="56503"/>
                  </a:cubicBezTo>
                  <a:cubicBezTo>
                    <a:pt x="51635" y="56486"/>
                    <a:pt x="51635" y="56455"/>
                    <a:pt x="51620" y="56423"/>
                  </a:cubicBezTo>
                  <a:cubicBezTo>
                    <a:pt x="51982" y="56281"/>
                    <a:pt x="52062" y="55886"/>
                    <a:pt x="52283" y="55633"/>
                  </a:cubicBezTo>
                  <a:cubicBezTo>
                    <a:pt x="52393" y="55523"/>
                    <a:pt x="52583" y="55460"/>
                    <a:pt x="52741" y="55396"/>
                  </a:cubicBezTo>
                  <a:cubicBezTo>
                    <a:pt x="52750" y="55394"/>
                    <a:pt x="52760" y="55393"/>
                    <a:pt x="52771" y="55393"/>
                  </a:cubicBezTo>
                  <a:close/>
                  <a:moveTo>
                    <a:pt x="50154" y="56797"/>
                  </a:moveTo>
                  <a:cubicBezTo>
                    <a:pt x="50173" y="56797"/>
                    <a:pt x="50193" y="56804"/>
                    <a:pt x="50212" y="56819"/>
                  </a:cubicBezTo>
                  <a:cubicBezTo>
                    <a:pt x="50244" y="56819"/>
                    <a:pt x="50244" y="56882"/>
                    <a:pt x="50244" y="56914"/>
                  </a:cubicBezTo>
                  <a:cubicBezTo>
                    <a:pt x="50234" y="56986"/>
                    <a:pt x="50203" y="57024"/>
                    <a:pt x="50161" y="57024"/>
                  </a:cubicBezTo>
                  <a:cubicBezTo>
                    <a:pt x="50139" y="57024"/>
                    <a:pt x="50113" y="57014"/>
                    <a:pt x="50086" y="56992"/>
                  </a:cubicBezTo>
                  <a:cubicBezTo>
                    <a:pt x="50054" y="56977"/>
                    <a:pt x="50054" y="56929"/>
                    <a:pt x="50054" y="56897"/>
                  </a:cubicBezTo>
                  <a:cubicBezTo>
                    <a:pt x="50076" y="56832"/>
                    <a:pt x="50113" y="56797"/>
                    <a:pt x="50154" y="56797"/>
                  </a:cubicBezTo>
                  <a:close/>
                  <a:moveTo>
                    <a:pt x="51129" y="57687"/>
                  </a:moveTo>
                  <a:cubicBezTo>
                    <a:pt x="51105" y="57703"/>
                    <a:pt x="51082" y="57719"/>
                    <a:pt x="51058" y="57736"/>
                  </a:cubicBezTo>
                  <a:lnTo>
                    <a:pt x="51058" y="57736"/>
                  </a:lnTo>
                  <a:cubicBezTo>
                    <a:pt x="51092" y="57730"/>
                    <a:pt x="51126" y="57725"/>
                    <a:pt x="51161" y="57719"/>
                  </a:cubicBezTo>
                  <a:lnTo>
                    <a:pt x="51129" y="57687"/>
                  </a:lnTo>
                  <a:close/>
                  <a:moveTo>
                    <a:pt x="29539" y="1"/>
                  </a:moveTo>
                  <a:cubicBezTo>
                    <a:pt x="29456" y="1"/>
                    <a:pt x="29374" y="9"/>
                    <a:pt x="29303" y="31"/>
                  </a:cubicBezTo>
                  <a:cubicBezTo>
                    <a:pt x="28989" y="123"/>
                    <a:pt x="28669" y="135"/>
                    <a:pt x="28350" y="135"/>
                  </a:cubicBezTo>
                  <a:cubicBezTo>
                    <a:pt x="28243" y="135"/>
                    <a:pt x="28137" y="133"/>
                    <a:pt x="28030" y="133"/>
                  </a:cubicBezTo>
                  <a:cubicBezTo>
                    <a:pt x="27911" y="133"/>
                    <a:pt x="27792" y="135"/>
                    <a:pt x="27674" y="142"/>
                  </a:cubicBezTo>
                  <a:cubicBezTo>
                    <a:pt x="27297" y="164"/>
                    <a:pt x="26929" y="240"/>
                    <a:pt x="26551" y="240"/>
                  </a:cubicBezTo>
                  <a:cubicBezTo>
                    <a:pt x="26390" y="240"/>
                    <a:pt x="26228" y="226"/>
                    <a:pt x="26062" y="189"/>
                  </a:cubicBezTo>
                  <a:cubicBezTo>
                    <a:pt x="25968" y="167"/>
                    <a:pt x="25871" y="158"/>
                    <a:pt x="25773" y="158"/>
                  </a:cubicBezTo>
                  <a:cubicBezTo>
                    <a:pt x="25511" y="158"/>
                    <a:pt x="25241" y="227"/>
                    <a:pt x="24987" y="332"/>
                  </a:cubicBezTo>
                  <a:cubicBezTo>
                    <a:pt x="24403" y="568"/>
                    <a:pt x="23803" y="789"/>
                    <a:pt x="23186" y="979"/>
                  </a:cubicBezTo>
                  <a:cubicBezTo>
                    <a:pt x="22585" y="1169"/>
                    <a:pt x="21984" y="1375"/>
                    <a:pt x="21463" y="1754"/>
                  </a:cubicBezTo>
                  <a:cubicBezTo>
                    <a:pt x="21289" y="1896"/>
                    <a:pt x="21053" y="1944"/>
                    <a:pt x="20831" y="2007"/>
                  </a:cubicBezTo>
                  <a:cubicBezTo>
                    <a:pt x="20362" y="2147"/>
                    <a:pt x="19862" y="2227"/>
                    <a:pt x="19484" y="2580"/>
                  </a:cubicBezTo>
                  <a:lnTo>
                    <a:pt x="19484" y="2580"/>
                  </a:lnTo>
                  <a:cubicBezTo>
                    <a:pt x="19024" y="2682"/>
                    <a:pt x="18655" y="3045"/>
                    <a:pt x="18166" y="3045"/>
                  </a:cubicBezTo>
                  <a:cubicBezTo>
                    <a:pt x="18093" y="3045"/>
                    <a:pt x="18017" y="3036"/>
                    <a:pt x="17938" y="3018"/>
                  </a:cubicBezTo>
                  <a:cubicBezTo>
                    <a:pt x="17670" y="3176"/>
                    <a:pt x="17386" y="3318"/>
                    <a:pt x="17243" y="3634"/>
                  </a:cubicBezTo>
                  <a:cubicBezTo>
                    <a:pt x="17164" y="3824"/>
                    <a:pt x="16990" y="3935"/>
                    <a:pt x="16800" y="3950"/>
                  </a:cubicBezTo>
                  <a:cubicBezTo>
                    <a:pt x="16279" y="3982"/>
                    <a:pt x="15837" y="4188"/>
                    <a:pt x="15409" y="4456"/>
                  </a:cubicBezTo>
                  <a:cubicBezTo>
                    <a:pt x="15142" y="4619"/>
                    <a:pt x="14874" y="4748"/>
                    <a:pt x="14575" y="4748"/>
                  </a:cubicBezTo>
                  <a:cubicBezTo>
                    <a:pt x="14468" y="4748"/>
                    <a:pt x="14357" y="4731"/>
                    <a:pt x="14240" y="4694"/>
                  </a:cubicBezTo>
                  <a:cubicBezTo>
                    <a:pt x="14211" y="4681"/>
                    <a:pt x="14180" y="4676"/>
                    <a:pt x="14146" y="4676"/>
                  </a:cubicBezTo>
                  <a:cubicBezTo>
                    <a:pt x="14050" y="4676"/>
                    <a:pt x="13939" y="4717"/>
                    <a:pt x="13845" y="4740"/>
                  </a:cubicBezTo>
                  <a:cubicBezTo>
                    <a:pt x="13150" y="4962"/>
                    <a:pt x="12438" y="5168"/>
                    <a:pt x="11759" y="5421"/>
                  </a:cubicBezTo>
                  <a:cubicBezTo>
                    <a:pt x="11332" y="5579"/>
                    <a:pt x="10937" y="5800"/>
                    <a:pt x="10526" y="6021"/>
                  </a:cubicBezTo>
                  <a:cubicBezTo>
                    <a:pt x="9641" y="6511"/>
                    <a:pt x="8883" y="7159"/>
                    <a:pt x="8061" y="7743"/>
                  </a:cubicBezTo>
                  <a:cubicBezTo>
                    <a:pt x="7602" y="8060"/>
                    <a:pt x="7239" y="8455"/>
                    <a:pt x="6938" y="8929"/>
                  </a:cubicBezTo>
                  <a:cubicBezTo>
                    <a:pt x="6559" y="9562"/>
                    <a:pt x="6133" y="10146"/>
                    <a:pt x="5658" y="10715"/>
                  </a:cubicBezTo>
                  <a:cubicBezTo>
                    <a:pt x="5263" y="11157"/>
                    <a:pt x="4947" y="11663"/>
                    <a:pt x="4567" y="12137"/>
                  </a:cubicBezTo>
                  <a:cubicBezTo>
                    <a:pt x="4299" y="12470"/>
                    <a:pt x="4156" y="12849"/>
                    <a:pt x="4125" y="13260"/>
                  </a:cubicBezTo>
                  <a:cubicBezTo>
                    <a:pt x="4109" y="13560"/>
                    <a:pt x="4061" y="13797"/>
                    <a:pt x="3825" y="13987"/>
                  </a:cubicBezTo>
                  <a:cubicBezTo>
                    <a:pt x="3556" y="14208"/>
                    <a:pt x="3762" y="14634"/>
                    <a:pt x="3429" y="14841"/>
                  </a:cubicBezTo>
                  <a:cubicBezTo>
                    <a:pt x="3334" y="14887"/>
                    <a:pt x="3303" y="15077"/>
                    <a:pt x="3288" y="15203"/>
                  </a:cubicBezTo>
                  <a:cubicBezTo>
                    <a:pt x="3256" y="15441"/>
                    <a:pt x="3176" y="15646"/>
                    <a:pt x="3082" y="15852"/>
                  </a:cubicBezTo>
                  <a:cubicBezTo>
                    <a:pt x="2923" y="16183"/>
                    <a:pt x="2797" y="16531"/>
                    <a:pt x="2687" y="16879"/>
                  </a:cubicBezTo>
                  <a:cubicBezTo>
                    <a:pt x="2497" y="17385"/>
                    <a:pt x="2339" y="17922"/>
                    <a:pt x="2181" y="18444"/>
                  </a:cubicBezTo>
                  <a:cubicBezTo>
                    <a:pt x="2038" y="18965"/>
                    <a:pt x="1928" y="19502"/>
                    <a:pt x="1802" y="20025"/>
                  </a:cubicBezTo>
                  <a:cubicBezTo>
                    <a:pt x="1808" y="20019"/>
                    <a:pt x="1814" y="20014"/>
                    <a:pt x="1821" y="20009"/>
                  </a:cubicBezTo>
                  <a:lnTo>
                    <a:pt x="1821" y="20009"/>
                  </a:lnTo>
                  <a:cubicBezTo>
                    <a:pt x="1760" y="20082"/>
                    <a:pt x="1690" y="20156"/>
                    <a:pt x="1676" y="20229"/>
                  </a:cubicBezTo>
                  <a:cubicBezTo>
                    <a:pt x="1644" y="20672"/>
                    <a:pt x="1596" y="21115"/>
                    <a:pt x="1722" y="21574"/>
                  </a:cubicBezTo>
                  <a:cubicBezTo>
                    <a:pt x="1865" y="22063"/>
                    <a:pt x="1786" y="22537"/>
                    <a:pt x="1438" y="22964"/>
                  </a:cubicBezTo>
                  <a:cubicBezTo>
                    <a:pt x="601" y="23991"/>
                    <a:pt x="395" y="24908"/>
                    <a:pt x="616" y="26157"/>
                  </a:cubicBezTo>
                  <a:cubicBezTo>
                    <a:pt x="774" y="26947"/>
                    <a:pt x="711" y="27706"/>
                    <a:pt x="205" y="28370"/>
                  </a:cubicBezTo>
                  <a:cubicBezTo>
                    <a:pt x="47" y="28559"/>
                    <a:pt x="32" y="28781"/>
                    <a:pt x="32" y="29017"/>
                  </a:cubicBezTo>
                  <a:cubicBezTo>
                    <a:pt x="15" y="29792"/>
                    <a:pt x="0" y="30566"/>
                    <a:pt x="0" y="31356"/>
                  </a:cubicBezTo>
                  <a:cubicBezTo>
                    <a:pt x="0" y="31531"/>
                    <a:pt x="47" y="31720"/>
                    <a:pt x="110" y="31878"/>
                  </a:cubicBezTo>
                  <a:cubicBezTo>
                    <a:pt x="331" y="32353"/>
                    <a:pt x="395" y="32842"/>
                    <a:pt x="316" y="33348"/>
                  </a:cubicBezTo>
                  <a:cubicBezTo>
                    <a:pt x="285" y="33664"/>
                    <a:pt x="300" y="33996"/>
                    <a:pt x="300" y="34312"/>
                  </a:cubicBezTo>
                  <a:cubicBezTo>
                    <a:pt x="300" y="34597"/>
                    <a:pt x="331" y="34897"/>
                    <a:pt x="521" y="35103"/>
                  </a:cubicBezTo>
                  <a:cubicBezTo>
                    <a:pt x="790" y="35387"/>
                    <a:pt x="854" y="35735"/>
                    <a:pt x="980" y="36066"/>
                  </a:cubicBezTo>
                  <a:cubicBezTo>
                    <a:pt x="1057" y="36298"/>
                    <a:pt x="1207" y="36456"/>
                    <a:pt x="1440" y="36456"/>
                  </a:cubicBezTo>
                  <a:cubicBezTo>
                    <a:pt x="1493" y="36456"/>
                    <a:pt x="1550" y="36448"/>
                    <a:pt x="1612" y="36430"/>
                  </a:cubicBezTo>
                  <a:cubicBezTo>
                    <a:pt x="1642" y="36424"/>
                    <a:pt x="1670" y="36421"/>
                    <a:pt x="1697" y="36421"/>
                  </a:cubicBezTo>
                  <a:cubicBezTo>
                    <a:pt x="1874" y="36421"/>
                    <a:pt x="1998" y="36548"/>
                    <a:pt x="2038" y="36698"/>
                  </a:cubicBezTo>
                  <a:cubicBezTo>
                    <a:pt x="2181" y="37267"/>
                    <a:pt x="2434" y="37821"/>
                    <a:pt x="2371" y="38437"/>
                  </a:cubicBezTo>
                  <a:cubicBezTo>
                    <a:pt x="2371" y="38485"/>
                    <a:pt x="2291" y="38548"/>
                    <a:pt x="2228" y="38595"/>
                  </a:cubicBezTo>
                  <a:cubicBezTo>
                    <a:pt x="2226" y="38597"/>
                    <a:pt x="2223" y="38598"/>
                    <a:pt x="2218" y="38598"/>
                  </a:cubicBezTo>
                  <a:cubicBezTo>
                    <a:pt x="2192" y="38598"/>
                    <a:pt x="2131" y="38559"/>
                    <a:pt x="2118" y="38532"/>
                  </a:cubicBezTo>
                  <a:cubicBezTo>
                    <a:pt x="1897" y="38137"/>
                    <a:pt x="1691" y="37726"/>
                    <a:pt x="1486" y="37315"/>
                  </a:cubicBezTo>
                  <a:cubicBezTo>
                    <a:pt x="1466" y="37277"/>
                    <a:pt x="1416" y="37259"/>
                    <a:pt x="1357" y="37259"/>
                  </a:cubicBezTo>
                  <a:cubicBezTo>
                    <a:pt x="1272" y="37259"/>
                    <a:pt x="1169" y="37297"/>
                    <a:pt x="1122" y="37362"/>
                  </a:cubicBezTo>
                  <a:cubicBezTo>
                    <a:pt x="995" y="37537"/>
                    <a:pt x="837" y="37741"/>
                    <a:pt x="885" y="37979"/>
                  </a:cubicBezTo>
                  <a:cubicBezTo>
                    <a:pt x="980" y="38517"/>
                    <a:pt x="1043" y="39086"/>
                    <a:pt x="1265" y="39575"/>
                  </a:cubicBezTo>
                  <a:cubicBezTo>
                    <a:pt x="1564" y="40239"/>
                    <a:pt x="1928" y="40887"/>
                    <a:pt x="2466" y="41408"/>
                  </a:cubicBezTo>
                  <a:cubicBezTo>
                    <a:pt x="2765" y="41709"/>
                    <a:pt x="2972" y="42040"/>
                    <a:pt x="3098" y="42436"/>
                  </a:cubicBezTo>
                  <a:cubicBezTo>
                    <a:pt x="3145" y="42578"/>
                    <a:pt x="3130" y="42721"/>
                    <a:pt x="3193" y="42831"/>
                  </a:cubicBezTo>
                  <a:cubicBezTo>
                    <a:pt x="3492" y="43353"/>
                    <a:pt x="3809" y="43859"/>
                    <a:pt x="4109" y="44364"/>
                  </a:cubicBezTo>
                  <a:cubicBezTo>
                    <a:pt x="4283" y="44681"/>
                    <a:pt x="4489" y="44997"/>
                    <a:pt x="4630" y="45328"/>
                  </a:cubicBezTo>
                  <a:cubicBezTo>
                    <a:pt x="4963" y="46087"/>
                    <a:pt x="5389" y="46782"/>
                    <a:pt x="5974" y="47383"/>
                  </a:cubicBezTo>
                  <a:cubicBezTo>
                    <a:pt x="6116" y="47509"/>
                    <a:pt x="6196" y="47667"/>
                    <a:pt x="6243" y="47857"/>
                  </a:cubicBezTo>
                  <a:cubicBezTo>
                    <a:pt x="6291" y="48015"/>
                    <a:pt x="6385" y="48189"/>
                    <a:pt x="6495" y="48331"/>
                  </a:cubicBezTo>
                  <a:cubicBezTo>
                    <a:pt x="6954" y="49043"/>
                    <a:pt x="7745" y="49374"/>
                    <a:pt x="8360" y="49911"/>
                  </a:cubicBezTo>
                  <a:cubicBezTo>
                    <a:pt x="9087" y="50101"/>
                    <a:pt x="9625" y="50607"/>
                    <a:pt x="10225" y="51034"/>
                  </a:cubicBezTo>
                  <a:cubicBezTo>
                    <a:pt x="11616" y="51998"/>
                    <a:pt x="12976" y="53009"/>
                    <a:pt x="14478" y="53816"/>
                  </a:cubicBezTo>
                  <a:cubicBezTo>
                    <a:pt x="14714" y="53942"/>
                    <a:pt x="14935" y="54100"/>
                    <a:pt x="15188" y="54242"/>
                  </a:cubicBezTo>
                  <a:cubicBezTo>
                    <a:pt x="15473" y="54400"/>
                    <a:pt x="15694" y="54606"/>
                    <a:pt x="15837" y="54906"/>
                  </a:cubicBezTo>
                  <a:cubicBezTo>
                    <a:pt x="15995" y="55207"/>
                    <a:pt x="16263" y="55365"/>
                    <a:pt x="16595" y="55460"/>
                  </a:cubicBezTo>
                  <a:cubicBezTo>
                    <a:pt x="17211" y="55649"/>
                    <a:pt x="17797" y="55886"/>
                    <a:pt x="18318" y="56297"/>
                  </a:cubicBezTo>
                  <a:cubicBezTo>
                    <a:pt x="18412" y="56376"/>
                    <a:pt x="18539" y="56455"/>
                    <a:pt x="18682" y="56471"/>
                  </a:cubicBezTo>
                  <a:cubicBezTo>
                    <a:pt x="19820" y="56692"/>
                    <a:pt x="20736" y="57451"/>
                    <a:pt x="21843" y="57782"/>
                  </a:cubicBezTo>
                  <a:cubicBezTo>
                    <a:pt x="22001" y="57830"/>
                    <a:pt x="22127" y="58004"/>
                    <a:pt x="22127" y="58210"/>
                  </a:cubicBezTo>
                  <a:cubicBezTo>
                    <a:pt x="22127" y="58288"/>
                    <a:pt x="22159" y="58399"/>
                    <a:pt x="22222" y="58431"/>
                  </a:cubicBezTo>
                  <a:cubicBezTo>
                    <a:pt x="22332" y="58509"/>
                    <a:pt x="22459" y="58573"/>
                    <a:pt x="22585" y="58604"/>
                  </a:cubicBezTo>
                  <a:cubicBezTo>
                    <a:pt x="23312" y="58857"/>
                    <a:pt x="24119" y="58920"/>
                    <a:pt x="24719" y="59521"/>
                  </a:cubicBezTo>
                  <a:cubicBezTo>
                    <a:pt x="24734" y="59537"/>
                    <a:pt x="24798" y="59552"/>
                    <a:pt x="24846" y="59552"/>
                  </a:cubicBezTo>
                  <a:cubicBezTo>
                    <a:pt x="25398" y="59647"/>
                    <a:pt x="25889" y="59885"/>
                    <a:pt x="26363" y="60185"/>
                  </a:cubicBezTo>
                  <a:cubicBezTo>
                    <a:pt x="26553" y="60296"/>
                    <a:pt x="26789" y="60328"/>
                    <a:pt x="27010" y="60374"/>
                  </a:cubicBezTo>
                  <a:cubicBezTo>
                    <a:pt x="27860" y="60553"/>
                    <a:pt x="28695" y="60788"/>
                    <a:pt x="29556" y="60788"/>
                  </a:cubicBezTo>
                  <a:cubicBezTo>
                    <a:pt x="29608" y="60788"/>
                    <a:pt x="29661" y="60787"/>
                    <a:pt x="29714" y="60785"/>
                  </a:cubicBezTo>
                  <a:cubicBezTo>
                    <a:pt x="30256" y="60930"/>
                    <a:pt x="30804" y="60971"/>
                    <a:pt x="31354" y="60971"/>
                  </a:cubicBezTo>
                  <a:cubicBezTo>
                    <a:pt x="31765" y="60971"/>
                    <a:pt x="32178" y="60948"/>
                    <a:pt x="32590" y="60928"/>
                  </a:cubicBezTo>
                  <a:lnTo>
                    <a:pt x="33001" y="60928"/>
                  </a:lnTo>
                  <a:cubicBezTo>
                    <a:pt x="35340" y="60928"/>
                    <a:pt x="37679" y="60928"/>
                    <a:pt x="40019" y="60912"/>
                  </a:cubicBezTo>
                  <a:cubicBezTo>
                    <a:pt x="40420" y="60912"/>
                    <a:pt x="40821" y="60892"/>
                    <a:pt x="41223" y="60892"/>
                  </a:cubicBezTo>
                  <a:cubicBezTo>
                    <a:pt x="41327" y="60892"/>
                    <a:pt x="41432" y="60893"/>
                    <a:pt x="41536" y="60897"/>
                  </a:cubicBezTo>
                  <a:cubicBezTo>
                    <a:pt x="41759" y="60906"/>
                    <a:pt x="41981" y="60911"/>
                    <a:pt x="42203" y="60911"/>
                  </a:cubicBezTo>
                  <a:cubicBezTo>
                    <a:pt x="43493" y="60911"/>
                    <a:pt x="44765" y="60747"/>
                    <a:pt x="45993" y="60343"/>
                  </a:cubicBezTo>
                  <a:cubicBezTo>
                    <a:pt x="46025" y="60233"/>
                    <a:pt x="46088" y="60153"/>
                    <a:pt x="46088" y="60075"/>
                  </a:cubicBezTo>
                  <a:cubicBezTo>
                    <a:pt x="46071" y="59521"/>
                    <a:pt x="46419" y="59221"/>
                    <a:pt x="46878" y="59095"/>
                  </a:cubicBezTo>
                  <a:cubicBezTo>
                    <a:pt x="47462" y="58937"/>
                    <a:pt x="48063" y="58905"/>
                    <a:pt x="48632" y="58747"/>
                  </a:cubicBezTo>
                  <a:cubicBezTo>
                    <a:pt x="49249" y="58557"/>
                    <a:pt x="49818" y="58273"/>
                    <a:pt x="50434" y="58115"/>
                  </a:cubicBezTo>
                  <a:cubicBezTo>
                    <a:pt x="50659" y="58058"/>
                    <a:pt x="50860" y="57876"/>
                    <a:pt x="51058" y="57736"/>
                  </a:cubicBezTo>
                  <a:lnTo>
                    <a:pt x="51058" y="57736"/>
                  </a:lnTo>
                  <a:cubicBezTo>
                    <a:pt x="50793" y="57778"/>
                    <a:pt x="50528" y="57823"/>
                    <a:pt x="50275" y="57894"/>
                  </a:cubicBezTo>
                  <a:cubicBezTo>
                    <a:pt x="50082" y="57929"/>
                    <a:pt x="49889" y="57993"/>
                    <a:pt x="49689" y="57993"/>
                  </a:cubicBezTo>
                  <a:cubicBezTo>
                    <a:pt x="49628" y="57993"/>
                    <a:pt x="49565" y="57987"/>
                    <a:pt x="49502" y="57972"/>
                  </a:cubicBezTo>
                  <a:cubicBezTo>
                    <a:pt x="49485" y="58004"/>
                    <a:pt x="49470" y="58067"/>
                    <a:pt x="49438" y="58083"/>
                  </a:cubicBezTo>
                  <a:cubicBezTo>
                    <a:pt x="48908" y="58361"/>
                    <a:pt x="48167" y="58528"/>
                    <a:pt x="47485" y="58528"/>
                  </a:cubicBezTo>
                  <a:cubicBezTo>
                    <a:pt x="47354" y="58528"/>
                    <a:pt x="47224" y="58522"/>
                    <a:pt x="47099" y="58509"/>
                  </a:cubicBezTo>
                  <a:cubicBezTo>
                    <a:pt x="47068" y="58509"/>
                    <a:pt x="46988" y="58446"/>
                    <a:pt x="47004" y="58446"/>
                  </a:cubicBezTo>
                  <a:cubicBezTo>
                    <a:pt x="47036" y="58368"/>
                    <a:pt x="47068" y="58273"/>
                    <a:pt x="47114" y="58256"/>
                  </a:cubicBezTo>
                  <a:cubicBezTo>
                    <a:pt x="47764" y="58088"/>
                    <a:pt x="48413" y="57952"/>
                    <a:pt x="49079" y="57952"/>
                  </a:cubicBezTo>
                  <a:cubicBezTo>
                    <a:pt x="49224" y="57952"/>
                    <a:pt x="49370" y="57958"/>
                    <a:pt x="49517" y="57972"/>
                  </a:cubicBezTo>
                  <a:cubicBezTo>
                    <a:pt x="49565" y="57909"/>
                    <a:pt x="49596" y="57799"/>
                    <a:pt x="49660" y="57767"/>
                  </a:cubicBezTo>
                  <a:cubicBezTo>
                    <a:pt x="49849" y="57641"/>
                    <a:pt x="50054" y="57514"/>
                    <a:pt x="50275" y="57451"/>
                  </a:cubicBezTo>
                  <a:cubicBezTo>
                    <a:pt x="50718" y="57340"/>
                    <a:pt x="51097" y="57055"/>
                    <a:pt x="51525" y="56929"/>
                  </a:cubicBezTo>
                  <a:cubicBezTo>
                    <a:pt x="51967" y="56802"/>
                    <a:pt x="52425" y="56739"/>
                    <a:pt x="52867" y="56629"/>
                  </a:cubicBezTo>
                  <a:cubicBezTo>
                    <a:pt x="53137" y="56566"/>
                    <a:pt x="53421" y="56518"/>
                    <a:pt x="53658" y="56408"/>
                  </a:cubicBezTo>
                  <a:cubicBezTo>
                    <a:pt x="54117" y="56187"/>
                    <a:pt x="54574" y="55981"/>
                    <a:pt x="55065" y="55871"/>
                  </a:cubicBezTo>
                  <a:cubicBezTo>
                    <a:pt x="55428" y="55791"/>
                    <a:pt x="55744" y="55586"/>
                    <a:pt x="55965" y="55270"/>
                  </a:cubicBezTo>
                  <a:cubicBezTo>
                    <a:pt x="56077" y="55127"/>
                    <a:pt x="56171" y="54969"/>
                    <a:pt x="56298" y="54843"/>
                  </a:cubicBezTo>
                  <a:cubicBezTo>
                    <a:pt x="57151" y="54006"/>
                    <a:pt x="57988" y="53184"/>
                    <a:pt x="58732" y="52251"/>
                  </a:cubicBezTo>
                  <a:cubicBezTo>
                    <a:pt x="59063" y="51840"/>
                    <a:pt x="59474" y="51572"/>
                    <a:pt x="59933" y="51350"/>
                  </a:cubicBezTo>
                  <a:cubicBezTo>
                    <a:pt x="60043" y="51287"/>
                    <a:pt x="60186" y="51207"/>
                    <a:pt x="60249" y="51097"/>
                  </a:cubicBezTo>
                  <a:cubicBezTo>
                    <a:pt x="60580" y="50480"/>
                    <a:pt x="61071" y="50006"/>
                    <a:pt x="61450" y="49437"/>
                  </a:cubicBezTo>
                  <a:cubicBezTo>
                    <a:pt x="62114" y="48489"/>
                    <a:pt x="62651" y="47477"/>
                    <a:pt x="62477" y="46245"/>
                  </a:cubicBezTo>
                  <a:cubicBezTo>
                    <a:pt x="62414" y="45755"/>
                    <a:pt x="62477" y="45250"/>
                    <a:pt x="62620" y="44744"/>
                  </a:cubicBezTo>
                  <a:cubicBezTo>
                    <a:pt x="62698" y="44491"/>
                    <a:pt x="62715" y="44206"/>
                    <a:pt x="62778" y="43937"/>
                  </a:cubicBezTo>
                  <a:cubicBezTo>
                    <a:pt x="62809" y="43764"/>
                    <a:pt x="62809" y="43558"/>
                    <a:pt x="62888" y="43416"/>
                  </a:cubicBezTo>
                  <a:cubicBezTo>
                    <a:pt x="63284" y="42816"/>
                    <a:pt x="63315" y="42104"/>
                    <a:pt x="63583" y="41471"/>
                  </a:cubicBezTo>
                  <a:cubicBezTo>
                    <a:pt x="63773" y="40997"/>
                    <a:pt x="63789" y="40492"/>
                    <a:pt x="63678" y="39986"/>
                  </a:cubicBezTo>
                  <a:cubicBezTo>
                    <a:pt x="63647" y="39813"/>
                    <a:pt x="63583" y="39606"/>
                    <a:pt x="63647" y="39448"/>
                  </a:cubicBezTo>
                  <a:cubicBezTo>
                    <a:pt x="63789" y="39054"/>
                    <a:pt x="63678" y="38753"/>
                    <a:pt x="63457" y="38422"/>
                  </a:cubicBezTo>
                  <a:cubicBezTo>
                    <a:pt x="63362" y="38279"/>
                    <a:pt x="63347" y="38074"/>
                    <a:pt x="63520" y="37931"/>
                  </a:cubicBezTo>
                  <a:cubicBezTo>
                    <a:pt x="63663" y="37805"/>
                    <a:pt x="63773" y="37663"/>
                    <a:pt x="63789" y="37473"/>
                  </a:cubicBezTo>
                  <a:cubicBezTo>
                    <a:pt x="63789" y="37189"/>
                    <a:pt x="63758" y="36920"/>
                    <a:pt x="63805" y="36652"/>
                  </a:cubicBezTo>
                  <a:cubicBezTo>
                    <a:pt x="63979" y="35592"/>
                    <a:pt x="63947" y="34549"/>
                    <a:pt x="63789" y="33491"/>
                  </a:cubicBezTo>
                  <a:cubicBezTo>
                    <a:pt x="63710" y="33000"/>
                    <a:pt x="63710" y="32494"/>
                    <a:pt x="63899" y="32005"/>
                  </a:cubicBezTo>
                  <a:cubicBezTo>
                    <a:pt x="64042" y="31609"/>
                    <a:pt x="64074" y="31198"/>
                    <a:pt x="64074" y="30787"/>
                  </a:cubicBezTo>
                  <a:cubicBezTo>
                    <a:pt x="64089" y="30092"/>
                    <a:pt x="64057" y="29413"/>
                    <a:pt x="63994" y="28733"/>
                  </a:cubicBezTo>
                  <a:cubicBezTo>
                    <a:pt x="63899" y="27816"/>
                    <a:pt x="63663" y="26916"/>
                    <a:pt x="63726" y="25999"/>
                  </a:cubicBezTo>
                  <a:cubicBezTo>
                    <a:pt x="63789" y="25209"/>
                    <a:pt x="63647" y="24450"/>
                    <a:pt x="63520" y="23675"/>
                  </a:cubicBezTo>
                  <a:cubicBezTo>
                    <a:pt x="63473" y="23407"/>
                    <a:pt x="63410" y="23138"/>
                    <a:pt x="63252" y="22901"/>
                  </a:cubicBezTo>
                  <a:cubicBezTo>
                    <a:pt x="62983" y="22474"/>
                    <a:pt x="62825" y="22000"/>
                    <a:pt x="62698" y="21510"/>
                  </a:cubicBezTo>
                  <a:cubicBezTo>
                    <a:pt x="62667" y="21399"/>
                    <a:pt x="62730" y="21241"/>
                    <a:pt x="62793" y="21131"/>
                  </a:cubicBezTo>
                  <a:cubicBezTo>
                    <a:pt x="63031" y="20767"/>
                    <a:pt x="63046" y="20767"/>
                    <a:pt x="62983" y="20594"/>
                  </a:cubicBezTo>
                  <a:cubicBezTo>
                    <a:pt x="62635" y="19803"/>
                    <a:pt x="62462" y="18933"/>
                    <a:pt x="62256" y="18096"/>
                  </a:cubicBezTo>
                  <a:cubicBezTo>
                    <a:pt x="62129" y="17574"/>
                    <a:pt x="61813" y="16895"/>
                    <a:pt x="61482" y="16516"/>
                  </a:cubicBezTo>
                  <a:cubicBezTo>
                    <a:pt x="61324" y="16341"/>
                    <a:pt x="61197" y="16152"/>
                    <a:pt x="61071" y="15947"/>
                  </a:cubicBezTo>
                  <a:cubicBezTo>
                    <a:pt x="60928" y="15726"/>
                    <a:pt x="60818" y="15456"/>
                    <a:pt x="60644" y="15251"/>
                  </a:cubicBezTo>
                  <a:cubicBezTo>
                    <a:pt x="59996" y="14493"/>
                    <a:pt x="59379" y="13686"/>
                    <a:pt x="58700" y="12959"/>
                  </a:cubicBezTo>
                  <a:cubicBezTo>
                    <a:pt x="58494" y="12738"/>
                    <a:pt x="58589" y="12548"/>
                    <a:pt x="58669" y="12295"/>
                  </a:cubicBezTo>
                  <a:cubicBezTo>
                    <a:pt x="57246" y="11016"/>
                    <a:pt x="55997" y="9545"/>
                    <a:pt x="54827" y="7996"/>
                  </a:cubicBezTo>
                  <a:lnTo>
                    <a:pt x="53990" y="7996"/>
                  </a:lnTo>
                  <a:cubicBezTo>
                    <a:pt x="53626" y="7996"/>
                    <a:pt x="53436" y="8234"/>
                    <a:pt x="53278" y="8582"/>
                  </a:cubicBezTo>
                  <a:cubicBezTo>
                    <a:pt x="52979" y="8565"/>
                    <a:pt x="52663" y="8550"/>
                    <a:pt x="52362" y="8519"/>
                  </a:cubicBezTo>
                  <a:cubicBezTo>
                    <a:pt x="52283" y="8502"/>
                    <a:pt x="52188" y="8424"/>
                    <a:pt x="52172" y="8344"/>
                  </a:cubicBezTo>
                  <a:cubicBezTo>
                    <a:pt x="52140" y="8281"/>
                    <a:pt x="52188" y="8154"/>
                    <a:pt x="52235" y="8108"/>
                  </a:cubicBezTo>
                  <a:cubicBezTo>
                    <a:pt x="52393" y="7918"/>
                    <a:pt x="52599" y="7838"/>
                    <a:pt x="52836" y="7838"/>
                  </a:cubicBezTo>
                  <a:cubicBezTo>
                    <a:pt x="53137" y="7838"/>
                    <a:pt x="53342" y="7633"/>
                    <a:pt x="53548" y="7459"/>
                  </a:cubicBezTo>
                  <a:cubicBezTo>
                    <a:pt x="53658" y="7349"/>
                    <a:pt x="53626" y="7001"/>
                    <a:pt x="53500" y="6953"/>
                  </a:cubicBezTo>
                  <a:cubicBezTo>
                    <a:pt x="53247" y="6875"/>
                    <a:pt x="52994" y="6764"/>
                    <a:pt x="52726" y="6732"/>
                  </a:cubicBezTo>
                  <a:cubicBezTo>
                    <a:pt x="52591" y="6709"/>
                    <a:pt x="52453" y="6705"/>
                    <a:pt x="52314" y="6705"/>
                  </a:cubicBezTo>
                  <a:cubicBezTo>
                    <a:pt x="52248" y="6705"/>
                    <a:pt x="52182" y="6706"/>
                    <a:pt x="52116" y="6706"/>
                  </a:cubicBezTo>
                  <a:cubicBezTo>
                    <a:pt x="52045" y="6706"/>
                    <a:pt x="51974" y="6705"/>
                    <a:pt x="51904" y="6700"/>
                  </a:cubicBezTo>
                  <a:cubicBezTo>
                    <a:pt x="51588" y="6700"/>
                    <a:pt x="51493" y="6622"/>
                    <a:pt x="51445" y="6321"/>
                  </a:cubicBezTo>
                  <a:cubicBezTo>
                    <a:pt x="51350" y="5720"/>
                    <a:pt x="51240" y="5562"/>
                    <a:pt x="50766" y="5484"/>
                  </a:cubicBezTo>
                  <a:cubicBezTo>
                    <a:pt x="50402" y="5404"/>
                    <a:pt x="50054" y="5358"/>
                    <a:pt x="49691" y="5278"/>
                  </a:cubicBezTo>
                  <a:cubicBezTo>
                    <a:pt x="49183" y="5155"/>
                    <a:pt x="48795" y="4912"/>
                    <a:pt x="48454" y="4549"/>
                  </a:cubicBezTo>
                  <a:lnTo>
                    <a:pt x="48454" y="4549"/>
                  </a:lnTo>
                  <a:cubicBezTo>
                    <a:pt x="48456" y="4549"/>
                    <a:pt x="48457" y="4550"/>
                    <a:pt x="48459" y="4551"/>
                  </a:cubicBezTo>
                  <a:lnTo>
                    <a:pt x="48427" y="4519"/>
                  </a:lnTo>
                  <a:lnTo>
                    <a:pt x="48427" y="4519"/>
                  </a:lnTo>
                  <a:cubicBezTo>
                    <a:pt x="48436" y="4529"/>
                    <a:pt x="48445" y="4539"/>
                    <a:pt x="48454" y="4549"/>
                  </a:cubicBezTo>
                  <a:lnTo>
                    <a:pt x="48454" y="4549"/>
                  </a:lnTo>
                  <a:cubicBezTo>
                    <a:pt x="48046" y="4343"/>
                    <a:pt x="47793" y="3935"/>
                    <a:pt x="47352" y="3777"/>
                  </a:cubicBezTo>
                  <a:cubicBezTo>
                    <a:pt x="46878" y="3619"/>
                    <a:pt x="46404" y="3461"/>
                    <a:pt x="45945" y="3271"/>
                  </a:cubicBezTo>
                  <a:cubicBezTo>
                    <a:pt x="45487" y="3082"/>
                    <a:pt x="45045" y="2844"/>
                    <a:pt x="44570" y="2654"/>
                  </a:cubicBezTo>
                  <a:cubicBezTo>
                    <a:pt x="44238" y="2513"/>
                    <a:pt x="43890" y="2386"/>
                    <a:pt x="43542" y="2275"/>
                  </a:cubicBezTo>
                  <a:cubicBezTo>
                    <a:pt x="43176" y="2153"/>
                    <a:pt x="42814" y="2084"/>
                    <a:pt x="42447" y="2084"/>
                  </a:cubicBezTo>
                  <a:cubicBezTo>
                    <a:pt x="42149" y="2084"/>
                    <a:pt x="41847" y="2129"/>
                    <a:pt x="41536" y="2228"/>
                  </a:cubicBezTo>
                  <a:cubicBezTo>
                    <a:pt x="41062" y="2370"/>
                    <a:pt x="40603" y="2576"/>
                    <a:pt x="40145" y="2765"/>
                  </a:cubicBezTo>
                  <a:cubicBezTo>
                    <a:pt x="40115" y="2778"/>
                    <a:pt x="40088" y="2783"/>
                    <a:pt x="40064" y="2783"/>
                  </a:cubicBezTo>
                  <a:cubicBezTo>
                    <a:pt x="39965" y="2783"/>
                    <a:pt x="39924" y="2684"/>
                    <a:pt x="39924" y="2544"/>
                  </a:cubicBezTo>
                  <a:cubicBezTo>
                    <a:pt x="39924" y="2386"/>
                    <a:pt x="39781" y="2323"/>
                    <a:pt x="39639" y="2323"/>
                  </a:cubicBezTo>
                  <a:cubicBezTo>
                    <a:pt x="39513" y="2338"/>
                    <a:pt x="39370" y="2355"/>
                    <a:pt x="39244" y="2418"/>
                  </a:cubicBezTo>
                  <a:cubicBezTo>
                    <a:pt x="39017" y="2521"/>
                    <a:pt x="38798" y="2570"/>
                    <a:pt x="38568" y="2570"/>
                  </a:cubicBezTo>
                  <a:cubicBezTo>
                    <a:pt x="38445" y="2570"/>
                    <a:pt x="38318" y="2556"/>
                    <a:pt x="38185" y="2528"/>
                  </a:cubicBezTo>
                  <a:cubicBezTo>
                    <a:pt x="37521" y="2401"/>
                    <a:pt x="36858" y="2212"/>
                    <a:pt x="36162" y="2212"/>
                  </a:cubicBezTo>
                  <a:cubicBezTo>
                    <a:pt x="35893" y="2212"/>
                    <a:pt x="35640" y="2102"/>
                    <a:pt x="35372" y="2022"/>
                  </a:cubicBezTo>
                  <a:cubicBezTo>
                    <a:pt x="35340" y="2007"/>
                    <a:pt x="35324" y="1832"/>
                    <a:pt x="35355" y="1801"/>
                  </a:cubicBezTo>
                  <a:cubicBezTo>
                    <a:pt x="35607" y="1612"/>
                    <a:pt x="35483" y="1408"/>
                    <a:pt x="35405" y="1203"/>
                  </a:cubicBezTo>
                  <a:lnTo>
                    <a:pt x="35405" y="1203"/>
                  </a:lnTo>
                  <a:cubicBezTo>
                    <a:pt x="35344" y="1146"/>
                    <a:pt x="35274" y="1100"/>
                    <a:pt x="35229" y="1027"/>
                  </a:cubicBezTo>
                  <a:cubicBezTo>
                    <a:pt x="35103" y="852"/>
                    <a:pt x="35103" y="806"/>
                    <a:pt x="35309" y="742"/>
                  </a:cubicBezTo>
                  <a:cubicBezTo>
                    <a:pt x="35545" y="648"/>
                    <a:pt x="35545" y="648"/>
                    <a:pt x="35625" y="473"/>
                  </a:cubicBezTo>
                  <a:cubicBezTo>
                    <a:pt x="34628" y="395"/>
                    <a:pt x="33617" y="300"/>
                    <a:pt x="32622" y="220"/>
                  </a:cubicBezTo>
                  <a:cubicBezTo>
                    <a:pt x="32500" y="210"/>
                    <a:pt x="32379" y="203"/>
                    <a:pt x="32259" y="203"/>
                  </a:cubicBezTo>
                  <a:cubicBezTo>
                    <a:pt x="32017" y="203"/>
                    <a:pt x="31779" y="231"/>
                    <a:pt x="31547" y="315"/>
                  </a:cubicBezTo>
                  <a:cubicBezTo>
                    <a:pt x="31461" y="344"/>
                    <a:pt x="31384" y="356"/>
                    <a:pt x="31308" y="356"/>
                  </a:cubicBezTo>
                  <a:cubicBezTo>
                    <a:pt x="31176" y="356"/>
                    <a:pt x="31050" y="318"/>
                    <a:pt x="30898" y="268"/>
                  </a:cubicBezTo>
                  <a:cubicBezTo>
                    <a:pt x="30567" y="142"/>
                    <a:pt x="30203" y="94"/>
                    <a:pt x="29840" y="31"/>
                  </a:cubicBezTo>
                  <a:cubicBezTo>
                    <a:pt x="29745" y="13"/>
                    <a:pt x="29640" y="1"/>
                    <a:pt x="295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0"/>
            <p:cNvSpPr/>
            <p:nvPr/>
          </p:nvSpPr>
          <p:spPr>
            <a:xfrm>
              <a:off x="6362739" y="4584260"/>
              <a:ext cx="121341" cy="164506"/>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5" name="Google Shape;195;p30"/>
          <p:cNvPicPr preferRelativeResize="0"/>
          <p:nvPr/>
        </p:nvPicPr>
        <p:blipFill rotWithShape="1">
          <a:blip r:embed="rId3">
            <a:alphaModFix/>
          </a:blip>
          <a:srcRect l="45049" r="6009" b="4333"/>
          <a:stretch/>
        </p:blipFill>
        <p:spPr>
          <a:xfrm>
            <a:off x="0" y="0"/>
            <a:ext cx="3948000" cy="5143500"/>
          </a:xfrm>
          <a:prstGeom prst="rect">
            <a:avLst/>
          </a:prstGeom>
          <a:noFill/>
          <a:ln>
            <a:noFill/>
          </a:ln>
        </p:spPr>
      </p:pic>
      <p:sp>
        <p:nvSpPr>
          <p:cNvPr id="196" name="Google Shape;196;p30"/>
          <p:cNvSpPr/>
          <p:nvPr/>
        </p:nvSpPr>
        <p:spPr>
          <a:xfrm rot="-5401006">
            <a:off x="1267014" y="2472126"/>
            <a:ext cx="5555651" cy="335496"/>
          </a:xfrm>
          <a:custGeom>
            <a:avLst/>
            <a:gdLst/>
            <a:ahLst/>
            <a:cxnLst/>
            <a:rect l="l" t="t" r="r" b="b"/>
            <a:pathLst>
              <a:path w="81327" h="21434" extrusionOk="0">
                <a:moveTo>
                  <a:pt x="21384" y="1495"/>
                </a:moveTo>
                <a:lnTo>
                  <a:pt x="21528" y="1543"/>
                </a:lnTo>
                <a:cubicBezTo>
                  <a:pt x="21512" y="1559"/>
                  <a:pt x="21480" y="1575"/>
                  <a:pt x="21448" y="1590"/>
                </a:cubicBezTo>
                <a:cubicBezTo>
                  <a:pt x="21416" y="1575"/>
                  <a:pt x="21369" y="1559"/>
                  <a:pt x="21306" y="1543"/>
                </a:cubicBezTo>
                <a:cubicBezTo>
                  <a:pt x="21337" y="1527"/>
                  <a:pt x="21369" y="1495"/>
                  <a:pt x="21384" y="1495"/>
                </a:cubicBezTo>
                <a:close/>
                <a:moveTo>
                  <a:pt x="40131" y="1352"/>
                </a:moveTo>
                <a:cubicBezTo>
                  <a:pt x="40146" y="1352"/>
                  <a:pt x="40210" y="1384"/>
                  <a:pt x="40210" y="1400"/>
                </a:cubicBezTo>
                <a:lnTo>
                  <a:pt x="40163" y="1590"/>
                </a:lnTo>
                <a:cubicBezTo>
                  <a:pt x="40114" y="1590"/>
                  <a:pt x="40067" y="1590"/>
                  <a:pt x="40035" y="1607"/>
                </a:cubicBezTo>
                <a:cubicBezTo>
                  <a:pt x="40019" y="1543"/>
                  <a:pt x="39987" y="1480"/>
                  <a:pt x="39987" y="1416"/>
                </a:cubicBezTo>
                <a:cubicBezTo>
                  <a:pt x="39987" y="1384"/>
                  <a:pt x="40082" y="1368"/>
                  <a:pt x="40131" y="1352"/>
                </a:cubicBezTo>
                <a:close/>
                <a:moveTo>
                  <a:pt x="34995" y="1336"/>
                </a:moveTo>
                <a:cubicBezTo>
                  <a:pt x="35058" y="1384"/>
                  <a:pt x="35106" y="1416"/>
                  <a:pt x="35202" y="1480"/>
                </a:cubicBezTo>
                <a:lnTo>
                  <a:pt x="36330" y="1480"/>
                </a:lnTo>
                <a:cubicBezTo>
                  <a:pt x="36361" y="1521"/>
                  <a:pt x="36386" y="1549"/>
                  <a:pt x="36403" y="1576"/>
                </a:cubicBezTo>
                <a:lnTo>
                  <a:pt x="36403" y="1576"/>
                </a:lnTo>
                <a:cubicBezTo>
                  <a:pt x="35848" y="1622"/>
                  <a:pt x="35262" y="1622"/>
                  <a:pt x="34439" y="1622"/>
                </a:cubicBezTo>
                <a:cubicBezTo>
                  <a:pt x="34740" y="1463"/>
                  <a:pt x="34867" y="1400"/>
                  <a:pt x="34995" y="1336"/>
                </a:cubicBezTo>
                <a:close/>
                <a:moveTo>
                  <a:pt x="26790" y="1639"/>
                </a:moveTo>
                <a:cubicBezTo>
                  <a:pt x="26822" y="1639"/>
                  <a:pt x="26839" y="1670"/>
                  <a:pt x="26870" y="1686"/>
                </a:cubicBezTo>
                <a:cubicBezTo>
                  <a:pt x="26822" y="1702"/>
                  <a:pt x="26775" y="1734"/>
                  <a:pt x="26727" y="1734"/>
                </a:cubicBezTo>
                <a:cubicBezTo>
                  <a:pt x="26695" y="1734"/>
                  <a:pt x="26680" y="1702"/>
                  <a:pt x="26648" y="1686"/>
                </a:cubicBezTo>
                <a:lnTo>
                  <a:pt x="26790" y="1639"/>
                </a:lnTo>
                <a:close/>
                <a:moveTo>
                  <a:pt x="42149" y="1352"/>
                </a:moveTo>
                <a:cubicBezTo>
                  <a:pt x="42181" y="1416"/>
                  <a:pt x="42198" y="1480"/>
                  <a:pt x="42230" y="1527"/>
                </a:cubicBezTo>
                <a:cubicBezTo>
                  <a:pt x="42086" y="1607"/>
                  <a:pt x="42007" y="1718"/>
                  <a:pt x="41831" y="1734"/>
                </a:cubicBezTo>
                <a:cubicBezTo>
                  <a:pt x="41672" y="1639"/>
                  <a:pt x="41831" y="1511"/>
                  <a:pt x="41689" y="1352"/>
                </a:cubicBezTo>
                <a:close/>
                <a:moveTo>
                  <a:pt x="36428" y="1623"/>
                </a:moveTo>
                <a:cubicBezTo>
                  <a:pt x="36507" y="1639"/>
                  <a:pt x="36570" y="1671"/>
                  <a:pt x="36633" y="1702"/>
                </a:cubicBezTo>
                <a:cubicBezTo>
                  <a:pt x="36582" y="1728"/>
                  <a:pt x="36546" y="1738"/>
                  <a:pt x="36519" y="1738"/>
                </a:cubicBezTo>
                <a:cubicBezTo>
                  <a:pt x="36460" y="1738"/>
                  <a:pt x="36448" y="1685"/>
                  <a:pt x="36428" y="1623"/>
                </a:cubicBezTo>
                <a:close/>
                <a:moveTo>
                  <a:pt x="60514" y="1639"/>
                </a:moveTo>
                <a:lnTo>
                  <a:pt x="60657" y="1686"/>
                </a:lnTo>
                <a:cubicBezTo>
                  <a:pt x="60641" y="1702"/>
                  <a:pt x="60610" y="1718"/>
                  <a:pt x="60578" y="1749"/>
                </a:cubicBezTo>
                <a:cubicBezTo>
                  <a:pt x="60529" y="1718"/>
                  <a:pt x="60482" y="1702"/>
                  <a:pt x="60434" y="1686"/>
                </a:cubicBezTo>
                <a:cubicBezTo>
                  <a:pt x="60466" y="1670"/>
                  <a:pt x="60498" y="1639"/>
                  <a:pt x="60514" y="1639"/>
                </a:cubicBezTo>
                <a:close/>
                <a:moveTo>
                  <a:pt x="38333" y="1352"/>
                </a:moveTo>
                <a:cubicBezTo>
                  <a:pt x="38397" y="1543"/>
                  <a:pt x="38414" y="1622"/>
                  <a:pt x="38429" y="1686"/>
                </a:cubicBezTo>
                <a:cubicBezTo>
                  <a:pt x="38341" y="1738"/>
                  <a:pt x="38268" y="1762"/>
                  <a:pt x="38197" y="1762"/>
                </a:cubicBezTo>
                <a:cubicBezTo>
                  <a:pt x="38138" y="1762"/>
                  <a:pt x="38080" y="1746"/>
                  <a:pt x="38015" y="1718"/>
                </a:cubicBezTo>
                <a:cubicBezTo>
                  <a:pt x="38032" y="1590"/>
                  <a:pt x="38255" y="1575"/>
                  <a:pt x="38333" y="1352"/>
                </a:cubicBezTo>
                <a:close/>
                <a:moveTo>
                  <a:pt x="33806" y="1329"/>
                </a:moveTo>
                <a:cubicBezTo>
                  <a:pt x="33829" y="1329"/>
                  <a:pt x="33845" y="1331"/>
                  <a:pt x="33850" y="1336"/>
                </a:cubicBezTo>
                <a:cubicBezTo>
                  <a:pt x="33977" y="1463"/>
                  <a:pt x="34072" y="1590"/>
                  <a:pt x="34168" y="1718"/>
                </a:cubicBezTo>
                <a:cubicBezTo>
                  <a:pt x="34136" y="1734"/>
                  <a:pt x="34121" y="1766"/>
                  <a:pt x="34089" y="1766"/>
                </a:cubicBezTo>
                <a:lnTo>
                  <a:pt x="33118" y="1766"/>
                </a:lnTo>
                <a:cubicBezTo>
                  <a:pt x="33055" y="1766"/>
                  <a:pt x="32991" y="1734"/>
                  <a:pt x="32912" y="1718"/>
                </a:cubicBezTo>
                <a:cubicBezTo>
                  <a:pt x="32905" y="1642"/>
                  <a:pt x="32947" y="1624"/>
                  <a:pt x="33004" y="1624"/>
                </a:cubicBezTo>
                <a:cubicBezTo>
                  <a:pt x="33057" y="1624"/>
                  <a:pt x="33124" y="1640"/>
                  <a:pt x="33174" y="1640"/>
                </a:cubicBezTo>
                <a:cubicBezTo>
                  <a:pt x="33183" y="1640"/>
                  <a:pt x="33191" y="1640"/>
                  <a:pt x="33199" y="1639"/>
                </a:cubicBezTo>
                <a:cubicBezTo>
                  <a:pt x="33341" y="1527"/>
                  <a:pt x="33485" y="1416"/>
                  <a:pt x="33612" y="1336"/>
                </a:cubicBezTo>
                <a:cubicBezTo>
                  <a:pt x="33686" y="1336"/>
                  <a:pt x="33760" y="1329"/>
                  <a:pt x="33806" y="1329"/>
                </a:cubicBezTo>
                <a:close/>
                <a:moveTo>
                  <a:pt x="59878" y="1622"/>
                </a:moveTo>
                <a:cubicBezTo>
                  <a:pt x="59910" y="1654"/>
                  <a:pt x="59925" y="1686"/>
                  <a:pt x="59957" y="1718"/>
                </a:cubicBezTo>
                <a:cubicBezTo>
                  <a:pt x="59925" y="1734"/>
                  <a:pt x="59910" y="1749"/>
                  <a:pt x="59878" y="1766"/>
                </a:cubicBezTo>
                <a:cubicBezTo>
                  <a:pt x="59862" y="1734"/>
                  <a:pt x="59815" y="1702"/>
                  <a:pt x="59815" y="1670"/>
                </a:cubicBezTo>
                <a:cubicBezTo>
                  <a:pt x="59815" y="1654"/>
                  <a:pt x="59862" y="1639"/>
                  <a:pt x="59878" y="1622"/>
                </a:cubicBezTo>
                <a:close/>
                <a:moveTo>
                  <a:pt x="63885" y="1480"/>
                </a:moveTo>
                <a:cubicBezTo>
                  <a:pt x="64044" y="1575"/>
                  <a:pt x="64044" y="1670"/>
                  <a:pt x="63885" y="1766"/>
                </a:cubicBezTo>
                <a:cubicBezTo>
                  <a:pt x="63726" y="1670"/>
                  <a:pt x="63726" y="1575"/>
                  <a:pt x="63885" y="1480"/>
                </a:cubicBezTo>
                <a:close/>
                <a:moveTo>
                  <a:pt x="40735" y="1781"/>
                </a:moveTo>
                <a:lnTo>
                  <a:pt x="40877" y="1829"/>
                </a:lnTo>
                <a:cubicBezTo>
                  <a:pt x="40846" y="1845"/>
                  <a:pt x="40814" y="1877"/>
                  <a:pt x="40799" y="1877"/>
                </a:cubicBezTo>
                <a:cubicBezTo>
                  <a:pt x="40750" y="1877"/>
                  <a:pt x="40703" y="1845"/>
                  <a:pt x="40655" y="1829"/>
                </a:cubicBezTo>
                <a:cubicBezTo>
                  <a:pt x="40671" y="1813"/>
                  <a:pt x="40703" y="1798"/>
                  <a:pt x="40735" y="1781"/>
                </a:cubicBezTo>
                <a:close/>
                <a:moveTo>
                  <a:pt x="21006" y="1634"/>
                </a:moveTo>
                <a:cubicBezTo>
                  <a:pt x="21079" y="1634"/>
                  <a:pt x="21079" y="1716"/>
                  <a:pt x="21115" y="1798"/>
                </a:cubicBezTo>
                <a:cubicBezTo>
                  <a:pt x="21127" y="1795"/>
                  <a:pt x="21138" y="1793"/>
                  <a:pt x="21149" y="1793"/>
                </a:cubicBezTo>
                <a:cubicBezTo>
                  <a:pt x="21197" y="1793"/>
                  <a:pt x="21237" y="1819"/>
                  <a:pt x="21289" y="1845"/>
                </a:cubicBezTo>
                <a:cubicBezTo>
                  <a:pt x="21238" y="1870"/>
                  <a:pt x="21202" y="1881"/>
                  <a:pt x="21175" y="1881"/>
                </a:cubicBezTo>
                <a:cubicBezTo>
                  <a:pt x="21102" y="1881"/>
                  <a:pt x="21102" y="1800"/>
                  <a:pt x="21066" y="1718"/>
                </a:cubicBezTo>
                <a:cubicBezTo>
                  <a:pt x="21049" y="1726"/>
                  <a:pt x="21032" y="1730"/>
                  <a:pt x="21016" y="1730"/>
                </a:cubicBezTo>
                <a:cubicBezTo>
                  <a:pt x="20975" y="1730"/>
                  <a:pt x="20938" y="1704"/>
                  <a:pt x="20892" y="1670"/>
                </a:cubicBezTo>
                <a:cubicBezTo>
                  <a:pt x="20943" y="1645"/>
                  <a:pt x="20979" y="1634"/>
                  <a:pt x="21006" y="1634"/>
                </a:cubicBezTo>
                <a:close/>
                <a:moveTo>
                  <a:pt x="42548" y="1622"/>
                </a:moveTo>
                <a:cubicBezTo>
                  <a:pt x="42707" y="1718"/>
                  <a:pt x="42707" y="1813"/>
                  <a:pt x="42548" y="1908"/>
                </a:cubicBezTo>
                <a:cubicBezTo>
                  <a:pt x="42389" y="1813"/>
                  <a:pt x="42389" y="1718"/>
                  <a:pt x="42548" y="1622"/>
                </a:cubicBezTo>
                <a:close/>
                <a:moveTo>
                  <a:pt x="18762" y="1908"/>
                </a:moveTo>
                <a:cubicBezTo>
                  <a:pt x="18777" y="1940"/>
                  <a:pt x="18809" y="1972"/>
                  <a:pt x="18825" y="2004"/>
                </a:cubicBezTo>
                <a:cubicBezTo>
                  <a:pt x="18825" y="2020"/>
                  <a:pt x="18777" y="2036"/>
                  <a:pt x="18762" y="2052"/>
                </a:cubicBezTo>
                <a:cubicBezTo>
                  <a:pt x="18730" y="2020"/>
                  <a:pt x="18698" y="1988"/>
                  <a:pt x="18681" y="1957"/>
                </a:cubicBezTo>
                <a:cubicBezTo>
                  <a:pt x="18681" y="1940"/>
                  <a:pt x="18730" y="1925"/>
                  <a:pt x="18762" y="1908"/>
                </a:cubicBezTo>
                <a:close/>
                <a:moveTo>
                  <a:pt x="22822" y="1758"/>
                </a:moveTo>
                <a:cubicBezTo>
                  <a:pt x="22963" y="1758"/>
                  <a:pt x="23110" y="1774"/>
                  <a:pt x="23261" y="1781"/>
                </a:cubicBezTo>
                <a:cubicBezTo>
                  <a:pt x="23292" y="1845"/>
                  <a:pt x="23309" y="1908"/>
                  <a:pt x="23341" y="1988"/>
                </a:cubicBezTo>
                <a:cubicBezTo>
                  <a:pt x="23175" y="2038"/>
                  <a:pt x="23013" y="2062"/>
                  <a:pt x="22853" y="2062"/>
                </a:cubicBezTo>
                <a:cubicBezTo>
                  <a:pt x="22707" y="2062"/>
                  <a:pt x="22563" y="2042"/>
                  <a:pt x="22419" y="2004"/>
                </a:cubicBezTo>
                <a:lnTo>
                  <a:pt x="22419" y="1829"/>
                </a:lnTo>
                <a:cubicBezTo>
                  <a:pt x="22546" y="1774"/>
                  <a:pt x="22681" y="1758"/>
                  <a:pt x="22822" y="1758"/>
                </a:cubicBezTo>
                <a:close/>
                <a:moveTo>
                  <a:pt x="15026" y="2079"/>
                </a:moveTo>
                <a:cubicBezTo>
                  <a:pt x="15048" y="2079"/>
                  <a:pt x="15063" y="2102"/>
                  <a:pt x="15088" y="2116"/>
                </a:cubicBezTo>
                <a:cubicBezTo>
                  <a:pt x="15041" y="2131"/>
                  <a:pt x="14993" y="2163"/>
                  <a:pt x="14946" y="2163"/>
                </a:cubicBezTo>
                <a:cubicBezTo>
                  <a:pt x="14914" y="2163"/>
                  <a:pt x="14897" y="2131"/>
                  <a:pt x="14866" y="2116"/>
                </a:cubicBezTo>
                <a:cubicBezTo>
                  <a:pt x="14914" y="2099"/>
                  <a:pt x="14961" y="2084"/>
                  <a:pt x="15009" y="2084"/>
                </a:cubicBezTo>
                <a:cubicBezTo>
                  <a:pt x="15016" y="2081"/>
                  <a:pt x="15021" y="2079"/>
                  <a:pt x="15026" y="2079"/>
                </a:cubicBezTo>
                <a:close/>
                <a:moveTo>
                  <a:pt x="20542" y="1908"/>
                </a:moveTo>
                <a:cubicBezTo>
                  <a:pt x="20701" y="2004"/>
                  <a:pt x="20701" y="2099"/>
                  <a:pt x="20542" y="2195"/>
                </a:cubicBezTo>
                <a:cubicBezTo>
                  <a:pt x="20383" y="2099"/>
                  <a:pt x="20383" y="2004"/>
                  <a:pt x="20542" y="1908"/>
                </a:cubicBezTo>
                <a:close/>
                <a:moveTo>
                  <a:pt x="45425" y="2195"/>
                </a:moveTo>
                <a:cubicBezTo>
                  <a:pt x="45457" y="2226"/>
                  <a:pt x="45488" y="2258"/>
                  <a:pt x="45505" y="2290"/>
                </a:cubicBezTo>
                <a:cubicBezTo>
                  <a:pt x="45473" y="2306"/>
                  <a:pt x="45457" y="2322"/>
                  <a:pt x="45425" y="2338"/>
                </a:cubicBezTo>
                <a:cubicBezTo>
                  <a:pt x="45409" y="2306"/>
                  <a:pt x="45378" y="2275"/>
                  <a:pt x="45361" y="2243"/>
                </a:cubicBezTo>
                <a:cubicBezTo>
                  <a:pt x="45361" y="2226"/>
                  <a:pt x="45409" y="2211"/>
                  <a:pt x="45425" y="2195"/>
                </a:cubicBezTo>
                <a:close/>
                <a:moveTo>
                  <a:pt x="68765" y="2195"/>
                </a:moveTo>
                <a:cubicBezTo>
                  <a:pt x="68797" y="2226"/>
                  <a:pt x="68829" y="2258"/>
                  <a:pt x="68846" y="2290"/>
                </a:cubicBezTo>
                <a:cubicBezTo>
                  <a:pt x="68814" y="2306"/>
                  <a:pt x="68797" y="2322"/>
                  <a:pt x="68765" y="2338"/>
                </a:cubicBezTo>
                <a:cubicBezTo>
                  <a:pt x="68750" y="2306"/>
                  <a:pt x="68718" y="2275"/>
                  <a:pt x="68702" y="2243"/>
                </a:cubicBezTo>
                <a:cubicBezTo>
                  <a:pt x="68702" y="2226"/>
                  <a:pt x="68750" y="2211"/>
                  <a:pt x="68765" y="2195"/>
                </a:cubicBezTo>
                <a:close/>
                <a:moveTo>
                  <a:pt x="36209" y="2330"/>
                </a:moveTo>
                <a:cubicBezTo>
                  <a:pt x="36283" y="2330"/>
                  <a:pt x="36354" y="2354"/>
                  <a:pt x="36426" y="2402"/>
                </a:cubicBezTo>
                <a:cubicBezTo>
                  <a:pt x="36354" y="2457"/>
                  <a:pt x="36283" y="2485"/>
                  <a:pt x="36209" y="2485"/>
                </a:cubicBezTo>
                <a:cubicBezTo>
                  <a:pt x="36136" y="2485"/>
                  <a:pt x="36060" y="2457"/>
                  <a:pt x="35980" y="2402"/>
                </a:cubicBezTo>
                <a:cubicBezTo>
                  <a:pt x="36060" y="2354"/>
                  <a:pt x="36136" y="2330"/>
                  <a:pt x="36209" y="2330"/>
                </a:cubicBezTo>
                <a:close/>
                <a:moveTo>
                  <a:pt x="14134" y="2370"/>
                </a:moveTo>
                <a:cubicBezTo>
                  <a:pt x="14166" y="2385"/>
                  <a:pt x="14230" y="2434"/>
                  <a:pt x="14278" y="2465"/>
                </a:cubicBezTo>
                <a:cubicBezTo>
                  <a:pt x="14507" y="2444"/>
                  <a:pt x="14636" y="2432"/>
                  <a:pt x="14714" y="2432"/>
                </a:cubicBezTo>
                <a:cubicBezTo>
                  <a:pt x="14814" y="2432"/>
                  <a:pt x="14830" y="2452"/>
                  <a:pt x="14866" y="2497"/>
                </a:cubicBezTo>
                <a:cubicBezTo>
                  <a:pt x="14834" y="2624"/>
                  <a:pt x="14643" y="2672"/>
                  <a:pt x="14532" y="2767"/>
                </a:cubicBezTo>
                <a:lnTo>
                  <a:pt x="13657" y="2767"/>
                </a:lnTo>
                <a:cubicBezTo>
                  <a:pt x="13625" y="2767"/>
                  <a:pt x="13594" y="2735"/>
                  <a:pt x="13610" y="2735"/>
                </a:cubicBezTo>
                <a:cubicBezTo>
                  <a:pt x="13784" y="2624"/>
                  <a:pt x="13960" y="2497"/>
                  <a:pt x="14134" y="2370"/>
                </a:cubicBezTo>
                <a:close/>
                <a:moveTo>
                  <a:pt x="15473" y="1897"/>
                </a:moveTo>
                <a:cubicBezTo>
                  <a:pt x="15543" y="1897"/>
                  <a:pt x="15644" y="1936"/>
                  <a:pt x="15820" y="2020"/>
                </a:cubicBezTo>
                <a:cubicBezTo>
                  <a:pt x="15891" y="2047"/>
                  <a:pt x="15969" y="2054"/>
                  <a:pt x="16050" y="2054"/>
                </a:cubicBezTo>
                <a:cubicBezTo>
                  <a:pt x="16131" y="2054"/>
                  <a:pt x="16214" y="2047"/>
                  <a:pt x="16297" y="2047"/>
                </a:cubicBezTo>
                <a:cubicBezTo>
                  <a:pt x="16428" y="2047"/>
                  <a:pt x="16560" y="2064"/>
                  <a:pt x="16678" y="2147"/>
                </a:cubicBezTo>
                <a:cubicBezTo>
                  <a:pt x="16456" y="2226"/>
                  <a:pt x="16265" y="2306"/>
                  <a:pt x="16010" y="2417"/>
                </a:cubicBezTo>
                <a:cubicBezTo>
                  <a:pt x="15995" y="2497"/>
                  <a:pt x="15947" y="2640"/>
                  <a:pt x="15915" y="2783"/>
                </a:cubicBezTo>
                <a:cubicBezTo>
                  <a:pt x="15597" y="2624"/>
                  <a:pt x="15851" y="2402"/>
                  <a:pt x="15709" y="2243"/>
                </a:cubicBezTo>
                <a:cubicBezTo>
                  <a:pt x="15597" y="2163"/>
                  <a:pt x="15470" y="2084"/>
                  <a:pt x="15327" y="1988"/>
                </a:cubicBezTo>
                <a:cubicBezTo>
                  <a:pt x="15372" y="1928"/>
                  <a:pt x="15410" y="1897"/>
                  <a:pt x="15473" y="1897"/>
                </a:cubicBezTo>
                <a:close/>
                <a:moveTo>
                  <a:pt x="10827" y="2911"/>
                </a:moveTo>
                <a:cubicBezTo>
                  <a:pt x="10844" y="3006"/>
                  <a:pt x="10859" y="3085"/>
                  <a:pt x="10859" y="3180"/>
                </a:cubicBezTo>
                <a:cubicBezTo>
                  <a:pt x="10685" y="3197"/>
                  <a:pt x="10557" y="3197"/>
                  <a:pt x="10414" y="3212"/>
                </a:cubicBezTo>
                <a:cubicBezTo>
                  <a:pt x="10398" y="3244"/>
                  <a:pt x="10335" y="3292"/>
                  <a:pt x="10286" y="3324"/>
                </a:cubicBezTo>
                <a:cubicBezTo>
                  <a:pt x="10144" y="3212"/>
                  <a:pt x="10303" y="3212"/>
                  <a:pt x="10477" y="3180"/>
                </a:cubicBezTo>
                <a:cubicBezTo>
                  <a:pt x="10462" y="3053"/>
                  <a:pt x="10604" y="2990"/>
                  <a:pt x="10827" y="2911"/>
                </a:cubicBezTo>
                <a:close/>
                <a:moveTo>
                  <a:pt x="16408" y="3038"/>
                </a:moveTo>
                <a:lnTo>
                  <a:pt x="16408" y="3308"/>
                </a:lnTo>
                <a:cubicBezTo>
                  <a:pt x="16297" y="3324"/>
                  <a:pt x="16186" y="3339"/>
                  <a:pt x="16042" y="3356"/>
                </a:cubicBezTo>
                <a:cubicBezTo>
                  <a:pt x="16010" y="3276"/>
                  <a:pt x="15995" y="3197"/>
                  <a:pt x="15963" y="3085"/>
                </a:cubicBezTo>
                <a:cubicBezTo>
                  <a:pt x="16106" y="3070"/>
                  <a:pt x="16201" y="3053"/>
                  <a:pt x="16408" y="3038"/>
                </a:cubicBezTo>
                <a:close/>
                <a:moveTo>
                  <a:pt x="7456" y="3657"/>
                </a:moveTo>
                <a:cubicBezTo>
                  <a:pt x="7473" y="3657"/>
                  <a:pt x="7505" y="3689"/>
                  <a:pt x="7536" y="3706"/>
                </a:cubicBezTo>
                <a:cubicBezTo>
                  <a:pt x="7488" y="3721"/>
                  <a:pt x="7441" y="3737"/>
                  <a:pt x="7377" y="3753"/>
                </a:cubicBezTo>
                <a:cubicBezTo>
                  <a:pt x="7361" y="3753"/>
                  <a:pt x="7329" y="3721"/>
                  <a:pt x="7314" y="3706"/>
                </a:cubicBezTo>
                <a:cubicBezTo>
                  <a:pt x="7361" y="3689"/>
                  <a:pt x="7409" y="3657"/>
                  <a:pt x="7456" y="3657"/>
                </a:cubicBezTo>
                <a:close/>
                <a:moveTo>
                  <a:pt x="11193" y="3197"/>
                </a:moveTo>
                <a:cubicBezTo>
                  <a:pt x="11399" y="3324"/>
                  <a:pt x="11240" y="3451"/>
                  <a:pt x="11304" y="3515"/>
                </a:cubicBezTo>
                <a:cubicBezTo>
                  <a:pt x="11177" y="3674"/>
                  <a:pt x="11081" y="3785"/>
                  <a:pt x="10971" y="3928"/>
                </a:cubicBezTo>
                <a:lnTo>
                  <a:pt x="10494" y="3547"/>
                </a:lnTo>
                <a:cubicBezTo>
                  <a:pt x="10573" y="3515"/>
                  <a:pt x="10716" y="3483"/>
                  <a:pt x="10844" y="3419"/>
                </a:cubicBezTo>
                <a:cubicBezTo>
                  <a:pt x="10971" y="3356"/>
                  <a:pt x="11081" y="3276"/>
                  <a:pt x="11193" y="3197"/>
                </a:cubicBezTo>
                <a:close/>
                <a:moveTo>
                  <a:pt x="28126" y="3801"/>
                </a:moveTo>
                <a:cubicBezTo>
                  <a:pt x="28142" y="3801"/>
                  <a:pt x="28206" y="3833"/>
                  <a:pt x="28206" y="3848"/>
                </a:cubicBezTo>
                <a:lnTo>
                  <a:pt x="28158" y="4039"/>
                </a:lnTo>
                <a:lnTo>
                  <a:pt x="28031" y="4039"/>
                </a:lnTo>
                <a:cubicBezTo>
                  <a:pt x="28015" y="3975"/>
                  <a:pt x="27983" y="3912"/>
                  <a:pt x="27983" y="3848"/>
                </a:cubicBezTo>
                <a:cubicBezTo>
                  <a:pt x="27983" y="3833"/>
                  <a:pt x="28079" y="3816"/>
                  <a:pt x="28126" y="3801"/>
                </a:cubicBezTo>
                <a:close/>
                <a:moveTo>
                  <a:pt x="24873" y="3908"/>
                </a:moveTo>
                <a:cubicBezTo>
                  <a:pt x="24946" y="3908"/>
                  <a:pt x="25018" y="3936"/>
                  <a:pt x="25090" y="3992"/>
                </a:cubicBezTo>
                <a:cubicBezTo>
                  <a:pt x="25018" y="4040"/>
                  <a:pt x="24946" y="4063"/>
                  <a:pt x="24873" y="4063"/>
                </a:cubicBezTo>
                <a:cubicBezTo>
                  <a:pt x="24799" y="4063"/>
                  <a:pt x="24724" y="4040"/>
                  <a:pt x="24645" y="3992"/>
                </a:cubicBezTo>
                <a:cubicBezTo>
                  <a:pt x="24724" y="3936"/>
                  <a:pt x="24799" y="3908"/>
                  <a:pt x="24873" y="3908"/>
                </a:cubicBezTo>
                <a:close/>
                <a:moveTo>
                  <a:pt x="24787" y="4230"/>
                </a:moveTo>
                <a:cubicBezTo>
                  <a:pt x="24819" y="4246"/>
                  <a:pt x="24851" y="4261"/>
                  <a:pt x="24867" y="4278"/>
                </a:cubicBezTo>
                <a:lnTo>
                  <a:pt x="24723" y="4325"/>
                </a:lnTo>
                <a:cubicBezTo>
                  <a:pt x="24708" y="4325"/>
                  <a:pt x="24676" y="4293"/>
                  <a:pt x="24645" y="4278"/>
                </a:cubicBezTo>
                <a:lnTo>
                  <a:pt x="24787" y="4230"/>
                </a:lnTo>
                <a:close/>
                <a:moveTo>
                  <a:pt x="20526" y="4357"/>
                </a:moveTo>
                <a:cubicBezTo>
                  <a:pt x="20558" y="4357"/>
                  <a:pt x="20589" y="4405"/>
                  <a:pt x="20606" y="4437"/>
                </a:cubicBezTo>
                <a:cubicBezTo>
                  <a:pt x="20606" y="4452"/>
                  <a:pt x="20558" y="4484"/>
                  <a:pt x="20542" y="4484"/>
                </a:cubicBezTo>
                <a:cubicBezTo>
                  <a:pt x="20430" y="4484"/>
                  <a:pt x="20335" y="4469"/>
                  <a:pt x="20240" y="4469"/>
                </a:cubicBezTo>
                <a:lnTo>
                  <a:pt x="20240" y="4373"/>
                </a:lnTo>
                <a:cubicBezTo>
                  <a:pt x="20335" y="4373"/>
                  <a:pt x="20430" y="4357"/>
                  <a:pt x="20526" y="4357"/>
                </a:cubicBezTo>
                <a:close/>
                <a:moveTo>
                  <a:pt x="9858" y="4055"/>
                </a:moveTo>
                <a:lnTo>
                  <a:pt x="9858" y="4055"/>
                </a:lnTo>
                <a:cubicBezTo>
                  <a:pt x="10208" y="4293"/>
                  <a:pt x="9731" y="4357"/>
                  <a:pt x="9682" y="4501"/>
                </a:cubicBezTo>
                <a:cubicBezTo>
                  <a:pt x="9476" y="4484"/>
                  <a:pt x="9285" y="4516"/>
                  <a:pt x="9110" y="4452"/>
                </a:cubicBezTo>
                <a:cubicBezTo>
                  <a:pt x="9126" y="4452"/>
                  <a:pt x="9491" y="4310"/>
                  <a:pt x="9491" y="4293"/>
                </a:cubicBezTo>
                <a:lnTo>
                  <a:pt x="9349" y="4102"/>
                </a:lnTo>
                <a:cubicBezTo>
                  <a:pt x="9418" y="4068"/>
                  <a:pt x="9493" y="4061"/>
                  <a:pt x="9569" y="4061"/>
                </a:cubicBezTo>
                <a:cubicBezTo>
                  <a:pt x="9626" y="4061"/>
                  <a:pt x="9684" y="4065"/>
                  <a:pt x="9741" y="4065"/>
                </a:cubicBezTo>
                <a:cubicBezTo>
                  <a:pt x="9781" y="4065"/>
                  <a:pt x="9820" y="4063"/>
                  <a:pt x="9858" y="4055"/>
                </a:cubicBezTo>
                <a:close/>
                <a:moveTo>
                  <a:pt x="6535" y="4250"/>
                </a:moveTo>
                <a:cubicBezTo>
                  <a:pt x="6581" y="4250"/>
                  <a:pt x="6605" y="4256"/>
                  <a:pt x="6630" y="4261"/>
                </a:cubicBezTo>
                <a:cubicBezTo>
                  <a:pt x="6471" y="4357"/>
                  <a:pt x="6423" y="4484"/>
                  <a:pt x="6343" y="4611"/>
                </a:cubicBezTo>
                <a:cubicBezTo>
                  <a:pt x="6235" y="4620"/>
                  <a:pt x="6126" y="4642"/>
                  <a:pt x="6019" y="4642"/>
                </a:cubicBezTo>
                <a:cubicBezTo>
                  <a:pt x="5923" y="4642"/>
                  <a:pt x="5829" y="4624"/>
                  <a:pt x="5739" y="4564"/>
                </a:cubicBezTo>
                <a:cubicBezTo>
                  <a:pt x="5756" y="4452"/>
                  <a:pt x="5962" y="4484"/>
                  <a:pt x="6025" y="4389"/>
                </a:cubicBezTo>
                <a:cubicBezTo>
                  <a:pt x="6051" y="4357"/>
                  <a:pt x="6084" y="4328"/>
                  <a:pt x="6103" y="4310"/>
                </a:cubicBezTo>
                <a:lnTo>
                  <a:pt x="6103" y="4310"/>
                </a:lnTo>
                <a:cubicBezTo>
                  <a:pt x="6346" y="4263"/>
                  <a:pt x="6466" y="4250"/>
                  <a:pt x="6535" y="4250"/>
                </a:cubicBezTo>
                <a:close/>
                <a:moveTo>
                  <a:pt x="5421" y="5056"/>
                </a:moveTo>
                <a:lnTo>
                  <a:pt x="5421" y="5056"/>
                </a:lnTo>
                <a:cubicBezTo>
                  <a:pt x="5580" y="5168"/>
                  <a:pt x="5533" y="5247"/>
                  <a:pt x="5470" y="5343"/>
                </a:cubicBezTo>
                <a:cubicBezTo>
                  <a:pt x="5215" y="5279"/>
                  <a:pt x="5279" y="5184"/>
                  <a:pt x="5421" y="5056"/>
                </a:cubicBezTo>
                <a:close/>
                <a:moveTo>
                  <a:pt x="4086" y="5932"/>
                </a:moveTo>
                <a:cubicBezTo>
                  <a:pt x="4117" y="5963"/>
                  <a:pt x="4134" y="5995"/>
                  <a:pt x="4166" y="6027"/>
                </a:cubicBezTo>
                <a:cubicBezTo>
                  <a:pt x="4134" y="6042"/>
                  <a:pt x="4117" y="6059"/>
                  <a:pt x="4086" y="6074"/>
                </a:cubicBezTo>
                <a:cubicBezTo>
                  <a:pt x="4054" y="6042"/>
                  <a:pt x="4022" y="6010"/>
                  <a:pt x="4022" y="5979"/>
                </a:cubicBezTo>
                <a:cubicBezTo>
                  <a:pt x="4007" y="5963"/>
                  <a:pt x="4054" y="5947"/>
                  <a:pt x="4086" y="5932"/>
                </a:cubicBezTo>
                <a:close/>
                <a:moveTo>
                  <a:pt x="4531" y="7363"/>
                </a:moveTo>
                <a:cubicBezTo>
                  <a:pt x="4547" y="7394"/>
                  <a:pt x="4594" y="7426"/>
                  <a:pt x="4594" y="7458"/>
                </a:cubicBezTo>
                <a:cubicBezTo>
                  <a:pt x="4611" y="7473"/>
                  <a:pt x="4547" y="7490"/>
                  <a:pt x="4531" y="7505"/>
                </a:cubicBezTo>
                <a:cubicBezTo>
                  <a:pt x="4499" y="7473"/>
                  <a:pt x="4484" y="7441"/>
                  <a:pt x="4452" y="7410"/>
                </a:cubicBezTo>
                <a:cubicBezTo>
                  <a:pt x="4484" y="7394"/>
                  <a:pt x="4499" y="7378"/>
                  <a:pt x="4531" y="7363"/>
                </a:cubicBezTo>
                <a:close/>
                <a:moveTo>
                  <a:pt x="4340" y="7681"/>
                </a:moveTo>
                <a:cubicBezTo>
                  <a:pt x="4372" y="7696"/>
                  <a:pt x="4388" y="7712"/>
                  <a:pt x="4420" y="7728"/>
                </a:cubicBezTo>
                <a:lnTo>
                  <a:pt x="4276" y="7776"/>
                </a:lnTo>
                <a:cubicBezTo>
                  <a:pt x="4245" y="7776"/>
                  <a:pt x="4229" y="7744"/>
                  <a:pt x="4198" y="7728"/>
                </a:cubicBezTo>
                <a:lnTo>
                  <a:pt x="4340" y="7681"/>
                </a:lnTo>
                <a:close/>
                <a:moveTo>
                  <a:pt x="77020" y="8391"/>
                </a:moveTo>
                <a:cubicBezTo>
                  <a:pt x="77092" y="8391"/>
                  <a:pt x="77090" y="8469"/>
                  <a:pt x="77113" y="8539"/>
                </a:cubicBezTo>
                <a:cubicBezTo>
                  <a:pt x="77033" y="8491"/>
                  <a:pt x="76970" y="8459"/>
                  <a:pt x="76906" y="8427"/>
                </a:cubicBezTo>
                <a:cubicBezTo>
                  <a:pt x="76957" y="8402"/>
                  <a:pt x="76994" y="8391"/>
                  <a:pt x="77020" y="8391"/>
                </a:cubicBezTo>
                <a:close/>
                <a:moveTo>
                  <a:pt x="4467" y="8953"/>
                </a:moveTo>
                <a:lnTo>
                  <a:pt x="4467" y="8953"/>
                </a:lnTo>
                <a:cubicBezTo>
                  <a:pt x="4738" y="9016"/>
                  <a:pt x="4675" y="9112"/>
                  <a:pt x="4531" y="9239"/>
                </a:cubicBezTo>
                <a:cubicBezTo>
                  <a:pt x="4372" y="9127"/>
                  <a:pt x="4404" y="9048"/>
                  <a:pt x="4467" y="8953"/>
                </a:cubicBezTo>
                <a:close/>
                <a:moveTo>
                  <a:pt x="79657" y="9811"/>
                </a:moveTo>
                <a:cubicBezTo>
                  <a:pt x="79689" y="9843"/>
                  <a:pt x="79721" y="9875"/>
                  <a:pt x="79736" y="9906"/>
                </a:cubicBezTo>
                <a:cubicBezTo>
                  <a:pt x="79721" y="9922"/>
                  <a:pt x="79689" y="9938"/>
                  <a:pt x="79657" y="9954"/>
                </a:cubicBezTo>
                <a:cubicBezTo>
                  <a:pt x="79641" y="9922"/>
                  <a:pt x="79609" y="9890"/>
                  <a:pt x="79594" y="9858"/>
                </a:cubicBezTo>
                <a:cubicBezTo>
                  <a:pt x="79594" y="9843"/>
                  <a:pt x="79641" y="9826"/>
                  <a:pt x="79657" y="9811"/>
                </a:cubicBezTo>
                <a:close/>
                <a:moveTo>
                  <a:pt x="2973" y="11385"/>
                </a:moveTo>
                <a:cubicBezTo>
                  <a:pt x="3132" y="11480"/>
                  <a:pt x="3132" y="11575"/>
                  <a:pt x="2973" y="11671"/>
                </a:cubicBezTo>
                <a:cubicBezTo>
                  <a:pt x="2814" y="11575"/>
                  <a:pt x="2814" y="11480"/>
                  <a:pt x="2973" y="11385"/>
                </a:cubicBezTo>
                <a:close/>
                <a:moveTo>
                  <a:pt x="2321" y="11671"/>
                </a:moveTo>
                <a:cubicBezTo>
                  <a:pt x="2417" y="11798"/>
                  <a:pt x="2655" y="11814"/>
                  <a:pt x="2639" y="11957"/>
                </a:cubicBezTo>
                <a:cubicBezTo>
                  <a:pt x="2750" y="11957"/>
                  <a:pt x="2845" y="11973"/>
                  <a:pt x="2814" y="12052"/>
                </a:cubicBezTo>
                <a:cubicBezTo>
                  <a:pt x="2814" y="12084"/>
                  <a:pt x="2703" y="12084"/>
                  <a:pt x="2639" y="12101"/>
                </a:cubicBezTo>
                <a:cubicBezTo>
                  <a:pt x="2653" y="12172"/>
                  <a:pt x="2629" y="12230"/>
                  <a:pt x="2531" y="12230"/>
                </a:cubicBezTo>
                <a:cubicBezTo>
                  <a:pt x="2520" y="12230"/>
                  <a:pt x="2508" y="12229"/>
                  <a:pt x="2496" y="12228"/>
                </a:cubicBezTo>
                <a:cubicBezTo>
                  <a:pt x="2464" y="12211"/>
                  <a:pt x="2449" y="12148"/>
                  <a:pt x="2417" y="12101"/>
                </a:cubicBezTo>
                <a:cubicBezTo>
                  <a:pt x="2305" y="12148"/>
                  <a:pt x="2194" y="12196"/>
                  <a:pt x="2050" y="12243"/>
                </a:cubicBezTo>
                <a:cubicBezTo>
                  <a:pt x="2019" y="12179"/>
                  <a:pt x="1955" y="12116"/>
                  <a:pt x="1987" y="12069"/>
                </a:cubicBezTo>
                <a:cubicBezTo>
                  <a:pt x="2067" y="11925"/>
                  <a:pt x="2194" y="11814"/>
                  <a:pt x="2321" y="11671"/>
                </a:cubicBezTo>
                <a:close/>
                <a:moveTo>
                  <a:pt x="3195" y="12101"/>
                </a:moveTo>
                <a:cubicBezTo>
                  <a:pt x="3354" y="12211"/>
                  <a:pt x="3354" y="12307"/>
                  <a:pt x="3195" y="12402"/>
                </a:cubicBezTo>
                <a:cubicBezTo>
                  <a:pt x="3036" y="12307"/>
                  <a:pt x="3036" y="12211"/>
                  <a:pt x="3195" y="12101"/>
                </a:cubicBezTo>
                <a:close/>
                <a:moveTo>
                  <a:pt x="2527" y="12529"/>
                </a:moveTo>
                <a:cubicBezTo>
                  <a:pt x="2718" y="12688"/>
                  <a:pt x="2718" y="12832"/>
                  <a:pt x="2527" y="12974"/>
                </a:cubicBezTo>
                <a:cubicBezTo>
                  <a:pt x="2337" y="12832"/>
                  <a:pt x="2337" y="12688"/>
                  <a:pt x="2527" y="12529"/>
                </a:cubicBezTo>
                <a:close/>
                <a:moveTo>
                  <a:pt x="3354" y="12705"/>
                </a:moveTo>
                <a:cubicBezTo>
                  <a:pt x="3577" y="12720"/>
                  <a:pt x="3609" y="12847"/>
                  <a:pt x="3768" y="12896"/>
                </a:cubicBezTo>
                <a:cubicBezTo>
                  <a:pt x="3752" y="12959"/>
                  <a:pt x="3736" y="13023"/>
                  <a:pt x="3704" y="13102"/>
                </a:cubicBezTo>
                <a:cubicBezTo>
                  <a:pt x="3481" y="13086"/>
                  <a:pt x="3450" y="12943"/>
                  <a:pt x="3291" y="12911"/>
                </a:cubicBezTo>
                <a:cubicBezTo>
                  <a:pt x="3307" y="12832"/>
                  <a:pt x="3339" y="12768"/>
                  <a:pt x="3354" y="12705"/>
                </a:cubicBezTo>
                <a:close/>
                <a:moveTo>
                  <a:pt x="1192" y="12959"/>
                </a:moveTo>
                <a:lnTo>
                  <a:pt x="1192" y="12959"/>
                </a:lnTo>
                <a:cubicBezTo>
                  <a:pt x="1367" y="13070"/>
                  <a:pt x="1319" y="13150"/>
                  <a:pt x="1255" y="13245"/>
                </a:cubicBezTo>
                <a:cubicBezTo>
                  <a:pt x="986" y="13182"/>
                  <a:pt x="1049" y="13086"/>
                  <a:pt x="1192" y="12959"/>
                </a:cubicBezTo>
                <a:close/>
                <a:moveTo>
                  <a:pt x="78252" y="14831"/>
                </a:moveTo>
                <a:cubicBezTo>
                  <a:pt x="78361" y="14831"/>
                  <a:pt x="78479" y="14858"/>
                  <a:pt x="78591" y="14867"/>
                </a:cubicBezTo>
                <a:cubicBezTo>
                  <a:pt x="78623" y="14899"/>
                  <a:pt x="78799" y="14963"/>
                  <a:pt x="78560" y="14994"/>
                </a:cubicBezTo>
                <a:cubicBezTo>
                  <a:pt x="78483" y="14994"/>
                  <a:pt x="78427" y="15046"/>
                  <a:pt x="78457" y="15057"/>
                </a:cubicBezTo>
                <a:lnTo>
                  <a:pt x="78457" y="15057"/>
                </a:lnTo>
                <a:cubicBezTo>
                  <a:pt x="78201" y="15051"/>
                  <a:pt x="78109" y="14975"/>
                  <a:pt x="78004" y="14914"/>
                </a:cubicBezTo>
                <a:cubicBezTo>
                  <a:pt x="78076" y="14850"/>
                  <a:pt x="78161" y="14831"/>
                  <a:pt x="78252" y="14831"/>
                </a:cubicBezTo>
                <a:close/>
                <a:moveTo>
                  <a:pt x="2623" y="16107"/>
                </a:moveTo>
                <a:lnTo>
                  <a:pt x="2845" y="16218"/>
                </a:lnTo>
                <a:cubicBezTo>
                  <a:pt x="2794" y="16244"/>
                  <a:pt x="2757" y="16255"/>
                  <a:pt x="2731" y="16255"/>
                </a:cubicBezTo>
                <a:cubicBezTo>
                  <a:pt x="2659" y="16255"/>
                  <a:pt x="2658" y="16177"/>
                  <a:pt x="2623" y="16107"/>
                </a:cubicBezTo>
                <a:close/>
                <a:moveTo>
                  <a:pt x="75174" y="16871"/>
                </a:moveTo>
                <a:cubicBezTo>
                  <a:pt x="75237" y="16886"/>
                  <a:pt x="75284" y="16902"/>
                  <a:pt x="75333" y="16918"/>
                </a:cubicBezTo>
                <a:cubicBezTo>
                  <a:pt x="75301" y="16934"/>
                  <a:pt x="75284" y="16949"/>
                  <a:pt x="75253" y="16966"/>
                </a:cubicBezTo>
                <a:lnTo>
                  <a:pt x="75110" y="16918"/>
                </a:lnTo>
                <a:cubicBezTo>
                  <a:pt x="75125" y="16902"/>
                  <a:pt x="75157" y="16871"/>
                  <a:pt x="75174" y="16871"/>
                </a:cubicBezTo>
                <a:close/>
                <a:moveTo>
                  <a:pt x="46650" y="0"/>
                </a:moveTo>
                <a:cubicBezTo>
                  <a:pt x="46522" y="64"/>
                  <a:pt x="46411" y="128"/>
                  <a:pt x="46300" y="191"/>
                </a:cubicBezTo>
                <a:lnTo>
                  <a:pt x="45886" y="191"/>
                </a:lnTo>
                <a:cubicBezTo>
                  <a:pt x="45791" y="240"/>
                  <a:pt x="45711" y="271"/>
                  <a:pt x="45647" y="318"/>
                </a:cubicBezTo>
                <a:cubicBezTo>
                  <a:pt x="45552" y="271"/>
                  <a:pt x="45473" y="223"/>
                  <a:pt x="45425" y="191"/>
                </a:cubicBezTo>
                <a:lnTo>
                  <a:pt x="44773" y="191"/>
                </a:lnTo>
                <a:cubicBezTo>
                  <a:pt x="44662" y="255"/>
                  <a:pt x="44566" y="287"/>
                  <a:pt x="44487" y="335"/>
                </a:cubicBezTo>
                <a:lnTo>
                  <a:pt x="43294" y="335"/>
                </a:lnTo>
                <a:cubicBezTo>
                  <a:pt x="43438" y="558"/>
                  <a:pt x="43152" y="621"/>
                  <a:pt x="42944" y="780"/>
                </a:cubicBezTo>
                <a:cubicBezTo>
                  <a:pt x="42913" y="636"/>
                  <a:pt x="42866" y="494"/>
                  <a:pt x="42834" y="367"/>
                </a:cubicBezTo>
                <a:cubicBezTo>
                  <a:pt x="42738" y="303"/>
                  <a:pt x="42626" y="240"/>
                  <a:pt x="42548" y="191"/>
                </a:cubicBezTo>
                <a:lnTo>
                  <a:pt x="41880" y="191"/>
                </a:lnTo>
                <a:cubicBezTo>
                  <a:pt x="41784" y="240"/>
                  <a:pt x="41704" y="271"/>
                  <a:pt x="41641" y="318"/>
                </a:cubicBezTo>
                <a:cubicBezTo>
                  <a:pt x="41562" y="271"/>
                  <a:pt x="41513" y="240"/>
                  <a:pt x="41450" y="191"/>
                </a:cubicBezTo>
                <a:lnTo>
                  <a:pt x="40958" y="191"/>
                </a:lnTo>
                <a:cubicBezTo>
                  <a:pt x="40894" y="287"/>
                  <a:pt x="40830" y="367"/>
                  <a:pt x="40782" y="462"/>
                </a:cubicBezTo>
                <a:cubicBezTo>
                  <a:pt x="40750" y="446"/>
                  <a:pt x="40735" y="446"/>
                  <a:pt x="40703" y="430"/>
                </a:cubicBezTo>
                <a:cubicBezTo>
                  <a:pt x="40655" y="350"/>
                  <a:pt x="40623" y="271"/>
                  <a:pt x="40576" y="191"/>
                </a:cubicBezTo>
                <a:lnTo>
                  <a:pt x="40322" y="191"/>
                </a:lnTo>
                <a:cubicBezTo>
                  <a:pt x="40258" y="223"/>
                  <a:pt x="40163" y="271"/>
                  <a:pt x="40082" y="318"/>
                </a:cubicBezTo>
                <a:cubicBezTo>
                  <a:pt x="40051" y="325"/>
                  <a:pt x="40018" y="327"/>
                  <a:pt x="39985" y="327"/>
                </a:cubicBezTo>
                <a:cubicBezTo>
                  <a:pt x="39925" y="327"/>
                  <a:pt x="39862" y="320"/>
                  <a:pt x="39800" y="320"/>
                </a:cubicBezTo>
                <a:cubicBezTo>
                  <a:pt x="39718" y="320"/>
                  <a:pt x="39640" y="331"/>
                  <a:pt x="39574" y="382"/>
                </a:cubicBezTo>
                <a:cubicBezTo>
                  <a:pt x="39510" y="446"/>
                  <a:pt x="39590" y="573"/>
                  <a:pt x="39415" y="605"/>
                </a:cubicBezTo>
                <a:cubicBezTo>
                  <a:pt x="39240" y="367"/>
                  <a:pt x="38763" y="573"/>
                  <a:pt x="38573" y="350"/>
                </a:cubicBezTo>
                <a:cubicBezTo>
                  <a:pt x="38557" y="335"/>
                  <a:pt x="38507" y="331"/>
                  <a:pt x="38447" y="331"/>
                </a:cubicBezTo>
                <a:cubicBezTo>
                  <a:pt x="38384" y="331"/>
                  <a:pt x="38311" y="335"/>
                  <a:pt x="38255" y="335"/>
                </a:cubicBezTo>
                <a:cubicBezTo>
                  <a:pt x="38199" y="327"/>
                  <a:pt x="38143" y="323"/>
                  <a:pt x="38087" y="323"/>
                </a:cubicBezTo>
                <a:cubicBezTo>
                  <a:pt x="38032" y="323"/>
                  <a:pt x="37976" y="327"/>
                  <a:pt x="37920" y="335"/>
                </a:cubicBezTo>
                <a:cubicBezTo>
                  <a:pt x="37888" y="335"/>
                  <a:pt x="37856" y="350"/>
                  <a:pt x="37825" y="350"/>
                </a:cubicBezTo>
                <a:lnTo>
                  <a:pt x="37841" y="367"/>
                </a:lnTo>
                <a:cubicBezTo>
                  <a:pt x="37729" y="414"/>
                  <a:pt x="37602" y="462"/>
                  <a:pt x="37491" y="494"/>
                </a:cubicBezTo>
                <a:cubicBezTo>
                  <a:pt x="37380" y="430"/>
                  <a:pt x="37301" y="382"/>
                  <a:pt x="37189" y="318"/>
                </a:cubicBezTo>
                <a:cubicBezTo>
                  <a:pt x="37138" y="329"/>
                  <a:pt x="37085" y="333"/>
                  <a:pt x="37031" y="333"/>
                </a:cubicBezTo>
                <a:cubicBezTo>
                  <a:pt x="36937" y="333"/>
                  <a:pt x="36840" y="322"/>
                  <a:pt x="36742" y="322"/>
                </a:cubicBezTo>
                <a:cubicBezTo>
                  <a:pt x="36652" y="322"/>
                  <a:pt x="36562" y="331"/>
                  <a:pt x="36474" y="367"/>
                </a:cubicBezTo>
                <a:cubicBezTo>
                  <a:pt x="36426" y="446"/>
                  <a:pt x="36378" y="541"/>
                  <a:pt x="36362" y="573"/>
                </a:cubicBezTo>
                <a:cubicBezTo>
                  <a:pt x="36291" y="601"/>
                  <a:pt x="36233" y="612"/>
                  <a:pt x="36183" y="612"/>
                </a:cubicBezTo>
                <a:cubicBezTo>
                  <a:pt x="36032" y="612"/>
                  <a:pt x="35957" y="510"/>
                  <a:pt x="35838" y="462"/>
                </a:cubicBezTo>
                <a:lnTo>
                  <a:pt x="35456" y="462"/>
                </a:lnTo>
                <a:cubicBezTo>
                  <a:pt x="35313" y="399"/>
                  <a:pt x="35202" y="350"/>
                  <a:pt x="35090" y="303"/>
                </a:cubicBezTo>
                <a:cubicBezTo>
                  <a:pt x="34931" y="367"/>
                  <a:pt x="34820" y="414"/>
                  <a:pt x="34740" y="462"/>
                </a:cubicBezTo>
                <a:lnTo>
                  <a:pt x="33850" y="462"/>
                </a:lnTo>
                <a:cubicBezTo>
                  <a:pt x="33771" y="414"/>
                  <a:pt x="33723" y="382"/>
                  <a:pt x="33659" y="335"/>
                </a:cubicBezTo>
                <a:cubicBezTo>
                  <a:pt x="33580" y="382"/>
                  <a:pt x="33517" y="414"/>
                  <a:pt x="33421" y="462"/>
                </a:cubicBezTo>
                <a:lnTo>
                  <a:pt x="33008" y="462"/>
                </a:lnTo>
                <a:cubicBezTo>
                  <a:pt x="32829" y="560"/>
                  <a:pt x="32742" y="607"/>
                  <a:pt x="32652" y="607"/>
                </a:cubicBezTo>
                <a:cubicBezTo>
                  <a:pt x="32567" y="607"/>
                  <a:pt x="32479" y="563"/>
                  <a:pt x="32308" y="477"/>
                </a:cubicBezTo>
                <a:cubicBezTo>
                  <a:pt x="32228" y="526"/>
                  <a:pt x="32149" y="558"/>
                  <a:pt x="32086" y="605"/>
                </a:cubicBezTo>
                <a:cubicBezTo>
                  <a:pt x="32005" y="558"/>
                  <a:pt x="31958" y="526"/>
                  <a:pt x="31895" y="477"/>
                </a:cubicBezTo>
                <a:lnTo>
                  <a:pt x="31418" y="477"/>
                </a:lnTo>
                <a:cubicBezTo>
                  <a:pt x="31322" y="541"/>
                  <a:pt x="31242" y="573"/>
                  <a:pt x="31179" y="605"/>
                </a:cubicBezTo>
                <a:cubicBezTo>
                  <a:pt x="31100" y="541"/>
                  <a:pt x="31051" y="509"/>
                  <a:pt x="30988" y="477"/>
                </a:cubicBezTo>
                <a:lnTo>
                  <a:pt x="29652" y="477"/>
                </a:lnTo>
                <a:cubicBezTo>
                  <a:pt x="29543" y="519"/>
                  <a:pt x="29457" y="631"/>
                  <a:pt x="29293" y="631"/>
                </a:cubicBezTo>
                <a:cubicBezTo>
                  <a:pt x="29266" y="631"/>
                  <a:pt x="29238" y="628"/>
                  <a:pt x="29207" y="621"/>
                </a:cubicBezTo>
                <a:cubicBezTo>
                  <a:pt x="29128" y="558"/>
                  <a:pt x="29048" y="509"/>
                  <a:pt x="28969" y="477"/>
                </a:cubicBezTo>
                <a:lnTo>
                  <a:pt x="27872" y="477"/>
                </a:lnTo>
                <a:cubicBezTo>
                  <a:pt x="27793" y="526"/>
                  <a:pt x="27713" y="558"/>
                  <a:pt x="27634" y="605"/>
                </a:cubicBezTo>
                <a:cubicBezTo>
                  <a:pt x="27570" y="558"/>
                  <a:pt x="27522" y="526"/>
                  <a:pt x="27458" y="494"/>
                </a:cubicBezTo>
                <a:cubicBezTo>
                  <a:pt x="27292" y="549"/>
                  <a:pt x="27134" y="620"/>
                  <a:pt x="26956" y="620"/>
                </a:cubicBezTo>
                <a:cubicBezTo>
                  <a:pt x="26879" y="620"/>
                  <a:pt x="26798" y="607"/>
                  <a:pt x="26711" y="573"/>
                </a:cubicBezTo>
                <a:cubicBezTo>
                  <a:pt x="26648" y="541"/>
                  <a:pt x="26600" y="509"/>
                  <a:pt x="26536" y="462"/>
                </a:cubicBezTo>
                <a:cubicBezTo>
                  <a:pt x="26463" y="462"/>
                  <a:pt x="26358" y="452"/>
                  <a:pt x="26270" y="452"/>
                </a:cubicBezTo>
                <a:cubicBezTo>
                  <a:pt x="26205" y="452"/>
                  <a:pt x="26150" y="457"/>
                  <a:pt x="26123" y="477"/>
                </a:cubicBezTo>
                <a:cubicBezTo>
                  <a:pt x="25916" y="621"/>
                  <a:pt x="25582" y="589"/>
                  <a:pt x="25408" y="748"/>
                </a:cubicBezTo>
                <a:cubicBezTo>
                  <a:pt x="25359" y="717"/>
                  <a:pt x="25312" y="685"/>
                  <a:pt x="25232" y="636"/>
                </a:cubicBezTo>
                <a:lnTo>
                  <a:pt x="24342" y="636"/>
                </a:lnTo>
                <a:cubicBezTo>
                  <a:pt x="24183" y="685"/>
                  <a:pt x="24072" y="732"/>
                  <a:pt x="23945" y="780"/>
                </a:cubicBezTo>
                <a:cubicBezTo>
                  <a:pt x="23833" y="717"/>
                  <a:pt x="23754" y="685"/>
                  <a:pt x="23610" y="605"/>
                </a:cubicBezTo>
                <a:lnTo>
                  <a:pt x="22720" y="605"/>
                </a:lnTo>
                <a:cubicBezTo>
                  <a:pt x="22656" y="494"/>
                  <a:pt x="22609" y="414"/>
                  <a:pt x="22546" y="287"/>
                </a:cubicBezTo>
                <a:cubicBezTo>
                  <a:pt x="22307" y="462"/>
                  <a:pt x="22084" y="636"/>
                  <a:pt x="21910" y="764"/>
                </a:cubicBezTo>
                <a:lnTo>
                  <a:pt x="20303" y="764"/>
                </a:lnTo>
                <a:cubicBezTo>
                  <a:pt x="20240" y="812"/>
                  <a:pt x="20176" y="844"/>
                  <a:pt x="20129" y="876"/>
                </a:cubicBezTo>
                <a:cubicBezTo>
                  <a:pt x="19958" y="830"/>
                  <a:pt x="19787" y="752"/>
                  <a:pt x="19599" y="752"/>
                </a:cubicBezTo>
                <a:cubicBezTo>
                  <a:pt x="19524" y="752"/>
                  <a:pt x="19447" y="764"/>
                  <a:pt x="19366" y="795"/>
                </a:cubicBezTo>
                <a:lnTo>
                  <a:pt x="19222" y="891"/>
                </a:lnTo>
                <a:cubicBezTo>
                  <a:pt x="19134" y="891"/>
                  <a:pt x="19042" y="903"/>
                  <a:pt x="18946" y="903"/>
                </a:cubicBezTo>
                <a:cubicBezTo>
                  <a:pt x="18852" y="903"/>
                  <a:pt x="18753" y="891"/>
                  <a:pt x="18650" y="844"/>
                </a:cubicBezTo>
                <a:cubicBezTo>
                  <a:pt x="18666" y="780"/>
                  <a:pt x="18681" y="685"/>
                  <a:pt x="18698" y="621"/>
                </a:cubicBezTo>
                <a:cubicBezTo>
                  <a:pt x="19016" y="621"/>
                  <a:pt x="19270" y="621"/>
                  <a:pt x="19525" y="605"/>
                </a:cubicBezTo>
                <a:cubicBezTo>
                  <a:pt x="19552" y="603"/>
                  <a:pt x="19579" y="603"/>
                  <a:pt x="19606" y="603"/>
                </a:cubicBezTo>
                <a:cubicBezTo>
                  <a:pt x="19754" y="603"/>
                  <a:pt x="19905" y="621"/>
                  <a:pt x="20053" y="621"/>
                </a:cubicBezTo>
                <a:cubicBezTo>
                  <a:pt x="20166" y="621"/>
                  <a:pt x="20277" y="610"/>
                  <a:pt x="20383" y="573"/>
                </a:cubicBezTo>
                <a:cubicBezTo>
                  <a:pt x="20447" y="462"/>
                  <a:pt x="20447" y="382"/>
                  <a:pt x="20303" y="335"/>
                </a:cubicBezTo>
                <a:cubicBezTo>
                  <a:pt x="20259" y="320"/>
                  <a:pt x="20221" y="314"/>
                  <a:pt x="20188" y="314"/>
                </a:cubicBezTo>
                <a:cubicBezTo>
                  <a:pt x="20040" y="314"/>
                  <a:pt x="19978" y="433"/>
                  <a:pt x="19875" y="446"/>
                </a:cubicBezTo>
                <a:cubicBezTo>
                  <a:pt x="19747" y="399"/>
                  <a:pt x="19620" y="350"/>
                  <a:pt x="19508" y="303"/>
                </a:cubicBezTo>
                <a:cubicBezTo>
                  <a:pt x="19398" y="367"/>
                  <a:pt x="19302" y="399"/>
                  <a:pt x="19222" y="446"/>
                </a:cubicBezTo>
                <a:cubicBezTo>
                  <a:pt x="18840" y="462"/>
                  <a:pt x="18444" y="477"/>
                  <a:pt x="18046" y="509"/>
                </a:cubicBezTo>
                <a:cubicBezTo>
                  <a:pt x="18030" y="509"/>
                  <a:pt x="18014" y="541"/>
                  <a:pt x="17998" y="558"/>
                </a:cubicBezTo>
                <a:cubicBezTo>
                  <a:pt x="18062" y="573"/>
                  <a:pt x="18109" y="589"/>
                  <a:pt x="18173" y="621"/>
                </a:cubicBezTo>
                <a:cubicBezTo>
                  <a:pt x="18253" y="636"/>
                  <a:pt x="18332" y="653"/>
                  <a:pt x="18444" y="685"/>
                </a:cubicBezTo>
                <a:cubicBezTo>
                  <a:pt x="18253" y="764"/>
                  <a:pt x="18189" y="907"/>
                  <a:pt x="17918" y="907"/>
                </a:cubicBezTo>
                <a:cubicBezTo>
                  <a:pt x="17839" y="859"/>
                  <a:pt x="17728" y="812"/>
                  <a:pt x="17632" y="780"/>
                </a:cubicBezTo>
                <a:cubicBezTo>
                  <a:pt x="17537" y="827"/>
                  <a:pt x="17458" y="859"/>
                  <a:pt x="17378" y="907"/>
                </a:cubicBezTo>
                <a:lnTo>
                  <a:pt x="16742" y="907"/>
                </a:lnTo>
                <a:cubicBezTo>
                  <a:pt x="16584" y="986"/>
                  <a:pt x="16514" y="1021"/>
                  <a:pt x="16439" y="1021"/>
                </a:cubicBezTo>
                <a:cubicBezTo>
                  <a:pt x="16379" y="1021"/>
                  <a:pt x="16316" y="997"/>
                  <a:pt x="16201" y="954"/>
                </a:cubicBezTo>
                <a:cubicBezTo>
                  <a:pt x="16201" y="939"/>
                  <a:pt x="16186" y="907"/>
                  <a:pt x="16201" y="891"/>
                </a:cubicBezTo>
                <a:cubicBezTo>
                  <a:pt x="16265" y="812"/>
                  <a:pt x="16328" y="732"/>
                  <a:pt x="16408" y="653"/>
                </a:cubicBezTo>
                <a:cubicBezTo>
                  <a:pt x="16329" y="617"/>
                  <a:pt x="16246" y="607"/>
                  <a:pt x="16163" y="607"/>
                </a:cubicBezTo>
                <a:cubicBezTo>
                  <a:pt x="16063" y="607"/>
                  <a:pt x="15963" y="621"/>
                  <a:pt x="15868" y="621"/>
                </a:cubicBezTo>
                <a:cubicBezTo>
                  <a:pt x="15787" y="621"/>
                  <a:pt x="15702" y="611"/>
                  <a:pt x="15616" y="611"/>
                </a:cubicBezTo>
                <a:cubicBezTo>
                  <a:pt x="15516" y="611"/>
                  <a:pt x="15413" y="625"/>
                  <a:pt x="15311" y="685"/>
                </a:cubicBezTo>
                <a:lnTo>
                  <a:pt x="15311" y="1113"/>
                </a:lnTo>
                <a:cubicBezTo>
                  <a:pt x="15247" y="1162"/>
                  <a:pt x="15215" y="1194"/>
                  <a:pt x="15184" y="1194"/>
                </a:cubicBezTo>
                <a:lnTo>
                  <a:pt x="13642" y="1194"/>
                </a:lnTo>
                <a:cubicBezTo>
                  <a:pt x="13534" y="1117"/>
                  <a:pt x="13433" y="1027"/>
                  <a:pt x="13309" y="1027"/>
                </a:cubicBezTo>
                <a:cubicBezTo>
                  <a:pt x="13251" y="1027"/>
                  <a:pt x="13188" y="1047"/>
                  <a:pt x="13117" y="1098"/>
                </a:cubicBezTo>
                <a:cubicBezTo>
                  <a:pt x="13085" y="1177"/>
                  <a:pt x="13070" y="1241"/>
                  <a:pt x="13053" y="1289"/>
                </a:cubicBezTo>
                <a:cubicBezTo>
                  <a:pt x="12799" y="1368"/>
                  <a:pt x="12576" y="1416"/>
                  <a:pt x="12353" y="1480"/>
                </a:cubicBezTo>
                <a:cubicBezTo>
                  <a:pt x="12105" y="1538"/>
                  <a:pt x="12032" y="1771"/>
                  <a:pt x="11736" y="1771"/>
                </a:cubicBezTo>
                <a:cubicBezTo>
                  <a:pt x="11710" y="1771"/>
                  <a:pt x="11683" y="1770"/>
                  <a:pt x="11654" y="1766"/>
                </a:cubicBezTo>
                <a:cubicBezTo>
                  <a:pt x="11575" y="1718"/>
                  <a:pt x="11495" y="1670"/>
                  <a:pt x="11448" y="1639"/>
                </a:cubicBezTo>
                <a:cubicBezTo>
                  <a:pt x="10812" y="1845"/>
                  <a:pt x="10208" y="2052"/>
                  <a:pt x="9635" y="2243"/>
                </a:cubicBezTo>
                <a:cubicBezTo>
                  <a:pt x="9491" y="2385"/>
                  <a:pt x="9349" y="2513"/>
                  <a:pt x="9237" y="2624"/>
                </a:cubicBezTo>
                <a:lnTo>
                  <a:pt x="8808" y="2624"/>
                </a:lnTo>
                <a:cubicBezTo>
                  <a:pt x="8522" y="2735"/>
                  <a:pt x="8283" y="2831"/>
                  <a:pt x="8029" y="2911"/>
                </a:cubicBezTo>
                <a:cubicBezTo>
                  <a:pt x="7992" y="2921"/>
                  <a:pt x="7950" y="2925"/>
                  <a:pt x="7905" y="2925"/>
                </a:cubicBezTo>
                <a:cubicBezTo>
                  <a:pt x="7816" y="2925"/>
                  <a:pt x="7717" y="2911"/>
                  <a:pt x="7632" y="2911"/>
                </a:cubicBezTo>
                <a:cubicBezTo>
                  <a:pt x="7520" y="3021"/>
                  <a:pt x="7329" y="3070"/>
                  <a:pt x="7297" y="3212"/>
                </a:cubicBezTo>
                <a:cubicBezTo>
                  <a:pt x="7266" y="3308"/>
                  <a:pt x="7107" y="3403"/>
                  <a:pt x="6996" y="3483"/>
                </a:cubicBezTo>
                <a:lnTo>
                  <a:pt x="6757" y="3483"/>
                </a:lnTo>
                <a:cubicBezTo>
                  <a:pt x="6439" y="3674"/>
                  <a:pt x="6201" y="3912"/>
                  <a:pt x="5756" y="3992"/>
                </a:cubicBezTo>
                <a:cubicBezTo>
                  <a:pt x="5756" y="4151"/>
                  <a:pt x="5756" y="4325"/>
                  <a:pt x="6025" y="4325"/>
                </a:cubicBezTo>
                <a:cubicBezTo>
                  <a:pt x="5533" y="4484"/>
                  <a:pt x="5421" y="4628"/>
                  <a:pt x="5199" y="4660"/>
                </a:cubicBezTo>
                <a:cubicBezTo>
                  <a:pt x="4976" y="4691"/>
                  <a:pt x="4817" y="4866"/>
                  <a:pt x="4626" y="4978"/>
                </a:cubicBezTo>
                <a:cubicBezTo>
                  <a:pt x="4722" y="5041"/>
                  <a:pt x="4785" y="5088"/>
                  <a:pt x="4834" y="5120"/>
                </a:cubicBezTo>
                <a:cubicBezTo>
                  <a:pt x="4722" y="5264"/>
                  <a:pt x="4626" y="5374"/>
                  <a:pt x="4531" y="5502"/>
                </a:cubicBezTo>
                <a:lnTo>
                  <a:pt x="4293" y="5359"/>
                </a:lnTo>
                <a:cubicBezTo>
                  <a:pt x="4213" y="5455"/>
                  <a:pt x="4149" y="5550"/>
                  <a:pt x="4054" y="5677"/>
                </a:cubicBezTo>
                <a:cubicBezTo>
                  <a:pt x="3880" y="5614"/>
                  <a:pt x="3752" y="5565"/>
                  <a:pt x="3640" y="5533"/>
                </a:cubicBezTo>
                <a:cubicBezTo>
                  <a:pt x="3434" y="5597"/>
                  <a:pt x="3259" y="5661"/>
                  <a:pt x="3085" y="5724"/>
                </a:cubicBezTo>
                <a:cubicBezTo>
                  <a:pt x="3085" y="5773"/>
                  <a:pt x="3068" y="5820"/>
                  <a:pt x="3068" y="5883"/>
                </a:cubicBezTo>
                <a:cubicBezTo>
                  <a:pt x="2957" y="5915"/>
                  <a:pt x="2798" y="5915"/>
                  <a:pt x="2703" y="5979"/>
                </a:cubicBezTo>
                <a:cubicBezTo>
                  <a:pt x="2590" y="6022"/>
                  <a:pt x="2502" y="6077"/>
                  <a:pt x="2360" y="6077"/>
                </a:cubicBezTo>
                <a:cubicBezTo>
                  <a:pt x="2343" y="6077"/>
                  <a:pt x="2324" y="6076"/>
                  <a:pt x="2305" y="6074"/>
                </a:cubicBezTo>
                <a:cubicBezTo>
                  <a:pt x="2035" y="6265"/>
                  <a:pt x="1749" y="6440"/>
                  <a:pt x="1478" y="6615"/>
                </a:cubicBezTo>
                <a:cubicBezTo>
                  <a:pt x="1319" y="6646"/>
                  <a:pt x="1208" y="6678"/>
                  <a:pt x="1081" y="6710"/>
                </a:cubicBezTo>
                <a:cubicBezTo>
                  <a:pt x="1128" y="6837"/>
                  <a:pt x="1001" y="6964"/>
                  <a:pt x="1177" y="7060"/>
                </a:cubicBezTo>
                <a:cubicBezTo>
                  <a:pt x="1351" y="7076"/>
                  <a:pt x="1526" y="7092"/>
                  <a:pt x="1685" y="7092"/>
                </a:cubicBezTo>
                <a:cubicBezTo>
                  <a:pt x="1796" y="7187"/>
                  <a:pt x="1891" y="7251"/>
                  <a:pt x="1972" y="7299"/>
                </a:cubicBezTo>
                <a:cubicBezTo>
                  <a:pt x="2003" y="7441"/>
                  <a:pt x="1891" y="7569"/>
                  <a:pt x="2099" y="7664"/>
                </a:cubicBezTo>
                <a:cubicBezTo>
                  <a:pt x="2162" y="7553"/>
                  <a:pt x="2241" y="7458"/>
                  <a:pt x="2305" y="7363"/>
                </a:cubicBezTo>
                <a:cubicBezTo>
                  <a:pt x="2316" y="7362"/>
                  <a:pt x="2326" y="7362"/>
                  <a:pt x="2337" y="7362"/>
                </a:cubicBezTo>
                <a:cubicBezTo>
                  <a:pt x="2921" y="7362"/>
                  <a:pt x="2789" y="7810"/>
                  <a:pt x="3195" y="7935"/>
                </a:cubicBezTo>
                <a:cubicBezTo>
                  <a:pt x="3259" y="7887"/>
                  <a:pt x="3339" y="7855"/>
                  <a:pt x="3434" y="7791"/>
                </a:cubicBezTo>
                <a:cubicBezTo>
                  <a:pt x="3497" y="7791"/>
                  <a:pt x="3596" y="7781"/>
                  <a:pt x="3682" y="7781"/>
                </a:cubicBezTo>
                <a:cubicBezTo>
                  <a:pt x="3747" y="7781"/>
                  <a:pt x="3804" y="7787"/>
                  <a:pt x="3831" y="7808"/>
                </a:cubicBezTo>
                <a:cubicBezTo>
                  <a:pt x="3990" y="7935"/>
                  <a:pt x="4325" y="7887"/>
                  <a:pt x="4435" y="8062"/>
                </a:cubicBezTo>
                <a:cubicBezTo>
                  <a:pt x="4308" y="8221"/>
                  <a:pt x="4198" y="8380"/>
                  <a:pt x="4054" y="8523"/>
                </a:cubicBezTo>
                <a:cubicBezTo>
                  <a:pt x="4007" y="8586"/>
                  <a:pt x="3911" y="8618"/>
                  <a:pt x="3848" y="8650"/>
                </a:cubicBezTo>
                <a:lnTo>
                  <a:pt x="3163" y="8650"/>
                </a:lnTo>
                <a:cubicBezTo>
                  <a:pt x="3132" y="8603"/>
                  <a:pt x="3116" y="8554"/>
                  <a:pt x="3085" y="8523"/>
                </a:cubicBezTo>
                <a:cubicBezTo>
                  <a:pt x="3069" y="8522"/>
                  <a:pt x="3054" y="8521"/>
                  <a:pt x="3040" y="8521"/>
                </a:cubicBezTo>
                <a:cubicBezTo>
                  <a:pt x="2862" y="8521"/>
                  <a:pt x="2862" y="8611"/>
                  <a:pt x="2862" y="8713"/>
                </a:cubicBezTo>
                <a:cubicBezTo>
                  <a:pt x="3053" y="8825"/>
                  <a:pt x="3259" y="8936"/>
                  <a:pt x="3481" y="9048"/>
                </a:cubicBezTo>
                <a:cubicBezTo>
                  <a:pt x="3629" y="8974"/>
                  <a:pt x="3717" y="8938"/>
                  <a:pt x="3788" y="8938"/>
                </a:cubicBezTo>
                <a:cubicBezTo>
                  <a:pt x="3854" y="8938"/>
                  <a:pt x="3905" y="8970"/>
                  <a:pt x="3975" y="9031"/>
                </a:cubicBezTo>
                <a:lnTo>
                  <a:pt x="3975" y="9286"/>
                </a:lnTo>
                <a:cubicBezTo>
                  <a:pt x="3927" y="9381"/>
                  <a:pt x="3672" y="9398"/>
                  <a:pt x="3848" y="9525"/>
                </a:cubicBezTo>
                <a:lnTo>
                  <a:pt x="4308" y="9525"/>
                </a:lnTo>
                <a:cubicBezTo>
                  <a:pt x="4372" y="9477"/>
                  <a:pt x="4452" y="9430"/>
                  <a:pt x="4531" y="9381"/>
                </a:cubicBezTo>
                <a:lnTo>
                  <a:pt x="4881" y="9381"/>
                </a:lnTo>
                <a:cubicBezTo>
                  <a:pt x="4897" y="9254"/>
                  <a:pt x="4897" y="9112"/>
                  <a:pt x="4897" y="8968"/>
                </a:cubicBezTo>
                <a:cubicBezTo>
                  <a:pt x="5008" y="8968"/>
                  <a:pt x="5103" y="8953"/>
                  <a:pt x="5230" y="8936"/>
                </a:cubicBezTo>
                <a:cubicBezTo>
                  <a:pt x="5262" y="9000"/>
                  <a:pt x="5294" y="9063"/>
                  <a:pt x="5342" y="9143"/>
                </a:cubicBezTo>
                <a:lnTo>
                  <a:pt x="4961" y="9381"/>
                </a:lnTo>
                <a:lnTo>
                  <a:pt x="4881" y="9381"/>
                </a:lnTo>
                <a:cubicBezTo>
                  <a:pt x="4834" y="9493"/>
                  <a:pt x="5040" y="9525"/>
                  <a:pt x="5088" y="9604"/>
                </a:cubicBezTo>
                <a:lnTo>
                  <a:pt x="5088" y="10034"/>
                </a:lnTo>
                <a:cubicBezTo>
                  <a:pt x="4976" y="10097"/>
                  <a:pt x="4865" y="10161"/>
                  <a:pt x="4753" y="10240"/>
                </a:cubicBezTo>
                <a:cubicBezTo>
                  <a:pt x="4675" y="10144"/>
                  <a:pt x="4611" y="10049"/>
                  <a:pt x="4531" y="9938"/>
                </a:cubicBezTo>
                <a:cubicBezTo>
                  <a:pt x="4420" y="9954"/>
                  <a:pt x="4325" y="9970"/>
                  <a:pt x="4181" y="9985"/>
                </a:cubicBezTo>
                <a:cubicBezTo>
                  <a:pt x="4276" y="10065"/>
                  <a:pt x="4340" y="10113"/>
                  <a:pt x="4404" y="10161"/>
                </a:cubicBezTo>
                <a:cubicBezTo>
                  <a:pt x="4308" y="10240"/>
                  <a:pt x="4134" y="10320"/>
                  <a:pt x="4213" y="10462"/>
                </a:cubicBezTo>
                <a:cubicBezTo>
                  <a:pt x="4276" y="10494"/>
                  <a:pt x="4340" y="10558"/>
                  <a:pt x="4420" y="10606"/>
                </a:cubicBezTo>
                <a:cubicBezTo>
                  <a:pt x="4181" y="10685"/>
                  <a:pt x="3880" y="10733"/>
                  <a:pt x="3752" y="10908"/>
                </a:cubicBezTo>
                <a:cubicBezTo>
                  <a:pt x="3704" y="11067"/>
                  <a:pt x="3863" y="11242"/>
                  <a:pt x="3625" y="11401"/>
                </a:cubicBezTo>
                <a:cubicBezTo>
                  <a:pt x="3418" y="11194"/>
                  <a:pt x="3195" y="11003"/>
                  <a:pt x="2989" y="10812"/>
                </a:cubicBezTo>
                <a:cubicBezTo>
                  <a:pt x="2894" y="10876"/>
                  <a:pt x="2845" y="10908"/>
                  <a:pt x="2782" y="10939"/>
                </a:cubicBezTo>
                <a:cubicBezTo>
                  <a:pt x="2559" y="10844"/>
                  <a:pt x="2496" y="10844"/>
                  <a:pt x="2258" y="10844"/>
                </a:cubicBezTo>
                <a:cubicBezTo>
                  <a:pt x="2209" y="10939"/>
                  <a:pt x="2162" y="11019"/>
                  <a:pt x="2114" y="11115"/>
                </a:cubicBezTo>
                <a:cubicBezTo>
                  <a:pt x="1987" y="11098"/>
                  <a:pt x="1891" y="11083"/>
                  <a:pt x="1813" y="11083"/>
                </a:cubicBezTo>
                <a:cubicBezTo>
                  <a:pt x="1749" y="10971"/>
                  <a:pt x="1717" y="10892"/>
                  <a:pt x="1669" y="10812"/>
                </a:cubicBezTo>
                <a:cubicBezTo>
                  <a:pt x="1629" y="10820"/>
                  <a:pt x="1594" y="10823"/>
                  <a:pt x="1561" y="10823"/>
                </a:cubicBezTo>
                <a:cubicBezTo>
                  <a:pt x="1384" y="10823"/>
                  <a:pt x="1297" y="10726"/>
                  <a:pt x="1177" y="10685"/>
                </a:cubicBezTo>
                <a:cubicBezTo>
                  <a:pt x="1177" y="10685"/>
                  <a:pt x="1128" y="10717"/>
                  <a:pt x="1065" y="10765"/>
                </a:cubicBezTo>
                <a:cubicBezTo>
                  <a:pt x="1383" y="10988"/>
                  <a:pt x="795" y="11083"/>
                  <a:pt x="859" y="11306"/>
                </a:cubicBezTo>
                <a:cubicBezTo>
                  <a:pt x="954" y="11401"/>
                  <a:pt x="1160" y="11465"/>
                  <a:pt x="1081" y="11607"/>
                </a:cubicBezTo>
                <a:cubicBezTo>
                  <a:pt x="986" y="11671"/>
                  <a:pt x="874" y="11734"/>
                  <a:pt x="763" y="11814"/>
                </a:cubicBezTo>
                <a:cubicBezTo>
                  <a:pt x="645" y="11775"/>
                  <a:pt x="571" y="11671"/>
                  <a:pt x="415" y="11671"/>
                </a:cubicBezTo>
                <a:cubicBezTo>
                  <a:pt x="381" y="11671"/>
                  <a:pt x="344" y="11676"/>
                  <a:pt x="301" y="11687"/>
                </a:cubicBezTo>
                <a:cubicBezTo>
                  <a:pt x="206" y="11798"/>
                  <a:pt x="111" y="11925"/>
                  <a:pt x="0" y="12069"/>
                </a:cubicBezTo>
                <a:cubicBezTo>
                  <a:pt x="111" y="12132"/>
                  <a:pt x="223" y="12196"/>
                  <a:pt x="318" y="12243"/>
                </a:cubicBezTo>
                <a:cubicBezTo>
                  <a:pt x="430" y="12172"/>
                  <a:pt x="536" y="12100"/>
                  <a:pt x="652" y="12100"/>
                </a:cubicBezTo>
                <a:cubicBezTo>
                  <a:pt x="716" y="12100"/>
                  <a:pt x="784" y="12123"/>
                  <a:pt x="859" y="12179"/>
                </a:cubicBezTo>
                <a:lnTo>
                  <a:pt x="859" y="12323"/>
                </a:lnTo>
                <a:cubicBezTo>
                  <a:pt x="651" y="12434"/>
                  <a:pt x="318" y="12419"/>
                  <a:pt x="223" y="12625"/>
                </a:cubicBezTo>
                <a:cubicBezTo>
                  <a:pt x="286" y="12673"/>
                  <a:pt x="333" y="12705"/>
                  <a:pt x="382" y="12737"/>
                </a:cubicBezTo>
                <a:cubicBezTo>
                  <a:pt x="333" y="12800"/>
                  <a:pt x="270" y="12864"/>
                  <a:pt x="223" y="12927"/>
                </a:cubicBezTo>
                <a:cubicBezTo>
                  <a:pt x="382" y="12959"/>
                  <a:pt x="509" y="12991"/>
                  <a:pt x="668" y="13023"/>
                </a:cubicBezTo>
                <a:cubicBezTo>
                  <a:pt x="588" y="13197"/>
                  <a:pt x="715" y="13356"/>
                  <a:pt x="572" y="13515"/>
                </a:cubicBezTo>
                <a:cubicBezTo>
                  <a:pt x="524" y="13547"/>
                  <a:pt x="477" y="13579"/>
                  <a:pt x="413" y="13610"/>
                </a:cubicBezTo>
                <a:lnTo>
                  <a:pt x="413" y="13977"/>
                </a:lnTo>
                <a:cubicBezTo>
                  <a:pt x="524" y="14024"/>
                  <a:pt x="715" y="14104"/>
                  <a:pt x="874" y="14183"/>
                </a:cubicBezTo>
                <a:lnTo>
                  <a:pt x="874" y="14692"/>
                </a:lnTo>
                <a:cubicBezTo>
                  <a:pt x="1128" y="15090"/>
                  <a:pt x="1414" y="15376"/>
                  <a:pt x="1940" y="15471"/>
                </a:cubicBezTo>
                <a:cubicBezTo>
                  <a:pt x="2035" y="15582"/>
                  <a:pt x="1891" y="15709"/>
                  <a:pt x="2082" y="15836"/>
                </a:cubicBezTo>
                <a:cubicBezTo>
                  <a:pt x="2178" y="15836"/>
                  <a:pt x="2321" y="15836"/>
                  <a:pt x="2464" y="15853"/>
                </a:cubicBezTo>
                <a:cubicBezTo>
                  <a:pt x="2527" y="15853"/>
                  <a:pt x="2576" y="15900"/>
                  <a:pt x="2639" y="15917"/>
                </a:cubicBezTo>
                <a:cubicBezTo>
                  <a:pt x="2639" y="15995"/>
                  <a:pt x="2639" y="16059"/>
                  <a:pt x="2623" y="16107"/>
                </a:cubicBezTo>
                <a:cubicBezTo>
                  <a:pt x="2598" y="16115"/>
                  <a:pt x="2577" y="16118"/>
                  <a:pt x="2558" y="16118"/>
                </a:cubicBezTo>
                <a:cubicBezTo>
                  <a:pt x="2452" y="16118"/>
                  <a:pt x="2413" y="16022"/>
                  <a:pt x="2305" y="15995"/>
                </a:cubicBezTo>
                <a:cubicBezTo>
                  <a:pt x="2114" y="16123"/>
                  <a:pt x="1923" y="16235"/>
                  <a:pt x="1749" y="16345"/>
                </a:cubicBezTo>
                <a:lnTo>
                  <a:pt x="1749" y="16631"/>
                </a:lnTo>
                <a:cubicBezTo>
                  <a:pt x="1940" y="16759"/>
                  <a:pt x="2131" y="16871"/>
                  <a:pt x="2241" y="16949"/>
                </a:cubicBezTo>
                <a:cubicBezTo>
                  <a:pt x="2334" y="16986"/>
                  <a:pt x="2421" y="16992"/>
                  <a:pt x="2502" y="16992"/>
                </a:cubicBezTo>
                <a:cubicBezTo>
                  <a:pt x="2542" y="16992"/>
                  <a:pt x="2581" y="16991"/>
                  <a:pt x="2617" y="16991"/>
                </a:cubicBezTo>
                <a:cubicBezTo>
                  <a:pt x="2698" y="16991"/>
                  <a:pt x="2770" y="16998"/>
                  <a:pt x="2830" y="17045"/>
                </a:cubicBezTo>
                <a:cubicBezTo>
                  <a:pt x="2862" y="17157"/>
                  <a:pt x="2877" y="17267"/>
                  <a:pt x="2894" y="17379"/>
                </a:cubicBezTo>
                <a:cubicBezTo>
                  <a:pt x="2973" y="17415"/>
                  <a:pt x="3056" y="17425"/>
                  <a:pt x="3139" y="17425"/>
                </a:cubicBezTo>
                <a:cubicBezTo>
                  <a:pt x="3239" y="17425"/>
                  <a:pt x="3339" y="17411"/>
                  <a:pt x="3434" y="17411"/>
                </a:cubicBezTo>
                <a:cubicBezTo>
                  <a:pt x="3542" y="17346"/>
                  <a:pt x="3642" y="17267"/>
                  <a:pt x="3765" y="17267"/>
                </a:cubicBezTo>
                <a:cubicBezTo>
                  <a:pt x="3823" y="17267"/>
                  <a:pt x="3887" y="17285"/>
                  <a:pt x="3958" y="17331"/>
                </a:cubicBezTo>
                <a:cubicBezTo>
                  <a:pt x="3975" y="17411"/>
                  <a:pt x="3990" y="17475"/>
                  <a:pt x="4022" y="17538"/>
                </a:cubicBezTo>
                <a:cubicBezTo>
                  <a:pt x="4149" y="17554"/>
                  <a:pt x="4245" y="17570"/>
                  <a:pt x="4357" y="17602"/>
                </a:cubicBezTo>
                <a:cubicBezTo>
                  <a:pt x="4516" y="17840"/>
                  <a:pt x="4643" y="18111"/>
                  <a:pt x="4865" y="18221"/>
                </a:cubicBezTo>
                <a:cubicBezTo>
                  <a:pt x="5152" y="18333"/>
                  <a:pt x="5342" y="18221"/>
                  <a:pt x="5533" y="18365"/>
                </a:cubicBezTo>
                <a:cubicBezTo>
                  <a:pt x="5421" y="18444"/>
                  <a:pt x="5167" y="18524"/>
                  <a:pt x="5406" y="18715"/>
                </a:cubicBezTo>
                <a:cubicBezTo>
                  <a:pt x="5501" y="18715"/>
                  <a:pt x="5629" y="18698"/>
                  <a:pt x="5739" y="18683"/>
                </a:cubicBezTo>
                <a:cubicBezTo>
                  <a:pt x="5756" y="18285"/>
                  <a:pt x="5756" y="18285"/>
                  <a:pt x="5898" y="18174"/>
                </a:cubicBezTo>
                <a:cubicBezTo>
                  <a:pt x="6057" y="18270"/>
                  <a:pt x="5930" y="18397"/>
                  <a:pt x="5978" y="18508"/>
                </a:cubicBezTo>
                <a:cubicBezTo>
                  <a:pt x="6057" y="18556"/>
                  <a:pt x="6137" y="18603"/>
                  <a:pt x="6201" y="18651"/>
                </a:cubicBezTo>
                <a:cubicBezTo>
                  <a:pt x="6233" y="18826"/>
                  <a:pt x="6089" y="19001"/>
                  <a:pt x="6328" y="19160"/>
                </a:cubicBezTo>
                <a:lnTo>
                  <a:pt x="6996" y="19160"/>
                </a:lnTo>
                <a:cubicBezTo>
                  <a:pt x="7091" y="19224"/>
                  <a:pt x="7138" y="19255"/>
                  <a:pt x="7202" y="19287"/>
                </a:cubicBezTo>
                <a:lnTo>
                  <a:pt x="7632" y="19287"/>
                </a:lnTo>
                <a:cubicBezTo>
                  <a:pt x="7727" y="19334"/>
                  <a:pt x="7806" y="19383"/>
                  <a:pt x="7886" y="19446"/>
                </a:cubicBezTo>
                <a:lnTo>
                  <a:pt x="8236" y="19446"/>
                </a:lnTo>
                <a:cubicBezTo>
                  <a:pt x="8490" y="19525"/>
                  <a:pt x="8681" y="19589"/>
                  <a:pt x="8840" y="19637"/>
                </a:cubicBezTo>
                <a:cubicBezTo>
                  <a:pt x="8872" y="19716"/>
                  <a:pt x="8887" y="19780"/>
                  <a:pt x="8904" y="19828"/>
                </a:cubicBezTo>
                <a:cubicBezTo>
                  <a:pt x="9063" y="19875"/>
                  <a:pt x="9190" y="19891"/>
                  <a:pt x="9317" y="19923"/>
                </a:cubicBezTo>
                <a:lnTo>
                  <a:pt x="9317" y="20225"/>
                </a:lnTo>
                <a:cubicBezTo>
                  <a:pt x="9413" y="20305"/>
                  <a:pt x="9523" y="20368"/>
                  <a:pt x="9667" y="20464"/>
                </a:cubicBezTo>
                <a:lnTo>
                  <a:pt x="10335" y="20464"/>
                </a:lnTo>
                <a:cubicBezTo>
                  <a:pt x="10430" y="20511"/>
                  <a:pt x="10477" y="20559"/>
                  <a:pt x="10526" y="20591"/>
                </a:cubicBezTo>
                <a:cubicBezTo>
                  <a:pt x="10604" y="20543"/>
                  <a:pt x="10685" y="20496"/>
                  <a:pt x="10780" y="20432"/>
                </a:cubicBezTo>
                <a:cubicBezTo>
                  <a:pt x="11050" y="20782"/>
                  <a:pt x="11686" y="20782"/>
                  <a:pt x="12084" y="21004"/>
                </a:cubicBezTo>
                <a:cubicBezTo>
                  <a:pt x="12110" y="21020"/>
                  <a:pt x="12151" y="21025"/>
                  <a:pt x="12198" y="21025"/>
                </a:cubicBezTo>
                <a:cubicBezTo>
                  <a:pt x="12294" y="21025"/>
                  <a:pt x="12417" y="21004"/>
                  <a:pt x="12512" y="21004"/>
                </a:cubicBezTo>
                <a:cubicBezTo>
                  <a:pt x="12671" y="21115"/>
                  <a:pt x="12830" y="21210"/>
                  <a:pt x="12989" y="21306"/>
                </a:cubicBezTo>
                <a:lnTo>
                  <a:pt x="14310" y="21306"/>
                </a:lnTo>
                <a:cubicBezTo>
                  <a:pt x="14373" y="21338"/>
                  <a:pt x="14420" y="21386"/>
                  <a:pt x="14501" y="21433"/>
                </a:cubicBezTo>
                <a:lnTo>
                  <a:pt x="15677" y="21433"/>
                </a:lnTo>
                <a:lnTo>
                  <a:pt x="15868" y="21306"/>
                </a:lnTo>
                <a:lnTo>
                  <a:pt x="17203" y="21306"/>
                </a:lnTo>
                <a:cubicBezTo>
                  <a:pt x="17282" y="21242"/>
                  <a:pt x="17346" y="21210"/>
                  <a:pt x="17394" y="21179"/>
                </a:cubicBezTo>
                <a:cubicBezTo>
                  <a:pt x="17537" y="21227"/>
                  <a:pt x="17680" y="21291"/>
                  <a:pt x="17808" y="21338"/>
                </a:cubicBezTo>
                <a:cubicBezTo>
                  <a:pt x="17935" y="21259"/>
                  <a:pt x="18014" y="21210"/>
                  <a:pt x="18094" y="21163"/>
                </a:cubicBezTo>
                <a:lnTo>
                  <a:pt x="19413" y="21163"/>
                </a:lnTo>
                <a:lnTo>
                  <a:pt x="19652" y="21020"/>
                </a:lnTo>
                <a:lnTo>
                  <a:pt x="19890" y="21163"/>
                </a:lnTo>
                <a:lnTo>
                  <a:pt x="20017" y="21163"/>
                </a:lnTo>
                <a:cubicBezTo>
                  <a:pt x="20129" y="21115"/>
                  <a:pt x="20256" y="21068"/>
                  <a:pt x="20399" y="21004"/>
                </a:cubicBezTo>
                <a:lnTo>
                  <a:pt x="21671" y="21004"/>
                </a:lnTo>
                <a:cubicBezTo>
                  <a:pt x="21734" y="20956"/>
                  <a:pt x="21783" y="20924"/>
                  <a:pt x="21878" y="20861"/>
                </a:cubicBezTo>
                <a:lnTo>
                  <a:pt x="24104" y="20861"/>
                </a:lnTo>
                <a:cubicBezTo>
                  <a:pt x="24199" y="20814"/>
                  <a:pt x="24246" y="20782"/>
                  <a:pt x="24295" y="20733"/>
                </a:cubicBezTo>
                <a:cubicBezTo>
                  <a:pt x="24549" y="20733"/>
                  <a:pt x="24804" y="20718"/>
                  <a:pt x="24994" y="20718"/>
                </a:cubicBezTo>
                <a:cubicBezTo>
                  <a:pt x="25090" y="20655"/>
                  <a:pt x="25153" y="20623"/>
                  <a:pt x="25200" y="20591"/>
                </a:cubicBezTo>
                <a:cubicBezTo>
                  <a:pt x="25280" y="20638"/>
                  <a:pt x="25359" y="20686"/>
                  <a:pt x="25423" y="20718"/>
                </a:cubicBezTo>
                <a:cubicBezTo>
                  <a:pt x="25503" y="20670"/>
                  <a:pt x="25582" y="20638"/>
                  <a:pt x="25646" y="20591"/>
                </a:cubicBezTo>
                <a:cubicBezTo>
                  <a:pt x="25741" y="20638"/>
                  <a:pt x="25821" y="20686"/>
                  <a:pt x="25885" y="20718"/>
                </a:cubicBezTo>
                <a:cubicBezTo>
                  <a:pt x="25964" y="20670"/>
                  <a:pt x="26012" y="20638"/>
                  <a:pt x="26107" y="20574"/>
                </a:cubicBezTo>
                <a:lnTo>
                  <a:pt x="28094" y="20574"/>
                </a:lnTo>
                <a:cubicBezTo>
                  <a:pt x="28189" y="20527"/>
                  <a:pt x="28253" y="20479"/>
                  <a:pt x="28317" y="20447"/>
                </a:cubicBezTo>
                <a:lnTo>
                  <a:pt x="30511" y="20447"/>
                </a:lnTo>
                <a:cubicBezTo>
                  <a:pt x="30543" y="20447"/>
                  <a:pt x="30574" y="20415"/>
                  <a:pt x="30591" y="20400"/>
                </a:cubicBezTo>
                <a:cubicBezTo>
                  <a:pt x="30655" y="20368"/>
                  <a:pt x="30702" y="20337"/>
                  <a:pt x="30750" y="20305"/>
                </a:cubicBezTo>
                <a:lnTo>
                  <a:pt x="33199" y="20305"/>
                </a:lnTo>
                <a:lnTo>
                  <a:pt x="33436" y="20161"/>
                </a:lnTo>
                <a:lnTo>
                  <a:pt x="33866" y="20161"/>
                </a:lnTo>
                <a:cubicBezTo>
                  <a:pt x="33945" y="20209"/>
                  <a:pt x="34025" y="20241"/>
                  <a:pt x="34104" y="20288"/>
                </a:cubicBezTo>
                <a:cubicBezTo>
                  <a:pt x="34184" y="20241"/>
                  <a:pt x="34280" y="20193"/>
                  <a:pt x="34327" y="20161"/>
                </a:cubicBezTo>
                <a:lnTo>
                  <a:pt x="34979" y="20161"/>
                </a:lnTo>
                <a:cubicBezTo>
                  <a:pt x="35090" y="20209"/>
                  <a:pt x="35154" y="20257"/>
                  <a:pt x="35217" y="20288"/>
                </a:cubicBezTo>
                <a:cubicBezTo>
                  <a:pt x="35297" y="20241"/>
                  <a:pt x="35361" y="20193"/>
                  <a:pt x="35424" y="20161"/>
                </a:cubicBezTo>
                <a:cubicBezTo>
                  <a:pt x="35727" y="20153"/>
                  <a:pt x="36032" y="20153"/>
                  <a:pt x="36333" y="20153"/>
                </a:cubicBezTo>
                <a:cubicBezTo>
                  <a:pt x="36633" y="20153"/>
                  <a:pt x="36927" y="20153"/>
                  <a:pt x="37205" y="20146"/>
                </a:cubicBezTo>
                <a:cubicBezTo>
                  <a:pt x="37316" y="20082"/>
                  <a:pt x="37364" y="20050"/>
                  <a:pt x="37428" y="20019"/>
                </a:cubicBezTo>
                <a:lnTo>
                  <a:pt x="38541" y="20019"/>
                </a:lnTo>
                <a:cubicBezTo>
                  <a:pt x="38604" y="20050"/>
                  <a:pt x="38683" y="20098"/>
                  <a:pt x="38763" y="20146"/>
                </a:cubicBezTo>
                <a:cubicBezTo>
                  <a:pt x="38842" y="20098"/>
                  <a:pt x="38922" y="20050"/>
                  <a:pt x="39018" y="20002"/>
                </a:cubicBezTo>
                <a:lnTo>
                  <a:pt x="41435" y="20002"/>
                </a:lnTo>
                <a:cubicBezTo>
                  <a:pt x="41498" y="19970"/>
                  <a:pt x="41545" y="19939"/>
                  <a:pt x="41641" y="19875"/>
                </a:cubicBezTo>
                <a:lnTo>
                  <a:pt x="43421" y="19875"/>
                </a:lnTo>
                <a:cubicBezTo>
                  <a:pt x="43517" y="19811"/>
                  <a:pt x="43565" y="19780"/>
                  <a:pt x="43629" y="19732"/>
                </a:cubicBezTo>
                <a:lnTo>
                  <a:pt x="44121" y="19732"/>
                </a:lnTo>
                <a:cubicBezTo>
                  <a:pt x="44185" y="19780"/>
                  <a:pt x="44248" y="19811"/>
                  <a:pt x="44312" y="19860"/>
                </a:cubicBezTo>
                <a:cubicBezTo>
                  <a:pt x="44375" y="19811"/>
                  <a:pt x="44455" y="19780"/>
                  <a:pt x="44551" y="19732"/>
                </a:cubicBezTo>
                <a:lnTo>
                  <a:pt x="44964" y="19732"/>
                </a:lnTo>
                <a:cubicBezTo>
                  <a:pt x="45060" y="19669"/>
                  <a:pt x="45139" y="19621"/>
                  <a:pt x="45219" y="19573"/>
                </a:cubicBezTo>
                <a:lnTo>
                  <a:pt x="46093" y="19573"/>
                </a:lnTo>
                <a:lnTo>
                  <a:pt x="46332" y="19716"/>
                </a:lnTo>
                <a:cubicBezTo>
                  <a:pt x="46395" y="19684"/>
                  <a:pt x="46442" y="19652"/>
                  <a:pt x="46538" y="19589"/>
                </a:cubicBezTo>
                <a:lnTo>
                  <a:pt x="50513" y="19589"/>
                </a:lnTo>
                <a:cubicBezTo>
                  <a:pt x="50640" y="19525"/>
                  <a:pt x="50720" y="19478"/>
                  <a:pt x="50767" y="19446"/>
                </a:cubicBezTo>
                <a:cubicBezTo>
                  <a:pt x="50879" y="19493"/>
                  <a:pt x="50943" y="19542"/>
                  <a:pt x="51006" y="19573"/>
                </a:cubicBezTo>
                <a:cubicBezTo>
                  <a:pt x="51102" y="19510"/>
                  <a:pt x="51149" y="19478"/>
                  <a:pt x="51212" y="19430"/>
                </a:cubicBezTo>
                <a:lnTo>
                  <a:pt x="53423" y="19430"/>
                </a:lnTo>
                <a:cubicBezTo>
                  <a:pt x="53438" y="19430"/>
                  <a:pt x="53470" y="19414"/>
                  <a:pt x="53502" y="19398"/>
                </a:cubicBezTo>
                <a:cubicBezTo>
                  <a:pt x="53550" y="19366"/>
                  <a:pt x="53597" y="19319"/>
                  <a:pt x="53661" y="19287"/>
                </a:cubicBezTo>
                <a:lnTo>
                  <a:pt x="56317" y="19287"/>
                </a:lnTo>
                <a:cubicBezTo>
                  <a:pt x="56396" y="19239"/>
                  <a:pt x="56476" y="19192"/>
                  <a:pt x="56555" y="19160"/>
                </a:cubicBezTo>
                <a:lnTo>
                  <a:pt x="56984" y="19160"/>
                </a:lnTo>
                <a:cubicBezTo>
                  <a:pt x="57080" y="19207"/>
                  <a:pt x="57143" y="19239"/>
                  <a:pt x="57222" y="19287"/>
                </a:cubicBezTo>
                <a:cubicBezTo>
                  <a:pt x="57318" y="19224"/>
                  <a:pt x="57398" y="19192"/>
                  <a:pt x="57493" y="19144"/>
                </a:cubicBezTo>
                <a:lnTo>
                  <a:pt x="58765" y="19144"/>
                </a:lnTo>
                <a:cubicBezTo>
                  <a:pt x="58876" y="19080"/>
                  <a:pt x="58939" y="19048"/>
                  <a:pt x="58971" y="19033"/>
                </a:cubicBezTo>
                <a:cubicBezTo>
                  <a:pt x="59147" y="19096"/>
                  <a:pt x="59274" y="19128"/>
                  <a:pt x="59385" y="19175"/>
                </a:cubicBezTo>
                <a:cubicBezTo>
                  <a:pt x="59497" y="19096"/>
                  <a:pt x="59575" y="19048"/>
                  <a:pt x="59656" y="19001"/>
                </a:cubicBezTo>
                <a:lnTo>
                  <a:pt x="60101" y="19001"/>
                </a:lnTo>
                <a:cubicBezTo>
                  <a:pt x="60180" y="19048"/>
                  <a:pt x="60260" y="19096"/>
                  <a:pt x="60323" y="19144"/>
                </a:cubicBezTo>
                <a:cubicBezTo>
                  <a:pt x="60419" y="19096"/>
                  <a:pt x="60498" y="19048"/>
                  <a:pt x="60578" y="19001"/>
                </a:cubicBezTo>
                <a:lnTo>
                  <a:pt x="62104" y="19001"/>
                </a:lnTo>
                <a:cubicBezTo>
                  <a:pt x="62200" y="18953"/>
                  <a:pt x="62263" y="18906"/>
                  <a:pt x="62342" y="18874"/>
                </a:cubicBezTo>
                <a:cubicBezTo>
                  <a:pt x="62422" y="18921"/>
                  <a:pt x="62469" y="18953"/>
                  <a:pt x="62518" y="18985"/>
                </a:cubicBezTo>
                <a:lnTo>
                  <a:pt x="64123" y="18985"/>
                </a:lnTo>
                <a:cubicBezTo>
                  <a:pt x="64203" y="18937"/>
                  <a:pt x="64250" y="18906"/>
                  <a:pt x="64314" y="18874"/>
                </a:cubicBezTo>
                <a:lnTo>
                  <a:pt x="66953" y="18874"/>
                </a:lnTo>
                <a:cubicBezTo>
                  <a:pt x="67080" y="18810"/>
                  <a:pt x="67192" y="18747"/>
                  <a:pt x="67334" y="18683"/>
                </a:cubicBezTo>
                <a:cubicBezTo>
                  <a:pt x="67462" y="18747"/>
                  <a:pt x="67557" y="18794"/>
                  <a:pt x="67669" y="18857"/>
                </a:cubicBezTo>
                <a:cubicBezTo>
                  <a:pt x="67716" y="18826"/>
                  <a:pt x="67780" y="18794"/>
                  <a:pt x="67860" y="18730"/>
                </a:cubicBezTo>
                <a:lnTo>
                  <a:pt x="68750" y="18730"/>
                </a:lnTo>
                <a:lnTo>
                  <a:pt x="68988" y="18571"/>
                </a:lnTo>
                <a:lnTo>
                  <a:pt x="72772" y="18571"/>
                </a:lnTo>
                <a:cubicBezTo>
                  <a:pt x="72852" y="18524"/>
                  <a:pt x="72916" y="18492"/>
                  <a:pt x="72995" y="18429"/>
                </a:cubicBezTo>
                <a:lnTo>
                  <a:pt x="74108" y="18429"/>
                </a:lnTo>
                <a:cubicBezTo>
                  <a:pt x="74283" y="18317"/>
                  <a:pt x="74410" y="18238"/>
                  <a:pt x="74521" y="18158"/>
                </a:cubicBezTo>
                <a:cubicBezTo>
                  <a:pt x="74648" y="18142"/>
                  <a:pt x="74744" y="18126"/>
                  <a:pt x="74839" y="18111"/>
                </a:cubicBezTo>
                <a:cubicBezTo>
                  <a:pt x="74871" y="18031"/>
                  <a:pt x="74903" y="17967"/>
                  <a:pt x="74919" y="17903"/>
                </a:cubicBezTo>
                <a:cubicBezTo>
                  <a:pt x="75110" y="17856"/>
                  <a:pt x="75316" y="17824"/>
                  <a:pt x="75460" y="17729"/>
                </a:cubicBezTo>
                <a:cubicBezTo>
                  <a:pt x="75539" y="17776"/>
                  <a:pt x="75619" y="17824"/>
                  <a:pt x="75666" y="17840"/>
                </a:cubicBezTo>
                <a:lnTo>
                  <a:pt x="76700" y="17840"/>
                </a:lnTo>
                <a:cubicBezTo>
                  <a:pt x="76970" y="17761"/>
                  <a:pt x="77145" y="17697"/>
                  <a:pt x="77351" y="17634"/>
                </a:cubicBezTo>
                <a:cubicBezTo>
                  <a:pt x="77319" y="17554"/>
                  <a:pt x="77288" y="17490"/>
                  <a:pt x="77256" y="17411"/>
                </a:cubicBezTo>
                <a:cubicBezTo>
                  <a:pt x="77160" y="17475"/>
                  <a:pt x="77082" y="17522"/>
                  <a:pt x="76986" y="17570"/>
                </a:cubicBezTo>
                <a:lnTo>
                  <a:pt x="76556" y="17570"/>
                </a:lnTo>
                <a:cubicBezTo>
                  <a:pt x="76382" y="17458"/>
                  <a:pt x="76414" y="17236"/>
                  <a:pt x="76159" y="17189"/>
                </a:cubicBezTo>
                <a:cubicBezTo>
                  <a:pt x="75920" y="17125"/>
                  <a:pt x="75698" y="17061"/>
                  <a:pt x="75539" y="16918"/>
                </a:cubicBezTo>
                <a:cubicBezTo>
                  <a:pt x="75658" y="16866"/>
                  <a:pt x="75765" y="16846"/>
                  <a:pt x="75864" y="16846"/>
                </a:cubicBezTo>
                <a:cubicBezTo>
                  <a:pt x="76161" y="16846"/>
                  <a:pt x="76381" y="17025"/>
                  <a:pt x="76620" y="17061"/>
                </a:cubicBezTo>
                <a:cubicBezTo>
                  <a:pt x="76683" y="17157"/>
                  <a:pt x="76715" y="17220"/>
                  <a:pt x="76747" y="17284"/>
                </a:cubicBezTo>
                <a:cubicBezTo>
                  <a:pt x="76874" y="17267"/>
                  <a:pt x="76970" y="17267"/>
                  <a:pt x="77097" y="17252"/>
                </a:cubicBezTo>
                <a:cubicBezTo>
                  <a:pt x="77018" y="17157"/>
                  <a:pt x="76938" y="17093"/>
                  <a:pt x="76891" y="17013"/>
                </a:cubicBezTo>
                <a:cubicBezTo>
                  <a:pt x="76811" y="16934"/>
                  <a:pt x="76764" y="16839"/>
                  <a:pt x="76700" y="16759"/>
                </a:cubicBezTo>
                <a:cubicBezTo>
                  <a:pt x="76779" y="16695"/>
                  <a:pt x="76827" y="16663"/>
                  <a:pt x="76891" y="16631"/>
                </a:cubicBezTo>
                <a:lnTo>
                  <a:pt x="76891" y="16489"/>
                </a:lnTo>
                <a:cubicBezTo>
                  <a:pt x="76700" y="16362"/>
                  <a:pt x="76334" y="16394"/>
                  <a:pt x="76238" y="16171"/>
                </a:cubicBezTo>
                <a:cubicBezTo>
                  <a:pt x="76308" y="16136"/>
                  <a:pt x="76384" y="16128"/>
                  <a:pt x="76473" y="16128"/>
                </a:cubicBezTo>
                <a:cubicBezTo>
                  <a:pt x="76539" y="16128"/>
                  <a:pt x="76611" y="16132"/>
                  <a:pt x="76693" y="16132"/>
                </a:cubicBezTo>
                <a:cubicBezTo>
                  <a:pt x="76754" y="16132"/>
                  <a:pt x="76819" y="16130"/>
                  <a:pt x="76891" y="16123"/>
                </a:cubicBezTo>
                <a:cubicBezTo>
                  <a:pt x="77033" y="16012"/>
                  <a:pt x="77241" y="15836"/>
                  <a:pt x="77478" y="15662"/>
                </a:cubicBezTo>
                <a:cubicBezTo>
                  <a:pt x="77654" y="15726"/>
                  <a:pt x="77813" y="15789"/>
                  <a:pt x="77908" y="15836"/>
                </a:cubicBezTo>
                <a:lnTo>
                  <a:pt x="78591" y="15836"/>
                </a:lnTo>
                <a:cubicBezTo>
                  <a:pt x="78640" y="15726"/>
                  <a:pt x="78687" y="15646"/>
                  <a:pt x="78750" y="15535"/>
                </a:cubicBezTo>
                <a:cubicBezTo>
                  <a:pt x="78846" y="15662"/>
                  <a:pt x="78909" y="15741"/>
                  <a:pt x="78990" y="15853"/>
                </a:cubicBezTo>
                <a:cubicBezTo>
                  <a:pt x="79100" y="15836"/>
                  <a:pt x="79196" y="15821"/>
                  <a:pt x="79259" y="15821"/>
                </a:cubicBezTo>
                <a:cubicBezTo>
                  <a:pt x="79498" y="15614"/>
                  <a:pt x="79021" y="15535"/>
                  <a:pt x="79117" y="15359"/>
                </a:cubicBezTo>
                <a:lnTo>
                  <a:pt x="79323" y="15153"/>
                </a:lnTo>
                <a:cubicBezTo>
                  <a:pt x="79085" y="15137"/>
                  <a:pt x="78909" y="15122"/>
                  <a:pt x="78750" y="15105"/>
                </a:cubicBezTo>
                <a:cubicBezTo>
                  <a:pt x="78713" y="15093"/>
                  <a:pt x="78694" y="15049"/>
                  <a:pt x="78589" y="15049"/>
                </a:cubicBezTo>
                <a:cubicBezTo>
                  <a:pt x="78571" y="15049"/>
                  <a:pt x="78549" y="15051"/>
                  <a:pt x="78524" y="15054"/>
                </a:cubicBezTo>
                <a:lnTo>
                  <a:pt x="78524" y="15054"/>
                </a:lnTo>
                <a:cubicBezTo>
                  <a:pt x="78848" y="15002"/>
                  <a:pt x="78881" y="14867"/>
                  <a:pt x="79005" y="14851"/>
                </a:cubicBezTo>
                <a:cubicBezTo>
                  <a:pt x="79085" y="14882"/>
                  <a:pt x="79164" y="14931"/>
                  <a:pt x="79227" y="14978"/>
                </a:cubicBezTo>
                <a:cubicBezTo>
                  <a:pt x="79403" y="14867"/>
                  <a:pt x="79291" y="14740"/>
                  <a:pt x="79339" y="14628"/>
                </a:cubicBezTo>
                <a:cubicBezTo>
                  <a:pt x="79037" y="14533"/>
                  <a:pt x="78735" y="14422"/>
                  <a:pt x="78432" y="14327"/>
                </a:cubicBezTo>
                <a:cubicBezTo>
                  <a:pt x="77877" y="14136"/>
                  <a:pt x="77559" y="13960"/>
                  <a:pt x="77606" y="13865"/>
                </a:cubicBezTo>
                <a:cubicBezTo>
                  <a:pt x="77670" y="13831"/>
                  <a:pt x="77725" y="13818"/>
                  <a:pt x="77773" y="13818"/>
                </a:cubicBezTo>
                <a:cubicBezTo>
                  <a:pt x="77927" y="13818"/>
                  <a:pt x="78014" y="13953"/>
                  <a:pt x="78146" y="13977"/>
                </a:cubicBezTo>
                <a:cubicBezTo>
                  <a:pt x="78179" y="13972"/>
                  <a:pt x="78213" y="13971"/>
                  <a:pt x="78248" y="13971"/>
                </a:cubicBezTo>
                <a:cubicBezTo>
                  <a:pt x="78359" y="13971"/>
                  <a:pt x="78475" y="13988"/>
                  <a:pt x="78587" y="13988"/>
                </a:cubicBezTo>
                <a:cubicBezTo>
                  <a:pt x="78691" y="13988"/>
                  <a:pt x="78792" y="13973"/>
                  <a:pt x="78878" y="13913"/>
                </a:cubicBezTo>
                <a:cubicBezTo>
                  <a:pt x="78862" y="13833"/>
                  <a:pt x="78973" y="13722"/>
                  <a:pt x="78735" y="13706"/>
                </a:cubicBezTo>
                <a:cubicBezTo>
                  <a:pt x="78687" y="13754"/>
                  <a:pt x="78623" y="13786"/>
                  <a:pt x="78544" y="13833"/>
                </a:cubicBezTo>
                <a:cubicBezTo>
                  <a:pt x="78432" y="13769"/>
                  <a:pt x="78305" y="13706"/>
                  <a:pt x="78242" y="13674"/>
                </a:cubicBezTo>
                <a:cubicBezTo>
                  <a:pt x="78354" y="13500"/>
                  <a:pt x="78417" y="13404"/>
                  <a:pt x="78496" y="13292"/>
                </a:cubicBezTo>
                <a:cubicBezTo>
                  <a:pt x="78767" y="13261"/>
                  <a:pt x="79005" y="13165"/>
                  <a:pt x="79227" y="13086"/>
                </a:cubicBezTo>
                <a:cubicBezTo>
                  <a:pt x="79498" y="12991"/>
                  <a:pt x="79689" y="12800"/>
                  <a:pt x="79991" y="12752"/>
                </a:cubicBezTo>
                <a:cubicBezTo>
                  <a:pt x="80007" y="12688"/>
                  <a:pt x="80007" y="12656"/>
                  <a:pt x="80007" y="12609"/>
                </a:cubicBezTo>
                <a:cubicBezTo>
                  <a:pt x="80198" y="12482"/>
                  <a:pt x="80372" y="12370"/>
                  <a:pt x="80548" y="12243"/>
                </a:cubicBezTo>
                <a:lnTo>
                  <a:pt x="80802" y="12243"/>
                </a:lnTo>
                <a:cubicBezTo>
                  <a:pt x="80849" y="12164"/>
                  <a:pt x="80898" y="12084"/>
                  <a:pt x="80929" y="12005"/>
                </a:cubicBezTo>
                <a:cubicBezTo>
                  <a:pt x="81057" y="11973"/>
                  <a:pt x="81199" y="11942"/>
                  <a:pt x="81311" y="11925"/>
                </a:cubicBezTo>
                <a:cubicBezTo>
                  <a:pt x="81326" y="11862"/>
                  <a:pt x="81326" y="11814"/>
                  <a:pt x="81326" y="11766"/>
                </a:cubicBezTo>
                <a:cubicBezTo>
                  <a:pt x="81263" y="11703"/>
                  <a:pt x="81184" y="11655"/>
                  <a:pt x="81104" y="11607"/>
                </a:cubicBezTo>
                <a:lnTo>
                  <a:pt x="81104" y="11321"/>
                </a:lnTo>
                <a:cubicBezTo>
                  <a:pt x="81184" y="11274"/>
                  <a:pt x="81263" y="11226"/>
                  <a:pt x="81326" y="11178"/>
                </a:cubicBezTo>
                <a:lnTo>
                  <a:pt x="81326" y="10892"/>
                </a:lnTo>
                <a:cubicBezTo>
                  <a:pt x="81247" y="10829"/>
                  <a:pt x="81184" y="10780"/>
                  <a:pt x="81120" y="10733"/>
                </a:cubicBezTo>
                <a:cubicBezTo>
                  <a:pt x="81184" y="10701"/>
                  <a:pt x="81231" y="10670"/>
                  <a:pt x="81294" y="10621"/>
                </a:cubicBezTo>
                <a:lnTo>
                  <a:pt x="80770" y="9954"/>
                </a:lnTo>
                <a:cubicBezTo>
                  <a:pt x="80722" y="10002"/>
                  <a:pt x="80690" y="10049"/>
                  <a:pt x="80658" y="10081"/>
                </a:cubicBezTo>
                <a:cubicBezTo>
                  <a:pt x="80627" y="10129"/>
                  <a:pt x="80595" y="10176"/>
                  <a:pt x="80548" y="10240"/>
                </a:cubicBezTo>
                <a:cubicBezTo>
                  <a:pt x="80325" y="10065"/>
                  <a:pt x="80563" y="9843"/>
                  <a:pt x="80357" y="9667"/>
                </a:cubicBezTo>
                <a:lnTo>
                  <a:pt x="80357" y="9667"/>
                </a:lnTo>
                <a:cubicBezTo>
                  <a:pt x="80277" y="9716"/>
                  <a:pt x="80198" y="9747"/>
                  <a:pt x="80071" y="9826"/>
                </a:cubicBezTo>
                <a:cubicBezTo>
                  <a:pt x="80022" y="9572"/>
                  <a:pt x="79673" y="9413"/>
                  <a:pt x="79753" y="9143"/>
                </a:cubicBezTo>
                <a:cubicBezTo>
                  <a:pt x="79562" y="9080"/>
                  <a:pt x="79323" y="9080"/>
                  <a:pt x="79180" y="8936"/>
                </a:cubicBezTo>
                <a:cubicBezTo>
                  <a:pt x="79129" y="8951"/>
                  <a:pt x="79075" y="8955"/>
                  <a:pt x="79019" y="8955"/>
                </a:cubicBezTo>
                <a:cubicBezTo>
                  <a:pt x="78932" y="8955"/>
                  <a:pt x="78840" y="8944"/>
                  <a:pt x="78749" y="8944"/>
                </a:cubicBezTo>
                <a:cubicBezTo>
                  <a:pt x="78647" y="8944"/>
                  <a:pt x="78545" y="8958"/>
                  <a:pt x="78449" y="9016"/>
                </a:cubicBezTo>
                <a:cubicBezTo>
                  <a:pt x="78513" y="9063"/>
                  <a:pt x="78576" y="9112"/>
                  <a:pt x="78655" y="9159"/>
                </a:cubicBezTo>
                <a:cubicBezTo>
                  <a:pt x="78587" y="9212"/>
                  <a:pt x="78518" y="9236"/>
                  <a:pt x="78449" y="9236"/>
                </a:cubicBezTo>
                <a:cubicBezTo>
                  <a:pt x="78375" y="9236"/>
                  <a:pt x="78300" y="9208"/>
                  <a:pt x="78226" y="9159"/>
                </a:cubicBezTo>
                <a:lnTo>
                  <a:pt x="78226" y="8809"/>
                </a:lnTo>
                <a:lnTo>
                  <a:pt x="77892" y="8809"/>
                </a:lnTo>
                <a:lnTo>
                  <a:pt x="77654" y="8953"/>
                </a:lnTo>
                <a:cubicBezTo>
                  <a:pt x="77623" y="8959"/>
                  <a:pt x="77595" y="8962"/>
                  <a:pt x="77569" y="8962"/>
                </a:cubicBezTo>
                <a:cubicBezTo>
                  <a:pt x="77408" y="8962"/>
                  <a:pt x="77329" y="8850"/>
                  <a:pt x="77192" y="8809"/>
                </a:cubicBezTo>
                <a:cubicBezTo>
                  <a:pt x="77110" y="8879"/>
                  <a:pt x="77028" y="8950"/>
                  <a:pt x="76887" y="8950"/>
                </a:cubicBezTo>
                <a:cubicBezTo>
                  <a:pt x="76838" y="8950"/>
                  <a:pt x="76781" y="8941"/>
                  <a:pt x="76715" y="8921"/>
                </a:cubicBezTo>
                <a:cubicBezTo>
                  <a:pt x="76700" y="8872"/>
                  <a:pt x="76668" y="8809"/>
                  <a:pt x="76652" y="8745"/>
                </a:cubicBezTo>
                <a:cubicBezTo>
                  <a:pt x="76715" y="8713"/>
                  <a:pt x="76764" y="8666"/>
                  <a:pt x="76827" y="8666"/>
                </a:cubicBezTo>
                <a:cubicBezTo>
                  <a:pt x="76970" y="8650"/>
                  <a:pt x="77129" y="8650"/>
                  <a:pt x="77113" y="8539"/>
                </a:cubicBezTo>
                <a:lnTo>
                  <a:pt x="77113" y="8539"/>
                </a:lnTo>
                <a:cubicBezTo>
                  <a:pt x="77224" y="8554"/>
                  <a:pt x="77336" y="8603"/>
                  <a:pt x="77495" y="8666"/>
                </a:cubicBezTo>
                <a:cubicBezTo>
                  <a:pt x="77590" y="8666"/>
                  <a:pt x="77721" y="8659"/>
                  <a:pt x="77858" y="8659"/>
                </a:cubicBezTo>
                <a:cubicBezTo>
                  <a:pt x="77927" y="8659"/>
                  <a:pt x="77998" y="8661"/>
                  <a:pt x="78067" y="8666"/>
                </a:cubicBezTo>
                <a:cubicBezTo>
                  <a:pt x="78163" y="8666"/>
                  <a:pt x="78242" y="8713"/>
                  <a:pt x="78226" y="8809"/>
                </a:cubicBezTo>
                <a:cubicBezTo>
                  <a:pt x="78449" y="8809"/>
                  <a:pt x="78496" y="8650"/>
                  <a:pt x="78782" y="8554"/>
                </a:cubicBezTo>
                <a:cubicBezTo>
                  <a:pt x="78226" y="8554"/>
                  <a:pt x="78036" y="8317"/>
                  <a:pt x="77781" y="8141"/>
                </a:cubicBezTo>
                <a:cubicBezTo>
                  <a:pt x="77813" y="8030"/>
                  <a:pt x="77701" y="7903"/>
                  <a:pt x="77877" y="7808"/>
                </a:cubicBezTo>
                <a:cubicBezTo>
                  <a:pt x="77940" y="7808"/>
                  <a:pt x="78019" y="7808"/>
                  <a:pt x="78114" y="7791"/>
                </a:cubicBezTo>
                <a:cubicBezTo>
                  <a:pt x="78210" y="7681"/>
                  <a:pt x="78305" y="7537"/>
                  <a:pt x="78432" y="7378"/>
                </a:cubicBezTo>
                <a:cubicBezTo>
                  <a:pt x="78226" y="7378"/>
                  <a:pt x="78051" y="7363"/>
                  <a:pt x="77877" y="7363"/>
                </a:cubicBezTo>
                <a:cubicBezTo>
                  <a:pt x="77796" y="7314"/>
                  <a:pt x="77733" y="7267"/>
                  <a:pt x="77669" y="7235"/>
                </a:cubicBezTo>
                <a:cubicBezTo>
                  <a:pt x="77542" y="7299"/>
                  <a:pt x="77415" y="7346"/>
                  <a:pt x="77319" y="7378"/>
                </a:cubicBezTo>
                <a:cubicBezTo>
                  <a:pt x="77177" y="7331"/>
                  <a:pt x="77065" y="7282"/>
                  <a:pt x="77018" y="7251"/>
                </a:cubicBezTo>
                <a:cubicBezTo>
                  <a:pt x="76842" y="7314"/>
                  <a:pt x="76715" y="7346"/>
                  <a:pt x="76556" y="7410"/>
                </a:cubicBezTo>
                <a:cubicBezTo>
                  <a:pt x="76334" y="7235"/>
                  <a:pt x="76111" y="7060"/>
                  <a:pt x="75969" y="6949"/>
                </a:cubicBezTo>
                <a:cubicBezTo>
                  <a:pt x="75879" y="6937"/>
                  <a:pt x="75797" y="6934"/>
                  <a:pt x="75719" y="6934"/>
                </a:cubicBezTo>
                <a:cubicBezTo>
                  <a:pt x="75625" y="6934"/>
                  <a:pt x="75539" y="6939"/>
                  <a:pt x="75458" y="6939"/>
                </a:cubicBezTo>
                <a:cubicBezTo>
                  <a:pt x="75332" y="6939"/>
                  <a:pt x="75219" y="6927"/>
                  <a:pt x="75110" y="6869"/>
                </a:cubicBezTo>
                <a:cubicBezTo>
                  <a:pt x="75301" y="6790"/>
                  <a:pt x="75507" y="6742"/>
                  <a:pt x="75666" y="6678"/>
                </a:cubicBezTo>
                <a:cubicBezTo>
                  <a:pt x="75810" y="6742"/>
                  <a:pt x="75937" y="6774"/>
                  <a:pt x="76047" y="6822"/>
                </a:cubicBezTo>
                <a:cubicBezTo>
                  <a:pt x="76159" y="6742"/>
                  <a:pt x="76238" y="6695"/>
                  <a:pt x="76334" y="6646"/>
                </a:cubicBezTo>
                <a:lnTo>
                  <a:pt x="76764" y="6646"/>
                </a:lnTo>
                <a:cubicBezTo>
                  <a:pt x="76874" y="6536"/>
                  <a:pt x="76970" y="6409"/>
                  <a:pt x="77082" y="6313"/>
                </a:cubicBezTo>
                <a:cubicBezTo>
                  <a:pt x="77209" y="6201"/>
                  <a:pt x="77463" y="6138"/>
                  <a:pt x="77272" y="5963"/>
                </a:cubicBezTo>
                <a:cubicBezTo>
                  <a:pt x="77192" y="5937"/>
                  <a:pt x="77116" y="5926"/>
                  <a:pt x="77042" y="5926"/>
                </a:cubicBezTo>
                <a:cubicBezTo>
                  <a:pt x="76853" y="5926"/>
                  <a:pt x="76681" y="5996"/>
                  <a:pt x="76509" y="6042"/>
                </a:cubicBezTo>
                <a:cubicBezTo>
                  <a:pt x="76461" y="6010"/>
                  <a:pt x="76397" y="5979"/>
                  <a:pt x="76334" y="5932"/>
                </a:cubicBezTo>
                <a:cubicBezTo>
                  <a:pt x="76270" y="5979"/>
                  <a:pt x="76191" y="6027"/>
                  <a:pt x="76096" y="6074"/>
                </a:cubicBezTo>
                <a:lnTo>
                  <a:pt x="74569" y="6074"/>
                </a:lnTo>
                <a:cubicBezTo>
                  <a:pt x="74538" y="6074"/>
                  <a:pt x="74506" y="6042"/>
                  <a:pt x="74489" y="6027"/>
                </a:cubicBezTo>
                <a:cubicBezTo>
                  <a:pt x="74362" y="5932"/>
                  <a:pt x="74092" y="5868"/>
                  <a:pt x="74283" y="5677"/>
                </a:cubicBezTo>
                <a:cubicBezTo>
                  <a:pt x="74458" y="5645"/>
                  <a:pt x="74665" y="5629"/>
                  <a:pt x="74871" y="5614"/>
                </a:cubicBezTo>
                <a:cubicBezTo>
                  <a:pt x="74871" y="5470"/>
                  <a:pt x="74935" y="5359"/>
                  <a:pt x="74807" y="5232"/>
                </a:cubicBezTo>
                <a:cubicBezTo>
                  <a:pt x="74585" y="5215"/>
                  <a:pt x="74330" y="5215"/>
                  <a:pt x="74092" y="5200"/>
                </a:cubicBezTo>
                <a:cubicBezTo>
                  <a:pt x="74029" y="5168"/>
                  <a:pt x="73981" y="5120"/>
                  <a:pt x="73917" y="5088"/>
                </a:cubicBezTo>
                <a:cubicBezTo>
                  <a:pt x="73798" y="5069"/>
                  <a:pt x="73676" y="5063"/>
                  <a:pt x="73552" y="5063"/>
                </a:cubicBezTo>
                <a:cubicBezTo>
                  <a:pt x="73365" y="5063"/>
                  <a:pt x="73173" y="5076"/>
                  <a:pt x="72978" y="5076"/>
                </a:cubicBezTo>
                <a:cubicBezTo>
                  <a:pt x="72784" y="5076"/>
                  <a:pt x="72587" y="5063"/>
                  <a:pt x="72391" y="5009"/>
                </a:cubicBezTo>
                <a:cubicBezTo>
                  <a:pt x="72598" y="4946"/>
                  <a:pt x="72740" y="4897"/>
                  <a:pt x="72884" y="4850"/>
                </a:cubicBezTo>
                <a:cubicBezTo>
                  <a:pt x="72884" y="4787"/>
                  <a:pt x="72899" y="4738"/>
                  <a:pt x="72899" y="4691"/>
                </a:cubicBezTo>
                <a:cubicBezTo>
                  <a:pt x="73043" y="4643"/>
                  <a:pt x="73186" y="4596"/>
                  <a:pt x="73329" y="4564"/>
                </a:cubicBezTo>
                <a:cubicBezTo>
                  <a:pt x="73361" y="4357"/>
                  <a:pt x="73122" y="4310"/>
                  <a:pt x="72995" y="4214"/>
                </a:cubicBezTo>
                <a:cubicBezTo>
                  <a:pt x="72916" y="4261"/>
                  <a:pt x="72836" y="4293"/>
                  <a:pt x="72789" y="4325"/>
                </a:cubicBezTo>
                <a:cubicBezTo>
                  <a:pt x="72645" y="4278"/>
                  <a:pt x="72534" y="4230"/>
                  <a:pt x="72439" y="4183"/>
                </a:cubicBezTo>
                <a:cubicBezTo>
                  <a:pt x="72280" y="4246"/>
                  <a:pt x="72185" y="4293"/>
                  <a:pt x="72073" y="4325"/>
                </a:cubicBezTo>
                <a:cubicBezTo>
                  <a:pt x="72009" y="4278"/>
                  <a:pt x="71962" y="4246"/>
                  <a:pt x="71867" y="4198"/>
                </a:cubicBezTo>
                <a:lnTo>
                  <a:pt x="70913" y="4198"/>
                </a:lnTo>
                <a:cubicBezTo>
                  <a:pt x="70817" y="4024"/>
                  <a:pt x="70531" y="3992"/>
                  <a:pt x="70467" y="3801"/>
                </a:cubicBezTo>
                <a:cubicBezTo>
                  <a:pt x="70690" y="3785"/>
                  <a:pt x="70896" y="3769"/>
                  <a:pt x="71246" y="3721"/>
                </a:cubicBezTo>
                <a:cubicBezTo>
                  <a:pt x="70832" y="3610"/>
                  <a:pt x="70928" y="3371"/>
                  <a:pt x="70673" y="3260"/>
                </a:cubicBezTo>
                <a:cubicBezTo>
                  <a:pt x="70769" y="3197"/>
                  <a:pt x="70881" y="3133"/>
                  <a:pt x="70991" y="3070"/>
                </a:cubicBezTo>
                <a:cubicBezTo>
                  <a:pt x="71231" y="3149"/>
                  <a:pt x="71326" y="3324"/>
                  <a:pt x="71468" y="3498"/>
                </a:cubicBezTo>
                <a:cubicBezTo>
                  <a:pt x="71517" y="3403"/>
                  <a:pt x="71564" y="3308"/>
                  <a:pt x="71612" y="3229"/>
                </a:cubicBezTo>
                <a:lnTo>
                  <a:pt x="72136" y="3180"/>
                </a:lnTo>
                <a:cubicBezTo>
                  <a:pt x="72344" y="3053"/>
                  <a:pt x="72518" y="2894"/>
                  <a:pt x="72820" y="2879"/>
                </a:cubicBezTo>
                <a:cubicBezTo>
                  <a:pt x="72874" y="2785"/>
                  <a:pt x="72981" y="2770"/>
                  <a:pt x="73097" y="2770"/>
                </a:cubicBezTo>
                <a:cubicBezTo>
                  <a:pt x="73152" y="2770"/>
                  <a:pt x="73208" y="2774"/>
                  <a:pt x="73262" y="2774"/>
                </a:cubicBezTo>
                <a:cubicBezTo>
                  <a:pt x="73368" y="2774"/>
                  <a:pt x="73465" y="2761"/>
                  <a:pt x="73520" y="2688"/>
                </a:cubicBezTo>
                <a:cubicBezTo>
                  <a:pt x="73448" y="2637"/>
                  <a:pt x="73369" y="2626"/>
                  <a:pt x="73287" y="2626"/>
                </a:cubicBezTo>
                <a:cubicBezTo>
                  <a:pt x="73225" y="2626"/>
                  <a:pt x="73161" y="2633"/>
                  <a:pt x="73097" y="2633"/>
                </a:cubicBezTo>
                <a:cubicBezTo>
                  <a:pt x="73063" y="2633"/>
                  <a:pt x="73028" y="2631"/>
                  <a:pt x="72995" y="2624"/>
                </a:cubicBezTo>
                <a:cubicBezTo>
                  <a:pt x="72916" y="2576"/>
                  <a:pt x="72836" y="2529"/>
                  <a:pt x="72645" y="2417"/>
                </a:cubicBezTo>
                <a:cubicBezTo>
                  <a:pt x="72534" y="2544"/>
                  <a:pt x="72439" y="2672"/>
                  <a:pt x="72312" y="2815"/>
                </a:cubicBezTo>
                <a:cubicBezTo>
                  <a:pt x="72136" y="2752"/>
                  <a:pt x="72009" y="2703"/>
                  <a:pt x="71882" y="2656"/>
                </a:cubicBezTo>
                <a:cubicBezTo>
                  <a:pt x="71771" y="2688"/>
                  <a:pt x="71627" y="2752"/>
                  <a:pt x="71500" y="2799"/>
                </a:cubicBezTo>
                <a:cubicBezTo>
                  <a:pt x="71373" y="2720"/>
                  <a:pt x="71294" y="2672"/>
                  <a:pt x="71231" y="2640"/>
                </a:cubicBezTo>
                <a:cubicBezTo>
                  <a:pt x="71119" y="2688"/>
                  <a:pt x="71008" y="2735"/>
                  <a:pt x="70896" y="2799"/>
                </a:cubicBezTo>
                <a:cubicBezTo>
                  <a:pt x="70737" y="2735"/>
                  <a:pt x="70642" y="2688"/>
                  <a:pt x="70531" y="2640"/>
                </a:cubicBezTo>
                <a:cubicBezTo>
                  <a:pt x="70451" y="2688"/>
                  <a:pt x="70372" y="2735"/>
                  <a:pt x="70245" y="2799"/>
                </a:cubicBezTo>
                <a:cubicBezTo>
                  <a:pt x="70101" y="2735"/>
                  <a:pt x="69959" y="2672"/>
                  <a:pt x="69815" y="2624"/>
                </a:cubicBezTo>
                <a:cubicBezTo>
                  <a:pt x="69789" y="2619"/>
                  <a:pt x="69762" y="2617"/>
                  <a:pt x="69734" y="2617"/>
                </a:cubicBezTo>
                <a:cubicBezTo>
                  <a:pt x="69671" y="2617"/>
                  <a:pt x="69605" y="2627"/>
                  <a:pt x="69543" y="2627"/>
                </a:cubicBezTo>
                <a:cubicBezTo>
                  <a:pt x="69464" y="2627"/>
                  <a:pt x="69390" y="2612"/>
                  <a:pt x="69338" y="2544"/>
                </a:cubicBezTo>
                <a:cubicBezTo>
                  <a:pt x="69450" y="2481"/>
                  <a:pt x="69560" y="2402"/>
                  <a:pt x="69656" y="2338"/>
                </a:cubicBezTo>
                <a:cubicBezTo>
                  <a:pt x="69736" y="2385"/>
                  <a:pt x="69815" y="2434"/>
                  <a:pt x="69910" y="2497"/>
                </a:cubicBezTo>
                <a:cubicBezTo>
                  <a:pt x="70006" y="2481"/>
                  <a:pt x="70101" y="2465"/>
                  <a:pt x="70213" y="2434"/>
                </a:cubicBezTo>
                <a:lnTo>
                  <a:pt x="70213" y="2116"/>
                </a:lnTo>
                <a:cubicBezTo>
                  <a:pt x="70101" y="2052"/>
                  <a:pt x="69974" y="1925"/>
                  <a:pt x="69831" y="1925"/>
                </a:cubicBezTo>
                <a:cubicBezTo>
                  <a:pt x="69624" y="1908"/>
                  <a:pt x="69545" y="1781"/>
                  <a:pt x="69370" y="1766"/>
                </a:cubicBezTo>
                <a:cubicBezTo>
                  <a:pt x="69348" y="1764"/>
                  <a:pt x="69326" y="1763"/>
                  <a:pt x="69304" y="1763"/>
                </a:cubicBezTo>
                <a:cubicBezTo>
                  <a:pt x="69249" y="1763"/>
                  <a:pt x="69191" y="1768"/>
                  <a:pt x="69135" y="1768"/>
                </a:cubicBezTo>
                <a:cubicBezTo>
                  <a:pt x="69041" y="1768"/>
                  <a:pt x="68953" y="1755"/>
                  <a:pt x="68893" y="1686"/>
                </a:cubicBezTo>
                <a:cubicBezTo>
                  <a:pt x="69052" y="1622"/>
                  <a:pt x="69100" y="1480"/>
                  <a:pt x="69323" y="1480"/>
                </a:cubicBezTo>
                <a:cubicBezTo>
                  <a:pt x="69338" y="1477"/>
                  <a:pt x="69352" y="1475"/>
                  <a:pt x="69366" y="1475"/>
                </a:cubicBezTo>
                <a:cubicBezTo>
                  <a:pt x="69519" y="1475"/>
                  <a:pt x="69623" y="1640"/>
                  <a:pt x="69778" y="1640"/>
                </a:cubicBezTo>
                <a:cubicBezTo>
                  <a:pt x="69835" y="1640"/>
                  <a:pt x="69898" y="1618"/>
                  <a:pt x="69974" y="1559"/>
                </a:cubicBezTo>
                <a:cubicBezTo>
                  <a:pt x="69974" y="1511"/>
                  <a:pt x="69990" y="1480"/>
                  <a:pt x="69990" y="1416"/>
                </a:cubicBezTo>
                <a:cubicBezTo>
                  <a:pt x="69927" y="1368"/>
                  <a:pt x="69863" y="1321"/>
                  <a:pt x="69783" y="1257"/>
                </a:cubicBezTo>
                <a:cubicBezTo>
                  <a:pt x="69847" y="1209"/>
                  <a:pt x="69927" y="1162"/>
                  <a:pt x="69990" y="1113"/>
                </a:cubicBezTo>
                <a:lnTo>
                  <a:pt x="69990" y="907"/>
                </a:lnTo>
                <a:cubicBezTo>
                  <a:pt x="69981" y="908"/>
                  <a:pt x="69971" y="909"/>
                  <a:pt x="69962" y="909"/>
                </a:cubicBezTo>
                <a:cubicBezTo>
                  <a:pt x="69809" y="909"/>
                  <a:pt x="69759" y="793"/>
                  <a:pt x="69609" y="748"/>
                </a:cubicBezTo>
                <a:lnTo>
                  <a:pt x="69052" y="748"/>
                </a:lnTo>
                <a:cubicBezTo>
                  <a:pt x="68988" y="685"/>
                  <a:pt x="68877" y="558"/>
                  <a:pt x="68814" y="477"/>
                </a:cubicBezTo>
                <a:lnTo>
                  <a:pt x="68098" y="477"/>
                </a:lnTo>
                <a:cubicBezTo>
                  <a:pt x="68002" y="541"/>
                  <a:pt x="67923" y="573"/>
                  <a:pt x="67860" y="605"/>
                </a:cubicBezTo>
                <a:cubicBezTo>
                  <a:pt x="67780" y="541"/>
                  <a:pt x="67733" y="509"/>
                  <a:pt x="67669" y="477"/>
                </a:cubicBezTo>
                <a:cubicBezTo>
                  <a:pt x="67528" y="470"/>
                  <a:pt x="67388" y="468"/>
                  <a:pt x="67248" y="468"/>
                </a:cubicBezTo>
                <a:cubicBezTo>
                  <a:pt x="66998" y="468"/>
                  <a:pt x="66751" y="475"/>
                  <a:pt x="66508" y="475"/>
                </a:cubicBezTo>
                <a:cubicBezTo>
                  <a:pt x="66286" y="475"/>
                  <a:pt x="66068" y="469"/>
                  <a:pt x="65856" y="446"/>
                </a:cubicBezTo>
                <a:cubicBezTo>
                  <a:pt x="65761" y="399"/>
                  <a:pt x="65713" y="367"/>
                  <a:pt x="65666" y="335"/>
                </a:cubicBezTo>
                <a:cubicBezTo>
                  <a:pt x="65586" y="382"/>
                  <a:pt x="65507" y="430"/>
                  <a:pt x="65490" y="430"/>
                </a:cubicBezTo>
                <a:cubicBezTo>
                  <a:pt x="65419" y="456"/>
                  <a:pt x="65361" y="467"/>
                  <a:pt x="65312" y="467"/>
                </a:cubicBezTo>
                <a:cubicBezTo>
                  <a:pt x="65155" y="467"/>
                  <a:pt x="65095" y="359"/>
                  <a:pt x="64998" y="335"/>
                </a:cubicBezTo>
                <a:lnTo>
                  <a:pt x="64553" y="335"/>
                </a:lnTo>
                <a:cubicBezTo>
                  <a:pt x="64441" y="382"/>
                  <a:pt x="64362" y="430"/>
                  <a:pt x="64314" y="462"/>
                </a:cubicBezTo>
                <a:lnTo>
                  <a:pt x="63662" y="462"/>
                </a:lnTo>
                <a:cubicBezTo>
                  <a:pt x="63550" y="399"/>
                  <a:pt x="63455" y="350"/>
                  <a:pt x="63423" y="335"/>
                </a:cubicBezTo>
                <a:lnTo>
                  <a:pt x="62740" y="335"/>
                </a:lnTo>
                <a:cubicBezTo>
                  <a:pt x="62660" y="399"/>
                  <a:pt x="62613" y="430"/>
                  <a:pt x="62549" y="462"/>
                </a:cubicBezTo>
                <a:cubicBezTo>
                  <a:pt x="62486" y="414"/>
                  <a:pt x="62406" y="367"/>
                  <a:pt x="62327" y="318"/>
                </a:cubicBezTo>
                <a:lnTo>
                  <a:pt x="61945" y="318"/>
                </a:lnTo>
                <a:cubicBezTo>
                  <a:pt x="61659" y="430"/>
                  <a:pt x="61420" y="509"/>
                  <a:pt x="61229" y="589"/>
                </a:cubicBezTo>
                <a:cubicBezTo>
                  <a:pt x="60928" y="494"/>
                  <a:pt x="60657" y="399"/>
                  <a:pt x="60339" y="287"/>
                </a:cubicBezTo>
                <a:cubicBezTo>
                  <a:pt x="60196" y="414"/>
                  <a:pt x="60052" y="526"/>
                  <a:pt x="59925" y="636"/>
                </a:cubicBezTo>
                <a:cubicBezTo>
                  <a:pt x="59321" y="367"/>
                  <a:pt x="59210" y="335"/>
                  <a:pt x="58749" y="335"/>
                </a:cubicBezTo>
                <a:cubicBezTo>
                  <a:pt x="58670" y="382"/>
                  <a:pt x="58590" y="430"/>
                  <a:pt x="58543" y="462"/>
                </a:cubicBezTo>
                <a:lnTo>
                  <a:pt x="57938" y="462"/>
                </a:lnTo>
                <a:cubicBezTo>
                  <a:pt x="57731" y="382"/>
                  <a:pt x="57620" y="350"/>
                  <a:pt x="57508" y="303"/>
                </a:cubicBezTo>
                <a:cubicBezTo>
                  <a:pt x="57381" y="367"/>
                  <a:pt x="57302" y="414"/>
                  <a:pt x="57222" y="462"/>
                </a:cubicBezTo>
                <a:cubicBezTo>
                  <a:pt x="57143" y="414"/>
                  <a:pt x="57063" y="367"/>
                  <a:pt x="56984" y="335"/>
                </a:cubicBezTo>
                <a:lnTo>
                  <a:pt x="56555" y="335"/>
                </a:lnTo>
                <a:cubicBezTo>
                  <a:pt x="56476" y="271"/>
                  <a:pt x="56396" y="223"/>
                  <a:pt x="56300" y="176"/>
                </a:cubicBezTo>
                <a:lnTo>
                  <a:pt x="55219" y="176"/>
                </a:lnTo>
                <a:cubicBezTo>
                  <a:pt x="55124" y="128"/>
                  <a:pt x="55060" y="96"/>
                  <a:pt x="54981" y="49"/>
                </a:cubicBezTo>
                <a:cubicBezTo>
                  <a:pt x="54901" y="96"/>
                  <a:pt x="54822" y="128"/>
                  <a:pt x="54758" y="176"/>
                </a:cubicBezTo>
                <a:cubicBezTo>
                  <a:pt x="54678" y="128"/>
                  <a:pt x="54631" y="96"/>
                  <a:pt x="54568" y="49"/>
                </a:cubicBezTo>
                <a:lnTo>
                  <a:pt x="54074" y="49"/>
                </a:lnTo>
                <a:cubicBezTo>
                  <a:pt x="53995" y="112"/>
                  <a:pt x="53947" y="144"/>
                  <a:pt x="53883" y="176"/>
                </a:cubicBezTo>
                <a:cubicBezTo>
                  <a:pt x="53804" y="128"/>
                  <a:pt x="53741" y="81"/>
                  <a:pt x="53661" y="49"/>
                </a:cubicBezTo>
                <a:cubicBezTo>
                  <a:pt x="53582" y="81"/>
                  <a:pt x="53502" y="128"/>
                  <a:pt x="53423" y="176"/>
                </a:cubicBezTo>
                <a:cubicBezTo>
                  <a:pt x="53343" y="176"/>
                  <a:pt x="53041" y="81"/>
                  <a:pt x="52961" y="49"/>
                </a:cubicBezTo>
                <a:lnTo>
                  <a:pt x="51880" y="49"/>
                </a:lnTo>
                <a:cubicBezTo>
                  <a:pt x="51785" y="96"/>
                  <a:pt x="51689" y="144"/>
                  <a:pt x="51674" y="159"/>
                </a:cubicBezTo>
                <a:cubicBezTo>
                  <a:pt x="51590" y="190"/>
                  <a:pt x="51517" y="201"/>
                  <a:pt x="51450" y="201"/>
                </a:cubicBezTo>
                <a:cubicBezTo>
                  <a:pt x="51196" y="201"/>
                  <a:pt x="51035" y="32"/>
                  <a:pt x="50784" y="32"/>
                </a:cubicBezTo>
                <a:cubicBezTo>
                  <a:pt x="50720" y="81"/>
                  <a:pt x="50640" y="128"/>
                  <a:pt x="50544" y="176"/>
                </a:cubicBezTo>
                <a:lnTo>
                  <a:pt x="46999" y="176"/>
                </a:lnTo>
                <a:cubicBezTo>
                  <a:pt x="46904" y="128"/>
                  <a:pt x="46792" y="81"/>
                  <a:pt x="46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1014" name="Google Shape;1014;p58"/>
          <p:cNvSpPr/>
          <p:nvPr/>
        </p:nvSpPr>
        <p:spPr>
          <a:xfrm>
            <a:off x="-129000" y="4266984"/>
            <a:ext cx="1851876" cy="1743867"/>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8"/>
          <p:cNvSpPr/>
          <p:nvPr/>
        </p:nvSpPr>
        <p:spPr>
          <a:xfrm>
            <a:off x="7020800" y="-581250"/>
            <a:ext cx="1474292" cy="1388305"/>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021;p59">
            <a:extLst>
              <a:ext uri="{FF2B5EF4-FFF2-40B4-BE49-F238E27FC236}">
                <a16:creationId xmlns:a16="http://schemas.microsoft.com/office/drawing/2014/main" id="{4596007F-3E82-91BC-5DF6-7C0E73D136CE}"/>
              </a:ext>
            </a:extLst>
          </p:cNvPr>
          <p:cNvSpPr txBox="1">
            <a:spLocks/>
          </p:cNvSpPr>
          <p:nvPr/>
        </p:nvSpPr>
        <p:spPr>
          <a:xfrm>
            <a:off x="2282945" y="608080"/>
            <a:ext cx="4494240" cy="15405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1" i="0" u="none" strike="noStrike" cap="none">
                <a:solidFill>
                  <a:schemeClr val="accent5"/>
                </a:solidFill>
                <a:latin typeface="EB Garamond"/>
                <a:ea typeface="EB Garamond"/>
                <a:cs typeface="EB Garamond"/>
                <a:sym typeface="EB Garamon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7200" dirty="0"/>
              <a:t>Thanks!</a:t>
            </a:r>
          </a:p>
        </p:txBody>
      </p:sp>
      <p:sp>
        <p:nvSpPr>
          <p:cNvPr id="7" name="Google Shape;1046;p59">
            <a:extLst>
              <a:ext uri="{FF2B5EF4-FFF2-40B4-BE49-F238E27FC236}">
                <a16:creationId xmlns:a16="http://schemas.microsoft.com/office/drawing/2014/main" id="{26BE4AE9-C484-9ECB-C670-FF4B8942ADC3}"/>
              </a:ext>
            </a:extLst>
          </p:cNvPr>
          <p:cNvSpPr/>
          <p:nvPr/>
        </p:nvSpPr>
        <p:spPr>
          <a:xfrm>
            <a:off x="6917780" y="3093109"/>
            <a:ext cx="3468460" cy="2345730"/>
          </a:xfrm>
          <a:custGeom>
            <a:avLst/>
            <a:gdLst/>
            <a:ahLst/>
            <a:cxnLst/>
            <a:rect l="l" t="t" r="r" b="b"/>
            <a:pathLst>
              <a:path w="50753" h="36406" extrusionOk="0">
                <a:moveTo>
                  <a:pt x="32865" y="2847"/>
                </a:moveTo>
                <a:lnTo>
                  <a:pt x="32865" y="2847"/>
                </a:lnTo>
                <a:cubicBezTo>
                  <a:pt x="32818" y="2942"/>
                  <a:pt x="32769" y="2989"/>
                  <a:pt x="32722" y="3053"/>
                </a:cubicBezTo>
                <a:cubicBezTo>
                  <a:pt x="32578" y="2862"/>
                  <a:pt x="32737" y="2879"/>
                  <a:pt x="32865" y="2847"/>
                </a:cubicBezTo>
                <a:close/>
                <a:moveTo>
                  <a:pt x="27777" y="3053"/>
                </a:moveTo>
                <a:cubicBezTo>
                  <a:pt x="27730" y="3133"/>
                  <a:pt x="27681" y="3197"/>
                  <a:pt x="27634" y="3244"/>
                </a:cubicBezTo>
                <a:cubicBezTo>
                  <a:pt x="27491" y="3069"/>
                  <a:pt x="27650" y="3085"/>
                  <a:pt x="27777" y="3053"/>
                </a:cubicBezTo>
                <a:close/>
                <a:moveTo>
                  <a:pt x="18014" y="8952"/>
                </a:moveTo>
                <a:cubicBezTo>
                  <a:pt x="17967" y="9031"/>
                  <a:pt x="17919" y="9095"/>
                  <a:pt x="17872" y="9143"/>
                </a:cubicBezTo>
                <a:cubicBezTo>
                  <a:pt x="17728" y="8968"/>
                  <a:pt x="17887" y="8984"/>
                  <a:pt x="18014" y="8952"/>
                </a:cubicBezTo>
                <a:close/>
                <a:moveTo>
                  <a:pt x="42378" y="9158"/>
                </a:moveTo>
                <a:cubicBezTo>
                  <a:pt x="42440" y="9158"/>
                  <a:pt x="42508" y="9180"/>
                  <a:pt x="42568" y="9180"/>
                </a:cubicBezTo>
                <a:cubicBezTo>
                  <a:pt x="42583" y="9180"/>
                  <a:pt x="42598" y="9178"/>
                  <a:pt x="42612" y="9175"/>
                </a:cubicBezTo>
                <a:lnTo>
                  <a:pt x="42612" y="9175"/>
                </a:lnTo>
                <a:cubicBezTo>
                  <a:pt x="42536" y="9298"/>
                  <a:pt x="42505" y="9347"/>
                  <a:pt x="42436" y="9347"/>
                </a:cubicBezTo>
                <a:cubicBezTo>
                  <a:pt x="42389" y="9347"/>
                  <a:pt x="42323" y="9324"/>
                  <a:pt x="42214" y="9286"/>
                </a:cubicBezTo>
                <a:cubicBezTo>
                  <a:pt x="42251" y="9183"/>
                  <a:pt x="42311" y="9158"/>
                  <a:pt x="42378" y="9158"/>
                </a:cubicBezTo>
                <a:close/>
                <a:moveTo>
                  <a:pt x="47111" y="14040"/>
                </a:moveTo>
                <a:cubicBezTo>
                  <a:pt x="47064" y="14119"/>
                  <a:pt x="47015" y="14183"/>
                  <a:pt x="46968" y="14231"/>
                </a:cubicBezTo>
                <a:cubicBezTo>
                  <a:pt x="46825" y="14055"/>
                  <a:pt x="46984" y="14072"/>
                  <a:pt x="47111" y="14040"/>
                </a:cubicBezTo>
                <a:close/>
                <a:moveTo>
                  <a:pt x="49750" y="14850"/>
                </a:moveTo>
                <a:cubicBezTo>
                  <a:pt x="49703" y="14931"/>
                  <a:pt x="49655" y="14994"/>
                  <a:pt x="49608" y="15041"/>
                </a:cubicBezTo>
                <a:cubicBezTo>
                  <a:pt x="49464" y="14867"/>
                  <a:pt x="49623" y="14882"/>
                  <a:pt x="49750" y="14850"/>
                </a:cubicBezTo>
                <a:close/>
                <a:moveTo>
                  <a:pt x="47111" y="15058"/>
                </a:moveTo>
                <a:cubicBezTo>
                  <a:pt x="47064" y="15137"/>
                  <a:pt x="47015" y="15200"/>
                  <a:pt x="46968" y="15249"/>
                </a:cubicBezTo>
                <a:cubicBezTo>
                  <a:pt x="46825" y="15073"/>
                  <a:pt x="46984" y="15090"/>
                  <a:pt x="47111" y="15058"/>
                </a:cubicBezTo>
                <a:close/>
                <a:moveTo>
                  <a:pt x="41626" y="16680"/>
                </a:moveTo>
                <a:lnTo>
                  <a:pt x="41626" y="16680"/>
                </a:lnTo>
                <a:cubicBezTo>
                  <a:pt x="41562" y="16775"/>
                  <a:pt x="41514" y="16822"/>
                  <a:pt x="41467" y="16886"/>
                </a:cubicBezTo>
                <a:cubicBezTo>
                  <a:pt x="41323" y="16695"/>
                  <a:pt x="41482" y="16711"/>
                  <a:pt x="41626" y="16680"/>
                </a:cubicBezTo>
                <a:close/>
                <a:moveTo>
                  <a:pt x="40796" y="17318"/>
                </a:moveTo>
                <a:cubicBezTo>
                  <a:pt x="40812" y="17323"/>
                  <a:pt x="40911" y="17341"/>
                  <a:pt x="41101" y="17379"/>
                </a:cubicBezTo>
                <a:cubicBezTo>
                  <a:pt x="40878" y="17506"/>
                  <a:pt x="40751" y="17585"/>
                  <a:pt x="40545" y="17697"/>
                </a:cubicBezTo>
                <a:cubicBezTo>
                  <a:pt x="40552" y="17701"/>
                  <a:pt x="40553" y="17703"/>
                  <a:pt x="40546" y="17703"/>
                </a:cubicBezTo>
                <a:cubicBezTo>
                  <a:pt x="40524" y="17703"/>
                  <a:pt x="40425" y="17682"/>
                  <a:pt x="40242" y="17634"/>
                </a:cubicBezTo>
                <a:cubicBezTo>
                  <a:pt x="40463" y="17507"/>
                  <a:pt x="40607" y="17427"/>
                  <a:pt x="40796" y="17318"/>
                </a:cubicBezTo>
                <a:close/>
                <a:moveTo>
                  <a:pt x="2401" y="27269"/>
                </a:moveTo>
                <a:cubicBezTo>
                  <a:pt x="2513" y="27284"/>
                  <a:pt x="2608" y="27300"/>
                  <a:pt x="2704" y="27316"/>
                </a:cubicBezTo>
                <a:cubicBezTo>
                  <a:pt x="2560" y="27682"/>
                  <a:pt x="2274" y="27968"/>
                  <a:pt x="2322" y="28382"/>
                </a:cubicBezTo>
                <a:cubicBezTo>
                  <a:pt x="2195" y="28524"/>
                  <a:pt x="2051" y="28668"/>
                  <a:pt x="1909" y="28810"/>
                </a:cubicBezTo>
                <a:lnTo>
                  <a:pt x="1909" y="29001"/>
                </a:lnTo>
                <a:cubicBezTo>
                  <a:pt x="1750" y="29177"/>
                  <a:pt x="1574" y="29336"/>
                  <a:pt x="1383" y="29526"/>
                </a:cubicBezTo>
                <a:cubicBezTo>
                  <a:pt x="1351" y="29431"/>
                  <a:pt x="1288" y="29319"/>
                  <a:pt x="1320" y="29256"/>
                </a:cubicBezTo>
                <a:cubicBezTo>
                  <a:pt x="1415" y="29097"/>
                  <a:pt x="1463" y="28874"/>
                  <a:pt x="1574" y="28763"/>
                </a:cubicBezTo>
                <a:cubicBezTo>
                  <a:pt x="1781" y="28556"/>
                  <a:pt x="1909" y="28286"/>
                  <a:pt x="2051" y="28047"/>
                </a:cubicBezTo>
                <a:cubicBezTo>
                  <a:pt x="2195" y="27793"/>
                  <a:pt x="2290" y="27538"/>
                  <a:pt x="2401" y="27269"/>
                </a:cubicBezTo>
                <a:close/>
                <a:moveTo>
                  <a:pt x="33549" y="0"/>
                </a:moveTo>
                <a:cubicBezTo>
                  <a:pt x="33405" y="144"/>
                  <a:pt x="33278" y="303"/>
                  <a:pt x="33119" y="430"/>
                </a:cubicBezTo>
                <a:cubicBezTo>
                  <a:pt x="32992" y="557"/>
                  <a:pt x="32896" y="748"/>
                  <a:pt x="32674" y="795"/>
                </a:cubicBezTo>
                <a:cubicBezTo>
                  <a:pt x="32659" y="604"/>
                  <a:pt x="32627" y="414"/>
                  <a:pt x="32595" y="239"/>
                </a:cubicBezTo>
                <a:cubicBezTo>
                  <a:pt x="32500" y="223"/>
                  <a:pt x="32419" y="223"/>
                  <a:pt x="32309" y="208"/>
                </a:cubicBezTo>
                <a:cubicBezTo>
                  <a:pt x="32213" y="350"/>
                  <a:pt x="32086" y="494"/>
                  <a:pt x="31974" y="636"/>
                </a:cubicBezTo>
                <a:cubicBezTo>
                  <a:pt x="31832" y="541"/>
                  <a:pt x="31736" y="462"/>
                  <a:pt x="31641" y="398"/>
                </a:cubicBezTo>
                <a:cubicBezTo>
                  <a:pt x="31402" y="526"/>
                  <a:pt x="31211" y="621"/>
                  <a:pt x="31020" y="716"/>
                </a:cubicBezTo>
                <a:lnTo>
                  <a:pt x="31020" y="986"/>
                </a:lnTo>
                <a:cubicBezTo>
                  <a:pt x="31000" y="983"/>
                  <a:pt x="30979" y="982"/>
                  <a:pt x="30960" y="982"/>
                </a:cubicBezTo>
                <a:cubicBezTo>
                  <a:pt x="30755" y="982"/>
                  <a:pt x="30608" y="1127"/>
                  <a:pt x="30448" y="1272"/>
                </a:cubicBezTo>
                <a:cubicBezTo>
                  <a:pt x="30303" y="1417"/>
                  <a:pt x="30211" y="1628"/>
                  <a:pt x="29896" y="1628"/>
                </a:cubicBezTo>
                <a:cubicBezTo>
                  <a:pt x="29865" y="1628"/>
                  <a:pt x="29832" y="1626"/>
                  <a:pt x="29797" y="1622"/>
                </a:cubicBezTo>
                <a:cubicBezTo>
                  <a:pt x="29574" y="1876"/>
                  <a:pt x="29303" y="2179"/>
                  <a:pt x="29065" y="2433"/>
                </a:cubicBezTo>
                <a:cubicBezTo>
                  <a:pt x="28890" y="2465"/>
                  <a:pt x="28715" y="2433"/>
                  <a:pt x="28635" y="2497"/>
                </a:cubicBezTo>
                <a:cubicBezTo>
                  <a:pt x="28525" y="2640"/>
                  <a:pt x="28349" y="2624"/>
                  <a:pt x="28222" y="2703"/>
                </a:cubicBezTo>
                <a:cubicBezTo>
                  <a:pt x="28048" y="2815"/>
                  <a:pt x="27984" y="3053"/>
                  <a:pt x="27777" y="3053"/>
                </a:cubicBezTo>
                <a:cubicBezTo>
                  <a:pt x="27730" y="3006"/>
                  <a:pt x="27713" y="2910"/>
                  <a:pt x="27681" y="2894"/>
                </a:cubicBezTo>
                <a:cubicBezTo>
                  <a:pt x="27491" y="2879"/>
                  <a:pt x="27300" y="2879"/>
                  <a:pt x="27109" y="2862"/>
                </a:cubicBezTo>
                <a:cubicBezTo>
                  <a:pt x="27077" y="2862"/>
                  <a:pt x="26553" y="3244"/>
                  <a:pt x="26537" y="3260"/>
                </a:cubicBezTo>
                <a:cubicBezTo>
                  <a:pt x="26632" y="3260"/>
                  <a:pt x="26727" y="3276"/>
                  <a:pt x="26696" y="3403"/>
                </a:cubicBezTo>
                <a:cubicBezTo>
                  <a:pt x="26696" y="3435"/>
                  <a:pt x="26585" y="3451"/>
                  <a:pt x="26537" y="3466"/>
                </a:cubicBezTo>
                <a:cubicBezTo>
                  <a:pt x="26551" y="3631"/>
                  <a:pt x="26459" y="3677"/>
                  <a:pt x="26341" y="3677"/>
                </a:cubicBezTo>
                <a:cubicBezTo>
                  <a:pt x="26322" y="3677"/>
                  <a:pt x="26302" y="3676"/>
                  <a:pt x="26282" y="3674"/>
                </a:cubicBezTo>
                <a:cubicBezTo>
                  <a:pt x="26187" y="3657"/>
                  <a:pt x="26108" y="3594"/>
                  <a:pt x="26123" y="3466"/>
                </a:cubicBezTo>
                <a:lnTo>
                  <a:pt x="26123" y="3466"/>
                </a:lnTo>
                <a:cubicBezTo>
                  <a:pt x="26028" y="3530"/>
                  <a:pt x="25917" y="3594"/>
                  <a:pt x="25790" y="3674"/>
                </a:cubicBezTo>
                <a:cubicBezTo>
                  <a:pt x="25758" y="3578"/>
                  <a:pt x="25742" y="3498"/>
                  <a:pt x="25710" y="3419"/>
                </a:cubicBezTo>
                <a:cubicBezTo>
                  <a:pt x="26044" y="3038"/>
                  <a:pt x="26108" y="2942"/>
                  <a:pt x="26044" y="2879"/>
                </a:cubicBezTo>
                <a:lnTo>
                  <a:pt x="25281" y="2879"/>
                </a:lnTo>
                <a:cubicBezTo>
                  <a:pt x="24947" y="3244"/>
                  <a:pt x="24550" y="3657"/>
                  <a:pt x="24168" y="4087"/>
                </a:cubicBezTo>
                <a:cubicBezTo>
                  <a:pt x="24163" y="4092"/>
                  <a:pt x="24154" y="4094"/>
                  <a:pt x="24144" y="4094"/>
                </a:cubicBezTo>
                <a:cubicBezTo>
                  <a:pt x="24124" y="4094"/>
                  <a:pt x="24099" y="4087"/>
                  <a:pt x="24088" y="4087"/>
                </a:cubicBezTo>
                <a:cubicBezTo>
                  <a:pt x="23882" y="4071"/>
                  <a:pt x="23834" y="3896"/>
                  <a:pt x="23897" y="3801"/>
                </a:cubicBezTo>
                <a:cubicBezTo>
                  <a:pt x="24073" y="3578"/>
                  <a:pt x="24152" y="3307"/>
                  <a:pt x="24295" y="3069"/>
                </a:cubicBezTo>
                <a:lnTo>
                  <a:pt x="24009" y="3069"/>
                </a:lnTo>
                <a:cubicBezTo>
                  <a:pt x="23628" y="3387"/>
                  <a:pt x="23310" y="3753"/>
                  <a:pt x="22864" y="4007"/>
                </a:cubicBezTo>
                <a:cubicBezTo>
                  <a:pt x="22483" y="4246"/>
                  <a:pt x="22197" y="4659"/>
                  <a:pt x="21894" y="4946"/>
                </a:cubicBezTo>
                <a:cubicBezTo>
                  <a:pt x="21847" y="5088"/>
                  <a:pt x="21847" y="5215"/>
                  <a:pt x="21783" y="5264"/>
                </a:cubicBezTo>
                <a:cubicBezTo>
                  <a:pt x="20766" y="6296"/>
                  <a:pt x="19731" y="7331"/>
                  <a:pt x="18699" y="8348"/>
                </a:cubicBezTo>
                <a:cubicBezTo>
                  <a:pt x="18693" y="8353"/>
                  <a:pt x="18684" y="8355"/>
                  <a:pt x="18674" y="8355"/>
                </a:cubicBezTo>
                <a:cubicBezTo>
                  <a:pt x="18652" y="8355"/>
                  <a:pt x="18624" y="8348"/>
                  <a:pt x="18603" y="8348"/>
                </a:cubicBezTo>
                <a:cubicBezTo>
                  <a:pt x="18603" y="8491"/>
                  <a:pt x="18540" y="8554"/>
                  <a:pt x="18396" y="8554"/>
                </a:cubicBezTo>
                <a:cubicBezTo>
                  <a:pt x="18396" y="8698"/>
                  <a:pt x="18332" y="8762"/>
                  <a:pt x="18190" y="8762"/>
                </a:cubicBezTo>
                <a:cubicBezTo>
                  <a:pt x="18204" y="8890"/>
                  <a:pt x="18141" y="8955"/>
                  <a:pt x="18046" y="8955"/>
                </a:cubicBezTo>
                <a:cubicBezTo>
                  <a:pt x="18036" y="8955"/>
                  <a:pt x="18025" y="8954"/>
                  <a:pt x="18014" y="8952"/>
                </a:cubicBezTo>
                <a:cubicBezTo>
                  <a:pt x="17983" y="8825"/>
                  <a:pt x="18046" y="8762"/>
                  <a:pt x="18190" y="8762"/>
                </a:cubicBezTo>
                <a:cubicBezTo>
                  <a:pt x="18190" y="8618"/>
                  <a:pt x="18253" y="8554"/>
                  <a:pt x="18396" y="8554"/>
                </a:cubicBezTo>
                <a:cubicBezTo>
                  <a:pt x="18396" y="8412"/>
                  <a:pt x="18460" y="8348"/>
                  <a:pt x="18603" y="8348"/>
                </a:cubicBezTo>
                <a:lnTo>
                  <a:pt x="18603" y="7918"/>
                </a:lnTo>
                <a:cubicBezTo>
                  <a:pt x="18762" y="7791"/>
                  <a:pt x="19000" y="7600"/>
                  <a:pt x="19144" y="7505"/>
                </a:cubicBezTo>
                <a:cubicBezTo>
                  <a:pt x="19223" y="7299"/>
                  <a:pt x="19271" y="7203"/>
                  <a:pt x="19286" y="7155"/>
                </a:cubicBezTo>
                <a:cubicBezTo>
                  <a:pt x="19414" y="7123"/>
                  <a:pt x="19509" y="7108"/>
                  <a:pt x="19589" y="7091"/>
                </a:cubicBezTo>
                <a:cubicBezTo>
                  <a:pt x="19621" y="6964"/>
                  <a:pt x="19636" y="6869"/>
                  <a:pt x="19653" y="6837"/>
                </a:cubicBezTo>
                <a:cubicBezTo>
                  <a:pt x="19875" y="6695"/>
                  <a:pt x="20066" y="6567"/>
                  <a:pt x="20225" y="6455"/>
                </a:cubicBezTo>
                <a:lnTo>
                  <a:pt x="20225" y="6218"/>
                </a:lnTo>
                <a:cubicBezTo>
                  <a:pt x="20448" y="5995"/>
                  <a:pt x="20654" y="5772"/>
                  <a:pt x="20876" y="5582"/>
                </a:cubicBezTo>
                <a:cubicBezTo>
                  <a:pt x="21115" y="5374"/>
                  <a:pt x="21211" y="5105"/>
                  <a:pt x="21385" y="4865"/>
                </a:cubicBezTo>
                <a:cubicBezTo>
                  <a:pt x="21576" y="4628"/>
                  <a:pt x="21815" y="4437"/>
                  <a:pt x="22021" y="4214"/>
                </a:cubicBezTo>
                <a:cubicBezTo>
                  <a:pt x="22244" y="4007"/>
                  <a:pt x="22451" y="3784"/>
                  <a:pt x="22625" y="3610"/>
                </a:cubicBezTo>
                <a:cubicBezTo>
                  <a:pt x="22674" y="3466"/>
                  <a:pt x="22689" y="3356"/>
                  <a:pt x="22752" y="3292"/>
                </a:cubicBezTo>
                <a:cubicBezTo>
                  <a:pt x="23310" y="2720"/>
                  <a:pt x="23897" y="2147"/>
                  <a:pt x="24470" y="1575"/>
                </a:cubicBezTo>
                <a:cubicBezTo>
                  <a:pt x="24709" y="1336"/>
                  <a:pt x="24788" y="1034"/>
                  <a:pt x="24963" y="748"/>
                </a:cubicBezTo>
                <a:cubicBezTo>
                  <a:pt x="24772" y="653"/>
                  <a:pt x="24629" y="589"/>
                  <a:pt x="24501" y="526"/>
                </a:cubicBezTo>
                <a:cubicBezTo>
                  <a:pt x="24501" y="445"/>
                  <a:pt x="24501" y="382"/>
                  <a:pt x="24486" y="318"/>
                </a:cubicBezTo>
                <a:cubicBezTo>
                  <a:pt x="24486" y="286"/>
                  <a:pt x="24454" y="271"/>
                  <a:pt x="24406" y="223"/>
                </a:cubicBezTo>
                <a:cubicBezTo>
                  <a:pt x="24295" y="335"/>
                  <a:pt x="24183" y="462"/>
                  <a:pt x="24056" y="541"/>
                </a:cubicBezTo>
                <a:cubicBezTo>
                  <a:pt x="23914" y="653"/>
                  <a:pt x="23691" y="653"/>
                  <a:pt x="23579" y="812"/>
                </a:cubicBezTo>
                <a:cubicBezTo>
                  <a:pt x="23500" y="748"/>
                  <a:pt x="23437" y="700"/>
                  <a:pt x="23357" y="636"/>
                </a:cubicBezTo>
                <a:cubicBezTo>
                  <a:pt x="23214" y="922"/>
                  <a:pt x="22928" y="763"/>
                  <a:pt x="22674" y="891"/>
                </a:cubicBezTo>
                <a:cubicBezTo>
                  <a:pt x="22801" y="1162"/>
                  <a:pt x="22530" y="1257"/>
                  <a:pt x="22371" y="1416"/>
                </a:cubicBezTo>
                <a:cubicBezTo>
                  <a:pt x="22197" y="1622"/>
                  <a:pt x="21974" y="1798"/>
                  <a:pt x="21815" y="2004"/>
                </a:cubicBezTo>
                <a:cubicBezTo>
                  <a:pt x="21656" y="2211"/>
                  <a:pt x="21402" y="2194"/>
                  <a:pt x="21243" y="2370"/>
                </a:cubicBezTo>
                <a:lnTo>
                  <a:pt x="21243" y="2592"/>
                </a:lnTo>
                <a:cubicBezTo>
                  <a:pt x="21162" y="2608"/>
                  <a:pt x="21067" y="2640"/>
                  <a:pt x="20988" y="2671"/>
                </a:cubicBezTo>
                <a:cubicBezTo>
                  <a:pt x="20670" y="2974"/>
                  <a:pt x="20367" y="3292"/>
                  <a:pt x="20034" y="3642"/>
                </a:cubicBezTo>
                <a:lnTo>
                  <a:pt x="20034" y="3784"/>
                </a:lnTo>
                <a:cubicBezTo>
                  <a:pt x="19890" y="3848"/>
                  <a:pt x="19748" y="3912"/>
                  <a:pt x="19621" y="3975"/>
                </a:cubicBezTo>
                <a:lnTo>
                  <a:pt x="19621" y="4182"/>
                </a:lnTo>
                <a:lnTo>
                  <a:pt x="19318" y="4484"/>
                </a:lnTo>
                <a:lnTo>
                  <a:pt x="19048" y="4484"/>
                </a:lnTo>
                <a:cubicBezTo>
                  <a:pt x="19048" y="4834"/>
                  <a:pt x="18873" y="5088"/>
                  <a:pt x="18491" y="5120"/>
                </a:cubicBezTo>
                <a:cubicBezTo>
                  <a:pt x="18444" y="5120"/>
                  <a:pt x="18412" y="5215"/>
                  <a:pt x="18396" y="5279"/>
                </a:cubicBezTo>
                <a:cubicBezTo>
                  <a:pt x="18381" y="5518"/>
                  <a:pt x="18205" y="5677"/>
                  <a:pt x="18031" y="5692"/>
                </a:cubicBezTo>
                <a:cubicBezTo>
                  <a:pt x="17633" y="5741"/>
                  <a:pt x="17665" y="6106"/>
                  <a:pt x="17490" y="6313"/>
                </a:cubicBezTo>
                <a:cubicBezTo>
                  <a:pt x="17427" y="6313"/>
                  <a:pt x="17363" y="6313"/>
                  <a:pt x="17268" y="6328"/>
                </a:cubicBezTo>
                <a:cubicBezTo>
                  <a:pt x="17124" y="6487"/>
                  <a:pt x="16965" y="6646"/>
                  <a:pt x="16774" y="6837"/>
                </a:cubicBezTo>
                <a:lnTo>
                  <a:pt x="16774" y="7013"/>
                </a:lnTo>
                <a:cubicBezTo>
                  <a:pt x="16441" y="7203"/>
                  <a:pt x="16075" y="7362"/>
                  <a:pt x="15947" y="7776"/>
                </a:cubicBezTo>
                <a:cubicBezTo>
                  <a:pt x="15932" y="7839"/>
                  <a:pt x="15900" y="7886"/>
                  <a:pt x="15869" y="7935"/>
                </a:cubicBezTo>
                <a:cubicBezTo>
                  <a:pt x="15551" y="8253"/>
                  <a:pt x="15264" y="8586"/>
                  <a:pt x="14930" y="8872"/>
                </a:cubicBezTo>
                <a:cubicBezTo>
                  <a:pt x="14565" y="9175"/>
                  <a:pt x="14438" y="9652"/>
                  <a:pt x="14071" y="9953"/>
                </a:cubicBezTo>
                <a:cubicBezTo>
                  <a:pt x="13706" y="10240"/>
                  <a:pt x="13388" y="10606"/>
                  <a:pt x="13054" y="10939"/>
                </a:cubicBezTo>
                <a:cubicBezTo>
                  <a:pt x="12704" y="11305"/>
                  <a:pt x="12322" y="11655"/>
                  <a:pt x="11989" y="12037"/>
                </a:cubicBezTo>
                <a:cubicBezTo>
                  <a:pt x="11671" y="12387"/>
                  <a:pt x="11241" y="12577"/>
                  <a:pt x="10923" y="12895"/>
                </a:cubicBezTo>
                <a:cubicBezTo>
                  <a:pt x="9810" y="13977"/>
                  <a:pt x="8714" y="15090"/>
                  <a:pt x="7616" y="16186"/>
                </a:cubicBezTo>
                <a:lnTo>
                  <a:pt x="7616" y="16345"/>
                </a:lnTo>
                <a:cubicBezTo>
                  <a:pt x="7219" y="16934"/>
                  <a:pt x="6583" y="17235"/>
                  <a:pt x="6297" y="17888"/>
                </a:cubicBezTo>
                <a:cubicBezTo>
                  <a:pt x="6202" y="18158"/>
                  <a:pt x="5899" y="18285"/>
                  <a:pt x="5756" y="18571"/>
                </a:cubicBezTo>
                <a:cubicBezTo>
                  <a:pt x="5629" y="18874"/>
                  <a:pt x="5326" y="19080"/>
                  <a:pt x="5089" y="19319"/>
                </a:cubicBezTo>
                <a:cubicBezTo>
                  <a:pt x="5057" y="19366"/>
                  <a:pt x="4977" y="19430"/>
                  <a:pt x="4977" y="19478"/>
                </a:cubicBezTo>
                <a:cubicBezTo>
                  <a:pt x="5008" y="19796"/>
                  <a:pt x="4580" y="19843"/>
                  <a:pt x="4580" y="20114"/>
                </a:cubicBezTo>
                <a:cubicBezTo>
                  <a:pt x="4563" y="20432"/>
                  <a:pt x="4166" y="20464"/>
                  <a:pt x="4150" y="20765"/>
                </a:cubicBezTo>
                <a:cubicBezTo>
                  <a:pt x="4150" y="21051"/>
                  <a:pt x="3800" y="21115"/>
                  <a:pt x="3721" y="21401"/>
                </a:cubicBezTo>
                <a:cubicBezTo>
                  <a:pt x="3658" y="21624"/>
                  <a:pt x="3403" y="21799"/>
                  <a:pt x="3228" y="22005"/>
                </a:cubicBezTo>
                <a:cubicBezTo>
                  <a:pt x="3100" y="22149"/>
                  <a:pt x="3132" y="22387"/>
                  <a:pt x="2941" y="22499"/>
                </a:cubicBezTo>
                <a:cubicBezTo>
                  <a:pt x="2910" y="22514"/>
                  <a:pt x="2941" y="22626"/>
                  <a:pt x="2941" y="22800"/>
                </a:cubicBezTo>
                <a:cubicBezTo>
                  <a:pt x="2767" y="22944"/>
                  <a:pt x="2545" y="23150"/>
                  <a:pt x="2322" y="23341"/>
                </a:cubicBezTo>
                <a:cubicBezTo>
                  <a:pt x="2290" y="23580"/>
                  <a:pt x="2433" y="23834"/>
                  <a:pt x="2210" y="24025"/>
                </a:cubicBezTo>
                <a:lnTo>
                  <a:pt x="2019" y="24025"/>
                </a:lnTo>
                <a:cubicBezTo>
                  <a:pt x="1765" y="24390"/>
                  <a:pt x="1718" y="24884"/>
                  <a:pt x="1320" y="25122"/>
                </a:cubicBezTo>
                <a:lnTo>
                  <a:pt x="1320" y="26362"/>
                </a:lnTo>
                <a:cubicBezTo>
                  <a:pt x="1447" y="26584"/>
                  <a:pt x="1669" y="26648"/>
                  <a:pt x="1892" y="26728"/>
                </a:cubicBezTo>
                <a:lnTo>
                  <a:pt x="1892" y="27411"/>
                </a:lnTo>
                <a:cubicBezTo>
                  <a:pt x="1527" y="27634"/>
                  <a:pt x="1495" y="28079"/>
                  <a:pt x="1177" y="28350"/>
                </a:cubicBezTo>
                <a:cubicBezTo>
                  <a:pt x="1018" y="28477"/>
                  <a:pt x="1002" y="28747"/>
                  <a:pt x="891" y="28938"/>
                </a:cubicBezTo>
                <a:cubicBezTo>
                  <a:pt x="716" y="29240"/>
                  <a:pt x="605" y="29590"/>
                  <a:pt x="302" y="29796"/>
                </a:cubicBezTo>
                <a:lnTo>
                  <a:pt x="302" y="30209"/>
                </a:lnTo>
                <a:cubicBezTo>
                  <a:pt x="223" y="30290"/>
                  <a:pt x="160" y="30353"/>
                  <a:pt x="80" y="30449"/>
                </a:cubicBezTo>
                <a:cubicBezTo>
                  <a:pt x="143" y="30576"/>
                  <a:pt x="1" y="30767"/>
                  <a:pt x="160" y="30909"/>
                </a:cubicBezTo>
                <a:cubicBezTo>
                  <a:pt x="160" y="30909"/>
                  <a:pt x="668" y="30591"/>
                  <a:pt x="684" y="30591"/>
                </a:cubicBezTo>
                <a:lnTo>
                  <a:pt x="684" y="31036"/>
                </a:lnTo>
                <a:cubicBezTo>
                  <a:pt x="588" y="31148"/>
                  <a:pt x="541" y="31227"/>
                  <a:pt x="478" y="31307"/>
                </a:cubicBezTo>
                <a:lnTo>
                  <a:pt x="478" y="32086"/>
                </a:lnTo>
                <a:cubicBezTo>
                  <a:pt x="398" y="32149"/>
                  <a:pt x="350" y="32198"/>
                  <a:pt x="302" y="32245"/>
                </a:cubicBezTo>
                <a:lnTo>
                  <a:pt x="302" y="32675"/>
                </a:lnTo>
                <a:cubicBezTo>
                  <a:pt x="446" y="32817"/>
                  <a:pt x="620" y="32976"/>
                  <a:pt x="811" y="33152"/>
                </a:cubicBezTo>
                <a:cubicBezTo>
                  <a:pt x="859" y="33103"/>
                  <a:pt x="923" y="33040"/>
                  <a:pt x="1002" y="32976"/>
                </a:cubicBezTo>
                <a:cubicBezTo>
                  <a:pt x="1065" y="33040"/>
                  <a:pt x="1145" y="33103"/>
                  <a:pt x="1209" y="33167"/>
                </a:cubicBezTo>
                <a:cubicBezTo>
                  <a:pt x="1242" y="33171"/>
                  <a:pt x="1276" y="33173"/>
                  <a:pt x="1309" y="33173"/>
                </a:cubicBezTo>
                <a:cubicBezTo>
                  <a:pt x="1407" y="33173"/>
                  <a:pt x="1504" y="33159"/>
                  <a:pt x="1598" y="33159"/>
                </a:cubicBezTo>
                <a:cubicBezTo>
                  <a:pt x="1701" y="33159"/>
                  <a:pt x="1800" y="33176"/>
                  <a:pt x="1892" y="33247"/>
                </a:cubicBezTo>
                <a:cubicBezTo>
                  <a:pt x="1909" y="33406"/>
                  <a:pt x="1940" y="33565"/>
                  <a:pt x="1956" y="33724"/>
                </a:cubicBezTo>
                <a:cubicBezTo>
                  <a:pt x="2068" y="33819"/>
                  <a:pt x="2163" y="33915"/>
                  <a:pt x="2227" y="33978"/>
                </a:cubicBezTo>
                <a:lnTo>
                  <a:pt x="2958" y="33978"/>
                </a:lnTo>
                <a:cubicBezTo>
                  <a:pt x="3337" y="33803"/>
                  <a:pt x="3596" y="33575"/>
                  <a:pt x="3944" y="33575"/>
                </a:cubicBezTo>
                <a:cubicBezTo>
                  <a:pt x="3975" y="33575"/>
                  <a:pt x="4006" y="33576"/>
                  <a:pt x="4039" y="33580"/>
                </a:cubicBezTo>
                <a:cubicBezTo>
                  <a:pt x="4182" y="33453"/>
                  <a:pt x="4325" y="33311"/>
                  <a:pt x="4468" y="33167"/>
                </a:cubicBezTo>
                <a:lnTo>
                  <a:pt x="5820" y="33167"/>
                </a:lnTo>
                <a:cubicBezTo>
                  <a:pt x="5994" y="33088"/>
                  <a:pt x="6106" y="33024"/>
                  <a:pt x="6217" y="32976"/>
                </a:cubicBezTo>
                <a:cubicBezTo>
                  <a:pt x="6408" y="32865"/>
                  <a:pt x="6630" y="32785"/>
                  <a:pt x="6789" y="32658"/>
                </a:cubicBezTo>
                <a:cubicBezTo>
                  <a:pt x="6980" y="32516"/>
                  <a:pt x="7139" y="32325"/>
                  <a:pt x="7298" y="32166"/>
                </a:cubicBezTo>
                <a:cubicBezTo>
                  <a:pt x="7319" y="32169"/>
                  <a:pt x="7339" y="32170"/>
                  <a:pt x="7358" y="32170"/>
                </a:cubicBezTo>
                <a:cubicBezTo>
                  <a:pt x="7643" y="32170"/>
                  <a:pt x="7725" y="31857"/>
                  <a:pt x="7934" y="31768"/>
                </a:cubicBezTo>
                <a:lnTo>
                  <a:pt x="8220" y="32054"/>
                </a:lnTo>
                <a:cubicBezTo>
                  <a:pt x="8157" y="32134"/>
                  <a:pt x="8093" y="32198"/>
                  <a:pt x="8014" y="32276"/>
                </a:cubicBezTo>
                <a:cubicBezTo>
                  <a:pt x="8061" y="32435"/>
                  <a:pt x="7950" y="32611"/>
                  <a:pt x="8125" y="32770"/>
                </a:cubicBezTo>
                <a:lnTo>
                  <a:pt x="9015" y="32770"/>
                </a:lnTo>
                <a:cubicBezTo>
                  <a:pt x="9079" y="32770"/>
                  <a:pt x="9142" y="32738"/>
                  <a:pt x="9191" y="32706"/>
                </a:cubicBezTo>
                <a:lnTo>
                  <a:pt x="9350" y="32547"/>
                </a:lnTo>
                <a:cubicBezTo>
                  <a:pt x="9397" y="32643"/>
                  <a:pt x="9429" y="32722"/>
                  <a:pt x="9460" y="32785"/>
                </a:cubicBezTo>
                <a:cubicBezTo>
                  <a:pt x="9397" y="32993"/>
                  <a:pt x="9095" y="33088"/>
                  <a:pt x="9286" y="33326"/>
                </a:cubicBezTo>
                <a:cubicBezTo>
                  <a:pt x="9375" y="33392"/>
                  <a:pt x="9457" y="33417"/>
                  <a:pt x="9534" y="33417"/>
                </a:cubicBezTo>
                <a:cubicBezTo>
                  <a:pt x="9773" y="33417"/>
                  <a:pt x="9968" y="33176"/>
                  <a:pt x="10208" y="33152"/>
                </a:cubicBezTo>
                <a:cubicBezTo>
                  <a:pt x="10510" y="33135"/>
                  <a:pt x="10764" y="32912"/>
                  <a:pt x="11050" y="32770"/>
                </a:cubicBezTo>
                <a:lnTo>
                  <a:pt x="11703" y="32770"/>
                </a:lnTo>
                <a:cubicBezTo>
                  <a:pt x="12004" y="32611"/>
                  <a:pt x="12243" y="32467"/>
                  <a:pt x="12513" y="32372"/>
                </a:cubicBezTo>
                <a:cubicBezTo>
                  <a:pt x="12848" y="32245"/>
                  <a:pt x="12958" y="31880"/>
                  <a:pt x="13293" y="31736"/>
                </a:cubicBezTo>
                <a:cubicBezTo>
                  <a:pt x="13356" y="31768"/>
                  <a:pt x="13435" y="31799"/>
                  <a:pt x="13515" y="31848"/>
                </a:cubicBezTo>
                <a:lnTo>
                  <a:pt x="13325" y="32039"/>
                </a:lnTo>
                <a:lnTo>
                  <a:pt x="13325" y="32865"/>
                </a:lnTo>
                <a:cubicBezTo>
                  <a:pt x="13038" y="33056"/>
                  <a:pt x="13102" y="33294"/>
                  <a:pt x="13149" y="33517"/>
                </a:cubicBezTo>
                <a:cubicBezTo>
                  <a:pt x="13244" y="33612"/>
                  <a:pt x="13340" y="33707"/>
                  <a:pt x="13435" y="33788"/>
                </a:cubicBezTo>
                <a:lnTo>
                  <a:pt x="13992" y="33788"/>
                </a:lnTo>
                <a:cubicBezTo>
                  <a:pt x="14135" y="33883"/>
                  <a:pt x="14247" y="33962"/>
                  <a:pt x="14326" y="34010"/>
                </a:cubicBezTo>
                <a:cubicBezTo>
                  <a:pt x="14469" y="33930"/>
                  <a:pt x="14565" y="33866"/>
                  <a:pt x="14660" y="33803"/>
                </a:cubicBezTo>
                <a:cubicBezTo>
                  <a:pt x="14771" y="33915"/>
                  <a:pt x="14851" y="34010"/>
                  <a:pt x="14930" y="34106"/>
                </a:cubicBezTo>
                <a:lnTo>
                  <a:pt x="14756" y="34280"/>
                </a:lnTo>
                <a:cubicBezTo>
                  <a:pt x="14803" y="34343"/>
                  <a:pt x="14883" y="34407"/>
                  <a:pt x="14915" y="34471"/>
                </a:cubicBezTo>
                <a:cubicBezTo>
                  <a:pt x="14962" y="34598"/>
                  <a:pt x="14930" y="34742"/>
                  <a:pt x="15057" y="34820"/>
                </a:cubicBezTo>
                <a:cubicBezTo>
                  <a:pt x="15137" y="34884"/>
                  <a:pt x="15201" y="34948"/>
                  <a:pt x="15280" y="35011"/>
                </a:cubicBezTo>
                <a:cubicBezTo>
                  <a:pt x="15343" y="35048"/>
                  <a:pt x="15399" y="35063"/>
                  <a:pt x="15450" y="35063"/>
                </a:cubicBezTo>
                <a:cubicBezTo>
                  <a:pt x="15642" y="35063"/>
                  <a:pt x="15766" y="34849"/>
                  <a:pt x="15979" y="34773"/>
                </a:cubicBezTo>
                <a:lnTo>
                  <a:pt x="16488" y="34773"/>
                </a:lnTo>
                <a:lnTo>
                  <a:pt x="16870" y="34392"/>
                </a:lnTo>
                <a:lnTo>
                  <a:pt x="17077" y="34598"/>
                </a:lnTo>
                <a:cubicBezTo>
                  <a:pt x="17331" y="34233"/>
                  <a:pt x="17824" y="34153"/>
                  <a:pt x="18078" y="33788"/>
                </a:cubicBezTo>
                <a:cubicBezTo>
                  <a:pt x="18237" y="34025"/>
                  <a:pt x="18571" y="33962"/>
                  <a:pt x="18714" y="34184"/>
                </a:cubicBezTo>
                <a:lnTo>
                  <a:pt x="19589" y="34184"/>
                </a:lnTo>
                <a:lnTo>
                  <a:pt x="20988" y="32785"/>
                </a:lnTo>
                <a:cubicBezTo>
                  <a:pt x="21067" y="32753"/>
                  <a:pt x="21162" y="32722"/>
                  <a:pt x="21243" y="32690"/>
                </a:cubicBezTo>
                <a:lnTo>
                  <a:pt x="21243" y="32467"/>
                </a:lnTo>
                <a:lnTo>
                  <a:pt x="21321" y="32547"/>
                </a:lnTo>
                <a:cubicBezTo>
                  <a:pt x="21402" y="32404"/>
                  <a:pt x="21480" y="32245"/>
                  <a:pt x="21529" y="32134"/>
                </a:cubicBezTo>
                <a:cubicBezTo>
                  <a:pt x="21578" y="32148"/>
                  <a:pt x="21626" y="32152"/>
                  <a:pt x="21673" y="32152"/>
                </a:cubicBezTo>
                <a:cubicBezTo>
                  <a:pt x="21732" y="32152"/>
                  <a:pt x="21788" y="32146"/>
                  <a:pt x="21838" y="32146"/>
                </a:cubicBezTo>
                <a:cubicBezTo>
                  <a:pt x="21927" y="32146"/>
                  <a:pt x="21998" y="32166"/>
                  <a:pt x="22038" y="32276"/>
                </a:cubicBezTo>
                <a:cubicBezTo>
                  <a:pt x="21830" y="32563"/>
                  <a:pt x="21830" y="32563"/>
                  <a:pt x="21957" y="32976"/>
                </a:cubicBezTo>
                <a:lnTo>
                  <a:pt x="23182" y="32976"/>
                </a:lnTo>
                <a:cubicBezTo>
                  <a:pt x="23198" y="32976"/>
                  <a:pt x="23229" y="33024"/>
                  <a:pt x="23246" y="33040"/>
                </a:cubicBezTo>
                <a:cubicBezTo>
                  <a:pt x="23182" y="33167"/>
                  <a:pt x="23102" y="33294"/>
                  <a:pt x="23039" y="33421"/>
                </a:cubicBezTo>
                <a:cubicBezTo>
                  <a:pt x="23134" y="33533"/>
                  <a:pt x="23198" y="33612"/>
                  <a:pt x="23293" y="33707"/>
                </a:cubicBezTo>
                <a:cubicBezTo>
                  <a:pt x="22943" y="33835"/>
                  <a:pt x="22928" y="34216"/>
                  <a:pt x="22721" y="34455"/>
                </a:cubicBezTo>
                <a:cubicBezTo>
                  <a:pt x="22705" y="34471"/>
                  <a:pt x="22752" y="34551"/>
                  <a:pt x="22769" y="34598"/>
                </a:cubicBezTo>
                <a:lnTo>
                  <a:pt x="23070" y="34598"/>
                </a:lnTo>
                <a:cubicBezTo>
                  <a:pt x="23070" y="34455"/>
                  <a:pt x="23134" y="34392"/>
                  <a:pt x="23278" y="34392"/>
                </a:cubicBezTo>
                <a:cubicBezTo>
                  <a:pt x="23278" y="34248"/>
                  <a:pt x="23341" y="34184"/>
                  <a:pt x="23484" y="34184"/>
                </a:cubicBezTo>
                <a:cubicBezTo>
                  <a:pt x="23484" y="34068"/>
                  <a:pt x="23537" y="33992"/>
                  <a:pt x="23657" y="33992"/>
                </a:cubicBezTo>
                <a:cubicBezTo>
                  <a:pt x="23668" y="33992"/>
                  <a:pt x="23679" y="33992"/>
                  <a:pt x="23691" y="33994"/>
                </a:cubicBezTo>
                <a:lnTo>
                  <a:pt x="23691" y="33692"/>
                </a:lnTo>
                <a:cubicBezTo>
                  <a:pt x="23826" y="33570"/>
                  <a:pt x="23915" y="33369"/>
                  <a:pt x="24104" y="33369"/>
                </a:cubicBezTo>
                <a:cubicBezTo>
                  <a:pt x="24138" y="33369"/>
                  <a:pt x="24174" y="33375"/>
                  <a:pt x="24215" y="33389"/>
                </a:cubicBezTo>
                <a:cubicBezTo>
                  <a:pt x="24295" y="33517"/>
                  <a:pt x="24295" y="33517"/>
                  <a:pt x="23691" y="33994"/>
                </a:cubicBezTo>
                <a:cubicBezTo>
                  <a:pt x="23691" y="34110"/>
                  <a:pt x="23638" y="34187"/>
                  <a:pt x="23520" y="34187"/>
                </a:cubicBezTo>
                <a:cubicBezTo>
                  <a:pt x="23508" y="34187"/>
                  <a:pt x="23496" y="34186"/>
                  <a:pt x="23484" y="34184"/>
                </a:cubicBezTo>
                <a:cubicBezTo>
                  <a:pt x="23484" y="34316"/>
                  <a:pt x="23430" y="34394"/>
                  <a:pt x="23311" y="34394"/>
                </a:cubicBezTo>
                <a:cubicBezTo>
                  <a:pt x="23301" y="34394"/>
                  <a:pt x="23289" y="34393"/>
                  <a:pt x="23278" y="34392"/>
                </a:cubicBezTo>
                <a:cubicBezTo>
                  <a:pt x="23278" y="34534"/>
                  <a:pt x="23214" y="34598"/>
                  <a:pt x="23070" y="34598"/>
                </a:cubicBezTo>
                <a:cubicBezTo>
                  <a:pt x="23102" y="34773"/>
                  <a:pt x="22928" y="34805"/>
                  <a:pt x="22864" y="34948"/>
                </a:cubicBezTo>
                <a:lnTo>
                  <a:pt x="22864" y="35314"/>
                </a:lnTo>
                <a:cubicBezTo>
                  <a:pt x="22721" y="35456"/>
                  <a:pt x="22530" y="35600"/>
                  <a:pt x="22769" y="35823"/>
                </a:cubicBezTo>
                <a:lnTo>
                  <a:pt x="23261" y="35823"/>
                </a:lnTo>
                <a:cubicBezTo>
                  <a:pt x="23405" y="35997"/>
                  <a:pt x="23596" y="36236"/>
                  <a:pt x="23691" y="36347"/>
                </a:cubicBezTo>
                <a:cubicBezTo>
                  <a:pt x="23775" y="36389"/>
                  <a:pt x="23841" y="36405"/>
                  <a:pt x="23898" y="36405"/>
                </a:cubicBezTo>
                <a:cubicBezTo>
                  <a:pt x="24079" y="36405"/>
                  <a:pt x="24164" y="36240"/>
                  <a:pt x="24406" y="36204"/>
                </a:cubicBezTo>
                <a:lnTo>
                  <a:pt x="24819" y="36204"/>
                </a:lnTo>
                <a:cubicBezTo>
                  <a:pt x="24883" y="36141"/>
                  <a:pt x="24931" y="36092"/>
                  <a:pt x="25027" y="36013"/>
                </a:cubicBezTo>
                <a:lnTo>
                  <a:pt x="26044" y="36013"/>
                </a:lnTo>
                <a:cubicBezTo>
                  <a:pt x="26091" y="35950"/>
                  <a:pt x="26123" y="35918"/>
                  <a:pt x="26140" y="35902"/>
                </a:cubicBezTo>
                <a:cubicBezTo>
                  <a:pt x="26299" y="35791"/>
                  <a:pt x="26537" y="35823"/>
                  <a:pt x="26632" y="35615"/>
                </a:cubicBezTo>
                <a:cubicBezTo>
                  <a:pt x="26663" y="35623"/>
                  <a:pt x="26691" y="35627"/>
                  <a:pt x="26718" y="35627"/>
                </a:cubicBezTo>
                <a:cubicBezTo>
                  <a:pt x="26910" y="35627"/>
                  <a:pt x="26999" y="35441"/>
                  <a:pt x="27125" y="35329"/>
                </a:cubicBezTo>
                <a:cubicBezTo>
                  <a:pt x="27284" y="35170"/>
                  <a:pt x="27554" y="35187"/>
                  <a:pt x="27698" y="34979"/>
                </a:cubicBezTo>
                <a:cubicBezTo>
                  <a:pt x="27809" y="34805"/>
                  <a:pt x="27968" y="34678"/>
                  <a:pt x="28111" y="34534"/>
                </a:cubicBezTo>
                <a:cubicBezTo>
                  <a:pt x="28572" y="34089"/>
                  <a:pt x="29033" y="33629"/>
                  <a:pt x="29479" y="33183"/>
                </a:cubicBezTo>
                <a:lnTo>
                  <a:pt x="29685" y="33183"/>
                </a:lnTo>
                <a:cubicBezTo>
                  <a:pt x="30083" y="32770"/>
                  <a:pt x="30496" y="32357"/>
                  <a:pt x="30893" y="31958"/>
                </a:cubicBezTo>
                <a:lnTo>
                  <a:pt x="31132" y="31958"/>
                </a:lnTo>
                <a:cubicBezTo>
                  <a:pt x="31259" y="31816"/>
                  <a:pt x="31402" y="31672"/>
                  <a:pt x="31546" y="31530"/>
                </a:cubicBezTo>
                <a:cubicBezTo>
                  <a:pt x="31705" y="31354"/>
                  <a:pt x="31864" y="31195"/>
                  <a:pt x="32038" y="31021"/>
                </a:cubicBezTo>
                <a:cubicBezTo>
                  <a:pt x="32182" y="30894"/>
                  <a:pt x="32388" y="30894"/>
                  <a:pt x="32531" y="30750"/>
                </a:cubicBezTo>
                <a:cubicBezTo>
                  <a:pt x="33263" y="30067"/>
                  <a:pt x="33867" y="29240"/>
                  <a:pt x="34741" y="28715"/>
                </a:cubicBezTo>
                <a:cubicBezTo>
                  <a:pt x="34932" y="28604"/>
                  <a:pt x="35075" y="28397"/>
                  <a:pt x="35250" y="28223"/>
                </a:cubicBezTo>
                <a:cubicBezTo>
                  <a:pt x="35440" y="28032"/>
                  <a:pt x="35616" y="27825"/>
                  <a:pt x="35822" y="27650"/>
                </a:cubicBezTo>
                <a:cubicBezTo>
                  <a:pt x="35997" y="27523"/>
                  <a:pt x="36204" y="27428"/>
                  <a:pt x="36379" y="27284"/>
                </a:cubicBezTo>
                <a:cubicBezTo>
                  <a:pt x="36585" y="27125"/>
                  <a:pt x="36744" y="26902"/>
                  <a:pt x="36951" y="26728"/>
                </a:cubicBezTo>
                <a:cubicBezTo>
                  <a:pt x="37174" y="26537"/>
                  <a:pt x="37444" y="26410"/>
                  <a:pt x="37651" y="26219"/>
                </a:cubicBezTo>
                <a:cubicBezTo>
                  <a:pt x="37857" y="26044"/>
                  <a:pt x="38048" y="25901"/>
                  <a:pt x="38287" y="25774"/>
                </a:cubicBezTo>
                <a:cubicBezTo>
                  <a:pt x="38573" y="25630"/>
                  <a:pt x="38732" y="25344"/>
                  <a:pt x="39065" y="25185"/>
                </a:cubicBezTo>
                <a:cubicBezTo>
                  <a:pt x="39383" y="25043"/>
                  <a:pt x="39591" y="24693"/>
                  <a:pt x="39860" y="24422"/>
                </a:cubicBezTo>
                <a:cubicBezTo>
                  <a:pt x="39903" y="24422"/>
                  <a:pt x="39967" y="24436"/>
                  <a:pt x="40009" y="24436"/>
                </a:cubicBezTo>
                <a:cubicBezTo>
                  <a:pt x="40030" y="24436"/>
                  <a:pt x="40046" y="24433"/>
                  <a:pt x="40051" y="24422"/>
                </a:cubicBezTo>
                <a:cubicBezTo>
                  <a:pt x="40418" y="23930"/>
                  <a:pt x="41037" y="23754"/>
                  <a:pt x="41419" y="23277"/>
                </a:cubicBezTo>
                <a:cubicBezTo>
                  <a:pt x="41673" y="23214"/>
                  <a:pt x="41880" y="23055"/>
                  <a:pt x="42055" y="22849"/>
                </a:cubicBezTo>
                <a:cubicBezTo>
                  <a:pt x="42086" y="22817"/>
                  <a:pt x="42167" y="22817"/>
                  <a:pt x="42230" y="22800"/>
                </a:cubicBezTo>
                <a:cubicBezTo>
                  <a:pt x="42500" y="22705"/>
                  <a:pt x="42612" y="22340"/>
                  <a:pt x="42962" y="22340"/>
                </a:cubicBezTo>
                <a:cubicBezTo>
                  <a:pt x="43009" y="22340"/>
                  <a:pt x="43057" y="22244"/>
                  <a:pt x="43104" y="22196"/>
                </a:cubicBezTo>
                <a:cubicBezTo>
                  <a:pt x="43375" y="21926"/>
                  <a:pt x="43645" y="21655"/>
                  <a:pt x="44011" y="21465"/>
                </a:cubicBezTo>
                <a:cubicBezTo>
                  <a:pt x="44297" y="21337"/>
                  <a:pt x="44471" y="21051"/>
                  <a:pt x="44789" y="20892"/>
                </a:cubicBezTo>
                <a:cubicBezTo>
                  <a:pt x="45092" y="20733"/>
                  <a:pt x="45315" y="20432"/>
                  <a:pt x="45633" y="20241"/>
                </a:cubicBezTo>
                <a:cubicBezTo>
                  <a:pt x="45951" y="20066"/>
                  <a:pt x="46205" y="19764"/>
                  <a:pt x="46428" y="19478"/>
                </a:cubicBezTo>
                <a:cubicBezTo>
                  <a:pt x="46666" y="19175"/>
                  <a:pt x="47032" y="19112"/>
                  <a:pt x="47302" y="18842"/>
                </a:cubicBezTo>
                <a:cubicBezTo>
                  <a:pt x="47731" y="18397"/>
                  <a:pt x="48096" y="17856"/>
                  <a:pt x="48701" y="17617"/>
                </a:cubicBezTo>
                <a:lnTo>
                  <a:pt x="50736" y="15582"/>
                </a:lnTo>
                <a:cubicBezTo>
                  <a:pt x="50752" y="15359"/>
                  <a:pt x="50704" y="15264"/>
                  <a:pt x="50530" y="15264"/>
                </a:cubicBezTo>
                <a:cubicBezTo>
                  <a:pt x="50520" y="15265"/>
                  <a:pt x="50510" y="15265"/>
                  <a:pt x="50501" y="15265"/>
                </a:cubicBezTo>
                <a:cubicBezTo>
                  <a:pt x="50324" y="15265"/>
                  <a:pt x="50339" y="15114"/>
                  <a:pt x="50339" y="14978"/>
                </a:cubicBezTo>
                <a:cubicBezTo>
                  <a:pt x="50466" y="14835"/>
                  <a:pt x="50609" y="14691"/>
                  <a:pt x="50736" y="14549"/>
                </a:cubicBezTo>
                <a:cubicBezTo>
                  <a:pt x="50672" y="14470"/>
                  <a:pt x="50593" y="14454"/>
                  <a:pt x="50511" y="14454"/>
                </a:cubicBezTo>
                <a:cubicBezTo>
                  <a:pt x="50457" y="14454"/>
                  <a:pt x="50402" y="14461"/>
                  <a:pt x="50350" y="14461"/>
                </a:cubicBezTo>
                <a:cubicBezTo>
                  <a:pt x="50324" y="14461"/>
                  <a:pt x="50299" y="14459"/>
                  <a:pt x="50275" y="14454"/>
                </a:cubicBezTo>
                <a:cubicBezTo>
                  <a:pt x="50053" y="14549"/>
                  <a:pt x="49989" y="14835"/>
                  <a:pt x="49750" y="14850"/>
                </a:cubicBezTo>
                <a:cubicBezTo>
                  <a:pt x="49703" y="14740"/>
                  <a:pt x="49782" y="14596"/>
                  <a:pt x="49639" y="14469"/>
                </a:cubicBezTo>
                <a:cubicBezTo>
                  <a:pt x="49576" y="14517"/>
                  <a:pt x="49512" y="14581"/>
                  <a:pt x="49432" y="14644"/>
                </a:cubicBezTo>
                <a:lnTo>
                  <a:pt x="48717" y="14644"/>
                </a:lnTo>
                <a:cubicBezTo>
                  <a:pt x="48828" y="14422"/>
                  <a:pt x="48908" y="14246"/>
                  <a:pt x="49003" y="14072"/>
                </a:cubicBezTo>
                <a:cubicBezTo>
                  <a:pt x="49099" y="14055"/>
                  <a:pt x="49194" y="14024"/>
                  <a:pt x="49321" y="14008"/>
                </a:cubicBezTo>
                <a:cubicBezTo>
                  <a:pt x="49321" y="13865"/>
                  <a:pt x="49337" y="13737"/>
                  <a:pt x="49321" y="13610"/>
                </a:cubicBezTo>
                <a:cubicBezTo>
                  <a:pt x="49307" y="13448"/>
                  <a:pt x="49202" y="13436"/>
                  <a:pt x="49072" y="13436"/>
                </a:cubicBezTo>
                <a:cubicBezTo>
                  <a:pt x="49050" y="13436"/>
                  <a:pt x="49027" y="13436"/>
                  <a:pt x="49003" y="13436"/>
                </a:cubicBezTo>
                <a:cubicBezTo>
                  <a:pt x="48478" y="13977"/>
                  <a:pt x="47938" y="14532"/>
                  <a:pt x="47413" y="15073"/>
                </a:cubicBezTo>
                <a:cubicBezTo>
                  <a:pt x="47286" y="15073"/>
                  <a:pt x="47191" y="15073"/>
                  <a:pt x="47111" y="15058"/>
                </a:cubicBezTo>
                <a:cubicBezTo>
                  <a:pt x="47111" y="14787"/>
                  <a:pt x="47461" y="14740"/>
                  <a:pt x="47492" y="14422"/>
                </a:cubicBezTo>
                <a:cubicBezTo>
                  <a:pt x="47429" y="14310"/>
                  <a:pt x="47365" y="14183"/>
                  <a:pt x="47286" y="14055"/>
                </a:cubicBezTo>
                <a:cubicBezTo>
                  <a:pt x="47223" y="14055"/>
                  <a:pt x="47143" y="14055"/>
                  <a:pt x="47111" y="14040"/>
                </a:cubicBezTo>
                <a:cubicBezTo>
                  <a:pt x="47079" y="13913"/>
                  <a:pt x="47143" y="13849"/>
                  <a:pt x="47286" y="13849"/>
                </a:cubicBezTo>
                <a:cubicBezTo>
                  <a:pt x="47286" y="13706"/>
                  <a:pt x="47350" y="13642"/>
                  <a:pt x="47492" y="13642"/>
                </a:cubicBezTo>
                <a:cubicBezTo>
                  <a:pt x="47461" y="13515"/>
                  <a:pt x="47556" y="13372"/>
                  <a:pt x="47429" y="13277"/>
                </a:cubicBezTo>
                <a:cubicBezTo>
                  <a:pt x="47365" y="13260"/>
                  <a:pt x="47302" y="13245"/>
                  <a:pt x="47174" y="13229"/>
                </a:cubicBezTo>
                <a:cubicBezTo>
                  <a:pt x="46936" y="13515"/>
                  <a:pt x="46602" y="13754"/>
                  <a:pt x="46252" y="13992"/>
                </a:cubicBezTo>
                <a:cubicBezTo>
                  <a:pt x="45919" y="14214"/>
                  <a:pt x="45648" y="14564"/>
                  <a:pt x="45346" y="14882"/>
                </a:cubicBezTo>
                <a:cubicBezTo>
                  <a:pt x="45203" y="14708"/>
                  <a:pt x="45283" y="14532"/>
                  <a:pt x="45251" y="14342"/>
                </a:cubicBezTo>
                <a:cubicBezTo>
                  <a:pt x="45378" y="14231"/>
                  <a:pt x="45537" y="14087"/>
                  <a:pt x="45664" y="13992"/>
                </a:cubicBezTo>
                <a:lnTo>
                  <a:pt x="45664" y="13642"/>
                </a:lnTo>
                <a:cubicBezTo>
                  <a:pt x="45553" y="13706"/>
                  <a:pt x="45442" y="13769"/>
                  <a:pt x="45283" y="13865"/>
                </a:cubicBezTo>
                <a:cubicBezTo>
                  <a:pt x="45276" y="13866"/>
                  <a:pt x="45269" y="13867"/>
                  <a:pt x="45261" y="13867"/>
                </a:cubicBezTo>
                <a:cubicBezTo>
                  <a:pt x="45213" y="13867"/>
                  <a:pt x="45145" y="13846"/>
                  <a:pt x="45071" y="13846"/>
                </a:cubicBezTo>
                <a:cubicBezTo>
                  <a:pt x="45009" y="13846"/>
                  <a:pt x="44944" y="13860"/>
                  <a:pt x="44885" y="13913"/>
                </a:cubicBezTo>
                <a:cubicBezTo>
                  <a:pt x="44853" y="14024"/>
                  <a:pt x="44806" y="14136"/>
                  <a:pt x="44774" y="14246"/>
                </a:cubicBezTo>
                <a:lnTo>
                  <a:pt x="44520" y="14246"/>
                </a:lnTo>
                <a:cubicBezTo>
                  <a:pt x="44329" y="14454"/>
                  <a:pt x="44138" y="14676"/>
                  <a:pt x="43963" y="14867"/>
                </a:cubicBezTo>
                <a:lnTo>
                  <a:pt x="43629" y="14867"/>
                </a:lnTo>
                <a:cubicBezTo>
                  <a:pt x="43629" y="14899"/>
                  <a:pt x="43645" y="14946"/>
                  <a:pt x="43629" y="14962"/>
                </a:cubicBezTo>
                <a:lnTo>
                  <a:pt x="42309" y="16281"/>
                </a:lnTo>
                <a:lnTo>
                  <a:pt x="41991" y="16281"/>
                </a:lnTo>
                <a:lnTo>
                  <a:pt x="41991" y="16695"/>
                </a:lnTo>
                <a:cubicBezTo>
                  <a:pt x="41832" y="16695"/>
                  <a:pt x="41705" y="16695"/>
                  <a:pt x="41626" y="16680"/>
                </a:cubicBezTo>
                <a:cubicBezTo>
                  <a:pt x="41641" y="16472"/>
                  <a:pt x="41768" y="16345"/>
                  <a:pt x="41991" y="16281"/>
                </a:cubicBezTo>
                <a:cubicBezTo>
                  <a:pt x="41991" y="16250"/>
                  <a:pt x="41976" y="16203"/>
                  <a:pt x="41991" y="16186"/>
                </a:cubicBezTo>
                <a:lnTo>
                  <a:pt x="43311" y="14867"/>
                </a:lnTo>
                <a:lnTo>
                  <a:pt x="43629" y="14867"/>
                </a:lnTo>
                <a:cubicBezTo>
                  <a:pt x="43772" y="14581"/>
                  <a:pt x="43867" y="14263"/>
                  <a:pt x="44122" y="14055"/>
                </a:cubicBezTo>
                <a:cubicBezTo>
                  <a:pt x="44281" y="14055"/>
                  <a:pt x="44440" y="14040"/>
                  <a:pt x="44599" y="14040"/>
                </a:cubicBezTo>
                <a:cubicBezTo>
                  <a:pt x="44615" y="13627"/>
                  <a:pt x="44789" y="13341"/>
                  <a:pt x="44948" y="13038"/>
                </a:cubicBezTo>
                <a:lnTo>
                  <a:pt x="45156" y="13038"/>
                </a:lnTo>
                <a:cubicBezTo>
                  <a:pt x="45330" y="12911"/>
                  <a:pt x="45219" y="12656"/>
                  <a:pt x="45425" y="12529"/>
                </a:cubicBezTo>
                <a:cubicBezTo>
                  <a:pt x="45601" y="12434"/>
                  <a:pt x="45728" y="12275"/>
                  <a:pt x="45855" y="12116"/>
                </a:cubicBezTo>
                <a:cubicBezTo>
                  <a:pt x="45998" y="11941"/>
                  <a:pt x="46220" y="11846"/>
                  <a:pt x="46284" y="11575"/>
                </a:cubicBezTo>
                <a:cubicBezTo>
                  <a:pt x="46332" y="11416"/>
                  <a:pt x="46523" y="11274"/>
                  <a:pt x="46650" y="11130"/>
                </a:cubicBezTo>
                <a:lnTo>
                  <a:pt x="47079" y="10701"/>
                </a:lnTo>
                <a:lnTo>
                  <a:pt x="47079" y="10494"/>
                </a:lnTo>
                <a:lnTo>
                  <a:pt x="47286" y="10288"/>
                </a:lnTo>
                <a:lnTo>
                  <a:pt x="47286" y="9985"/>
                </a:lnTo>
                <a:cubicBezTo>
                  <a:pt x="47047" y="9906"/>
                  <a:pt x="46873" y="9779"/>
                  <a:pt x="46888" y="9398"/>
                </a:cubicBezTo>
                <a:cubicBezTo>
                  <a:pt x="46984" y="9317"/>
                  <a:pt x="47143" y="9207"/>
                  <a:pt x="47286" y="9063"/>
                </a:cubicBezTo>
                <a:cubicBezTo>
                  <a:pt x="47318" y="9016"/>
                  <a:pt x="47254" y="8872"/>
                  <a:pt x="47238" y="8777"/>
                </a:cubicBezTo>
                <a:cubicBezTo>
                  <a:pt x="47143" y="8777"/>
                  <a:pt x="47057" y="8751"/>
                  <a:pt x="46986" y="8751"/>
                </a:cubicBezTo>
                <a:cubicBezTo>
                  <a:pt x="46962" y="8751"/>
                  <a:pt x="46940" y="8754"/>
                  <a:pt x="46920" y="8762"/>
                </a:cubicBezTo>
                <a:cubicBezTo>
                  <a:pt x="46634" y="8889"/>
                  <a:pt x="46364" y="9031"/>
                  <a:pt x="46078" y="9175"/>
                </a:cubicBezTo>
                <a:lnTo>
                  <a:pt x="45569" y="9175"/>
                </a:lnTo>
                <a:cubicBezTo>
                  <a:pt x="45505" y="9239"/>
                  <a:pt x="45425" y="9302"/>
                  <a:pt x="45330" y="9381"/>
                </a:cubicBezTo>
                <a:cubicBezTo>
                  <a:pt x="45301" y="9366"/>
                  <a:pt x="45269" y="9362"/>
                  <a:pt x="45235" y="9362"/>
                </a:cubicBezTo>
                <a:cubicBezTo>
                  <a:pt x="45182" y="9362"/>
                  <a:pt x="45125" y="9373"/>
                  <a:pt x="45068" y="9373"/>
                </a:cubicBezTo>
                <a:cubicBezTo>
                  <a:pt x="45005" y="9373"/>
                  <a:pt x="44943" y="9359"/>
                  <a:pt x="44885" y="9302"/>
                </a:cubicBezTo>
                <a:lnTo>
                  <a:pt x="44838" y="9111"/>
                </a:lnTo>
                <a:cubicBezTo>
                  <a:pt x="45060" y="8745"/>
                  <a:pt x="45489" y="8554"/>
                  <a:pt x="45664" y="8173"/>
                </a:cubicBezTo>
                <a:cubicBezTo>
                  <a:pt x="45640" y="7985"/>
                  <a:pt x="45556" y="7948"/>
                  <a:pt x="45459" y="7948"/>
                </a:cubicBezTo>
                <a:cubicBezTo>
                  <a:pt x="45397" y="7948"/>
                  <a:pt x="45330" y="7963"/>
                  <a:pt x="45269" y="7963"/>
                </a:cubicBezTo>
                <a:cubicBezTo>
                  <a:pt x="45240" y="7963"/>
                  <a:pt x="45212" y="7960"/>
                  <a:pt x="45187" y="7950"/>
                </a:cubicBezTo>
                <a:cubicBezTo>
                  <a:pt x="44963" y="8039"/>
                  <a:pt x="44880" y="8352"/>
                  <a:pt x="44595" y="8352"/>
                </a:cubicBezTo>
                <a:cubicBezTo>
                  <a:pt x="44576" y="8352"/>
                  <a:pt x="44556" y="8351"/>
                  <a:pt x="44535" y="8348"/>
                </a:cubicBezTo>
                <a:lnTo>
                  <a:pt x="43820" y="9063"/>
                </a:lnTo>
                <a:cubicBezTo>
                  <a:pt x="43788" y="9095"/>
                  <a:pt x="43740" y="9111"/>
                  <a:pt x="43693" y="9127"/>
                </a:cubicBezTo>
                <a:cubicBezTo>
                  <a:pt x="43566" y="9016"/>
                  <a:pt x="43454" y="8889"/>
                  <a:pt x="43327" y="8762"/>
                </a:cubicBezTo>
                <a:cubicBezTo>
                  <a:pt x="43248" y="8825"/>
                  <a:pt x="43184" y="8904"/>
                  <a:pt x="43104" y="8968"/>
                </a:cubicBezTo>
                <a:lnTo>
                  <a:pt x="42818" y="8968"/>
                </a:lnTo>
                <a:cubicBezTo>
                  <a:pt x="42818" y="9111"/>
                  <a:pt x="42754" y="9175"/>
                  <a:pt x="42612" y="9175"/>
                </a:cubicBezTo>
                <a:cubicBezTo>
                  <a:pt x="42597" y="9043"/>
                  <a:pt x="42663" y="8966"/>
                  <a:pt x="42784" y="8966"/>
                </a:cubicBezTo>
                <a:cubicBezTo>
                  <a:pt x="42795" y="8966"/>
                  <a:pt x="42806" y="8966"/>
                  <a:pt x="42818" y="8968"/>
                </a:cubicBezTo>
                <a:cubicBezTo>
                  <a:pt x="42834" y="8745"/>
                  <a:pt x="42993" y="8618"/>
                  <a:pt x="43168" y="8571"/>
                </a:cubicBezTo>
                <a:cubicBezTo>
                  <a:pt x="43502" y="8459"/>
                  <a:pt x="43693" y="8236"/>
                  <a:pt x="43820" y="7950"/>
                </a:cubicBezTo>
                <a:lnTo>
                  <a:pt x="42993" y="7950"/>
                </a:lnTo>
                <a:cubicBezTo>
                  <a:pt x="42612" y="8126"/>
                  <a:pt x="42326" y="8332"/>
                  <a:pt x="42039" y="8554"/>
                </a:cubicBezTo>
                <a:cubicBezTo>
                  <a:pt x="41880" y="8681"/>
                  <a:pt x="41641" y="8713"/>
                  <a:pt x="41450" y="8809"/>
                </a:cubicBezTo>
                <a:cubicBezTo>
                  <a:pt x="41244" y="8904"/>
                  <a:pt x="41022" y="9016"/>
                  <a:pt x="40895" y="9175"/>
                </a:cubicBezTo>
                <a:cubicBezTo>
                  <a:pt x="40736" y="9381"/>
                  <a:pt x="40449" y="9317"/>
                  <a:pt x="40306" y="9525"/>
                </a:cubicBezTo>
                <a:cubicBezTo>
                  <a:pt x="40306" y="9527"/>
                  <a:pt x="40304" y="9528"/>
                  <a:pt x="40302" y="9528"/>
                </a:cubicBezTo>
                <a:cubicBezTo>
                  <a:pt x="40285" y="9528"/>
                  <a:pt x="40220" y="9491"/>
                  <a:pt x="40178" y="9476"/>
                </a:cubicBezTo>
                <a:cubicBezTo>
                  <a:pt x="40178" y="9413"/>
                  <a:pt x="40163" y="9349"/>
                  <a:pt x="40163" y="9302"/>
                </a:cubicBezTo>
                <a:cubicBezTo>
                  <a:pt x="40306" y="9080"/>
                  <a:pt x="40513" y="9016"/>
                  <a:pt x="40704" y="8904"/>
                </a:cubicBezTo>
                <a:cubicBezTo>
                  <a:pt x="40942" y="8777"/>
                  <a:pt x="41085" y="8522"/>
                  <a:pt x="41244" y="8363"/>
                </a:cubicBezTo>
                <a:cubicBezTo>
                  <a:pt x="41288" y="8353"/>
                  <a:pt x="41331" y="8351"/>
                  <a:pt x="41372" y="8351"/>
                </a:cubicBezTo>
                <a:cubicBezTo>
                  <a:pt x="41427" y="8351"/>
                  <a:pt x="41481" y="8356"/>
                  <a:pt x="41532" y="8356"/>
                </a:cubicBezTo>
                <a:cubicBezTo>
                  <a:pt x="41622" y="8356"/>
                  <a:pt x="41705" y="8340"/>
                  <a:pt x="41785" y="8253"/>
                </a:cubicBezTo>
                <a:cubicBezTo>
                  <a:pt x="41785" y="8189"/>
                  <a:pt x="41768" y="8094"/>
                  <a:pt x="41768" y="8014"/>
                </a:cubicBezTo>
                <a:cubicBezTo>
                  <a:pt x="41690" y="7982"/>
                  <a:pt x="41626" y="7950"/>
                  <a:pt x="41562" y="7950"/>
                </a:cubicBezTo>
                <a:cubicBezTo>
                  <a:pt x="41525" y="7941"/>
                  <a:pt x="41483" y="7932"/>
                  <a:pt x="41441" y="7932"/>
                </a:cubicBezTo>
                <a:cubicBezTo>
                  <a:pt x="41411" y="7932"/>
                  <a:pt x="41382" y="7937"/>
                  <a:pt x="41355" y="7950"/>
                </a:cubicBezTo>
                <a:cubicBezTo>
                  <a:pt x="41244" y="7998"/>
                  <a:pt x="41149" y="8141"/>
                  <a:pt x="41037" y="8141"/>
                </a:cubicBezTo>
                <a:cubicBezTo>
                  <a:pt x="41031" y="8141"/>
                  <a:pt x="41025" y="8140"/>
                  <a:pt x="41019" y="8140"/>
                </a:cubicBezTo>
                <a:cubicBezTo>
                  <a:pt x="40703" y="8140"/>
                  <a:pt x="40669" y="8523"/>
                  <a:pt x="40496" y="8539"/>
                </a:cubicBezTo>
                <a:cubicBezTo>
                  <a:pt x="40259" y="8554"/>
                  <a:pt x="40131" y="8571"/>
                  <a:pt x="40019" y="8571"/>
                </a:cubicBezTo>
                <a:cubicBezTo>
                  <a:pt x="39972" y="8730"/>
                  <a:pt x="39924" y="8840"/>
                  <a:pt x="39877" y="8968"/>
                </a:cubicBezTo>
                <a:cubicBezTo>
                  <a:pt x="39782" y="8952"/>
                  <a:pt x="39686" y="8936"/>
                  <a:pt x="39574" y="8921"/>
                </a:cubicBezTo>
                <a:lnTo>
                  <a:pt x="39574" y="8444"/>
                </a:lnTo>
                <a:cubicBezTo>
                  <a:pt x="39782" y="8236"/>
                  <a:pt x="39972" y="8045"/>
                  <a:pt x="40163" y="7839"/>
                </a:cubicBezTo>
                <a:cubicBezTo>
                  <a:pt x="40195" y="7808"/>
                  <a:pt x="40163" y="7712"/>
                  <a:pt x="40163" y="7649"/>
                </a:cubicBezTo>
                <a:cubicBezTo>
                  <a:pt x="40089" y="7561"/>
                  <a:pt x="40026" y="7529"/>
                  <a:pt x="39971" y="7529"/>
                </a:cubicBezTo>
                <a:cubicBezTo>
                  <a:pt x="39835" y="7529"/>
                  <a:pt x="39745" y="7717"/>
                  <a:pt x="39654" y="7727"/>
                </a:cubicBezTo>
                <a:cubicBezTo>
                  <a:pt x="39464" y="7744"/>
                  <a:pt x="39320" y="7759"/>
                  <a:pt x="39224" y="7759"/>
                </a:cubicBezTo>
                <a:cubicBezTo>
                  <a:pt x="39082" y="7918"/>
                  <a:pt x="38955" y="8030"/>
                  <a:pt x="38811" y="8189"/>
                </a:cubicBezTo>
                <a:cubicBezTo>
                  <a:pt x="38684" y="8126"/>
                  <a:pt x="38557" y="8045"/>
                  <a:pt x="38461" y="7998"/>
                </a:cubicBezTo>
                <a:cubicBezTo>
                  <a:pt x="38160" y="8126"/>
                  <a:pt x="37825" y="8204"/>
                  <a:pt x="37603" y="8412"/>
                </a:cubicBezTo>
                <a:cubicBezTo>
                  <a:pt x="37333" y="8634"/>
                  <a:pt x="36983" y="8459"/>
                  <a:pt x="36761" y="8762"/>
                </a:cubicBezTo>
                <a:cubicBezTo>
                  <a:pt x="36729" y="8634"/>
                  <a:pt x="36681" y="8554"/>
                  <a:pt x="36712" y="8522"/>
                </a:cubicBezTo>
                <a:cubicBezTo>
                  <a:pt x="36808" y="8395"/>
                  <a:pt x="36903" y="8189"/>
                  <a:pt x="37030" y="8173"/>
                </a:cubicBezTo>
                <a:cubicBezTo>
                  <a:pt x="37221" y="8141"/>
                  <a:pt x="37365" y="8062"/>
                  <a:pt x="37428" y="7918"/>
                </a:cubicBezTo>
                <a:cubicBezTo>
                  <a:pt x="37651" y="7426"/>
                  <a:pt x="38096" y="7060"/>
                  <a:pt x="38207" y="6519"/>
                </a:cubicBezTo>
                <a:lnTo>
                  <a:pt x="38461" y="6519"/>
                </a:lnTo>
                <a:cubicBezTo>
                  <a:pt x="38605" y="6249"/>
                  <a:pt x="38859" y="6137"/>
                  <a:pt x="39129" y="6027"/>
                </a:cubicBezTo>
                <a:cubicBezTo>
                  <a:pt x="39146" y="5931"/>
                  <a:pt x="39161" y="5836"/>
                  <a:pt x="39177" y="5819"/>
                </a:cubicBezTo>
                <a:cubicBezTo>
                  <a:pt x="39797" y="5518"/>
                  <a:pt x="40115" y="4993"/>
                  <a:pt x="40560" y="4596"/>
                </a:cubicBezTo>
                <a:cubicBezTo>
                  <a:pt x="40577" y="4579"/>
                  <a:pt x="40577" y="4532"/>
                  <a:pt x="40577" y="4500"/>
                </a:cubicBezTo>
                <a:lnTo>
                  <a:pt x="40560" y="4500"/>
                </a:lnTo>
                <a:cubicBezTo>
                  <a:pt x="40577" y="4373"/>
                  <a:pt x="40592" y="4246"/>
                  <a:pt x="40592" y="4102"/>
                </a:cubicBezTo>
                <a:cubicBezTo>
                  <a:pt x="40736" y="4166"/>
                  <a:pt x="40831" y="4198"/>
                  <a:pt x="40942" y="4261"/>
                </a:cubicBezTo>
                <a:cubicBezTo>
                  <a:pt x="40973" y="4055"/>
                  <a:pt x="40990" y="3880"/>
                  <a:pt x="41022" y="3721"/>
                </a:cubicBezTo>
                <a:cubicBezTo>
                  <a:pt x="41164" y="3642"/>
                  <a:pt x="41323" y="3737"/>
                  <a:pt x="41355" y="3546"/>
                </a:cubicBezTo>
                <a:cubicBezTo>
                  <a:pt x="41132" y="3403"/>
                  <a:pt x="40751" y="3419"/>
                  <a:pt x="40783" y="2989"/>
                </a:cubicBezTo>
                <a:cubicBezTo>
                  <a:pt x="40926" y="2830"/>
                  <a:pt x="41069" y="2656"/>
                  <a:pt x="41228" y="2465"/>
                </a:cubicBezTo>
                <a:cubicBezTo>
                  <a:pt x="41149" y="2370"/>
                  <a:pt x="41101" y="2306"/>
                  <a:pt x="41054" y="2243"/>
                </a:cubicBezTo>
                <a:cubicBezTo>
                  <a:pt x="40655" y="2385"/>
                  <a:pt x="40322" y="2544"/>
                  <a:pt x="40068" y="2862"/>
                </a:cubicBezTo>
                <a:cubicBezTo>
                  <a:pt x="39988" y="2783"/>
                  <a:pt x="39909" y="2720"/>
                  <a:pt x="39860" y="2671"/>
                </a:cubicBezTo>
                <a:lnTo>
                  <a:pt x="39464" y="2671"/>
                </a:lnTo>
                <a:cubicBezTo>
                  <a:pt x="39368" y="2735"/>
                  <a:pt x="39288" y="2799"/>
                  <a:pt x="39209" y="2879"/>
                </a:cubicBezTo>
                <a:lnTo>
                  <a:pt x="38620" y="2879"/>
                </a:lnTo>
                <a:cubicBezTo>
                  <a:pt x="38525" y="2989"/>
                  <a:pt x="38430" y="3085"/>
                  <a:pt x="38319" y="3165"/>
                </a:cubicBezTo>
                <a:cubicBezTo>
                  <a:pt x="38287" y="3197"/>
                  <a:pt x="38239" y="3212"/>
                  <a:pt x="38192" y="3228"/>
                </a:cubicBezTo>
                <a:cubicBezTo>
                  <a:pt x="38160" y="3165"/>
                  <a:pt x="38143" y="3101"/>
                  <a:pt x="38112" y="2974"/>
                </a:cubicBezTo>
                <a:cubicBezTo>
                  <a:pt x="38414" y="2671"/>
                  <a:pt x="38747" y="2353"/>
                  <a:pt x="38970" y="2131"/>
                </a:cubicBezTo>
                <a:cubicBezTo>
                  <a:pt x="39193" y="2035"/>
                  <a:pt x="39273" y="1988"/>
                  <a:pt x="39352" y="1957"/>
                </a:cubicBezTo>
                <a:cubicBezTo>
                  <a:pt x="39320" y="1717"/>
                  <a:pt x="39432" y="1463"/>
                  <a:pt x="39273" y="1257"/>
                </a:cubicBezTo>
                <a:cubicBezTo>
                  <a:pt x="39146" y="1336"/>
                  <a:pt x="39018" y="1399"/>
                  <a:pt x="38716" y="1575"/>
                </a:cubicBezTo>
                <a:cubicBezTo>
                  <a:pt x="38478" y="1988"/>
                  <a:pt x="37842" y="2243"/>
                  <a:pt x="37317" y="2703"/>
                </a:cubicBezTo>
                <a:cubicBezTo>
                  <a:pt x="37206" y="2624"/>
                  <a:pt x="37110" y="2544"/>
                  <a:pt x="37047" y="2497"/>
                </a:cubicBezTo>
                <a:cubicBezTo>
                  <a:pt x="36983" y="2460"/>
                  <a:pt x="36921" y="2452"/>
                  <a:pt x="36859" y="2452"/>
                </a:cubicBezTo>
                <a:cubicBezTo>
                  <a:pt x="36823" y="2452"/>
                  <a:pt x="36786" y="2455"/>
                  <a:pt x="36750" y="2455"/>
                </a:cubicBezTo>
                <a:cubicBezTo>
                  <a:pt x="36668" y="2455"/>
                  <a:pt x="36587" y="2442"/>
                  <a:pt x="36506" y="2353"/>
                </a:cubicBezTo>
                <a:cubicBezTo>
                  <a:pt x="36776" y="2004"/>
                  <a:pt x="37333" y="1957"/>
                  <a:pt x="37524" y="1463"/>
                </a:cubicBezTo>
                <a:cubicBezTo>
                  <a:pt x="37507" y="1416"/>
                  <a:pt x="37492" y="1336"/>
                  <a:pt x="37460" y="1225"/>
                </a:cubicBezTo>
                <a:cubicBezTo>
                  <a:pt x="37365" y="1304"/>
                  <a:pt x="37285" y="1368"/>
                  <a:pt x="37221" y="1431"/>
                </a:cubicBezTo>
                <a:cubicBezTo>
                  <a:pt x="37142" y="1368"/>
                  <a:pt x="37079" y="1304"/>
                  <a:pt x="36983" y="1225"/>
                </a:cubicBezTo>
                <a:cubicBezTo>
                  <a:pt x="36957" y="1238"/>
                  <a:pt x="36928" y="1242"/>
                  <a:pt x="36898" y="1242"/>
                </a:cubicBezTo>
                <a:cubicBezTo>
                  <a:pt x="36838" y="1242"/>
                  <a:pt x="36772" y="1226"/>
                  <a:pt x="36706" y="1226"/>
                </a:cubicBezTo>
                <a:cubicBezTo>
                  <a:pt x="36642" y="1226"/>
                  <a:pt x="36578" y="1242"/>
                  <a:pt x="36522" y="1304"/>
                </a:cubicBezTo>
                <a:cubicBezTo>
                  <a:pt x="36506" y="1399"/>
                  <a:pt x="36474" y="1495"/>
                  <a:pt x="36458" y="1590"/>
                </a:cubicBezTo>
                <a:cubicBezTo>
                  <a:pt x="36315" y="1654"/>
                  <a:pt x="36140" y="1639"/>
                  <a:pt x="36029" y="1798"/>
                </a:cubicBezTo>
                <a:cubicBezTo>
                  <a:pt x="35917" y="1972"/>
                  <a:pt x="35727" y="2020"/>
                  <a:pt x="35552" y="2099"/>
                </a:cubicBezTo>
                <a:cubicBezTo>
                  <a:pt x="35409" y="2163"/>
                  <a:pt x="35281" y="2306"/>
                  <a:pt x="35186" y="2449"/>
                </a:cubicBezTo>
                <a:cubicBezTo>
                  <a:pt x="35075" y="2640"/>
                  <a:pt x="34853" y="2624"/>
                  <a:pt x="34694" y="2735"/>
                </a:cubicBezTo>
                <a:cubicBezTo>
                  <a:pt x="34582" y="2830"/>
                  <a:pt x="34471" y="2958"/>
                  <a:pt x="34344" y="3085"/>
                </a:cubicBezTo>
                <a:cubicBezTo>
                  <a:pt x="34217" y="2894"/>
                  <a:pt x="34296" y="2720"/>
                  <a:pt x="34264" y="2529"/>
                </a:cubicBezTo>
                <a:cubicBezTo>
                  <a:pt x="34439" y="2402"/>
                  <a:pt x="34614" y="2290"/>
                  <a:pt x="34853" y="2131"/>
                </a:cubicBezTo>
                <a:cubicBezTo>
                  <a:pt x="34868" y="2084"/>
                  <a:pt x="34916" y="1957"/>
                  <a:pt x="34948" y="1845"/>
                </a:cubicBezTo>
                <a:lnTo>
                  <a:pt x="35171" y="1845"/>
                </a:lnTo>
                <a:cubicBezTo>
                  <a:pt x="35266" y="1734"/>
                  <a:pt x="35425" y="1670"/>
                  <a:pt x="35440" y="1495"/>
                </a:cubicBezTo>
                <a:cubicBezTo>
                  <a:pt x="35337" y="1443"/>
                  <a:pt x="35233" y="1430"/>
                  <a:pt x="35128" y="1430"/>
                </a:cubicBezTo>
                <a:cubicBezTo>
                  <a:pt x="35007" y="1430"/>
                  <a:pt x="34885" y="1448"/>
                  <a:pt x="34757" y="1448"/>
                </a:cubicBezTo>
                <a:cubicBezTo>
                  <a:pt x="34550" y="1654"/>
                  <a:pt x="34376" y="1893"/>
                  <a:pt x="34073" y="1940"/>
                </a:cubicBezTo>
                <a:cubicBezTo>
                  <a:pt x="34026" y="2116"/>
                  <a:pt x="34137" y="2290"/>
                  <a:pt x="33978" y="2433"/>
                </a:cubicBezTo>
                <a:cubicBezTo>
                  <a:pt x="33755" y="2449"/>
                  <a:pt x="33532" y="2465"/>
                  <a:pt x="33342" y="2465"/>
                </a:cubicBezTo>
                <a:cubicBezTo>
                  <a:pt x="33151" y="2624"/>
                  <a:pt x="33072" y="2830"/>
                  <a:pt x="32865" y="2847"/>
                </a:cubicBezTo>
                <a:cubicBezTo>
                  <a:pt x="32849" y="2767"/>
                  <a:pt x="32849" y="2656"/>
                  <a:pt x="32849" y="2544"/>
                </a:cubicBezTo>
                <a:cubicBezTo>
                  <a:pt x="33024" y="2370"/>
                  <a:pt x="33199" y="2147"/>
                  <a:pt x="33422" y="1988"/>
                </a:cubicBezTo>
                <a:cubicBezTo>
                  <a:pt x="33644" y="1813"/>
                  <a:pt x="33613" y="1495"/>
                  <a:pt x="33850" y="1352"/>
                </a:cubicBezTo>
                <a:cubicBezTo>
                  <a:pt x="34090" y="1209"/>
                  <a:pt x="34026" y="859"/>
                  <a:pt x="34264" y="716"/>
                </a:cubicBezTo>
                <a:cubicBezTo>
                  <a:pt x="33819" y="509"/>
                  <a:pt x="33772" y="462"/>
                  <a:pt x="335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8" descr="A picture containing text&#10;&#10;Description automatically generated">
            <a:extLst>
              <a:ext uri="{FF2B5EF4-FFF2-40B4-BE49-F238E27FC236}">
                <a16:creationId xmlns:a16="http://schemas.microsoft.com/office/drawing/2014/main" id="{F4F14E8D-2D17-7B34-0A13-471A6568CE49}"/>
              </a:ext>
            </a:extLst>
          </p:cNvPr>
          <p:cNvPicPr>
            <a:picLocks noChangeAspect="1"/>
          </p:cNvPicPr>
          <p:nvPr/>
        </p:nvPicPr>
        <p:blipFill>
          <a:blip r:embed="rId3"/>
          <a:stretch>
            <a:fillRect/>
          </a:stretch>
        </p:blipFill>
        <p:spPr>
          <a:xfrm>
            <a:off x="2849880" y="2085007"/>
            <a:ext cx="3352800" cy="2352705"/>
          </a:xfrm>
          <a:prstGeom prst="rect">
            <a:avLst/>
          </a:prstGeom>
          <a:ln>
            <a:noFill/>
          </a:ln>
          <a:effectLst>
            <a:softEdge rad="112500"/>
          </a:effectLst>
        </p:spPr>
      </p:pic>
    </p:spTree>
    <p:extLst>
      <p:ext uri="{BB962C8B-B14F-4D97-AF65-F5344CB8AC3E}">
        <p14:creationId xmlns:p14="http://schemas.microsoft.com/office/powerpoint/2010/main" val="253108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2"/>
          <p:cNvSpPr txBox="1">
            <a:spLocks noGrp="1"/>
          </p:cNvSpPr>
          <p:nvPr>
            <p:ph type="title"/>
          </p:nvPr>
        </p:nvSpPr>
        <p:spPr>
          <a:xfrm>
            <a:off x="713225" y="539500"/>
            <a:ext cx="7717500" cy="46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08" name="Google Shape;208;p32"/>
          <p:cNvSpPr txBox="1">
            <a:spLocks noGrp="1"/>
          </p:cNvSpPr>
          <p:nvPr>
            <p:ph type="title" idx="2"/>
          </p:nvPr>
        </p:nvSpPr>
        <p:spPr>
          <a:xfrm>
            <a:off x="737950" y="1253213"/>
            <a:ext cx="2487300" cy="81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209" name="Google Shape;209;p32"/>
          <p:cNvSpPr txBox="1">
            <a:spLocks noGrp="1"/>
          </p:cNvSpPr>
          <p:nvPr>
            <p:ph type="title" idx="3"/>
          </p:nvPr>
        </p:nvSpPr>
        <p:spPr>
          <a:xfrm>
            <a:off x="737938" y="1983425"/>
            <a:ext cx="2487300" cy="572700"/>
          </a:xfrm>
          <a:prstGeom prst="rect">
            <a:avLst/>
          </a:prstGeom>
        </p:spPr>
        <p:txBody>
          <a:bodyPr spcFirstLastPara="1" wrap="square" lIns="91425" tIns="91425" rIns="91425" bIns="91425" anchor="t" anchorCtr="0">
            <a:noAutofit/>
          </a:bodyPr>
          <a:lstStyle/>
          <a:p>
            <a:r>
              <a:rPr lang="en"/>
              <a:t>Introduction </a:t>
            </a:r>
          </a:p>
        </p:txBody>
      </p:sp>
      <p:sp>
        <p:nvSpPr>
          <p:cNvPr id="210" name="Google Shape;210;p32"/>
          <p:cNvSpPr txBox="1">
            <a:spLocks noGrp="1"/>
          </p:cNvSpPr>
          <p:nvPr>
            <p:ph type="subTitle" idx="1"/>
          </p:nvPr>
        </p:nvSpPr>
        <p:spPr>
          <a:xfrm>
            <a:off x="737938" y="2350175"/>
            <a:ext cx="2487300" cy="538200"/>
          </a:xfrm>
          <a:prstGeom prst="rect">
            <a:avLst/>
          </a:prstGeom>
        </p:spPr>
        <p:txBody>
          <a:bodyPr spcFirstLastPara="1" wrap="square" lIns="91425" tIns="91425" rIns="91425" bIns="91425" anchor="t" anchorCtr="0">
            <a:noAutofit/>
          </a:bodyPr>
          <a:lstStyle/>
          <a:p>
            <a:pPr marL="0" indent="0"/>
            <a:r>
              <a:rPr lang="en"/>
              <a:t>What is Farm Automation?</a:t>
            </a:r>
          </a:p>
        </p:txBody>
      </p:sp>
      <p:sp>
        <p:nvSpPr>
          <p:cNvPr id="211" name="Google Shape;211;p32"/>
          <p:cNvSpPr txBox="1">
            <a:spLocks noGrp="1"/>
          </p:cNvSpPr>
          <p:nvPr>
            <p:ph type="title" idx="4"/>
          </p:nvPr>
        </p:nvSpPr>
        <p:spPr>
          <a:xfrm>
            <a:off x="737950" y="2999658"/>
            <a:ext cx="2487300" cy="81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212" name="Google Shape;212;p32"/>
          <p:cNvSpPr txBox="1">
            <a:spLocks noGrp="1"/>
          </p:cNvSpPr>
          <p:nvPr>
            <p:ph type="title" idx="5"/>
          </p:nvPr>
        </p:nvSpPr>
        <p:spPr>
          <a:xfrm>
            <a:off x="737938" y="3703625"/>
            <a:ext cx="2487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Implementation Plan</a:t>
            </a:r>
            <a:endParaRPr/>
          </a:p>
        </p:txBody>
      </p:sp>
      <p:sp>
        <p:nvSpPr>
          <p:cNvPr id="213" name="Google Shape;213;p32"/>
          <p:cNvSpPr txBox="1">
            <a:spLocks noGrp="1"/>
          </p:cNvSpPr>
          <p:nvPr>
            <p:ph type="subTitle" idx="6"/>
          </p:nvPr>
        </p:nvSpPr>
        <p:spPr>
          <a:xfrm>
            <a:off x="737938" y="4070375"/>
            <a:ext cx="2487300" cy="538200"/>
          </a:xfrm>
          <a:prstGeom prst="rect">
            <a:avLst/>
          </a:prstGeom>
        </p:spPr>
        <p:txBody>
          <a:bodyPr spcFirstLastPara="1" wrap="square" lIns="91425" tIns="91425" rIns="91425" bIns="91425" anchor="t" anchorCtr="0">
            <a:noAutofit/>
          </a:bodyPr>
          <a:lstStyle/>
          <a:p>
            <a:pPr marL="0" indent="0"/>
            <a:r>
              <a:rPr lang="en"/>
              <a:t>How we can construct such System</a:t>
            </a:r>
          </a:p>
        </p:txBody>
      </p:sp>
      <p:sp>
        <p:nvSpPr>
          <p:cNvPr id="214" name="Google Shape;214;p32"/>
          <p:cNvSpPr txBox="1">
            <a:spLocks noGrp="1"/>
          </p:cNvSpPr>
          <p:nvPr>
            <p:ph type="title" idx="7"/>
          </p:nvPr>
        </p:nvSpPr>
        <p:spPr>
          <a:xfrm>
            <a:off x="3328350" y="1253213"/>
            <a:ext cx="2487300" cy="81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215" name="Google Shape;215;p32"/>
          <p:cNvSpPr txBox="1">
            <a:spLocks noGrp="1"/>
          </p:cNvSpPr>
          <p:nvPr>
            <p:ph type="title" idx="8"/>
          </p:nvPr>
        </p:nvSpPr>
        <p:spPr>
          <a:xfrm>
            <a:off x="3328338" y="1983425"/>
            <a:ext cx="2487300" cy="572700"/>
          </a:xfrm>
          <a:prstGeom prst="rect">
            <a:avLst/>
          </a:prstGeom>
        </p:spPr>
        <p:txBody>
          <a:bodyPr spcFirstLastPara="1" wrap="square" lIns="91425" tIns="91425" rIns="91425" bIns="91425" anchor="t" anchorCtr="0">
            <a:noAutofit/>
          </a:bodyPr>
          <a:lstStyle/>
          <a:p>
            <a:r>
              <a:rPr lang="en"/>
              <a:t>Need of Automation </a:t>
            </a:r>
          </a:p>
        </p:txBody>
      </p:sp>
      <p:sp>
        <p:nvSpPr>
          <p:cNvPr id="216" name="Google Shape;216;p32"/>
          <p:cNvSpPr txBox="1">
            <a:spLocks noGrp="1"/>
          </p:cNvSpPr>
          <p:nvPr>
            <p:ph type="subTitle" idx="9"/>
          </p:nvPr>
        </p:nvSpPr>
        <p:spPr>
          <a:xfrm>
            <a:off x="3328338" y="2350175"/>
            <a:ext cx="2487300" cy="538200"/>
          </a:xfrm>
          <a:prstGeom prst="rect">
            <a:avLst/>
          </a:prstGeom>
        </p:spPr>
        <p:txBody>
          <a:bodyPr spcFirstLastPara="1" wrap="square" lIns="91425" tIns="91425" rIns="91425" bIns="91425" anchor="t" anchorCtr="0">
            <a:noAutofit/>
          </a:bodyPr>
          <a:lstStyle/>
          <a:p>
            <a:pPr marL="0" indent="0"/>
            <a:r>
              <a:rPr lang="en"/>
              <a:t>Why we need such Automation?</a:t>
            </a:r>
          </a:p>
        </p:txBody>
      </p:sp>
      <p:sp>
        <p:nvSpPr>
          <p:cNvPr id="217" name="Google Shape;217;p32"/>
          <p:cNvSpPr txBox="1">
            <a:spLocks noGrp="1"/>
          </p:cNvSpPr>
          <p:nvPr>
            <p:ph type="title" idx="13"/>
          </p:nvPr>
        </p:nvSpPr>
        <p:spPr>
          <a:xfrm>
            <a:off x="3328350" y="2999658"/>
            <a:ext cx="2487300" cy="81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a:p>
        </p:txBody>
      </p:sp>
      <p:sp>
        <p:nvSpPr>
          <p:cNvPr id="218" name="Google Shape;218;p32"/>
          <p:cNvSpPr txBox="1">
            <a:spLocks noGrp="1"/>
          </p:cNvSpPr>
          <p:nvPr>
            <p:ph type="title" idx="14"/>
          </p:nvPr>
        </p:nvSpPr>
        <p:spPr>
          <a:xfrm>
            <a:off x="3328338" y="3703625"/>
            <a:ext cx="2487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Operating Plan</a:t>
            </a:r>
            <a:endParaRPr/>
          </a:p>
        </p:txBody>
      </p:sp>
      <p:sp>
        <p:nvSpPr>
          <p:cNvPr id="219" name="Google Shape;219;p32"/>
          <p:cNvSpPr txBox="1">
            <a:spLocks noGrp="1"/>
          </p:cNvSpPr>
          <p:nvPr>
            <p:ph type="subTitle" idx="15"/>
          </p:nvPr>
        </p:nvSpPr>
        <p:spPr>
          <a:xfrm>
            <a:off x="3328338" y="4070375"/>
            <a:ext cx="2487300" cy="538200"/>
          </a:xfrm>
          <a:prstGeom prst="rect">
            <a:avLst/>
          </a:prstGeom>
        </p:spPr>
        <p:txBody>
          <a:bodyPr spcFirstLastPara="1" wrap="square" lIns="91425" tIns="91425" rIns="91425" bIns="91425" anchor="t" anchorCtr="0">
            <a:noAutofit/>
          </a:bodyPr>
          <a:lstStyle/>
          <a:p>
            <a:pPr marL="0" indent="0"/>
            <a:r>
              <a:rPr lang="en"/>
              <a:t>How Farmers going to use our System</a:t>
            </a:r>
          </a:p>
        </p:txBody>
      </p:sp>
      <p:sp>
        <p:nvSpPr>
          <p:cNvPr id="220" name="Google Shape;220;p32"/>
          <p:cNvSpPr txBox="1">
            <a:spLocks noGrp="1"/>
          </p:cNvSpPr>
          <p:nvPr>
            <p:ph type="title" idx="16"/>
          </p:nvPr>
        </p:nvSpPr>
        <p:spPr>
          <a:xfrm>
            <a:off x="5918750" y="1253213"/>
            <a:ext cx="2487300" cy="81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221" name="Google Shape;221;p32"/>
          <p:cNvSpPr txBox="1">
            <a:spLocks noGrp="1"/>
          </p:cNvSpPr>
          <p:nvPr>
            <p:ph type="title" idx="17"/>
          </p:nvPr>
        </p:nvSpPr>
        <p:spPr>
          <a:xfrm>
            <a:off x="5918738" y="1983425"/>
            <a:ext cx="2487300" cy="572700"/>
          </a:xfrm>
          <a:prstGeom prst="rect">
            <a:avLst/>
          </a:prstGeom>
        </p:spPr>
        <p:txBody>
          <a:bodyPr spcFirstLastPara="1" wrap="square" lIns="91425" tIns="91425" rIns="91425" bIns="91425" anchor="t" anchorCtr="0">
            <a:noAutofit/>
          </a:bodyPr>
          <a:lstStyle/>
          <a:p>
            <a:r>
              <a:rPr lang="en"/>
              <a:t>Technology </a:t>
            </a:r>
          </a:p>
        </p:txBody>
      </p:sp>
      <p:sp>
        <p:nvSpPr>
          <p:cNvPr id="222" name="Google Shape;222;p32"/>
          <p:cNvSpPr txBox="1">
            <a:spLocks noGrp="1"/>
          </p:cNvSpPr>
          <p:nvPr>
            <p:ph type="subTitle" idx="18"/>
          </p:nvPr>
        </p:nvSpPr>
        <p:spPr>
          <a:xfrm>
            <a:off x="5918738" y="2350175"/>
            <a:ext cx="2487300" cy="538200"/>
          </a:xfrm>
          <a:prstGeom prst="rect">
            <a:avLst/>
          </a:prstGeom>
        </p:spPr>
        <p:txBody>
          <a:bodyPr spcFirstLastPara="1" wrap="square" lIns="91425" tIns="91425" rIns="91425" bIns="91425" anchor="t" anchorCtr="0">
            <a:noAutofit/>
          </a:bodyPr>
          <a:lstStyle/>
          <a:p>
            <a:pPr marL="0" indent="0"/>
            <a:r>
              <a:rPr lang="en"/>
              <a:t>Technologies that will be used in this</a:t>
            </a:r>
          </a:p>
        </p:txBody>
      </p:sp>
      <p:sp>
        <p:nvSpPr>
          <p:cNvPr id="223" name="Google Shape;223;p32"/>
          <p:cNvSpPr txBox="1">
            <a:spLocks noGrp="1"/>
          </p:cNvSpPr>
          <p:nvPr>
            <p:ph type="title" idx="19"/>
          </p:nvPr>
        </p:nvSpPr>
        <p:spPr>
          <a:xfrm>
            <a:off x="5918750" y="2999658"/>
            <a:ext cx="2487300" cy="81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06</a:t>
            </a:r>
            <a:endParaRPr/>
          </a:p>
        </p:txBody>
      </p:sp>
      <p:sp>
        <p:nvSpPr>
          <p:cNvPr id="224" name="Google Shape;224;p32"/>
          <p:cNvSpPr txBox="1">
            <a:spLocks noGrp="1"/>
          </p:cNvSpPr>
          <p:nvPr>
            <p:ph type="title" idx="20"/>
          </p:nvPr>
        </p:nvSpPr>
        <p:spPr>
          <a:xfrm>
            <a:off x="5918738" y="3780290"/>
            <a:ext cx="2487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Conclusion</a:t>
            </a:r>
          </a:p>
        </p:txBody>
      </p:sp>
      <p:grpSp>
        <p:nvGrpSpPr>
          <p:cNvPr id="226" name="Google Shape;226;p32"/>
          <p:cNvGrpSpPr/>
          <p:nvPr/>
        </p:nvGrpSpPr>
        <p:grpSpPr>
          <a:xfrm>
            <a:off x="8430775" y="4515774"/>
            <a:ext cx="604655" cy="482923"/>
            <a:chOff x="5879425" y="4466724"/>
            <a:chExt cx="604655" cy="482923"/>
          </a:xfrm>
        </p:grpSpPr>
        <p:sp>
          <p:nvSpPr>
            <p:cNvPr id="227" name="Google Shape;227;p32"/>
            <p:cNvSpPr/>
            <p:nvPr/>
          </p:nvSpPr>
          <p:spPr>
            <a:xfrm>
              <a:off x="5979344" y="4466724"/>
              <a:ext cx="268963" cy="218565"/>
            </a:xfrm>
            <a:custGeom>
              <a:avLst/>
              <a:gdLst/>
              <a:ahLst/>
              <a:cxnLst/>
              <a:rect l="l" t="t" r="r" b="b"/>
              <a:pathLst>
                <a:path w="69906" h="56807" extrusionOk="0">
                  <a:moveTo>
                    <a:pt x="28194" y="467"/>
                  </a:moveTo>
                  <a:cubicBezTo>
                    <a:pt x="28200" y="467"/>
                    <a:pt x="28206" y="468"/>
                    <a:pt x="28211" y="471"/>
                  </a:cubicBezTo>
                  <a:cubicBezTo>
                    <a:pt x="28243" y="471"/>
                    <a:pt x="28260" y="502"/>
                    <a:pt x="28275" y="519"/>
                  </a:cubicBezTo>
                  <a:cubicBezTo>
                    <a:pt x="28260" y="534"/>
                    <a:pt x="28228" y="550"/>
                    <a:pt x="28196" y="566"/>
                  </a:cubicBezTo>
                  <a:lnTo>
                    <a:pt x="28133" y="502"/>
                  </a:lnTo>
                  <a:cubicBezTo>
                    <a:pt x="28145" y="490"/>
                    <a:pt x="28169" y="467"/>
                    <a:pt x="28194" y="467"/>
                  </a:cubicBezTo>
                  <a:close/>
                  <a:moveTo>
                    <a:pt x="24640" y="1166"/>
                  </a:moveTo>
                  <a:cubicBezTo>
                    <a:pt x="24703" y="1166"/>
                    <a:pt x="24782" y="1198"/>
                    <a:pt x="24814" y="1246"/>
                  </a:cubicBezTo>
                  <a:cubicBezTo>
                    <a:pt x="24877" y="1309"/>
                    <a:pt x="24782" y="1482"/>
                    <a:pt x="24671" y="1482"/>
                  </a:cubicBezTo>
                  <a:lnTo>
                    <a:pt x="24513" y="1482"/>
                  </a:lnTo>
                  <a:cubicBezTo>
                    <a:pt x="24418" y="1467"/>
                    <a:pt x="24371" y="1467"/>
                    <a:pt x="24340" y="1451"/>
                  </a:cubicBezTo>
                  <a:cubicBezTo>
                    <a:pt x="24292" y="1419"/>
                    <a:pt x="24213" y="1387"/>
                    <a:pt x="24197" y="1324"/>
                  </a:cubicBezTo>
                  <a:cubicBezTo>
                    <a:pt x="24165" y="1246"/>
                    <a:pt x="24245" y="1229"/>
                    <a:pt x="24340" y="1229"/>
                  </a:cubicBezTo>
                  <a:cubicBezTo>
                    <a:pt x="24435" y="1229"/>
                    <a:pt x="24545" y="1166"/>
                    <a:pt x="24640" y="1166"/>
                  </a:cubicBezTo>
                  <a:close/>
                  <a:moveTo>
                    <a:pt x="22254" y="1609"/>
                  </a:moveTo>
                  <a:lnTo>
                    <a:pt x="22317" y="1657"/>
                  </a:lnTo>
                  <a:lnTo>
                    <a:pt x="22237" y="1672"/>
                  </a:lnTo>
                  <a:lnTo>
                    <a:pt x="22237" y="1672"/>
                  </a:lnTo>
                  <a:lnTo>
                    <a:pt x="22254" y="1609"/>
                  </a:lnTo>
                  <a:close/>
                  <a:moveTo>
                    <a:pt x="26301" y="1397"/>
                  </a:moveTo>
                  <a:cubicBezTo>
                    <a:pt x="26379" y="1397"/>
                    <a:pt x="26466" y="1408"/>
                    <a:pt x="26599" y="1419"/>
                  </a:cubicBezTo>
                  <a:cubicBezTo>
                    <a:pt x="26458" y="1545"/>
                    <a:pt x="26378" y="1625"/>
                    <a:pt x="26300" y="1672"/>
                  </a:cubicBezTo>
                  <a:cubicBezTo>
                    <a:pt x="26294" y="1674"/>
                    <a:pt x="26288" y="1675"/>
                    <a:pt x="26282" y="1675"/>
                  </a:cubicBezTo>
                  <a:cubicBezTo>
                    <a:pt x="26231" y="1675"/>
                    <a:pt x="26153" y="1620"/>
                    <a:pt x="26125" y="1577"/>
                  </a:cubicBezTo>
                  <a:cubicBezTo>
                    <a:pt x="26078" y="1499"/>
                    <a:pt x="26125" y="1404"/>
                    <a:pt x="26205" y="1404"/>
                  </a:cubicBezTo>
                  <a:cubicBezTo>
                    <a:pt x="26237" y="1399"/>
                    <a:pt x="26268" y="1397"/>
                    <a:pt x="26301" y="1397"/>
                  </a:cubicBezTo>
                  <a:close/>
                  <a:moveTo>
                    <a:pt x="42082" y="2188"/>
                  </a:moveTo>
                  <a:cubicBezTo>
                    <a:pt x="42497" y="2188"/>
                    <a:pt x="42902" y="2299"/>
                    <a:pt x="43289" y="2573"/>
                  </a:cubicBezTo>
                  <a:cubicBezTo>
                    <a:pt x="42965" y="2643"/>
                    <a:pt x="42709" y="2682"/>
                    <a:pt x="42474" y="2682"/>
                  </a:cubicBezTo>
                  <a:cubicBezTo>
                    <a:pt x="42229" y="2682"/>
                    <a:pt x="42007" y="2639"/>
                    <a:pt x="41757" y="2542"/>
                  </a:cubicBezTo>
                  <a:cubicBezTo>
                    <a:pt x="41548" y="2467"/>
                    <a:pt x="41339" y="2462"/>
                    <a:pt x="41130" y="2462"/>
                  </a:cubicBezTo>
                  <a:lnTo>
                    <a:pt x="41130" y="2462"/>
                  </a:lnTo>
                  <a:cubicBezTo>
                    <a:pt x="41167" y="2403"/>
                    <a:pt x="41195" y="2333"/>
                    <a:pt x="41235" y="2321"/>
                  </a:cubicBezTo>
                  <a:cubicBezTo>
                    <a:pt x="41520" y="2238"/>
                    <a:pt x="41803" y="2188"/>
                    <a:pt x="42082" y="2188"/>
                  </a:cubicBezTo>
                  <a:close/>
                  <a:moveTo>
                    <a:pt x="39401" y="2241"/>
                  </a:moveTo>
                  <a:cubicBezTo>
                    <a:pt x="39791" y="2241"/>
                    <a:pt x="40179" y="2252"/>
                    <a:pt x="40556" y="2399"/>
                  </a:cubicBezTo>
                  <a:cubicBezTo>
                    <a:pt x="40716" y="2457"/>
                    <a:pt x="40904" y="2462"/>
                    <a:pt x="41068" y="2487"/>
                  </a:cubicBezTo>
                  <a:lnTo>
                    <a:pt x="41068" y="2487"/>
                  </a:lnTo>
                  <a:cubicBezTo>
                    <a:pt x="40963" y="2587"/>
                    <a:pt x="40844" y="2668"/>
                    <a:pt x="40697" y="2668"/>
                  </a:cubicBezTo>
                  <a:cubicBezTo>
                    <a:pt x="40606" y="2677"/>
                    <a:pt x="40519" y="2686"/>
                    <a:pt x="40432" y="2686"/>
                  </a:cubicBezTo>
                  <a:cubicBezTo>
                    <a:pt x="40369" y="2686"/>
                    <a:pt x="40306" y="2682"/>
                    <a:pt x="40240" y="2668"/>
                  </a:cubicBezTo>
                  <a:cubicBezTo>
                    <a:pt x="39876" y="2605"/>
                    <a:pt x="39496" y="2542"/>
                    <a:pt x="39133" y="2462"/>
                  </a:cubicBezTo>
                  <a:cubicBezTo>
                    <a:pt x="39102" y="2462"/>
                    <a:pt x="39070" y="2415"/>
                    <a:pt x="39070" y="2384"/>
                  </a:cubicBezTo>
                  <a:cubicBezTo>
                    <a:pt x="39054" y="2304"/>
                    <a:pt x="39102" y="2241"/>
                    <a:pt x="39197" y="2241"/>
                  </a:cubicBezTo>
                  <a:cubicBezTo>
                    <a:pt x="39265" y="2241"/>
                    <a:pt x="39333" y="2241"/>
                    <a:pt x="39401" y="2241"/>
                  </a:cubicBezTo>
                  <a:close/>
                  <a:moveTo>
                    <a:pt x="18227" y="2340"/>
                  </a:moveTo>
                  <a:cubicBezTo>
                    <a:pt x="18398" y="2340"/>
                    <a:pt x="18545" y="2481"/>
                    <a:pt x="18570" y="2683"/>
                  </a:cubicBezTo>
                  <a:cubicBezTo>
                    <a:pt x="18570" y="2732"/>
                    <a:pt x="18524" y="2842"/>
                    <a:pt x="18476" y="2842"/>
                  </a:cubicBezTo>
                  <a:cubicBezTo>
                    <a:pt x="18223" y="2905"/>
                    <a:pt x="17970" y="2936"/>
                    <a:pt x="17717" y="2968"/>
                  </a:cubicBezTo>
                  <a:cubicBezTo>
                    <a:pt x="17661" y="2971"/>
                    <a:pt x="17605" y="2973"/>
                    <a:pt x="17550" y="2973"/>
                  </a:cubicBezTo>
                  <a:cubicBezTo>
                    <a:pt x="17344" y="2973"/>
                    <a:pt x="17146" y="2945"/>
                    <a:pt x="16958" y="2858"/>
                  </a:cubicBezTo>
                  <a:cubicBezTo>
                    <a:pt x="16927" y="2842"/>
                    <a:pt x="16927" y="2795"/>
                    <a:pt x="16927" y="2747"/>
                  </a:cubicBezTo>
                  <a:cubicBezTo>
                    <a:pt x="16927" y="2715"/>
                    <a:pt x="16943" y="2683"/>
                    <a:pt x="16958" y="2668"/>
                  </a:cubicBezTo>
                  <a:cubicBezTo>
                    <a:pt x="16975" y="2637"/>
                    <a:pt x="17021" y="2605"/>
                    <a:pt x="17038" y="2605"/>
                  </a:cubicBezTo>
                  <a:cubicBezTo>
                    <a:pt x="17082" y="2601"/>
                    <a:pt x="17127" y="2600"/>
                    <a:pt x="17171" y="2600"/>
                  </a:cubicBezTo>
                  <a:cubicBezTo>
                    <a:pt x="17246" y="2600"/>
                    <a:pt x="17319" y="2603"/>
                    <a:pt x="17392" y="2603"/>
                  </a:cubicBezTo>
                  <a:cubicBezTo>
                    <a:pt x="17460" y="2603"/>
                    <a:pt x="17526" y="2600"/>
                    <a:pt x="17590" y="2589"/>
                  </a:cubicBezTo>
                  <a:cubicBezTo>
                    <a:pt x="17765" y="2542"/>
                    <a:pt x="17923" y="2431"/>
                    <a:pt x="18096" y="2367"/>
                  </a:cubicBezTo>
                  <a:cubicBezTo>
                    <a:pt x="18140" y="2348"/>
                    <a:pt x="18185" y="2340"/>
                    <a:pt x="18227" y="2340"/>
                  </a:cubicBezTo>
                  <a:close/>
                  <a:moveTo>
                    <a:pt x="20933" y="2546"/>
                  </a:moveTo>
                  <a:cubicBezTo>
                    <a:pt x="21076" y="2546"/>
                    <a:pt x="21212" y="2587"/>
                    <a:pt x="21320" y="2683"/>
                  </a:cubicBezTo>
                  <a:cubicBezTo>
                    <a:pt x="21368" y="2732"/>
                    <a:pt x="21415" y="2810"/>
                    <a:pt x="21400" y="2873"/>
                  </a:cubicBezTo>
                  <a:cubicBezTo>
                    <a:pt x="21400" y="2936"/>
                    <a:pt x="21337" y="3000"/>
                    <a:pt x="21274" y="3031"/>
                  </a:cubicBezTo>
                  <a:cubicBezTo>
                    <a:pt x="21210" y="3079"/>
                    <a:pt x="21131" y="3079"/>
                    <a:pt x="21052" y="3094"/>
                  </a:cubicBezTo>
                  <a:cubicBezTo>
                    <a:pt x="20863" y="3079"/>
                    <a:pt x="20751" y="2968"/>
                    <a:pt x="20705" y="2732"/>
                  </a:cubicBezTo>
                  <a:cubicBezTo>
                    <a:pt x="20705" y="2683"/>
                    <a:pt x="20751" y="2573"/>
                    <a:pt x="20800" y="2557"/>
                  </a:cubicBezTo>
                  <a:cubicBezTo>
                    <a:pt x="20844" y="2550"/>
                    <a:pt x="20889" y="2546"/>
                    <a:pt x="20933" y="2546"/>
                  </a:cubicBezTo>
                  <a:close/>
                  <a:moveTo>
                    <a:pt x="42456" y="2891"/>
                  </a:moveTo>
                  <a:cubicBezTo>
                    <a:pt x="42567" y="2891"/>
                    <a:pt x="42675" y="2911"/>
                    <a:pt x="42784" y="2953"/>
                  </a:cubicBezTo>
                  <a:cubicBezTo>
                    <a:pt x="42815" y="2953"/>
                    <a:pt x="42863" y="3016"/>
                    <a:pt x="42863" y="3016"/>
                  </a:cubicBezTo>
                  <a:cubicBezTo>
                    <a:pt x="42832" y="3079"/>
                    <a:pt x="42800" y="3142"/>
                    <a:pt x="42737" y="3158"/>
                  </a:cubicBezTo>
                  <a:cubicBezTo>
                    <a:pt x="42689" y="3189"/>
                    <a:pt x="42610" y="3189"/>
                    <a:pt x="42484" y="3189"/>
                  </a:cubicBezTo>
                  <a:cubicBezTo>
                    <a:pt x="42389" y="3174"/>
                    <a:pt x="42246" y="3126"/>
                    <a:pt x="42120" y="3079"/>
                  </a:cubicBezTo>
                  <a:cubicBezTo>
                    <a:pt x="42105" y="3079"/>
                    <a:pt x="42073" y="3031"/>
                    <a:pt x="42073" y="3000"/>
                  </a:cubicBezTo>
                  <a:cubicBezTo>
                    <a:pt x="42088" y="2968"/>
                    <a:pt x="42120" y="2936"/>
                    <a:pt x="42152" y="2936"/>
                  </a:cubicBezTo>
                  <a:cubicBezTo>
                    <a:pt x="42256" y="2907"/>
                    <a:pt x="42357" y="2891"/>
                    <a:pt x="42456" y="2891"/>
                  </a:cubicBezTo>
                  <a:close/>
                  <a:moveTo>
                    <a:pt x="53674" y="3569"/>
                  </a:moveTo>
                  <a:cubicBezTo>
                    <a:pt x="53663" y="3579"/>
                    <a:pt x="53652" y="3588"/>
                    <a:pt x="53642" y="3597"/>
                  </a:cubicBezTo>
                  <a:lnTo>
                    <a:pt x="53642" y="3597"/>
                  </a:lnTo>
                  <a:cubicBezTo>
                    <a:pt x="53642" y="3598"/>
                    <a:pt x="53642" y="3599"/>
                    <a:pt x="53642" y="3600"/>
                  </a:cubicBezTo>
                  <a:lnTo>
                    <a:pt x="53674" y="3569"/>
                  </a:lnTo>
                  <a:close/>
                  <a:moveTo>
                    <a:pt x="46071" y="4344"/>
                  </a:moveTo>
                  <a:cubicBezTo>
                    <a:pt x="46134" y="4359"/>
                    <a:pt x="46198" y="4390"/>
                    <a:pt x="46261" y="4407"/>
                  </a:cubicBezTo>
                  <a:cubicBezTo>
                    <a:pt x="46229" y="4470"/>
                    <a:pt x="46214" y="4548"/>
                    <a:pt x="46166" y="4565"/>
                  </a:cubicBezTo>
                  <a:cubicBezTo>
                    <a:pt x="46158" y="4568"/>
                    <a:pt x="46148" y="4569"/>
                    <a:pt x="46138" y="4569"/>
                  </a:cubicBezTo>
                  <a:cubicBezTo>
                    <a:pt x="46088" y="4569"/>
                    <a:pt x="46019" y="4540"/>
                    <a:pt x="45993" y="4502"/>
                  </a:cubicBezTo>
                  <a:cubicBezTo>
                    <a:pt x="45945" y="4422"/>
                    <a:pt x="45976" y="4359"/>
                    <a:pt x="46071" y="4344"/>
                  </a:cubicBezTo>
                  <a:close/>
                  <a:moveTo>
                    <a:pt x="47946" y="4790"/>
                  </a:moveTo>
                  <a:cubicBezTo>
                    <a:pt x="47964" y="4790"/>
                    <a:pt x="47984" y="4794"/>
                    <a:pt x="47999" y="4801"/>
                  </a:cubicBezTo>
                  <a:cubicBezTo>
                    <a:pt x="48016" y="4801"/>
                    <a:pt x="48031" y="4833"/>
                    <a:pt x="48047" y="4865"/>
                  </a:cubicBezTo>
                  <a:cubicBezTo>
                    <a:pt x="48016" y="4881"/>
                    <a:pt x="47984" y="4913"/>
                    <a:pt x="47968" y="4913"/>
                  </a:cubicBezTo>
                  <a:cubicBezTo>
                    <a:pt x="47873" y="4896"/>
                    <a:pt x="47841" y="4865"/>
                    <a:pt x="47905" y="4801"/>
                  </a:cubicBezTo>
                  <a:cubicBezTo>
                    <a:pt x="47913" y="4794"/>
                    <a:pt x="47929" y="4790"/>
                    <a:pt x="47946" y="4790"/>
                  </a:cubicBezTo>
                  <a:close/>
                  <a:moveTo>
                    <a:pt x="33602" y="5750"/>
                  </a:moveTo>
                  <a:lnTo>
                    <a:pt x="33648" y="5766"/>
                  </a:lnTo>
                  <a:lnTo>
                    <a:pt x="33617" y="5813"/>
                  </a:lnTo>
                  <a:lnTo>
                    <a:pt x="33602" y="5750"/>
                  </a:lnTo>
                  <a:close/>
                  <a:moveTo>
                    <a:pt x="45803" y="5102"/>
                  </a:moveTo>
                  <a:cubicBezTo>
                    <a:pt x="46214" y="5181"/>
                    <a:pt x="46562" y="5402"/>
                    <a:pt x="46815" y="5734"/>
                  </a:cubicBezTo>
                  <a:cubicBezTo>
                    <a:pt x="46846" y="5781"/>
                    <a:pt x="46846" y="5876"/>
                    <a:pt x="46815" y="5939"/>
                  </a:cubicBezTo>
                  <a:cubicBezTo>
                    <a:pt x="46783" y="5987"/>
                    <a:pt x="46688" y="6003"/>
                    <a:pt x="46625" y="6051"/>
                  </a:cubicBezTo>
                  <a:cubicBezTo>
                    <a:pt x="46246" y="5987"/>
                    <a:pt x="45945" y="5750"/>
                    <a:pt x="45660" y="5513"/>
                  </a:cubicBezTo>
                  <a:cubicBezTo>
                    <a:pt x="45645" y="5497"/>
                    <a:pt x="45613" y="5450"/>
                    <a:pt x="45613" y="5418"/>
                  </a:cubicBezTo>
                  <a:cubicBezTo>
                    <a:pt x="45597" y="5339"/>
                    <a:pt x="45582" y="5260"/>
                    <a:pt x="45613" y="5212"/>
                  </a:cubicBezTo>
                  <a:cubicBezTo>
                    <a:pt x="45645" y="5149"/>
                    <a:pt x="45740" y="5102"/>
                    <a:pt x="45803" y="5102"/>
                  </a:cubicBezTo>
                  <a:close/>
                  <a:moveTo>
                    <a:pt x="15837" y="5181"/>
                  </a:moveTo>
                  <a:cubicBezTo>
                    <a:pt x="16184" y="5197"/>
                    <a:pt x="16279" y="5339"/>
                    <a:pt x="16184" y="5560"/>
                  </a:cubicBezTo>
                  <a:cubicBezTo>
                    <a:pt x="16136" y="5655"/>
                    <a:pt x="16058" y="5734"/>
                    <a:pt x="16010" y="5829"/>
                  </a:cubicBezTo>
                  <a:cubicBezTo>
                    <a:pt x="15978" y="5893"/>
                    <a:pt x="15995" y="5971"/>
                    <a:pt x="15978" y="6034"/>
                  </a:cubicBezTo>
                  <a:cubicBezTo>
                    <a:pt x="15952" y="6088"/>
                    <a:pt x="15838" y="6117"/>
                    <a:pt x="15736" y="6117"/>
                  </a:cubicBezTo>
                  <a:cubicBezTo>
                    <a:pt x="15659" y="6117"/>
                    <a:pt x="15588" y="6100"/>
                    <a:pt x="15567" y="6066"/>
                  </a:cubicBezTo>
                  <a:cubicBezTo>
                    <a:pt x="15473" y="5861"/>
                    <a:pt x="15378" y="5671"/>
                    <a:pt x="15315" y="5465"/>
                  </a:cubicBezTo>
                  <a:cubicBezTo>
                    <a:pt x="15299" y="5418"/>
                    <a:pt x="15363" y="5307"/>
                    <a:pt x="15409" y="5292"/>
                  </a:cubicBezTo>
                  <a:cubicBezTo>
                    <a:pt x="15584" y="5229"/>
                    <a:pt x="15774" y="5197"/>
                    <a:pt x="15837" y="5181"/>
                  </a:cubicBezTo>
                  <a:close/>
                  <a:moveTo>
                    <a:pt x="48047" y="5450"/>
                  </a:moveTo>
                  <a:cubicBezTo>
                    <a:pt x="48284" y="5450"/>
                    <a:pt x="48490" y="5545"/>
                    <a:pt x="48680" y="5686"/>
                  </a:cubicBezTo>
                  <a:lnTo>
                    <a:pt x="48648" y="5655"/>
                  </a:lnTo>
                  <a:cubicBezTo>
                    <a:pt x="49249" y="5655"/>
                    <a:pt x="49675" y="6019"/>
                    <a:pt x="50086" y="6413"/>
                  </a:cubicBezTo>
                  <a:cubicBezTo>
                    <a:pt x="50102" y="6445"/>
                    <a:pt x="50070" y="6540"/>
                    <a:pt x="50039" y="6603"/>
                  </a:cubicBezTo>
                  <a:cubicBezTo>
                    <a:pt x="50039" y="6635"/>
                    <a:pt x="49991" y="6666"/>
                    <a:pt x="49959" y="6666"/>
                  </a:cubicBezTo>
                  <a:cubicBezTo>
                    <a:pt x="49900" y="6670"/>
                    <a:pt x="49842" y="6672"/>
                    <a:pt x="49783" y="6672"/>
                  </a:cubicBezTo>
                  <a:cubicBezTo>
                    <a:pt x="49543" y="6672"/>
                    <a:pt x="49306" y="6639"/>
                    <a:pt x="49091" y="6525"/>
                  </a:cubicBezTo>
                  <a:cubicBezTo>
                    <a:pt x="48790" y="6382"/>
                    <a:pt x="48505" y="6177"/>
                    <a:pt x="48189" y="6097"/>
                  </a:cubicBezTo>
                  <a:cubicBezTo>
                    <a:pt x="48111" y="6066"/>
                    <a:pt x="47921" y="5576"/>
                    <a:pt x="47953" y="5497"/>
                  </a:cubicBezTo>
                  <a:cubicBezTo>
                    <a:pt x="47968" y="5482"/>
                    <a:pt x="48016" y="5450"/>
                    <a:pt x="48047" y="5450"/>
                  </a:cubicBezTo>
                  <a:close/>
                  <a:moveTo>
                    <a:pt x="14579" y="5304"/>
                  </a:moveTo>
                  <a:cubicBezTo>
                    <a:pt x="14691" y="5304"/>
                    <a:pt x="14855" y="5504"/>
                    <a:pt x="14825" y="5608"/>
                  </a:cubicBezTo>
                  <a:cubicBezTo>
                    <a:pt x="14762" y="5781"/>
                    <a:pt x="14699" y="5956"/>
                    <a:pt x="14604" y="6114"/>
                  </a:cubicBezTo>
                  <a:cubicBezTo>
                    <a:pt x="14524" y="6272"/>
                    <a:pt x="14398" y="6413"/>
                    <a:pt x="14177" y="6430"/>
                  </a:cubicBezTo>
                  <a:cubicBezTo>
                    <a:pt x="14035" y="6445"/>
                    <a:pt x="13892" y="6493"/>
                    <a:pt x="13734" y="6525"/>
                  </a:cubicBezTo>
                  <a:cubicBezTo>
                    <a:pt x="13715" y="6529"/>
                    <a:pt x="13696" y="6531"/>
                    <a:pt x="13679" y="6531"/>
                  </a:cubicBezTo>
                  <a:cubicBezTo>
                    <a:pt x="13553" y="6531"/>
                    <a:pt x="13470" y="6429"/>
                    <a:pt x="13386" y="6192"/>
                  </a:cubicBezTo>
                  <a:cubicBezTo>
                    <a:pt x="13371" y="6161"/>
                    <a:pt x="13371" y="6114"/>
                    <a:pt x="13340" y="6097"/>
                  </a:cubicBezTo>
                  <a:cubicBezTo>
                    <a:pt x="13316" y="6080"/>
                    <a:pt x="13290" y="6071"/>
                    <a:pt x="13266" y="6071"/>
                  </a:cubicBezTo>
                  <a:cubicBezTo>
                    <a:pt x="13226" y="6071"/>
                    <a:pt x="13191" y="6096"/>
                    <a:pt x="13181" y="6145"/>
                  </a:cubicBezTo>
                  <a:cubicBezTo>
                    <a:pt x="13070" y="6493"/>
                    <a:pt x="12817" y="6603"/>
                    <a:pt x="12501" y="6635"/>
                  </a:cubicBezTo>
                  <a:cubicBezTo>
                    <a:pt x="12444" y="6721"/>
                    <a:pt x="12373" y="6795"/>
                    <a:pt x="12266" y="6795"/>
                  </a:cubicBezTo>
                  <a:cubicBezTo>
                    <a:pt x="12255" y="6795"/>
                    <a:pt x="12244" y="6794"/>
                    <a:pt x="12233" y="6793"/>
                  </a:cubicBezTo>
                  <a:cubicBezTo>
                    <a:pt x="12122" y="6793"/>
                    <a:pt x="12012" y="6778"/>
                    <a:pt x="11901" y="6761"/>
                  </a:cubicBezTo>
                  <a:cubicBezTo>
                    <a:pt x="11648" y="6919"/>
                    <a:pt x="11395" y="7094"/>
                    <a:pt x="11158" y="7252"/>
                  </a:cubicBezTo>
                  <a:cubicBezTo>
                    <a:pt x="11091" y="7295"/>
                    <a:pt x="11025" y="7316"/>
                    <a:pt x="10963" y="7316"/>
                  </a:cubicBezTo>
                  <a:cubicBezTo>
                    <a:pt x="10824" y="7316"/>
                    <a:pt x="10712" y="7207"/>
                    <a:pt x="10668" y="6999"/>
                  </a:cubicBezTo>
                  <a:cubicBezTo>
                    <a:pt x="10621" y="6809"/>
                    <a:pt x="10605" y="6635"/>
                    <a:pt x="10794" y="6508"/>
                  </a:cubicBezTo>
                  <a:cubicBezTo>
                    <a:pt x="10983" y="6373"/>
                    <a:pt x="11150" y="6227"/>
                    <a:pt x="11382" y="6227"/>
                  </a:cubicBezTo>
                  <a:cubicBezTo>
                    <a:pt x="11421" y="6227"/>
                    <a:pt x="11463" y="6231"/>
                    <a:pt x="11506" y="6240"/>
                  </a:cubicBezTo>
                  <a:cubicBezTo>
                    <a:pt x="11543" y="6249"/>
                    <a:pt x="11590" y="6258"/>
                    <a:pt x="11636" y="6258"/>
                  </a:cubicBezTo>
                  <a:cubicBezTo>
                    <a:pt x="11669" y="6258"/>
                    <a:pt x="11701" y="6253"/>
                    <a:pt x="11727" y="6240"/>
                  </a:cubicBezTo>
                  <a:cubicBezTo>
                    <a:pt x="11788" y="6213"/>
                    <a:pt x="11843" y="6201"/>
                    <a:pt x="11892" y="6201"/>
                  </a:cubicBezTo>
                  <a:cubicBezTo>
                    <a:pt x="12101" y="6201"/>
                    <a:pt x="12228" y="6406"/>
                    <a:pt x="12406" y="6508"/>
                  </a:cubicBezTo>
                  <a:cubicBezTo>
                    <a:pt x="12501" y="6382"/>
                    <a:pt x="12596" y="6272"/>
                    <a:pt x="12676" y="6145"/>
                  </a:cubicBezTo>
                  <a:cubicBezTo>
                    <a:pt x="12849" y="5844"/>
                    <a:pt x="13118" y="5655"/>
                    <a:pt x="13466" y="5576"/>
                  </a:cubicBezTo>
                  <a:cubicBezTo>
                    <a:pt x="13829" y="5497"/>
                    <a:pt x="14193" y="5402"/>
                    <a:pt x="14556" y="5307"/>
                  </a:cubicBezTo>
                  <a:cubicBezTo>
                    <a:pt x="14563" y="5305"/>
                    <a:pt x="14571" y="5304"/>
                    <a:pt x="14579" y="5304"/>
                  </a:cubicBezTo>
                  <a:close/>
                  <a:moveTo>
                    <a:pt x="12992" y="9037"/>
                  </a:moveTo>
                  <a:cubicBezTo>
                    <a:pt x="13039" y="9085"/>
                    <a:pt x="13087" y="9117"/>
                    <a:pt x="13118" y="9164"/>
                  </a:cubicBezTo>
                  <a:cubicBezTo>
                    <a:pt x="13070" y="9212"/>
                    <a:pt x="13023" y="9275"/>
                    <a:pt x="12992" y="9275"/>
                  </a:cubicBezTo>
                  <a:cubicBezTo>
                    <a:pt x="12912" y="9275"/>
                    <a:pt x="12881" y="9195"/>
                    <a:pt x="12912" y="9100"/>
                  </a:cubicBezTo>
                  <a:cubicBezTo>
                    <a:pt x="12929" y="9069"/>
                    <a:pt x="12975" y="9054"/>
                    <a:pt x="12992" y="9037"/>
                  </a:cubicBezTo>
                  <a:close/>
                  <a:moveTo>
                    <a:pt x="11569" y="8942"/>
                  </a:moveTo>
                  <a:cubicBezTo>
                    <a:pt x="11601" y="9037"/>
                    <a:pt x="11664" y="9117"/>
                    <a:pt x="11633" y="9164"/>
                  </a:cubicBezTo>
                  <a:cubicBezTo>
                    <a:pt x="11475" y="9496"/>
                    <a:pt x="11648" y="9844"/>
                    <a:pt x="11553" y="10175"/>
                  </a:cubicBezTo>
                  <a:cubicBezTo>
                    <a:pt x="11443" y="10586"/>
                    <a:pt x="11222" y="10855"/>
                    <a:pt x="10826" y="10997"/>
                  </a:cubicBezTo>
                  <a:cubicBezTo>
                    <a:pt x="10794" y="11013"/>
                    <a:pt x="10763" y="11029"/>
                    <a:pt x="10731" y="11029"/>
                  </a:cubicBezTo>
                  <a:cubicBezTo>
                    <a:pt x="9831" y="11123"/>
                    <a:pt x="9119" y="11661"/>
                    <a:pt x="8345" y="12040"/>
                  </a:cubicBezTo>
                  <a:cubicBezTo>
                    <a:pt x="8312" y="12053"/>
                    <a:pt x="8274" y="12060"/>
                    <a:pt x="8235" y="12060"/>
                  </a:cubicBezTo>
                  <a:cubicBezTo>
                    <a:pt x="8088" y="12060"/>
                    <a:pt x="7917" y="11972"/>
                    <a:pt x="7855" y="11835"/>
                  </a:cubicBezTo>
                  <a:cubicBezTo>
                    <a:pt x="7760" y="11661"/>
                    <a:pt x="7728" y="11471"/>
                    <a:pt x="7808" y="11298"/>
                  </a:cubicBezTo>
                  <a:cubicBezTo>
                    <a:pt x="7871" y="11155"/>
                    <a:pt x="7966" y="11029"/>
                    <a:pt x="8044" y="10902"/>
                  </a:cubicBezTo>
                  <a:cubicBezTo>
                    <a:pt x="8377" y="10413"/>
                    <a:pt x="8834" y="10097"/>
                    <a:pt x="9372" y="9891"/>
                  </a:cubicBezTo>
                  <a:cubicBezTo>
                    <a:pt x="9461" y="9849"/>
                    <a:pt x="9548" y="9832"/>
                    <a:pt x="9635" y="9832"/>
                  </a:cubicBezTo>
                  <a:cubicBezTo>
                    <a:pt x="9780" y="9832"/>
                    <a:pt x="9926" y="9879"/>
                    <a:pt x="10084" y="9939"/>
                  </a:cubicBezTo>
                  <a:cubicBezTo>
                    <a:pt x="10605" y="9543"/>
                    <a:pt x="11064" y="9212"/>
                    <a:pt x="11569" y="8942"/>
                  </a:cubicBezTo>
                  <a:close/>
                  <a:moveTo>
                    <a:pt x="9652" y="13918"/>
                  </a:moveTo>
                  <a:cubicBezTo>
                    <a:pt x="9710" y="13918"/>
                    <a:pt x="9776" y="13958"/>
                    <a:pt x="9831" y="13985"/>
                  </a:cubicBezTo>
                  <a:cubicBezTo>
                    <a:pt x="9846" y="13985"/>
                    <a:pt x="9862" y="14031"/>
                    <a:pt x="9862" y="14063"/>
                  </a:cubicBezTo>
                  <a:cubicBezTo>
                    <a:pt x="9794" y="14240"/>
                    <a:pt x="9657" y="14323"/>
                    <a:pt x="9429" y="14323"/>
                  </a:cubicBezTo>
                  <a:cubicBezTo>
                    <a:pt x="9392" y="14323"/>
                    <a:pt x="9351" y="14320"/>
                    <a:pt x="9309" y="14316"/>
                  </a:cubicBezTo>
                  <a:cubicBezTo>
                    <a:pt x="9277" y="14316"/>
                    <a:pt x="9230" y="14284"/>
                    <a:pt x="9230" y="14253"/>
                  </a:cubicBezTo>
                  <a:cubicBezTo>
                    <a:pt x="9214" y="14221"/>
                    <a:pt x="9230" y="14174"/>
                    <a:pt x="9262" y="14158"/>
                  </a:cubicBezTo>
                  <a:cubicBezTo>
                    <a:pt x="9372" y="14063"/>
                    <a:pt x="9498" y="13985"/>
                    <a:pt x="9625" y="13921"/>
                  </a:cubicBezTo>
                  <a:cubicBezTo>
                    <a:pt x="9634" y="13919"/>
                    <a:pt x="9643" y="13918"/>
                    <a:pt x="9652" y="13918"/>
                  </a:cubicBezTo>
                  <a:close/>
                  <a:moveTo>
                    <a:pt x="4852" y="14632"/>
                  </a:moveTo>
                  <a:cubicBezTo>
                    <a:pt x="4915" y="14649"/>
                    <a:pt x="4963" y="14680"/>
                    <a:pt x="5010" y="14712"/>
                  </a:cubicBezTo>
                  <a:lnTo>
                    <a:pt x="4946" y="14775"/>
                  </a:lnTo>
                  <a:cubicBezTo>
                    <a:pt x="4883" y="14743"/>
                    <a:pt x="4836" y="14727"/>
                    <a:pt x="4773" y="14695"/>
                  </a:cubicBezTo>
                  <a:cubicBezTo>
                    <a:pt x="4805" y="14680"/>
                    <a:pt x="4836" y="14632"/>
                    <a:pt x="4852" y="14632"/>
                  </a:cubicBezTo>
                  <a:close/>
                  <a:moveTo>
                    <a:pt x="9420" y="14838"/>
                  </a:moveTo>
                  <a:cubicBezTo>
                    <a:pt x="9483" y="14838"/>
                    <a:pt x="9530" y="14885"/>
                    <a:pt x="9593" y="14917"/>
                  </a:cubicBezTo>
                  <a:cubicBezTo>
                    <a:pt x="9546" y="14980"/>
                    <a:pt x="9515" y="15028"/>
                    <a:pt x="9467" y="15075"/>
                  </a:cubicBezTo>
                  <a:cubicBezTo>
                    <a:pt x="9451" y="15106"/>
                    <a:pt x="9403" y="15123"/>
                    <a:pt x="9372" y="15123"/>
                  </a:cubicBezTo>
                  <a:cubicBezTo>
                    <a:pt x="9361" y="15128"/>
                    <a:pt x="9351" y="15129"/>
                    <a:pt x="9340" y="15129"/>
                  </a:cubicBezTo>
                  <a:cubicBezTo>
                    <a:pt x="9319" y="15129"/>
                    <a:pt x="9298" y="15123"/>
                    <a:pt x="9277" y="15123"/>
                  </a:cubicBezTo>
                  <a:cubicBezTo>
                    <a:pt x="9262" y="15091"/>
                    <a:pt x="9214" y="15059"/>
                    <a:pt x="9230" y="15028"/>
                  </a:cubicBezTo>
                  <a:cubicBezTo>
                    <a:pt x="9230" y="14917"/>
                    <a:pt x="9309" y="14838"/>
                    <a:pt x="9420" y="14838"/>
                  </a:cubicBezTo>
                  <a:close/>
                  <a:moveTo>
                    <a:pt x="9104" y="15802"/>
                  </a:moveTo>
                  <a:cubicBezTo>
                    <a:pt x="9135" y="15802"/>
                    <a:pt x="9167" y="15850"/>
                    <a:pt x="9167" y="15881"/>
                  </a:cubicBezTo>
                  <a:cubicBezTo>
                    <a:pt x="9182" y="15991"/>
                    <a:pt x="9072" y="16086"/>
                    <a:pt x="8946" y="16086"/>
                  </a:cubicBezTo>
                  <a:cubicBezTo>
                    <a:pt x="8929" y="16071"/>
                    <a:pt x="8898" y="16023"/>
                    <a:pt x="8882" y="16008"/>
                  </a:cubicBezTo>
                  <a:cubicBezTo>
                    <a:pt x="8898" y="15865"/>
                    <a:pt x="8961" y="15802"/>
                    <a:pt x="9104" y="15802"/>
                  </a:cubicBezTo>
                  <a:close/>
                  <a:moveTo>
                    <a:pt x="2734" y="17209"/>
                  </a:moveTo>
                  <a:cubicBezTo>
                    <a:pt x="2734" y="17241"/>
                    <a:pt x="2765" y="17287"/>
                    <a:pt x="2765" y="17304"/>
                  </a:cubicBezTo>
                  <a:cubicBezTo>
                    <a:pt x="2765" y="17335"/>
                    <a:pt x="2719" y="17367"/>
                    <a:pt x="2702" y="17399"/>
                  </a:cubicBezTo>
                  <a:cubicBezTo>
                    <a:pt x="2687" y="17367"/>
                    <a:pt x="2670" y="17335"/>
                    <a:pt x="2670" y="17304"/>
                  </a:cubicBezTo>
                  <a:cubicBezTo>
                    <a:pt x="2670" y="17272"/>
                    <a:pt x="2702" y="17241"/>
                    <a:pt x="2734" y="17209"/>
                  </a:cubicBezTo>
                  <a:close/>
                  <a:moveTo>
                    <a:pt x="7523" y="17715"/>
                  </a:moveTo>
                  <a:cubicBezTo>
                    <a:pt x="7538" y="17746"/>
                    <a:pt x="7538" y="17778"/>
                    <a:pt x="7555" y="17793"/>
                  </a:cubicBezTo>
                  <a:cubicBezTo>
                    <a:pt x="7538" y="17810"/>
                    <a:pt x="7523" y="17841"/>
                    <a:pt x="7507" y="17856"/>
                  </a:cubicBezTo>
                  <a:cubicBezTo>
                    <a:pt x="7492" y="17825"/>
                    <a:pt x="7475" y="17810"/>
                    <a:pt x="7475" y="17778"/>
                  </a:cubicBezTo>
                  <a:cubicBezTo>
                    <a:pt x="7475" y="17761"/>
                    <a:pt x="7507" y="17746"/>
                    <a:pt x="7523" y="17715"/>
                  </a:cubicBezTo>
                  <a:close/>
                  <a:moveTo>
                    <a:pt x="64145" y="18626"/>
                  </a:moveTo>
                  <a:cubicBezTo>
                    <a:pt x="64156" y="18626"/>
                    <a:pt x="64169" y="18647"/>
                    <a:pt x="64178" y="18691"/>
                  </a:cubicBezTo>
                  <a:lnTo>
                    <a:pt x="64178" y="18691"/>
                  </a:lnTo>
                  <a:lnTo>
                    <a:pt x="64121" y="18663"/>
                  </a:lnTo>
                  <a:cubicBezTo>
                    <a:pt x="64127" y="18639"/>
                    <a:pt x="64136" y="18626"/>
                    <a:pt x="64145" y="18626"/>
                  </a:cubicBezTo>
                  <a:close/>
                  <a:moveTo>
                    <a:pt x="1170" y="19184"/>
                  </a:moveTo>
                  <a:cubicBezTo>
                    <a:pt x="1216" y="19200"/>
                    <a:pt x="1264" y="19216"/>
                    <a:pt x="1280" y="19232"/>
                  </a:cubicBezTo>
                  <a:cubicBezTo>
                    <a:pt x="1280" y="19297"/>
                    <a:pt x="1250" y="19339"/>
                    <a:pt x="1206" y="19339"/>
                  </a:cubicBezTo>
                  <a:cubicBezTo>
                    <a:pt x="1186" y="19339"/>
                    <a:pt x="1163" y="19330"/>
                    <a:pt x="1138" y="19310"/>
                  </a:cubicBezTo>
                  <a:cubicBezTo>
                    <a:pt x="1085" y="19284"/>
                    <a:pt x="1043" y="19236"/>
                    <a:pt x="1004" y="19184"/>
                  </a:cubicBezTo>
                  <a:close/>
                  <a:moveTo>
                    <a:pt x="64212" y="18741"/>
                  </a:moveTo>
                  <a:cubicBezTo>
                    <a:pt x="64445" y="18871"/>
                    <a:pt x="64552" y="19098"/>
                    <a:pt x="64643" y="19327"/>
                  </a:cubicBezTo>
                  <a:cubicBezTo>
                    <a:pt x="64674" y="19422"/>
                    <a:pt x="64643" y="19548"/>
                    <a:pt x="64643" y="19658"/>
                  </a:cubicBezTo>
                  <a:cubicBezTo>
                    <a:pt x="64626" y="19690"/>
                    <a:pt x="64611" y="19721"/>
                    <a:pt x="64580" y="19738"/>
                  </a:cubicBezTo>
                  <a:cubicBezTo>
                    <a:pt x="64571" y="19745"/>
                    <a:pt x="64551" y="19749"/>
                    <a:pt x="64534" y="19749"/>
                  </a:cubicBezTo>
                  <a:cubicBezTo>
                    <a:pt x="64516" y="19749"/>
                    <a:pt x="64500" y="19745"/>
                    <a:pt x="64500" y="19738"/>
                  </a:cubicBezTo>
                  <a:cubicBezTo>
                    <a:pt x="64301" y="19430"/>
                    <a:pt x="64176" y="19107"/>
                    <a:pt x="64212" y="18741"/>
                  </a:cubicBezTo>
                  <a:close/>
                  <a:moveTo>
                    <a:pt x="2665" y="20744"/>
                  </a:moveTo>
                  <a:cubicBezTo>
                    <a:pt x="2701" y="20744"/>
                    <a:pt x="2733" y="20769"/>
                    <a:pt x="2750" y="20813"/>
                  </a:cubicBezTo>
                  <a:cubicBezTo>
                    <a:pt x="2765" y="20844"/>
                    <a:pt x="2750" y="20891"/>
                    <a:pt x="2750" y="20923"/>
                  </a:cubicBezTo>
                  <a:cubicBezTo>
                    <a:pt x="2695" y="20991"/>
                    <a:pt x="2641" y="21072"/>
                    <a:pt x="2545" y="21072"/>
                  </a:cubicBezTo>
                  <a:cubicBezTo>
                    <a:pt x="2530" y="21072"/>
                    <a:pt x="2514" y="21070"/>
                    <a:pt x="2497" y="21065"/>
                  </a:cubicBezTo>
                  <a:cubicBezTo>
                    <a:pt x="2481" y="21065"/>
                    <a:pt x="2449" y="21002"/>
                    <a:pt x="2466" y="20971"/>
                  </a:cubicBezTo>
                  <a:cubicBezTo>
                    <a:pt x="2497" y="20907"/>
                    <a:pt x="2529" y="20844"/>
                    <a:pt x="2576" y="20796"/>
                  </a:cubicBezTo>
                  <a:cubicBezTo>
                    <a:pt x="2604" y="20761"/>
                    <a:pt x="2636" y="20744"/>
                    <a:pt x="2665" y="20744"/>
                  </a:cubicBezTo>
                  <a:close/>
                  <a:moveTo>
                    <a:pt x="3604" y="21808"/>
                  </a:moveTo>
                  <a:cubicBezTo>
                    <a:pt x="3604" y="21824"/>
                    <a:pt x="3619" y="21856"/>
                    <a:pt x="3604" y="21871"/>
                  </a:cubicBezTo>
                  <a:cubicBezTo>
                    <a:pt x="3589" y="21885"/>
                    <a:pt x="3563" y="21899"/>
                    <a:pt x="3535" y="21902"/>
                  </a:cubicBezTo>
                  <a:lnTo>
                    <a:pt x="3535" y="21902"/>
                  </a:lnTo>
                  <a:cubicBezTo>
                    <a:pt x="3530" y="21843"/>
                    <a:pt x="3550" y="21808"/>
                    <a:pt x="3604" y="21808"/>
                  </a:cubicBezTo>
                  <a:close/>
                  <a:moveTo>
                    <a:pt x="3496" y="21930"/>
                  </a:moveTo>
                  <a:cubicBezTo>
                    <a:pt x="3499" y="21930"/>
                    <a:pt x="3503" y="21930"/>
                    <a:pt x="3507" y="21930"/>
                  </a:cubicBezTo>
                  <a:lnTo>
                    <a:pt x="3507" y="21930"/>
                  </a:lnTo>
                  <a:cubicBezTo>
                    <a:pt x="3491" y="21952"/>
                    <a:pt x="3472" y="21971"/>
                    <a:pt x="3461" y="21982"/>
                  </a:cubicBezTo>
                  <a:cubicBezTo>
                    <a:pt x="3422" y="21956"/>
                    <a:pt x="3437" y="21930"/>
                    <a:pt x="3496" y="21930"/>
                  </a:cubicBezTo>
                  <a:close/>
                  <a:moveTo>
                    <a:pt x="4533" y="22423"/>
                  </a:moveTo>
                  <a:cubicBezTo>
                    <a:pt x="4539" y="22423"/>
                    <a:pt x="4546" y="22424"/>
                    <a:pt x="4552" y="22425"/>
                  </a:cubicBezTo>
                  <a:cubicBezTo>
                    <a:pt x="4567" y="22440"/>
                    <a:pt x="4615" y="22488"/>
                    <a:pt x="4615" y="22519"/>
                  </a:cubicBezTo>
                  <a:cubicBezTo>
                    <a:pt x="4584" y="22583"/>
                    <a:pt x="4552" y="22661"/>
                    <a:pt x="4520" y="22709"/>
                  </a:cubicBezTo>
                  <a:cubicBezTo>
                    <a:pt x="4512" y="22725"/>
                    <a:pt x="4493" y="22729"/>
                    <a:pt x="4472" y="22729"/>
                  </a:cubicBezTo>
                  <a:cubicBezTo>
                    <a:pt x="4449" y="22729"/>
                    <a:pt x="4425" y="22724"/>
                    <a:pt x="4409" y="22724"/>
                  </a:cubicBezTo>
                  <a:cubicBezTo>
                    <a:pt x="4394" y="22709"/>
                    <a:pt x="4346" y="22678"/>
                    <a:pt x="4346" y="22646"/>
                  </a:cubicBezTo>
                  <a:cubicBezTo>
                    <a:pt x="4332" y="22528"/>
                    <a:pt x="4441" y="22423"/>
                    <a:pt x="4533" y="22423"/>
                  </a:cubicBezTo>
                  <a:close/>
                  <a:moveTo>
                    <a:pt x="4915" y="23072"/>
                  </a:moveTo>
                  <a:cubicBezTo>
                    <a:pt x="4968" y="23086"/>
                    <a:pt x="5033" y="23099"/>
                    <a:pt x="5090" y="23112"/>
                  </a:cubicBezTo>
                  <a:lnTo>
                    <a:pt x="5090" y="23112"/>
                  </a:lnTo>
                  <a:cubicBezTo>
                    <a:pt x="5041" y="23151"/>
                    <a:pt x="4999" y="23189"/>
                    <a:pt x="4946" y="23215"/>
                  </a:cubicBezTo>
                  <a:cubicBezTo>
                    <a:pt x="4920" y="23230"/>
                    <a:pt x="4896" y="23237"/>
                    <a:pt x="4874" y="23237"/>
                  </a:cubicBezTo>
                  <a:cubicBezTo>
                    <a:pt x="4830" y="23237"/>
                    <a:pt x="4794" y="23209"/>
                    <a:pt x="4773" y="23167"/>
                  </a:cubicBezTo>
                  <a:cubicBezTo>
                    <a:pt x="4773" y="23152"/>
                    <a:pt x="4788" y="23104"/>
                    <a:pt x="4805" y="23088"/>
                  </a:cubicBezTo>
                  <a:cubicBezTo>
                    <a:pt x="4836" y="23072"/>
                    <a:pt x="4883" y="23072"/>
                    <a:pt x="4915" y="23072"/>
                  </a:cubicBezTo>
                  <a:close/>
                  <a:moveTo>
                    <a:pt x="5121" y="23594"/>
                  </a:moveTo>
                  <a:cubicBezTo>
                    <a:pt x="5153" y="23594"/>
                    <a:pt x="5168" y="23626"/>
                    <a:pt x="5184" y="23641"/>
                  </a:cubicBezTo>
                  <a:cubicBezTo>
                    <a:pt x="5168" y="23657"/>
                    <a:pt x="5136" y="23673"/>
                    <a:pt x="5104" y="23673"/>
                  </a:cubicBezTo>
                  <a:cubicBezTo>
                    <a:pt x="5089" y="23657"/>
                    <a:pt x="5058" y="23641"/>
                    <a:pt x="5041" y="23626"/>
                  </a:cubicBezTo>
                  <a:cubicBezTo>
                    <a:pt x="5073" y="23609"/>
                    <a:pt x="5104" y="23594"/>
                    <a:pt x="5121" y="23594"/>
                  </a:cubicBezTo>
                  <a:close/>
                  <a:moveTo>
                    <a:pt x="14366" y="23609"/>
                  </a:moveTo>
                  <a:cubicBezTo>
                    <a:pt x="14509" y="23609"/>
                    <a:pt x="14651" y="23736"/>
                    <a:pt x="14667" y="23879"/>
                  </a:cubicBezTo>
                  <a:cubicBezTo>
                    <a:pt x="14667" y="24084"/>
                    <a:pt x="14524" y="24258"/>
                    <a:pt x="14351" y="24273"/>
                  </a:cubicBezTo>
                  <a:cubicBezTo>
                    <a:pt x="14208" y="24273"/>
                    <a:pt x="14067" y="24147"/>
                    <a:pt x="14050" y="24005"/>
                  </a:cubicBezTo>
                  <a:cubicBezTo>
                    <a:pt x="14050" y="23799"/>
                    <a:pt x="14193" y="23609"/>
                    <a:pt x="14366" y="23609"/>
                  </a:cubicBezTo>
                  <a:close/>
                  <a:moveTo>
                    <a:pt x="2023" y="24463"/>
                  </a:moveTo>
                  <a:cubicBezTo>
                    <a:pt x="2023" y="24494"/>
                    <a:pt x="2055" y="24526"/>
                    <a:pt x="2038" y="24543"/>
                  </a:cubicBezTo>
                  <a:cubicBezTo>
                    <a:pt x="2003" y="24578"/>
                    <a:pt x="1967" y="24614"/>
                    <a:pt x="1932" y="24643"/>
                  </a:cubicBezTo>
                  <a:lnTo>
                    <a:pt x="1932" y="24643"/>
                  </a:lnTo>
                  <a:cubicBezTo>
                    <a:pt x="1931" y="24574"/>
                    <a:pt x="1925" y="24500"/>
                    <a:pt x="2023" y="24463"/>
                  </a:cubicBezTo>
                  <a:close/>
                  <a:moveTo>
                    <a:pt x="1915" y="24708"/>
                  </a:moveTo>
                  <a:cubicBezTo>
                    <a:pt x="1952" y="24793"/>
                    <a:pt x="1979" y="24886"/>
                    <a:pt x="2007" y="24969"/>
                  </a:cubicBezTo>
                  <a:cubicBezTo>
                    <a:pt x="2007" y="24985"/>
                    <a:pt x="1991" y="25032"/>
                    <a:pt x="1991" y="25063"/>
                  </a:cubicBezTo>
                  <a:cubicBezTo>
                    <a:pt x="1943" y="25032"/>
                    <a:pt x="1865" y="25017"/>
                    <a:pt x="1833" y="24985"/>
                  </a:cubicBezTo>
                  <a:cubicBezTo>
                    <a:pt x="1710" y="24845"/>
                    <a:pt x="1722" y="24812"/>
                    <a:pt x="1915" y="24708"/>
                  </a:cubicBezTo>
                  <a:close/>
                  <a:moveTo>
                    <a:pt x="5216" y="25902"/>
                  </a:moveTo>
                  <a:cubicBezTo>
                    <a:pt x="5231" y="25965"/>
                    <a:pt x="5279" y="26043"/>
                    <a:pt x="5263" y="26107"/>
                  </a:cubicBezTo>
                  <a:cubicBezTo>
                    <a:pt x="5251" y="26166"/>
                    <a:pt x="5204" y="26198"/>
                    <a:pt x="5149" y="26198"/>
                  </a:cubicBezTo>
                  <a:cubicBezTo>
                    <a:pt x="5130" y="26198"/>
                    <a:pt x="5110" y="26194"/>
                    <a:pt x="5089" y="26186"/>
                  </a:cubicBezTo>
                  <a:cubicBezTo>
                    <a:pt x="4994" y="26155"/>
                    <a:pt x="4963" y="26075"/>
                    <a:pt x="5026" y="25997"/>
                  </a:cubicBezTo>
                  <a:cubicBezTo>
                    <a:pt x="5073" y="25949"/>
                    <a:pt x="5153" y="25933"/>
                    <a:pt x="5216" y="25902"/>
                  </a:cubicBezTo>
                  <a:close/>
                  <a:moveTo>
                    <a:pt x="4662" y="26549"/>
                  </a:moveTo>
                  <a:cubicBezTo>
                    <a:pt x="4725" y="26549"/>
                    <a:pt x="4788" y="26549"/>
                    <a:pt x="4852" y="26566"/>
                  </a:cubicBezTo>
                  <a:cubicBezTo>
                    <a:pt x="4868" y="26566"/>
                    <a:pt x="4883" y="26597"/>
                    <a:pt x="4883" y="26629"/>
                  </a:cubicBezTo>
                  <a:lnTo>
                    <a:pt x="4694" y="26676"/>
                  </a:lnTo>
                  <a:cubicBezTo>
                    <a:pt x="4662" y="26676"/>
                    <a:pt x="4647" y="26644"/>
                    <a:pt x="4615" y="26612"/>
                  </a:cubicBezTo>
                  <a:cubicBezTo>
                    <a:pt x="4630" y="26597"/>
                    <a:pt x="4630" y="26549"/>
                    <a:pt x="4662" y="26549"/>
                  </a:cubicBezTo>
                  <a:close/>
                  <a:moveTo>
                    <a:pt x="4693" y="24451"/>
                  </a:moveTo>
                  <a:cubicBezTo>
                    <a:pt x="4892" y="24451"/>
                    <a:pt x="5099" y="24524"/>
                    <a:pt x="5311" y="24606"/>
                  </a:cubicBezTo>
                  <a:cubicBezTo>
                    <a:pt x="5469" y="24669"/>
                    <a:pt x="5532" y="24842"/>
                    <a:pt x="5405" y="24953"/>
                  </a:cubicBezTo>
                  <a:cubicBezTo>
                    <a:pt x="5168" y="25190"/>
                    <a:pt x="4931" y="25443"/>
                    <a:pt x="4678" y="25664"/>
                  </a:cubicBezTo>
                  <a:cubicBezTo>
                    <a:pt x="4535" y="25775"/>
                    <a:pt x="4362" y="25885"/>
                    <a:pt x="4188" y="25949"/>
                  </a:cubicBezTo>
                  <a:cubicBezTo>
                    <a:pt x="4046" y="26012"/>
                    <a:pt x="3903" y="26043"/>
                    <a:pt x="3825" y="26170"/>
                  </a:cubicBezTo>
                  <a:cubicBezTo>
                    <a:pt x="3825" y="26218"/>
                    <a:pt x="3808" y="26265"/>
                    <a:pt x="3825" y="26296"/>
                  </a:cubicBezTo>
                  <a:cubicBezTo>
                    <a:pt x="3966" y="26802"/>
                    <a:pt x="4141" y="27293"/>
                    <a:pt x="4725" y="27482"/>
                  </a:cubicBezTo>
                  <a:cubicBezTo>
                    <a:pt x="4868" y="27529"/>
                    <a:pt x="4931" y="27704"/>
                    <a:pt x="4900" y="27877"/>
                  </a:cubicBezTo>
                  <a:cubicBezTo>
                    <a:pt x="4868" y="28051"/>
                    <a:pt x="4820" y="28241"/>
                    <a:pt x="4757" y="28446"/>
                  </a:cubicBezTo>
                  <a:cubicBezTo>
                    <a:pt x="4567" y="28414"/>
                    <a:pt x="4409" y="28431"/>
                    <a:pt x="4283" y="28351"/>
                  </a:cubicBezTo>
                  <a:cubicBezTo>
                    <a:pt x="3888" y="28066"/>
                    <a:pt x="3477" y="27798"/>
                    <a:pt x="3256" y="27324"/>
                  </a:cubicBezTo>
                  <a:cubicBezTo>
                    <a:pt x="3081" y="26945"/>
                    <a:pt x="2765" y="26644"/>
                    <a:pt x="2655" y="26249"/>
                  </a:cubicBezTo>
                  <a:cubicBezTo>
                    <a:pt x="2260" y="25980"/>
                    <a:pt x="2402" y="25664"/>
                    <a:pt x="2592" y="25348"/>
                  </a:cubicBezTo>
                  <a:cubicBezTo>
                    <a:pt x="2497" y="25348"/>
                    <a:pt x="2449" y="25301"/>
                    <a:pt x="2481" y="25238"/>
                  </a:cubicBezTo>
                  <a:cubicBezTo>
                    <a:pt x="2489" y="25230"/>
                    <a:pt x="2509" y="25226"/>
                    <a:pt x="2529" y="25226"/>
                  </a:cubicBezTo>
                  <a:cubicBezTo>
                    <a:pt x="2548" y="25226"/>
                    <a:pt x="2568" y="25230"/>
                    <a:pt x="2576" y="25238"/>
                  </a:cubicBezTo>
                  <a:cubicBezTo>
                    <a:pt x="2592" y="25270"/>
                    <a:pt x="2592" y="25301"/>
                    <a:pt x="2607" y="25333"/>
                  </a:cubicBezTo>
                  <a:cubicBezTo>
                    <a:pt x="2892" y="25048"/>
                    <a:pt x="3256" y="24953"/>
                    <a:pt x="3635" y="24890"/>
                  </a:cubicBezTo>
                  <a:cubicBezTo>
                    <a:pt x="3808" y="24859"/>
                    <a:pt x="4015" y="24859"/>
                    <a:pt x="4156" y="24701"/>
                  </a:cubicBezTo>
                  <a:cubicBezTo>
                    <a:pt x="4325" y="24516"/>
                    <a:pt x="4505" y="24451"/>
                    <a:pt x="4693" y="24451"/>
                  </a:cubicBezTo>
                  <a:close/>
                  <a:moveTo>
                    <a:pt x="1590" y="28592"/>
                  </a:moveTo>
                  <a:cubicBezTo>
                    <a:pt x="1612" y="28592"/>
                    <a:pt x="1636" y="28596"/>
                    <a:pt x="1644" y="28604"/>
                  </a:cubicBezTo>
                  <a:cubicBezTo>
                    <a:pt x="1691" y="28652"/>
                    <a:pt x="1707" y="28715"/>
                    <a:pt x="1739" y="28778"/>
                  </a:cubicBezTo>
                  <a:cubicBezTo>
                    <a:pt x="1691" y="28825"/>
                    <a:pt x="1659" y="28905"/>
                    <a:pt x="1612" y="28920"/>
                  </a:cubicBezTo>
                  <a:cubicBezTo>
                    <a:pt x="1601" y="28925"/>
                    <a:pt x="1590" y="28928"/>
                    <a:pt x="1579" y="28928"/>
                  </a:cubicBezTo>
                  <a:cubicBezTo>
                    <a:pt x="1529" y="28928"/>
                    <a:pt x="1486" y="28871"/>
                    <a:pt x="1486" y="28793"/>
                  </a:cubicBezTo>
                  <a:cubicBezTo>
                    <a:pt x="1486" y="28730"/>
                    <a:pt x="1517" y="28667"/>
                    <a:pt x="1549" y="28604"/>
                  </a:cubicBezTo>
                  <a:cubicBezTo>
                    <a:pt x="1549" y="28596"/>
                    <a:pt x="1569" y="28592"/>
                    <a:pt x="1590" y="28592"/>
                  </a:cubicBezTo>
                  <a:close/>
                  <a:moveTo>
                    <a:pt x="2252" y="29044"/>
                  </a:moveTo>
                  <a:cubicBezTo>
                    <a:pt x="2284" y="29044"/>
                    <a:pt x="2314" y="29050"/>
                    <a:pt x="2339" y="29063"/>
                  </a:cubicBezTo>
                  <a:cubicBezTo>
                    <a:pt x="2466" y="29141"/>
                    <a:pt x="2607" y="29204"/>
                    <a:pt x="2702" y="29299"/>
                  </a:cubicBezTo>
                  <a:cubicBezTo>
                    <a:pt x="3193" y="29773"/>
                    <a:pt x="3540" y="30359"/>
                    <a:pt x="3903" y="30928"/>
                  </a:cubicBezTo>
                  <a:cubicBezTo>
                    <a:pt x="4061" y="31133"/>
                    <a:pt x="4173" y="31370"/>
                    <a:pt x="4331" y="31592"/>
                  </a:cubicBezTo>
                  <a:cubicBezTo>
                    <a:pt x="4457" y="31796"/>
                    <a:pt x="4489" y="32002"/>
                    <a:pt x="4472" y="32239"/>
                  </a:cubicBezTo>
                  <a:cubicBezTo>
                    <a:pt x="4457" y="32319"/>
                    <a:pt x="4441" y="32382"/>
                    <a:pt x="4425" y="32460"/>
                  </a:cubicBezTo>
                  <a:cubicBezTo>
                    <a:pt x="4409" y="32492"/>
                    <a:pt x="4377" y="32523"/>
                    <a:pt x="4346" y="32540"/>
                  </a:cubicBezTo>
                  <a:cubicBezTo>
                    <a:pt x="4343" y="32543"/>
                    <a:pt x="4339" y="32544"/>
                    <a:pt x="4333" y="32544"/>
                  </a:cubicBezTo>
                  <a:cubicBezTo>
                    <a:pt x="4309" y="32544"/>
                    <a:pt x="4264" y="32521"/>
                    <a:pt x="4251" y="32508"/>
                  </a:cubicBezTo>
                  <a:cubicBezTo>
                    <a:pt x="4156" y="32334"/>
                    <a:pt x="4093" y="32161"/>
                    <a:pt x="3888" y="32097"/>
                  </a:cubicBezTo>
                  <a:cubicBezTo>
                    <a:pt x="3825" y="32066"/>
                    <a:pt x="3745" y="32049"/>
                    <a:pt x="3682" y="32002"/>
                  </a:cubicBezTo>
                  <a:cubicBezTo>
                    <a:pt x="3098" y="31702"/>
                    <a:pt x="2813" y="31086"/>
                    <a:pt x="2371" y="30627"/>
                  </a:cubicBezTo>
                  <a:cubicBezTo>
                    <a:pt x="2086" y="30327"/>
                    <a:pt x="2007" y="29885"/>
                    <a:pt x="1960" y="29474"/>
                  </a:cubicBezTo>
                  <a:cubicBezTo>
                    <a:pt x="1943" y="29379"/>
                    <a:pt x="1991" y="29268"/>
                    <a:pt x="2038" y="29158"/>
                  </a:cubicBezTo>
                  <a:cubicBezTo>
                    <a:pt x="2073" y="29088"/>
                    <a:pt x="2167" y="29044"/>
                    <a:pt x="2252" y="29044"/>
                  </a:cubicBezTo>
                  <a:close/>
                  <a:moveTo>
                    <a:pt x="1454" y="32195"/>
                  </a:moveTo>
                  <a:cubicBezTo>
                    <a:pt x="1475" y="32195"/>
                    <a:pt x="1492" y="32199"/>
                    <a:pt x="1501" y="32207"/>
                  </a:cubicBezTo>
                  <a:cubicBezTo>
                    <a:pt x="1581" y="32271"/>
                    <a:pt x="1659" y="32365"/>
                    <a:pt x="1707" y="32460"/>
                  </a:cubicBezTo>
                  <a:cubicBezTo>
                    <a:pt x="1739" y="32603"/>
                    <a:pt x="1739" y="32761"/>
                    <a:pt x="1770" y="32919"/>
                  </a:cubicBezTo>
                  <a:cubicBezTo>
                    <a:pt x="1722" y="33046"/>
                    <a:pt x="1691" y="33204"/>
                    <a:pt x="1659" y="33330"/>
                  </a:cubicBezTo>
                  <a:cubicBezTo>
                    <a:pt x="1644" y="33362"/>
                    <a:pt x="1612" y="33393"/>
                    <a:pt x="1581" y="33409"/>
                  </a:cubicBezTo>
                  <a:cubicBezTo>
                    <a:pt x="1549" y="33409"/>
                    <a:pt x="1501" y="33393"/>
                    <a:pt x="1469" y="33377"/>
                  </a:cubicBezTo>
                  <a:cubicBezTo>
                    <a:pt x="1423" y="33330"/>
                    <a:pt x="1359" y="33282"/>
                    <a:pt x="1328" y="33219"/>
                  </a:cubicBezTo>
                  <a:cubicBezTo>
                    <a:pt x="1153" y="32903"/>
                    <a:pt x="1153" y="32571"/>
                    <a:pt x="1311" y="32255"/>
                  </a:cubicBezTo>
                  <a:cubicBezTo>
                    <a:pt x="1323" y="32221"/>
                    <a:pt x="1400" y="32195"/>
                    <a:pt x="1454" y="32195"/>
                  </a:cubicBezTo>
                  <a:close/>
                  <a:moveTo>
                    <a:pt x="51093" y="36127"/>
                  </a:moveTo>
                  <a:cubicBezTo>
                    <a:pt x="51084" y="36152"/>
                    <a:pt x="51075" y="36179"/>
                    <a:pt x="51066" y="36207"/>
                  </a:cubicBezTo>
                  <a:lnTo>
                    <a:pt x="51066" y="36143"/>
                  </a:lnTo>
                  <a:cubicBezTo>
                    <a:pt x="51076" y="36138"/>
                    <a:pt x="51085" y="36133"/>
                    <a:pt x="51093" y="36127"/>
                  </a:cubicBezTo>
                  <a:close/>
                  <a:moveTo>
                    <a:pt x="52235" y="32492"/>
                  </a:moveTo>
                  <a:cubicBezTo>
                    <a:pt x="52267" y="32494"/>
                    <a:pt x="52301" y="32495"/>
                    <a:pt x="52335" y="32495"/>
                  </a:cubicBezTo>
                  <a:cubicBezTo>
                    <a:pt x="52360" y="32495"/>
                    <a:pt x="52385" y="32494"/>
                    <a:pt x="52409" y="32494"/>
                  </a:cubicBezTo>
                  <a:cubicBezTo>
                    <a:pt x="52608" y="32494"/>
                    <a:pt x="52814" y="32509"/>
                    <a:pt x="52899" y="32776"/>
                  </a:cubicBezTo>
                  <a:cubicBezTo>
                    <a:pt x="52915" y="32840"/>
                    <a:pt x="53010" y="32871"/>
                    <a:pt x="53057" y="32919"/>
                  </a:cubicBezTo>
                  <a:cubicBezTo>
                    <a:pt x="53338" y="33121"/>
                    <a:pt x="53403" y="33186"/>
                    <a:pt x="53208" y="33551"/>
                  </a:cubicBezTo>
                  <a:lnTo>
                    <a:pt x="53208" y="33551"/>
                  </a:lnTo>
                  <a:cubicBezTo>
                    <a:pt x="53205" y="33551"/>
                    <a:pt x="53203" y="33551"/>
                    <a:pt x="53200" y="33551"/>
                  </a:cubicBezTo>
                  <a:lnTo>
                    <a:pt x="53200" y="33567"/>
                  </a:lnTo>
                  <a:cubicBezTo>
                    <a:pt x="53203" y="33561"/>
                    <a:pt x="53205" y="33556"/>
                    <a:pt x="53208" y="33551"/>
                  </a:cubicBezTo>
                  <a:lnTo>
                    <a:pt x="53208" y="33551"/>
                  </a:lnTo>
                  <a:cubicBezTo>
                    <a:pt x="53489" y="33552"/>
                    <a:pt x="53722" y="33601"/>
                    <a:pt x="53832" y="33914"/>
                  </a:cubicBezTo>
                  <a:cubicBezTo>
                    <a:pt x="53879" y="34057"/>
                    <a:pt x="53942" y="34199"/>
                    <a:pt x="54037" y="34310"/>
                  </a:cubicBezTo>
                  <a:cubicBezTo>
                    <a:pt x="54163" y="34500"/>
                    <a:pt x="54195" y="34689"/>
                    <a:pt x="54053" y="34831"/>
                  </a:cubicBezTo>
                  <a:cubicBezTo>
                    <a:pt x="53879" y="35021"/>
                    <a:pt x="53942" y="35258"/>
                    <a:pt x="53832" y="35448"/>
                  </a:cubicBezTo>
                  <a:cubicBezTo>
                    <a:pt x="53706" y="35653"/>
                    <a:pt x="53436" y="35653"/>
                    <a:pt x="53263" y="35811"/>
                  </a:cubicBezTo>
                  <a:cubicBezTo>
                    <a:pt x="53120" y="35922"/>
                    <a:pt x="52994" y="36049"/>
                    <a:pt x="52836" y="36159"/>
                  </a:cubicBezTo>
                  <a:cubicBezTo>
                    <a:pt x="52777" y="36198"/>
                    <a:pt x="52713" y="36225"/>
                    <a:pt x="52646" y="36225"/>
                  </a:cubicBezTo>
                  <a:cubicBezTo>
                    <a:pt x="52604" y="36225"/>
                    <a:pt x="52562" y="36214"/>
                    <a:pt x="52520" y="36190"/>
                  </a:cubicBezTo>
                  <a:cubicBezTo>
                    <a:pt x="52424" y="36140"/>
                    <a:pt x="52334" y="36117"/>
                    <a:pt x="52248" y="36117"/>
                  </a:cubicBezTo>
                  <a:cubicBezTo>
                    <a:pt x="52093" y="36117"/>
                    <a:pt x="51951" y="36189"/>
                    <a:pt x="51809" y="36301"/>
                  </a:cubicBezTo>
                  <a:cubicBezTo>
                    <a:pt x="51669" y="36405"/>
                    <a:pt x="51587" y="36456"/>
                    <a:pt x="51516" y="36456"/>
                  </a:cubicBezTo>
                  <a:cubicBezTo>
                    <a:pt x="51434" y="36456"/>
                    <a:pt x="51366" y="36388"/>
                    <a:pt x="51240" y="36253"/>
                  </a:cubicBezTo>
                  <a:cubicBezTo>
                    <a:pt x="51199" y="36213"/>
                    <a:pt x="51170" y="36149"/>
                    <a:pt x="51133" y="36102"/>
                  </a:cubicBezTo>
                  <a:lnTo>
                    <a:pt x="51133" y="36102"/>
                  </a:lnTo>
                  <a:cubicBezTo>
                    <a:pt x="51137" y="36100"/>
                    <a:pt x="51141" y="36098"/>
                    <a:pt x="51145" y="36095"/>
                  </a:cubicBezTo>
                  <a:cubicBezTo>
                    <a:pt x="51367" y="35859"/>
                    <a:pt x="51382" y="35558"/>
                    <a:pt x="51398" y="35258"/>
                  </a:cubicBezTo>
                  <a:cubicBezTo>
                    <a:pt x="51413" y="35100"/>
                    <a:pt x="51477" y="34957"/>
                    <a:pt x="51603" y="34879"/>
                  </a:cubicBezTo>
                  <a:cubicBezTo>
                    <a:pt x="51635" y="34847"/>
                    <a:pt x="51683" y="34847"/>
                    <a:pt x="51714" y="34847"/>
                  </a:cubicBezTo>
                  <a:cubicBezTo>
                    <a:pt x="51746" y="34863"/>
                    <a:pt x="51793" y="34894"/>
                    <a:pt x="51793" y="34911"/>
                  </a:cubicBezTo>
                  <a:cubicBezTo>
                    <a:pt x="51809" y="35132"/>
                    <a:pt x="51809" y="35353"/>
                    <a:pt x="51824" y="35574"/>
                  </a:cubicBezTo>
                  <a:cubicBezTo>
                    <a:pt x="51824" y="35606"/>
                    <a:pt x="51872" y="35621"/>
                    <a:pt x="51904" y="35621"/>
                  </a:cubicBezTo>
                  <a:cubicBezTo>
                    <a:pt x="51935" y="35621"/>
                    <a:pt x="51982" y="35590"/>
                    <a:pt x="51982" y="35574"/>
                  </a:cubicBezTo>
                  <a:cubicBezTo>
                    <a:pt x="51999" y="35164"/>
                    <a:pt x="52077" y="34721"/>
                    <a:pt x="51999" y="34325"/>
                  </a:cubicBezTo>
                  <a:cubicBezTo>
                    <a:pt x="51904" y="33914"/>
                    <a:pt x="52094" y="33503"/>
                    <a:pt x="51887" y="33109"/>
                  </a:cubicBezTo>
                  <a:cubicBezTo>
                    <a:pt x="51841" y="32998"/>
                    <a:pt x="51919" y="32808"/>
                    <a:pt x="51982" y="32681"/>
                  </a:cubicBezTo>
                  <a:cubicBezTo>
                    <a:pt x="52030" y="32587"/>
                    <a:pt x="52157" y="32492"/>
                    <a:pt x="52235" y="32492"/>
                  </a:cubicBezTo>
                  <a:close/>
                  <a:moveTo>
                    <a:pt x="53378" y="37085"/>
                  </a:moveTo>
                  <a:cubicBezTo>
                    <a:pt x="53399" y="37085"/>
                    <a:pt x="53426" y="37096"/>
                    <a:pt x="53436" y="37107"/>
                  </a:cubicBezTo>
                  <a:cubicBezTo>
                    <a:pt x="53453" y="37107"/>
                    <a:pt x="53453" y="37155"/>
                    <a:pt x="53468" y="37170"/>
                  </a:cubicBezTo>
                  <a:cubicBezTo>
                    <a:pt x="53436" y="37187"/>
                    <a:pt x="53405" y="37202"/>
                    <a:pt x="53373" y="37202"/>
                  </a:cubicBezTo>
                  <a:cubicBezTo>
                    <a:pt x="53278" y="37187"/>
                    <a:pt x="53278" y="37139"/>
                    <a:pt x="53358" y="37092"/>
                  </a:cubicBezTo>
                  <a:cubicBezTo>
                    <a:pt x="53362" y="37087"/>
                    <a:pt x="53370" y="37085"/>
                    <a:pt x="53378" y="37085"/>
                  </a:cubicBezTo>
                  <a:close/>
                  <a:moveTo>
                    <a:pt x="2086" y="32840"/>
                  </a:moveTo>
                  <a:cubicBezTo>
                    <a:pt x="2213" y="32888"/>
                    <a:pt x="2386" y="32903"/>
                    <a:pt x="2466" y="32998"/>
                  </a:cubicBezTo>
                  <a:cubicBezTo>
                    <a:pt x="2892" y="33535"/>
                    <a:pt x="3461" y="33946"/>
                    <a:pt x="3825" y="34531"/>
                  </a:cubicBezTo>
                  <a:cubicBezTo>
                    <a:pt x="4061" y="34911"/>
                    <a:pt x="4314" y="35290"/>
                    <a:pt x="4599" y="35638"/>
                  </a:cubicBezTo>
                  <a:cubicBezTo>
                    <a:pt x="4805" y="35891"/>
                    <a:pt x="4946" y="36143"/>
                    <a:pt x="4963" y="36460"/>
                  </a:cubicBezTo>
                  <a:cubicBezTo>
                    <a:pt x="5010" y="36839"/>
                    <a:pt x="5279" y="37139"/>
                    <a:pt x="5421" y="37486"/>
                  </a:cubicBezTo>
                  <a:cubicBezTo>
                    <a:pt x="5437" y="37534"/>
                    <a:pt x="5421" y="37644"/>
                    <a:pt x="5374" y="37676"/>
                  </a:cubicBezTo>
                  <a:cubicBezTo>
                    <a:pt x="5353" y="37689"/>
                    <a:pt x="5324" y="37694"/>
                    <a:pt x="5293" y="37694"/>
                  </a:cubicBezTo>
                  <a:cubicBezTo>
                    <a:pt x="5251" y="37694"/>
                    <a:pt x="5204" y="37685"/>
                    <a:pt x="5168" y="37676"/>
                  </a:cubicBezTo>
                  <a:cubicBezTo>
                    <a:pt x="5104" y="37644"/>
                    <a:pt x="5041" y="37597"/>
                    <a:pt x="4994" y="37549"/>
                  </a:cubicBezTo>
                  <a:cubicBezTo>
                    <a:pt x="4015" y="36649"/>
                    <a:pt x="3129" y="35669"/>
                    <a:pt x="2323" y="34610"/>
                  </a:cubicBezTo>
                  <a:cubicBezTo>
                    <a:pt x="1943" y="34120"/>
                    <a:pt x="1849" y="33583"/>
                    <a:pt x="1912" y="33014"/>
                  </a:cubicBezTo>
                  <a:cubicBezTo>
                    <a:pt x="1928" y="32951"/>
                    <a:pt x="2007" y="32903"/>
                    <a:pt x="2086" y="32840"/>
                  </a:cubicBezTo>
                  <a:close/>
                  <a:moveTo>
                    <a:pt x="54246" y="37338"/>
                  </a:moveTo>
                  <a:cubicBezTo>
                    <a:pt x="54276" y="37338"/>
                    <a:pt x="54311" y="37349"/>
                    <a:pt x="54321" y="37360"/>
                  </a:cubicBezTo>
                  <a:cubicBezTo>
                    <a:pt x="54353" y="37408"/>
                    <a:pt x="54416" y="37486"/>
                    <a:pt x="54416" y="37549"/>
                  </a:cubicBezTo>
                  <a:cubicBezTo>
                    <a:pt x="54369" y="37771"/>
                    <a:pt x="54321" y="37992"/>
                    <a:pt x="54132" y="38150"/>
                  </a:cubicBezTo>
                  <a:cubicBezTo>
                    <a:pt x="54022" y="38245"/>
                    <a:pt x="53895" y="38340"/>
                    <a:pt x="53816" y="38466"/>
                  </a:cubicBezTo>
                  <a:cubicBezTo>
                    <a:pt x="53589" y="38757"/>
                    <a:pt x="53311" y="38906"/>
                    <a:pt x="53008" y="38906"/>
                  </a:cubicBezTo>
                  <a:cubicBezTo>
                    <a:pt x="52931" y="38906"/>
                    <a:pt x="52852" y="38896"/>
                    <a:pt x="52773" y="38877"/>
                  </a:cubicBezTo>
                  <a:cubicBezTo>
                    <a:pt x="52725" y="38869"/>
                    <a:pt x="52690" y="38869"/>
                    <a:pt x="52662" y="38869"/>
                  </a:cubicBezTo>
                  <a:cubicBezTo>
                    <a:pt x="52635" y="38869"/>
                    <a:pt x="52615" y="38869"/>
                    <a:pt x="52599" y="38862"/>
                  </a:cubicBezTo>
                  <a:cubicBezTo>
                    <a:pt x="52581" y="38862"/>
                    <a:pt x="52563" y="38862"/>
                    <a:pt x="52545" y="38862"/>
                  </a:cubicBezTo>
                  <a:cubicBezTo>
                    <a:pt x="52451" y="38862"/>
                    <a:pt x="52362" y="38852"/>
                    <a:pt x="52362" y="38719"/>
                  </a:cubicBezTo>
                  <a:cubicBezTo>
                    <a:pt x="52346" y="38656"/>
                    <a:pt x="52393" y="38577"/>
                    <a:pt x="52425" y="38529"/>
                  </a:cubicBezTo>
                  <a:cubicBezTo>
                    <a:pt x="52931" y="37992"/>
                    <a:pt x="53563" y="37661"/>
                    <a:pt x="54211" y="37345"/>
                  </a:cubicBezTo>
                  <a:cubicBezTo>
                    <a:pt x="54221" y="37340"/>
                    <a:pt x="54233" y="37338"/>
                    <a:pt x="54246" y="37338"/>
                  </a:cubicBezTo>
                  <a:close/>
                  <a:moveTo>
                    <a:pt x="60154" y="39273"/>
                  </a:moveTo>
                  <a:cubicBezTo>
                    <a:pt x="60249" y="39288"/>
                    <a:pt x="60281" y="39351"/>
                    <a:pt x="60264" y="39431"/>
                  </a:cubicBezTo>
                  <a:cubicBezTo>
                    <a:pt x="60233" y="39462"/>
                    <a:pt x="60201" y="39494"/>
                    <a:pt x="60169" y="39494"/>
                  </a:cubicBezTo>
                  <a:cubicBezTo>
                    <a:pt x="60074" y="39478"/>
                    <a:pt x="60043" y="39414"/>
                    <a:pt x="60074" y="39336"/>
                  </a:cubicBezTo>
                  <a:cubicBezTo>
                    <a:pt x="60091" y="39304"/>
                    <a:pt x="60138" y="39273"/>
                    <a:pt x="60154" y="39273"/>
                  </a:cubicBezTo>
                  <a:close/>
                  <a:moveTo>
                    <a:pt x="60881" y="39621"/>
                  </a:moveTo>
                  <a:cubicBezTo>
                    <a:pt x="60976" y="39636"/>
                    <a:pt x="60991" y="39699"/>
                    <a:pt x="60960" y="39779"/>
                  </a:cubicBezTo>
                  <a:cubicBezTo>
                    <a:pt x="60928" y="39794"/>
                    <a:pt x="60896" y="39842"/>
                    <a:pt x="60881" y="39842"/>
                  </a:cubicBezTo>
                  <a:cubicBezTo>
                    <a:pt x="60801" y="39810"/>
                    <a:pt x="60770" y="39747"/>
                    <a:pt x="60801" y="39667"/>
                  </a:cubicBezTo>
                  <a:cubicBezTo>
                    <a:pt x="60818" y="39652"/>
                    <a:pt x="60865" y="39621"/>
                    <a:pt x="60881" y="39621"/>
                  </a:cubicBezTo>
                  <a:close/>
                  <a:moveTo>
                    <a:pt x="60217" y="39846"/>
                  </a:moveTo>
                  <a:cubicBezTo>
                    <a:pt x="60237" y="39846"/>
                    <a:pt x="60257" y="39849"/>
                    <a:pt x="60264" y="39857"/>
                  </a:cubicBezTo>
                  <a:cubicBezTo>
                    <a:pt x="60312" y="39952"/>
                    <a:pt x="60391" y="40047"/>
                    <a:pt x="60391" y="40126"/>
                  </a:cubicBezTo>
                  <a:cubicBezTo>
                    <a:pt x="60375" y="40221"/>
                    <a:pt x="60296" y="40300"/>
                    <a:pt x="60249" y="40379"/>
                  </a:cubicBezTo>
                  <a:cubicBezTo>
                    <a:pt x="60186" y="40379"/>
                    <a:pt x="60154" y="40379"/>
                    <a:pt x="60123" y="40363"/>
                  </a:cubicBezTo>
                  <a:cubicBezTo>
                    <a:pt x="60028" y="40300"/>
                    <a:pt x="59964" y="40205"/>
                    <a:pt x="59996" y="40095"/>
                  </a:cubicBezTo>
                  <a:cubicBezTo>
                    <a:pt x="60028" y="40015"/>
                    <a:pt x="60106" y="39937"/>
                    <a:pt x="60169" y="39857"/>
                  </a:cubicBezTo>
                  <a:cubicBezTo>
                    <a:pt x="60178" y="39849"/>
                    <a:pt x="60197" y="39846"/>
                    <a:pt x="60217" y="39846"/>
                  </a:cubicBezTo>
                  <a:close/>
                  <a:moveTo>
                    <a:pt x="58099" y="40647"/>
                  </a:moveTo>
                  <a:cubicBezTo>
                    <a:pt x="58146" y="40664"/>
                    <a:pt x="58209" y="40695"/>
                    <a:pt x="58226" y="40742"/>
                  </a:cubicBezTo>
                  <a:cubicBezTo>
                    <a:pt x="58239" y="40795"/>
                    <a:pt x="58218" y="40860"/>
                    <a:pt x="58212" y="40916"/>
                  </a:cubicBezTo>
                  <a:lnTo>
                    <a:pt x="58212" y="40916"/>
                  </a:lnTo>
                  <a:cubicBezTo>
                    <a:pt x="58147" y="40915"/>
                    <a:pt x="58084" y="40904"/>
                    <a:pt x="58020" y="40901"/>
                  </a:cubicBezTo>
                  <a:lnTo>
                    <a:pt x="58020" y="40901"/>
                  </a:lnTo>
                  <a:cubicBezTo>
                    <a:pt x="58020" y="40836"/>
                    <a:pt x="58022" y="40779"/>
                    <a:pt x="58036" y="40710"/>
                  </a:cubicBezTo>
                  <a:lnTo>
                    <a:pt x="58099" y="40647"/>
                  </a:lnTo>
                  <a:close/>
                  <a:moveTo>
                    <a:pt x="58747" y="40632"/>
                  </a:moveTo>
                  <a:cubicBezTo>
                    <a:pt x="58778" y="40632"/>
                    <a:pt x="58826" y="40647"/>
                    <a:pt x="58826" y="40664"/>
                  </a:cubicBezTo>
                  <a:cubicBezTo>
                    <a:pt x="58842" y="40727"/>
                    <a:pt x="58842" y="40822"/>
                    <a:pt x="58810" y="40837"/>
                  </a:cubicBezTo>
                  <a:cubicBezTo>
                    <a:pt x="58739" y="40894"/>
                    <a:pt x="58642" y="40925"/>
                    <a:pt x="58554" y="40954"/>
                  </a:cubicBezTo>
                  <a:lnTo>
                    <a:pt x="58554" y="40954"/>
                  </a:lnTo>
                  <a:cubicBezTo>
                    <a:pt x="58595" y="40865"/>
                    <a:pt x="58625" y="40765"/>
                    <a:pt x="58668" y="40679"/>
                  </a:cubicBezTo>
                  <a:cubicBezTo>
                    <a:pt x="58668" y="40647"/>
                    <a:pt x="58715" y="40632"/>
                    <a:pt x="58747" y="40632"/>
                  </a:cubicBezTo>
                  <a:close/>
                  <a:moveTo>
                    <a:pt x="57971" y="40934"/>
                  </a:moveTo>
                  <a:cubicBezTo>
                    <a:pt x="57945" y="40985"/>
                    <a:pt x="57917" y="41035"/>
                    <a:pt x="57878" y="41075"/>
                  </a:cubicBezTo>
                  <a:cubicBezTo>
                    <a:pt x="57869" y="41093"/>
                    <a:pt x="57849" y="41101"/>
                    <a:pt x="57828" y="41101"/>
                  </a:cubicBezTo>
                  <a:cubicBezTo>
                    <a:pt x="57813" y="41101"/>
                    <a:pt x="57797" y="41097"/>
                    <a:pt x="57783" y="41090"/>
                  </a:cubicBezTo>
                  <a:cubicBezTo>
                    <a:pt x="57689" y="41043"/>
                    <a:pt x="57689" y="40995"/>
                    <a:pt x="57799" y="40963"/>
                  </a:cubicBezTo>
                  <a:cubicBezTo>
                    <a:pt x="57861" y="40951"/>
                    <a:pt x="57914" y="40939"/>
                    <a:pt x="57971" y="40934"/>
                  </a:cubicBezTo>
                  <a:close/>
                  <a:moveTo>
                    <a:pt x="43131" y="41675"/>
                  </a:moveTo>
                  <a:cubicBezTo>
                    <a:pt x="43163" y="41675"/>
                    <a:pt x="43195" y="41690"/>
                    <a:pt x="43226" y="41707"/>
                  </a:cubicBezTo>
                  <a:cubicBezTo>
                    <a:pt x="43211" y="41738"/>
                    <a:pt x="43195" y="41785"/>
                    <a:pt x="43195" y="41785"/>
                  </a:cubicBezTo>
                  <a:cubicBezTo>
                    <a:pt x="43163" y="41785"/>
                    <a:pt x="43131" y="41754"/>
                    <a:pt x="43085" y="41754"/>
                  </a:cubicBezTo>
                  <a:cubicBezTo>
                    <a:pt x="43100" y="41722"/>
                    <a:pt x="43116" y="41675"/>
                    <a:pt x="43131" y="41675"/>
                  </a:cubicBezTo>
                  <a:close/>
                  <a:moveTo>
                    <a:pt x="44033" y="41659"/>
                  </a:moveTo>
                  <a:cubicBezTo>
                    <a:pt x="44128" y="41659"/>
                    <a:pt x="44238" y="41675"/>
                    <a:pt x="44349" y="41690"/>
                  </a:cubicBezTo>
                  <a:lnTo>
                    <a:pt x="44349" y="41754"/>
                  </a:lnTo>
                  <a:cubicBezTo>
                    <a:pt x="44238" y="41770"/>
                    <a:pt x="44128" y="41785"/>
                    <a:pt x="44033" y="41785"/>
                  </a:cubicBezTo>
                  <a:cubicBezTo>
                    <a:pt x="44001" y="41785"/>
                    <a:pt x="43938" y="41785"/>
                    <a:pt x="43922" y="41754"/>
                  </a:cubicBezTo>
                  <a:cubicBezTo>
                    <a:pt x="43890" y="41707"/>
                    <a:pt x="43922" y="41659"/>
                    <a:pt x="44033" y="41659"/>
                  </a:cubicBezTo>
                  <a:close/>
                  <a:moveTo>
                    <a:pt x="57609" y="41596"/>
                  </a:moveTo>
                  <a:cubicBezTo>
                    <a:pt x="57672" y="41627"/>
                    <a:pt x="57735" y="41644"/>
                    <a:pt x="57783" y="41690"/>
                  </a:cubicBezTo>
                  <a:cubicBezTo>
                    <a:pt x="57830" y="41754"/>
                    <a:pt x="57704" y="41865"/>
                    <a:pt x="57577" y="41865"/>
                  </a:cubicBezTo>
                  <a:cubicBezTo>
                    <a:pt x="57514" y="41865"/>
                    <a:pt x="57451" y="41848"/>
                    <a:pt x="57372" y="41833"/>
                  </a:cubicBezTo>
                  <a:cubicBezTo>
                    <a:pt x="57341" y="41817"/>
                    <a:pt x="57293" y="41770"/>
                    <a:pt x="57293" y="41770"/>
                  </a:cubicBezTo>
                  <a:cubicBezTo>
                    <a:pt x="57324" y="41722"/>
                    <a:pt x="57356" y="41659"/>
                    <a:pt x="57404" y="41644"/>
                  </a:cubicBezTo>
                  <a:cubicBezTo>
                    <a:pt x="57467" y="41612"/>
                    <a:pt x="57546" y="41612"/>
                    <a:pt x="57609" y="41596"/>
                  </a:cubicBezTo>
                  <a:close/>
                  <a:moveTo>
                    <a:pt x="61891" y="42283"/>
                  </a:moveTo>
                  <a:cubicBezTo>
                    <a:pt x="61953" y="42283"/>
                    <a:pt x="62016" y="42291"/>
                    <a:pt x="62082" y="42307"/>
                  </a:cubicBezTo>
                  <a:cubicBezTo>
                    <a:pt x="62146" y="42323"/>
                    <a:pt x="62224" y="42402"/>
                    <a:pt x="62224" y="42434"/>
                  </a:cubicBezTo>
                  <a:cubicBezTo>
                    <a:pt x="62224" y="42497"/>
                    <a:pt x="62161" y="42575"/>
                    <a:pt x="62114" y="42624"/>
                  </a:cubicBezTo>
                  <a:cubicBezTo>
                    <a:pt x="61939" y="42797"/>
                    <a:pt x="61687" y="42718"/>
                    <a:pt x="61482" y="42765"/>
                  </a:cubicBezTo>
                  <a:cubicBezTo>
                    <a:pt x="61434" y="42765"/>
                    <a:pt x="61402" y="42765"/>
                    <a:pt x="61370" y="42750"/>
                  </a:cubicBezTo>
                  <a:cubicBezTo>
                    <a:pt x="61307" y="42718"/>
                    <a:pt x="61260" y="42687"/>
                    <a:pt x="61212" y="42639"/>
                  </a:cubicBezTo>
                  <a:cubicBezTo>
                    <a:pt x="61212" y="42624"/>
                    <a:pt x="61244" y="42560"/>
                    <a:pt x="61260" y="42544"/>
                  </a:cubicBezTo>
                  <a:cubicBezTo>
                    <a:pt x="61448" y="42394"/>
                    <a:pt x="61655" y="42283"/>
                    <a:pt x="61891" y="42283"/>
                  </a:cubicBezTo>
                  <a:close/>
                  <a:moveTo>
                    <a:pt x="68609" y="43208"/>
                  </a:moveTo>
                  <a:cubicBezTo>
                    <a:pt x="68689" y="43224"/>
                    <a:pt x="68736" y="43224"/>
                    <a:pt x="68767" y="43239"/>
                  </a:cubicBezTo>
                  <a:cubicBezTo>
                    <a:pt x="68847" y="43287"/>
                    <a:pt x="68862" y="43351"/>
                    <a:pt x="68815" y="43429"/>
                  </a:cubicBezTo>
                  <a:cubicBezTo>
                    <a:pt x="68769" y="43521"/>
                    <a:pt x="68697" y="43580"/>
                    <a:pt x="68631" y="43580"/>
                  </a:cubicBezTo>
                  <a:cubicBezTo>
                    <a:pt x="68607" y="43580"/>
                    <a:pt x="68583" y="43572"/>
                    <a:pt x="68562" y="43555"/>
                  </a:cubicBezTo>
                  <a:cubicBezTo>
                    <a:pt x="68531" y="43540"/>
                    <a:pt x="68483" y="43492"/>
                    <a:pt x="68499" y="43477"/>
                  </a:cubicBezTo>
                  <a:cubicBezTo>
                    <a:pt x="68531" y="43382"/>
                    <a:pt x="68578" y="43302"/>
                    <a:pt x="68609" y="43208"/>
                  </a:cubicBezTo>
                  <a:close/>
                  <a:moveTo>
                    <a:pt x="67382" y="44717"/>
                  </a:moveTo>
                  <a:cubicBezTo>
                    <a:pt x="67413" y="44717"/>
                    <a:pt x="67445" y="44737"/>
                    <a:pt x="67471" y="44773"/>
                  </a:cubicBezTo>
                  <a:cubicBezTo>
                    <a:pt x="67471" y="44788"/>
                    <a:pt x="67456" y="44836"/>
                    <a:pt x="67440" y="44868"/>
                  </a:cubicBezTo>
                  <a:cubicBezTo>
                    <a:pt x="67410" y="44889"/>
                    <a:pt x="67385" y="44901"/>
                    <a:pt x="67361" y="44901"/>
                  </a:cubicBezTo>
                  <a:cubicBezTo>
                    <a:pt x="67333" y="44901"/>
                    <a:pt x="67307" y="44885"/>
                    <a:pt x="67282" y="44851"/>
                  </a:cubicBezTo>
                  <a:cubicBezTo>
                    <a:pt x="67282" y="44820"/>
                    <a:pt x="67298" y="44773"/>
                    <a:pt x="67313" y="44757"/>
                  </a:cubicBezTo>
                  <a:cubicBezTo>
                    <a:pt x="67334" y="44729"/>
                    <a:pt x="67358" y="44717"/>
                    <a:pt x="67382" y="44717"/>
                  </a:cubicBezTo>
                  <a:close/>
                  <a:moveTo>
                    <a:pt x="64322" y="46478"/>
                  </a:moveTo>
                  <a:cubicBezTo>
                    <a:pt x="64328" y="46478"/>
                    <a:pt x="64335" y="46479"/>
                    <a:pt x="64342" y="46480"/>
                  </a:cubicBezTo>
                  <a:cubicBezTo>
                    <a:pt x="64390" y="46495"/>
                    <a:pt x="64421" y="46606"/>
                    <a:pt x="64405" y="46685"/>
                  </a:cubicBezTo>
                  <a:cubicBezTo>
                    <a:pt x="64390" y="46780"/>
                    <a:pt x="64358" y="46891"/>
                    <a:pt x="64310" y="46986"/>
                  </a:cubicBezTo>
                  <a:cubicBezTo>
                    <a:pt x="64310" y="47017"/>
                    <a:pt x="64247" y="47017"/>
                    <a:pt x="64215" y="47017"/>
                  </a:cubicBezTo>
                  <a:cubicBezTo>
                    <a:pt x="64121" y="47017"/>
                    <a:pt x="64057" y="46986"/>
                    <a:pt x="64074" y="46922"/>
                  </a:cubicBezTo>
                  <a:cubicBezTo>
                    <a:pt x="64105" y="46828"/>
                    <a:pt x="64184" y="46733"/>
                    <a:pt x="64215" y="46670"/>
                  </a:cubicBezTo>
                  <a:cubicBezTo>
                    <a:pt x="64215" y="46554"/>
                    <a:pt x="64255" y="46478"/>
                    <a:pt x="64322" y="46478"/>
                  </a:cubicBezTo>
                  <a:close/>
                  <a:moveTo>
                    <a:pt x="63789" y="47397"/>
                  </a:moveTo>
                  <a:cubicBezTo>
                    <a:pt x="63789" y="47412"/>
                    <a:pt x="63804" y="47443"/>
                    <a:pt x="63804" y="47460"/>
                  </a:cubicBezTo>
                  <a:cubicBezTo>
                    <a:pt x="63773" y="47475"/>
                    <a:pt x="63726" y="47491"/>
                    <a:pt x="63710" y="47491"/>
                  </a:cubicBezTo>
                  <a:cubicBezTo>
                    <a:pt x="63663" y="47428"/>
                    <a:pt x="63678" y="47397"/>
                    <a:pt x="63789" y="47397"/>
                  </a:cubicBezTo>
                  <a:close/>
                  <a:moveTo>
                    <a:pt x="33155" y="51426"/>
                  </a:moveTo>
                  <a:cubicBezTo>
                    <a:pt x="33200" y="51426"/>
                    <a:pt x="33244" y="51438"/>
                    <a:pt x="33286" y="51458"/>
                  </a:cubicBezTo>
                  <a:cubicBezTo>
                    <a:pt x="33332" y="51458"/>
                    <a:pt x="33349" y="51506"/>
                    <a:pt x="33380" y="51521"/>
                  </a:cubicBezTo>
                  <a:cubicBezTo>
                    <a:pt x="33332" y="51569"/>
                    <a:pt x="33301" y="51648"/>
                    <a:pt x="33254" y="51664"/>
                  </a:cubicBezTo>
                  <a:cubicBezTo>
                    <a:pt x="33220" y="51675"/>
                    <a:pt x="33186" y="51680"/>
                    <a:pt x="33154" y="51680"/>
                  </a:cubicBezTo>
                  <a:cubicBezTo>
                    <a:pt x="33051" y="51680"/>
                    <a:pt x="32966" y="51629"/>
                    <a:pt x="32953" y="51569"/>
                  </a:cubicBezTo>
                  <a:cubicBezTo>
                    <a:pt x="32953" y="51553"/>
                    <a:pt x="32969" y="51506"/>
                    <a:pt x="32985" y="51490"/>
                  </a:cubicBezTo>
                  <a:cubicBezTo>
                    <a:pt x="33038" y="51445"/>
                    <a:pt x="33097" y="51426"/>
                    <a:pt x="33155" y="51426"/>
                  </a:cubicBezTo>
                  <a:close/>
                  <a:moveTo>
                    <a:pt x="58479" y="52886"/>
                  </a:moveTo>
                  <a:cubicBezTo>
                    <a:pt x="58497" y="52886"/>
                    <a:pt x="58518" y="52894"/>
                    <a:pt x="58542" y="52912"/>
                  </a:cubicBezTo>
                  <a:cubicBezTo>
                    <a:pt x="58542" y="52944"/>
                    <a:pt x="58526" y="52975"/>
                    <a:pt x="58510" y="52975"/>
                  </a:cubicBezTo>
                  <a:cubicBezTo>
                    <a:pt x="58494" y="52975"/>
                    <a:pt x="58431" y="52960"/>
                    <a:pt x="58431" y="52960"/>
                  </a:cubicBezTo>
                  <a:cubicBezTo>
                    <a:pt x="58431" y="52910"/>
                    <a:pt x="58450" y="52886"/>
                    <a:pt x="58479" y="52886"/>
                  </a:cubicBezTo>
                  <a:close/>
                  <a:moveTo>
                    <a:pt x="60123" y="52880"/>
                  </a:moveTo>
                  <a:cubicBezTo>
                    <a:pt x="60233" y="52880"/>
                    <a:pt x="60327" y="52897"/>
                    <a:pt x="60439" y="52912"/>
                  </a:cubicBezTo>
                  <a:cubicBezTo>
                    <a:pt x="60422" y="52944"/>
                    <a:pt x="60439" y="52975"/>
                    <a:pt x="60422" y="52992"/>
                  </a:cubicBezTo>
                  <a:cubicBezTo>
                    <a:pt x="60359" y="53034"/>
                    <a:pt x="60289" y="53068"/>
                    <a:pt x="60217" y="53068"/>
                  </a:cubicBezTo>
                  <a:cubicBezTo>
                    <a:pt x="60181" y="53068"/>
                    <a:pt x="60143" y="53060"/>
                    <a:pt x="60106" y="53038"/>
                  </a:cubicBezTo>
                  <a:cubicBezTo>
                    <a:pt x="60091" y="53023"/>
                    <a:pt x="60074" y="52992"/>
                    <a:pt x="60059" y="52960"/>
                  </a:cubicBezTo>
                  <a:cubicBezTo>
                    <a:pt x="60091" y="52928"/>
                    <a:pt x="60106" y="52880"/>
                    <a:pt x="60123" y="52880"/>
                  </a:cubicBezTo>
                  <a:close/>
                  <a:moveTo>
                    <a:pt x="61346" y="52695"/>
                  </a:moveTo>
                  <a:cubicBezTo>
                    <a:pt x="61364" y="52695"/>
                    <a:pt x="61382" y="52699"/>
                    <a:pt x="61402" y="52707"/>
                  </a:cubicBezTo>
                  <a:cubicBezTo>
                    <a:pt x="61434" y="52722"/>
                    <a:pt x="61465" y="52770"/>
                    <a:pt x="61465" y="52802"/>
                  </a:cubicBezTo>
                  <a:cubicBezTo>
                    <a:pt x="61450" y="52912"/>
                    <a:pt x="61450" y="53023"/>
                    <a:pt x="61419" y="53133"/>
                  </a:cubicBezTo>
                  <a:cubicBezTo>
                    <a:pt x="61397" y="53187"/>
                    <a:pt x="61354" y="53219"/>
                    <a:pt x="61303" y="53219"/>
                  </a:cubicBezTo>
                  <a:cubicBezTo>
                    <a:pt x="61280" y="53219"/>
                    <a:pt x="61254" y="53212"/>
                    <a:pt x="61229" y="53196"/>
                  </a:cubicBezTo>
                  <a:cubicBezTo>
                    <a:pt x="61197" y="53181"/>
                    <a:pt x="61181" y="53150"/>
                    <a:pt x="61149" y="53102"/>
                  </a:cubicBezTo>
                  <a:cubicBezTo>
                    <a:pt x="61181" y="53007"/>
                    <a:pt x="61197" y="52897"/>
                    <a:pt x="61229" y="52802"/>
                  </a:cubicBezTo>
                  <a:cubicBezTo>
                    <a:pt x="61253" y="52731"/>
                    <a:pt x="61294" y="52695"/>
                    <a:pt x="61346" y="52695"/>
                  </a:cubicBezTo>
                  <a:close/>
                  <a:moveTo>
                    <a:pt x="37410" y="53797"/>
                  </a:moveTo>
                  <a:cubicBezTo>
                    <a:pt x="37426" y="53797"/>
                    <a:pt x="37473" y="53797"/>
                    <a:pt x="37490" y="53814"/>
                  </a:cubicBezTo>
                  <a:cubicBezTo>
                    <a:pt x="37505" y="53829"/>
                    <a:pt x="37505" y="53860"/>
                    <a:pt x="37505" y="53892"/>
                  </a:cubicBezTo>
                  <a:cubicBezTo>
                    <a:pt x="37479" y="53892"/>
                    <a:pt x="37454" y="53912"/>
                    <a:pt x="37437" y="53912"/>
                  </a:cubicBezTo>
                  <a:cubicBezTo>
                    <a:pt x="37433" y="53912"/>
                    <a:pt x="37429" y="53911"/>
                    <a:pt x="37426" y="53908"/>
                  </a:cubicBezTo>
                  <a:cubicBezTo>
                    <a:pt x="37332" y="53892"/>
                    <a:pt x="37332" y="53845"/>
                    <a:pt x="37410" y="53797"/>
                  </a:cubicBezTo>
                  <a:close/>
                  <a:moveTo>
                    <a:pt x="41156" y="53759"/>
                  </a:moveTo>
                  <a:cubicBezTo>
                    <a:pt x="41193" y="53759"/>
                    <a:pt x="41230" y="53760"/>
                    <a:pt x="41266" y="53765"/>
                  </a:cubicBezTo>
                  <a:cubicBezTo>
                    <a:pt x="41330" y="53782"/>
                    <a:pt x="41393" y="53829"/>
                    <a:pt x="41456" y="53877"/>
                  </a:cubicBezTo>
                  <a:cubicBezTo>
                    <a:pt x="41393" y="53892"/>
                    <a:pt x="41330" y="53924"/>
                    <a:pt x="41266" y="53955"/>
                  </a:cubicBezTo>
                  <a:cubicBezTo>
                    <a:pt x="41251" y="53961"/>
                    <a:pt x="41237" y="53962"/>
                    <a:pt x="41224" y="53962"/>
                  </a:cubicBezTo>
                  <a:cubicBezTo>
                    <a:pt x="41199" y="53962"/>
                    <a:pt x="41178" y="53955"/>
                    <a:pt x="41156" y="53955"/>
                  </a:cubicBezTo>
                  <a:cubicBezTo>
                    <a:pt x="41077" y="53955"/>
                    <a:pt x="40998" y="53955"/>
                    <a:pt x="40935" y="53940"/>
                  </a:cubicBezTo>
                  <a:cubicBezTo>
                    <a:pt x="40904" y="53940"/>
                    <a:pt x="40856" y="53908"/>
                    <a:pt x="40840" y="53892"/>
                  </a:cubicBezTo>
                  <a:cubicBezTo>
                    <a:pt x="40809" y="53829"/>
                    <a:pt x="40840" y="53782"/>
                    <a:pt x="40935" y="53765"/>
                  </a:cubicBezTo>
                  <a:cubicBezTo>
                    <a:pt x="41008" y="53765"/>
                    <a:pt x="41082" y="53759"/>
                    <a:pt x="41156" y="53759"/>
                  </a:cubicBezTo>
                  <a:close/>
                  <a:moveTo>
                    <a:pt x="56283" y="54481"/>
                  </a:moveTo>
                  <a:cubicBezTo>
                    <a:pt x="56317" y="54481"/>
                    <a:pt x="56353" y="54485"/>
                    <a:pt x="56393" y="54492"/>
                  </a:cubicBezTo>
                  <a:cubicBezTo>
                    <a:pt x="56408" y="54492"/>
                    <a:pt x="56408" y="54541"/>
                    <a:pt x="56424" y="54572"/>
                  </a:cubicBezTo>
                  <a:cubicBezTo>
                    <a:pt x="56361" y="54587"/>
                    <a:pt x="56298" y="54619"/>
                    <a:pt x="56234" y="54635"/>
                  </a:cubicBezTo>
                  <a:cubicBezTo>
                    <a:pt x="56203" y="54635"/>
                    <a:pt x="56155" y="54604"/>
                    <a:pt x="56140" y="54572"/>
                  </a:cubicBezTo>
                  <a:cubicBezTo>
                    <a:pt x="56140" y="54556"/>
                    <a:pt x="56171" y="54492"/>
                    <a:pt x="56186" y="54492"/>
                  </a:cubicBezTo>
                  <a:cubicBezTo>
                    <a:pt x="56218" y="54485"/>
                    <a:pt x="56250" y="54481"/>
                    <a:pt x="56283" y="54481"/>
                  </a:cubicBezTo>
                  <a:close/>
                  <a:moveTo>
                    <a:pt x="54617" y="54455"/>
                  </a:moveTo>
                  <a:cubicBezTo>
                    <a:pt x="54634" y="54455"/>
                    <a:pt x="54652" y="54457"/>
                    <a:pt x="54669" y="54461"/>
                  </a:cubicBezTo>
                  <a:cubicBezTo>
                    <a:pt x="54732" y="54461"/>
                    <a:pt x="54780" y="54524"/>
                    <a:pt x="54827" y="54572"/>
                  </a:cubicBezTo>
                  <a:lnTo>
                    <a:pt x="54638" y="54667"/>
                  </a:lnTo>
                  <a:cubicBezTo>
                    <a:pt x="54574" y="54635"/>
                    <a:pt x="54496" y="54619"/>
                    <a:pt x="54464" y="54572"/>
                  </a:cubicBezTo>
                  <a:cubicBezTo>
                    <a:pt x="54423" y="54531"/>
                    <a:pt x="54511" y="54455"/>
                    <a:pt x="54617" y="54455"/>
                  </a:cubicBezTo>
                  <a:close/>
                  <a:moveTo>
                    <a:pt x="52667" y="54408"/>
                  </a:moveTo>
                  <a:cubicBezTo>
                    <a:pt x="52806" y="54408"/>
                    <a:pt x="52946" y="54429"/>
                    <a:pt x="53089" y="54477"/>
                  </a:cubicBezTo>
                  <a:cubicBezTo>
                    <a:pt x="53120" y="54477"/>
                    <a:pt x="53137" y="54524"/>
                    <a:pt x="53137" y="54556"/>
                  </a:cubicBezTo>
                  <a:cubicBezTo>
                    <a:pt x="53137" y="54587"/>
                    <a:pt x="53105" y="54619"/>
                    <a:pt x="53073" y="54635"/>
                  </a:cubicBezTo>
                  <a:cubicBezTo>
                    <a:pt x="52852" y="54809"/>
                    <a:pt x="52568" y="54730"/>
                    <a:pt x="52362" y="54777"/>
                  </a:cubicBezTo>
                  <a:cubicBezTo>
                    <a:pt x="52252" y="54730"/>
                    <a:pt x="52188" y="54714"/>
                    <a:pt x="52125" y="54682"/>
                  </a:cubicBezTo>
                  <a:cubicBezTo>
                    <a:pt x="52094" y="54667"/>
                    <a:pt x="52077" y="54619"/>
                    <a:pt x="52077" y="54587"/>
                  </a:cubicBezTo>
                  <a:cubicBezTo>
                    <a:pt x="52077" y="54556"/>
                    <a:pt x="52094" y="54509"/>
                    <a:pt x="52109" y="54509"/>
                  </a:cubicBezTo>
                  <a:cubicBezTo>
                    <a:pt x="52298" y="54446"/>
                    <a:pt x="52482" y="54408"/>
                    <a:pt x="52667" y="54408"/>
                  </a:cubicBezTo>
                  <a:close/>
                  <a:moveTo>
                    <a:pt x="37832" y="54639"/>
                  </a:moveTo>
                  <a:cubicBezTo>
                    <a:pt x="37981" y="54639"/>
                    <a:pt x="38130" y="54651"/>
                    <a:pt x="38280" y="54682"/>
                  </a:cubicBezTo>
                  <a:cubicBezTo>
                    <a:pt x="38611" y="54745"/>
                    <a:pt x="38959" y="54777"/>
                    <a:pt x="39291" y="54825"/>
                  </a:cubicBezTo>
                  <a:cubicBezTo>
                    <a:pt x="39378" y="54833"/>
                    <a:pt x="39464" y="54846"/>
                    <a:pt x="39547" y="54846"/>
                  </a:cubicBezTo>
                  <a:cubicBezTo>
                    <a:pt x="39617" y="54846"/>
                    <a:pt x="39685" y="54837"/>
                    <a:pt x="39749" y="54809"/>
                  </a:cubicBezTo>
                  <a:cubicBezTo>
                    <a:pt x="39968" y="54731"/>
                    <a:pt x="40184" y="54701"/>
                    <a:pt x="40399" y="54701"/>
                  </a:cubicBezTo>
                  <a:cubicBezTo>
                    <a:pt x="40666" y="54701"/>
                    <a:pt x="40932" y="54748"/>
                    <a:pt x="41203" y="54809"/>
                  </a:cubicBezTo>
                  <a:cubicBezTo>
                    <a:pt x="41424" y="54857"/>
                    <a:pt x="41646" y="54888"/>
                    <a:pt x="41867" y="54920"/>
                  </a:cubicBezTo>
                  <a:cubicBezTo>
                    <a:pt x="41899" y="54935"/>
                    <a:pt x="41930" y="54983"/>
                    <a:pt x="41930" y="55015"/>
                  </a:cubicBezTo>
                  <a:cubicBezTo>
                    <a:pt x="41930" y="55046"/>
                    <a:pt x="41899" y="55093"/>
                    <a:pt x="41883" y="55093"/>
                  </a:cubicBezTo>
                  <a:cubicBezTo>
                    <a:pt x="41506" y="55173"/>
                    <a:pt x="41121" y="55196"/>
                    <a:pt x="40740" y="55196"/>
                  </a:cubicBezTo>
                  <a:cubicBezTo>
                    <a:pt x="40593" y="55196"/>
                    <a:pt x="40448" y="55192"/>
                    <a:pt x="40303" y="55188"/>
                  </a:cubicBezTo>
                  <a:cubicBezTo>
                    <a:pt x="40034" y="55188"/>
                    <a:pt x="39766" y="55156"/>
                    <a:pt x="39734" y="55156"/>
                  </a:cubicBezTo>
                  <a:lnTo>
                    <a:pt x="37806" y="55156"/>
                  </a:lnTo>
                  <a:cubicBezTo>
                    <a:pt x="37568" y="55141"/>
                    <a:pt x="37347" y="55093"/>
                    <a:pt x="37126" y="55061"/>
                  </a:cubicBezTo>
                  <a:cubicBezTo>
                    <a:pt x="37031" y="55046"/>
                    <a:pt x="36999" y="54983"/>
                    <a:pt x="37047" y="54888"/>
                  </a:cubicBezTo>
                  <a:cubicBezTo>
                    <a:pt x="37079" y="54825"/>
                    <a:pt x="37110" y="54762"/>
                    <a:pt x="37174" y="54730"/>
                  </a:cubicBezTo>
                  <a:cubicBezTo>
                    <a:pt x="37220" y="54682"/>
                    <a:pt x="37300" y="54667"/>
                    <a:pt x="37378" y="54667"/>
                  </a:cubicBezTo>
                  <a:cubicBezTo>
                    <a:pt x="37530" y="54651"/>
                    <a:pt x="37681" y="54639"/>
                    <a:pt x="37832" y="54639"/>
                  </a:cubicBezTo>
                  <a:close/>
                  <a:moveTo>
                    <a:pt x="45940" y="55431"/>
                  </a:moveTo>
                  <a:cubicBezTo>
                    <a:pt x="46167" y="55431"/>
                    <a:pt x="46396" y="55463"/>
                    <a:pt x="46625" y="55504"/>
                  </a:cubicBezTo>
                  <a:cubicBezTo>
                    <a:pt x="46720" y="55520"/>
                    <a:pt x="46798" y="55615"/>
                    <a:pt x="46941" y="55725"/>
                  </a:cubicBezTo>
                  <a:cubicBezTo>
                    <a:pt x="46688" y="55787"/>
                    <a:pt x="46449" y="55810"/>
                    <a:pt x="46218" y="55810"/>
                  </a:cubicBezTo>
                  <a:cubicBezTo>
                    <a:pt x="45915" y="55810"/>
                    <a:pt x="45624" y="55770"/>
                    <a:pt x="45329" y="55725"/>
                  </a:cubicBezTo>
                  <a:cubicBezTo>
                    <a:pt x="45313" y="55725"/>
                    <a:pt x="45281" y="55679"/>
                    <a:pt x="45266" y="55647"/>
                  </a:cubicBezTo>
                  <a:cubicBezTo>
                    <a:pt x="45266" y="55615"/>
                    <a:pt x="45281" y="55552"/>
                    <a:pt x="45313" y="55536"/>
                  </a:cubicBezTo>
                  <a:cubicBezTo>
                    <a:pt x="45519" y="55459"/>
                    <a:pt x="45729" y="55431"/>
                    <a:pt x="45940" y="55431"/>
                  </a:cubicBezTo>
                  <a:close/>
                  <a:moveTo>
                    <a:pt x="28970" y="0"/>
                  </a:moveTo>
                  <a:cubicBezTo>
                    <a:pt x="28835" y="0"/>
                    <a:pt x="28699" y="23"/>
                    <a:pt x="28559" y="60"/>
                  </a:cubicBezTo>
                  <a:cubicBezTo>
                    <a:pt x="28232" y="155"/>
                    <a:pt x="27909" y="208"/>
                    <a:pt x="27584" y="208"/>
                  </a:cubicBezTo>
                  <a:cubicBezTo>
                    <a:pt x="27312" y="208"/>
                    <a:pt x="27038" y="171"/>
                    <a:pt x="26757" y="91"/>
                  </a:cubicBezTo>
                  <a:cubicBezTo>
                    <a:pt x="26577" y="42"/>
                    <a:pt x="26385" y="11"/>
                    <a:pt x="26192" y="11"/>
                  </a:cubicBezTo>
                  <a:cubicBezTo>
                    <a:pt x="26080" y="11"/>
                    <a:pt x="25967" y="21"/>
                    <a:pt x="25857" y="45"/>
                  </a:cubicBezTo>
                  <a:cubicBezTo>
                    <a:pt x="25325" y="135"/>
                    <a:pt x="24793" y="167"/>
                    <a:pt x="24261" y="167"/>
                  </a:cubicBezTo>
                  <a:cubicBezTo>
                    <a:pt x="23955" y="167"/>
                    <a:pt x="23649" y="157"/>
                    <a:pt x="23343" y="139"/>
                  </a:cubicBezTo>
                  <a:cubicBezTo>
                    <a:pt x="23206" y="130"/>
                    <a:pt x="23069" y="126"/>
                    <a:pt x="22933" y="126"/>
                  </a:cubicBezTo>
                  <a:cubicBezTo>
                    <a:pt x="21683" y="126"/>
                    <a:pt x="20514" y="500"/>
                    <a:pt x="19345" y="913"/>
                  </a:cubicBezTo>
                  <a:cubicBezTo>
                    <a:pt x="19108" y="1119"/>
                    <a:pt x="18792" y="1151"/>
                    <a:pt x="18492" y="1214"/>
                  </a:cubicBezTo>
                  <a:cubicBezTo>
                    <a:pt x="17717" y="1387"/>
                    <a:pt x="16990" y="1688"/>
                    <a:pt x="16231" y="1925"/>
                  </a:cubicBezTo>
                  <a:cubicBezTo>
                    <a:pt x="15725" y="2099"/>
                    <a:pt x="15315" y="2462"/>
                    <a:pt x="14840" y="2683"/>
                  </a:cubicBezTo>
                  <a:cubicBezTo>
                    <a:pt x="14366" y="2921"/>
                    <a:pt x="13814" y="2953"/>
                    <a:pt x="13323" y="3206"/>
                  </a:cubicBezTo>
                  <a:cubicBezTo>
                    <a:pt x="12501" y="3600"/>
                    <a:pt x="11664" y="3948"/>
                    <a:pt x="10874" y="4407"/>
                  </a:cubicBezTo>
                  <a:cubicBezTo>
                    <a:pt x="10541" y="4612"/>
                    <a:pt x="10194" y="4770"/>
                    <a:pt x="9846" y="4913"/>
                  </a:cubicBezTo>
                  <a:cubicBezTo>
                    <a:pt x="9056" y="5229"/>
                    <a:pt x="8392" y="5734"/>
                    <a:pt x="7760" y="6287"/>
                  </a:cubicBezTo>
                  <a:cubicBezTo>
                    <a:pt x="7380" y="6620"/>
                    <a:pt x="7081" y="6999"/>
                    <a:pt x="6938" y="7488"/>
                  </a:cubicBezTo>
                  <a:cubicBezTo>
                    <a:pt x="6843" y="7868"/>
                    <a:pt x="6622" y="8184"/>
                    <a:pt x="6354" y="8453"/>
                  </a:cubicBezTo>
                  <a:cubicBezTo>
                    <a:pt x="5342" y="9448"/>
                    <a:pt x="4504" y="10571"/>
                    <a:pt x="3667" y="11709"/>
                  </a:cubicBezTo>
                  <a:cubicBezTo>
                    <a:pt x="3429" y="12025"/>
                    <a:pt x="3271" y="12356"/>
                    <a:pt x="3271" y="12752"/>
                  </a:cubicBezTo>
                  <a:cubicBezTo>
                    <a:pt x="3271" y="13163"/>
                    <a:pt x="3129" y="13526"/>
                    <a:pt x="2860" y="13779"/>
                  </a:cubicBezTo>
                  <a:cubicBezTo>
                    <a:pt x="2529" y="14080"/>
                    <a:pt x="2371" y="14442"/>
                    <a:pt x="2213" y="14838"/>
                  </a:cubicBezTo>
                  <a:cubicBezTo>
                    <a:pt x="1991" y="15407"/>
                    <a:pt x="1785" y="15976"/>
                    <a:pt x="1659" y="16577"/>
                  </a:cubicBezTo>
                  <a:cubicBezTo>
                    <a:pt x="1596" y="16940"/>
                    <a:pt x="1501" y="17335"/>
                    <a:pt x="1311" y="17651"/>
                  </a:cubicBezTo>
                  <a:cubicBezTo>
                    <a:pt x="1027" y="18141"/>
                    <a:pt x="964" y="18647"/>
                    <a:pt x="948" y="19184"/>
                  </a:cubicBezTo>
                  <a:lnTo>
                    <a:pt x="966" y="19184"/>
                  </a:lnTo>
                  <a:cubicBezTo>
                    <a:pt x="936" y="19249"/>
                    <a:pt x="898" y="19304"/>
                    <a:pt x="885" y="19358"/>
                  </a:cubicBezTo>
                  <a:cubicBezTo>
                    <a:pt x="790" y="19879"/>
                    <a:pt x="679" y="20402"/>
                    <a:pt x="506" y="20907"/>
                  </a:cubicBezTo>
                  <a:cubicBezTo>
                    <a:pt x="348" y="21333"/>
                    <a:pt x="221" y="21792"/>
                    <a:pt x="300" y="22250"/>
                  </a:cubicBezTo>
                  <a:cubicBezTo>
                    <a:pt x="443" y="22946"/>
                    <a:pt x="348" y="23609"/>
                    <a:pt x="268" y="24290"/>
                  </a:cubicBezTo>
                  <a:cubicBezTo>
                    <a:pt x="190" y="24969"/>
                    <a:pt x="0" y="25632"/>
                    <a:pt x="190" y="26328"/>
                  </a:cubicBezTo>
                  <a:cubicBezTo>
                    <a:pt x="142" y="27008"/>
                    <a:pt x="15" y="27687"/>
                    <a:pt x="110" y="28383"/>
                  </a:cubicBezTo>
                  <a:cubicBezTo>
                    <a:pt x="158" y="28635"/>
                    <a:pt x="158" y="28905"/>
                    <a:pt x="173" y="29173"/>
                  </a:cubicBezTo>
                  <a:cubicBezTo>
                    <a:pt x="221" y="29584"/>
                    <a:pt x="285" y="30011"/>
                    <a:pt x="300" y="30422"/>
                  </a:cubicBezTo>
                  <a:cubicBezTo>
                    <a:pt x="316" y="31038"/>
                    <a:pt x="300" y="31638"/>
                    <a:pt x="316" y="32255"/>
                  </a:cubicBezTo>
                  <a:cubicBezTo>
                    <a:pt x="316" y="32824"/>
                    <a:pt x="363" y="33393"/>
                    <a:pt x="616" y="33914"/>
                  </a:cubicBezTo>
                  <a:cubicBezTo>
                    <a:pt x="664" y="34026"/>
                    <a:pt x="727" y="34136"/>
                    <a:pt x="742" y="34247"/>
                  </a:cubicBezTo>
                  <a:cubicBezTo>
                    <a:pt x="790" y="34673"/>
                    <a:pt x="1027" y="35021"/>
                    <a:pt x="1280" y="35353"/>
                  </a:cubicBezTo>
                  <a:cubicBezTo>
                    <a:pt x="1564" y="35716"/>
                    <a:pt x="1817" y="36095"/>
                    <a:pt x="2228" y="36348"/>
                  </a:cubicBezTo>
                  <a:cubicBezTo>
                    <a:pt x="2354" y="36411"/>
                    <a:pt x="2434" y="36554"/>
                    <a:pt x="2529" y="36664"/>
                  </a:cubicBezTo>
                  <a:cubicBezTo>
                    <a:pt x="2687" y="36839"/>
                    <a:pt x="2797" y="37044"/>
                    <a:pt x="2971" y="37187"/>
                  </a:cubicBezTo>
                  <a:cubicBezTo>
                    <a:pt x="3351" y="37518"/>
                    <a:pt x="3650" y="37914"/>
                    <a:pt x="3903" y="38340"/>
                  </a:cubicBezTo>
                  <a:cubicBezTo>
                    <a:pt x="4156" y="38735"/>
                    <a:pt x="4457" y="39067"/>
                    <a:pt x="4757" y="39399"/>
                  </a:cubicBezTo>
                  <a:cubicBezTo>
                    <a:pt x="5848" y="40584"/>
                    <a:pt x="7081" y="41612"/>
                    <a:pt x="8297" y="42639"/>
                  </a:cubicBezTo>
                  <a:cubicBezTo>
                    <a:pt x="9135" y="43366"/>
                    <a:pt x="10052" y="43966"/>
                    <a:pt x="10952" y="44615"/>
                  </a:cubicBezTo>
                  <a:cubicBezTo>
                    <a:pt x="11411" y="44946"/>
                    <a:pt x="11901" y="45231"/>
                    <a:pt x="12360" y="45578"/>
                  </a:cubicBezTo>
                  <a:cubicBezTo>
                    <a:pt x="13355" y="46290"/>
                    <a:pt x="14383" y="46938"/>
                    <a:pt x="15567" y="47270"/>
                  </a:cubicBezTo>
                  <a:cubicBezTo>
                    <a:pt x="15789" y="47333"/>
                    <a:pt x="15995" y="47428"/>
                    <a:pt x="16200" y="47523"/>
                  </a:cubicBezTo>
                  <a:cubicBezTo>
                    <a:pt x="16358" y="47586"/>
                    <a:pt x="16358" y="47633"/>
                    <a:pt x="16216" y="47839"/>
                  </a:cubicBezTo>
                  <a:cubicBezTo>
                    <a:pt x="16200" y="47871"/>
                    <a:pt x="16184" y="47902"/>
                    <a:pt x="16184" y="47934"/>
                  </a:cubicBezTo>
                  <a:cubicBezTo>
                    <a:pt x="16564" y="48124"/>
                    <a:pt x="16911" y="48345"/>
                    <a:pt x="17306" y="48471"/>
                  </a:cubicBezTo>
                  <a:cubicBezTo>
                    <a:pt x="18001" y="48693"/>
                    <a:pt x="18682" y="48929"/>
                    <a:pt x="19345" y="49182"/>
                  </a:cubicBezTo>
                  <a:cubicBezTo>
                    <a:pt x="20389" y="49546"/>
                    <a:pt x="21478" y="49751"/>
                    <a:pt x="22506" y="50194"/>
                  </a:cubicBezTo>
                  <a:cubicBezTo>
                    <a:pt x="22570" y="50225"/>
                    <a:pt x="22648" y="50225"/>
                    <a:pt x="22728" y="50242"/>
                  </a:cubicBezTo>
                  <a:cubicBezTo>
                    <a:pt x="23723" y="50478"/>
                    <a:pt x="24688" y="50826"/>
                    <a:pt x="25667" y="51173"/>
                  </a:cubicBezTo>
                  <a:cubicBezTo>
                    <a:pt x="25809" y="51221"/>
                    <a:pt x="25967" y="51268"/>
                    <a:pt x="26078" y="51363"/>
                  </a:cubicBezTo>
                  <a:cubicBezTo>
                    <a:pt x="26315" y="51569"/>
                    <a:pt x="26568" y="51696"/>
                    <a:pt x="26884" y="51774"/>
                  </a:cubicBezTo>
                  <a:cubicBezTo>
                    <a:pt x="27168" y="51837"/>
                    <a:pt x="27438" y="52043"/>
                    <a:pt x="27722" y="52075"/>
                  </a:cubicBezTo>
                  <a:cubicBezTo>
                    <a:pt x="28165" y="52138"/>
                    <a:pt x="28512" y="52328"/>
                    <a:pt x="28860" y="52564"/>
                  </a:cubicBezTo>
                  <a:cubicBezTo>
                    <a:pt x="29634" y="53070"/>
                    <a:pt x="30441" y="53497"/>
                    <a:pt x="31326" y="53719"/>
                  </a:cubicBezTo>
                  <a:cubicBezTo>
                    <a:pt x="31657" y="53814"/>
                    <a:pt x="31958" y="53955"/>
                    <a:pt x="32274" y="54066"/>
                  </a:cubicBezTo>
                  <a:cubicBezTo>
                    <a:pt x="32258" y="54240"/>
                    <a:pt x="32242" y="54382"/>
                    <a:pt x="32242" y="54524"/>
                  </a:cubicBezTo>
                  <a:cubicBezTo>
                    <a:pt x="32700" y="54762"/>
                    <a:pt x="33191" y="54840"/>
                    <a:pt x="33665" y="54935"/>
                  </a:cubicBezTo>
                  <a:cubicBezTo>
                    <a:pt x="33838" y="54967"/>
                    <a:pt x="33933" y="55078"/>
                    <a:pt x="34028" y="55204"/>
                  </a:cubicBezTo>
                  <a:cubicBezTo>
                    <a:pt x="34091" y="55299"/>
                    <a:pt x="34171" y="55378"/>
                    <a:pt x="34234" y="55457"/>
                  </a:cubicBezTo>
                  <a:cubicBezTo>
                    <a:pt x="34565" y="55552"/>
                    <a:pt x="34898" y="55630"/>
                    <a:pt x="35229" y="55710"/>
                  </a:cubicBezTo>
                  <a:cubicBezTo>
                    <a:pt x="36383" y="55931"/>
                    <a:pt x="37473" y="56437"/>
                    <a:pt x="38659" y="56547"/>
                  </a:cubicBezTo>
                  <a:cubicBezTo>
                    <a:pt x="39212" y="56768"/>
                    <a:pt x="39797" y="56722"/>
                    <a:pt x="40350" y="56800"/>
                  </a:cubicBezTo>
                  <a:cubicBezTo>
                    <a:pt x="40373" y="56804"/>
                    <a:pt x="40397" y="56806"/>
                    <a:pt x="40421" y="56806"/>
                  </a:cubicBezTo>
                  <a:cubicBezTo>
                    <a:pt x="40575" y="56806"/>
                    <a:pt x="40737" y="56726"/>
                    <a:pt x="40887" y="56658"/>
                  </a:cubicBezTo>
                  <a:cubicBezTo>
                    <a:pt x="40935" y="56642"/>
                    <a:pt x="40967" y="56547"/>
                    <a:pt x="40967" y="56484"/>
                  </a:cubicBezTo>
                  <a:cubicBezTo>
                    <a:pt x="40979" y="56409"/>
                    <a:pt x="41001" y="56364"/>
                    <a:pt x="41057" y="56364"/>
                  </a:cubicBezTo>
                  <a:cubicBezTo>
                    <a:pt x="41071" y="56364"/>
                    <a:pt x="41088" y="56367"/>
                    <a:pt x="41108" y="56374"/>
                  </a:cubicBezTo>
                  <a:cubicBezTo>
                    <a:pt x="41188" y="56389"/>
                    <a:pt x="41251" y="56437"/>
                    <a:pt x="41314" y="56484"/>
                  </a:cubicBezTo>
                  <a:cubicBezTo>
                    <a:pt x="41409" y="56535"/>
                    <a:pt x="41466" y="56563"/>
                    <a:pt x="41526" y="56563"/>
                  </a:cubicBezTo>
                  <a:cubicBezTo>
                    <a:pt x="41617" y="56563"/>
                    <a:pt x="41716" y="56500"/>
                    <a:pt x="41962" y="56357"/>
                  </a:cubicBezTo>
                  <a:cubicBezTo>
                    <a:pt x="42099" y="56290"/>
                    <a:pt x="42271" y="56210"/>
                    <a:pt x="42427" y="56210"/>
                  </a:cubicBezTo>
                  <a:cubicBezTo>
                    <a:pt x="42452" y="56210"/>
                    <a:pt x="42476" y="56212"/>
                    <a:pt x="42499" y="56216"/>
                  </a:cubicBezTo>
                  <a:cubicBezTo>
                    <a:pt x="42942" y="56263"/>
                    <a:pt x="43401" y="56357"/>
                    <a:pt x="43843" y="56452"/>
                  </a:cubicBezTo>
                  <a:cubicBezTo>
                    <a:pt x="44058" y="56508"/>
                    <a:pt x="44273" y="56548"/>
                    <a:pt x="44495" y="56548"/>
                  </a:cubicBezTo>
                  <a:cubicBezTo>
                    <a:pt x="44648" y="56548"/>
                    <a:pt x="44804" y="56529"/>
                    <a:pt x="44965" y="56484"/>
                  </a:cubicBezTo>
                  <a:cubicBezTo>
                    <a:pt x="45042" y="56460"/>
                    <a:pt x="45124" y="56452"/>
                    <a:pt x="45208" y="56452"/>
                  </a:cubicBezTo>
                  <a:cubicBezTo>
                    <a:pt x="45349" y="56452"/>
                    <a:pt x="45497" y="56474"/>
                    <a:pt x="45645" y="56484"/>
                  </a:cubicBezTo>
                  <a:lnTo>
                    <a:pt x="45613" y="56500"/>
                  </a:lnTo>
                  <a:cubicBezTo>
                    <a:pt x="45713" y="56472"/>
                    <a:pt x="45814" y="56403"/>
                    <a:pt x="45903" y="56403"/>
                  </a:cubicBezTo>
                  <a:cubicBezTo>
                    <a:pt x="45912" y="56403"/>
                    <a:pt x="45921" y="56404"/>
                    <a:pt x="45930" y="56406"/>
                  </a:cubicBezTo>
                  <a:cubicBezTo>
                    <a:pt x="46187" y="56470"/>
                    <a:pt x="46438" y="56527"/>
                    <a:pt x="46691" y="56527"/>
                  </a:cubicBezTo>
                  <a:cubicBezTo>
                    <a:pt x="46810" y="56527"/>
                    <a:pt x="46930" y="56514"/>
                    <a:pt x="47051" y="56484"/>
                  </a:cubicBezTo>
                  <a:cubicBezTo>
                    <a:pt x="47455" y="56573"/>
                    <a:pt x="47852" y="56655"/>
                    <a:pt x="48251" y="56655"/>
                  </a:cubicBezTo>
                  <a:cubicBezTo>
                    <a:pt x="48492" y="56655"/>
                    <a:pt x="48735" y="56625"/>
                    <a:pt x="48979" y="56547"/>
                  </a:cubicBezTo>
                  <a:cubicBezTo>
                    <a:pt x="49164" y="56621"/>
                    <a:pt x="49350" y="56645"/>
                    <a:pt x="49537" y="56645"/>
                  </a:cubicBezTo>
                  <a:cubicBezTo>
                    <a:pt x="49911" y="56645"/>
                    <a:pt x="50286" y="56547"/>
                    <a:pt x="50655" y="56547"/>
                  </a:cubicBezTo>
                  <a:cubicBezTo>
                    <a:pt x="50924" y="56547"/>
                    <a:pt x="51192" y="56547"/>
                    <a:pt x="51461" y="56516"/>
                  </a:cubicBezTo>
                  <a:cubicBezTo>
                    <a:pt x="51481" y="56515"/>
                    <a:pt x="51500" y="56514"/>
                    <a:pt x="51519" y="56514"/>
                  </a:cubicBezTo>
                  <a:cubicBezTo>
                    <a:pt x="51800" y="56514"/>
                    <a:pt x="52081" y="56611"/>
                    <a:pt x="52362" y="56627"/>
                  </a:cubicBezTo>
                  <a:cubicBezTo>
                    <a:pt x="52408" y="56631"/>
                    <a:pt x="52455" y="56633"/>
                    <a:pt x="52502" y="56633"/>
                  </a:cubicBezTo>
                  <a:cubicBezTo>
                    <a:pt x="52791" y="56633"/>
                    <a:pt x="53088" y="56559"/>
                    <a:pt x="53373" y="56532"/>
                  </a:cubicBezTo>
                  <a:cubicBezTo>
                    <a:pt x="53445" y="56524"/>
                    <a:pt x="53524" y="56516"/>
                    <a:pt x="53603" y="56516"/>
                  </a:cubicBezTo>
                  <a:cubicBezTo>
                    <a:pt x="53682" y="56516"/>
                    <a:pt x="53761" y="56524"/>
                    <a:pt x="53832" y="56547"/>
                  </a:cubicBezTo>
                  <a:cubicBezTo>
                    <a:pt x="53972" y="56582"/>
                    <a:pt x="54109" y="56596"/>
                    <a:pt x="54245" y="56596"/>
                  </a:cubicBezTo>
                  <a:cubicBezTo>
                    <a:pt x="54480" y="56596"/>
                    <a:pt x="54714" y="56556"/>
                    <a:pt x="54954" y="56516"/>
                  </a:cubicBezTo>
                  <a:cubicBezTo>
                    <a:pt x="55286" y="56469"/>
                    <a:pt x="55634" y="56484"/>
                    <a:pt x="55982" y="56469"/>
                  </a:cubicBezTo>
                  <a:cubicBezTo>
                    <a:pt x="56123" y="56452"/>
                    <a:pt x="56298" y="56484"/>
                    <a:pt x="56424" y="56421"/>
                  </a:cubicBezTo>
                  <a:cubicBezTo>
                    <a:pt x="56819" y="56216"/>
                    <a:pt x="57230" y="56216"/>
                    <a:pt x="57640" y="56153"/>
                  </a:cubicBezTo>
                  <a:cubicBezTo>
                    <a:pt x="57767" y="56136"/>
                    <a:pt x="57815" y="55963"/>
                    <a:pt x="57752" y="55805"/>
                  </a:cubicBezTo>
                  <a:cubicBezTo>
                    <a:pt x="57735" y="55773"/>
                    <a:pt x="57689" y="55742"/>
                    <a:pt x="57672" y="55710"/>
                  </a:cubicBezTo>
                  <a:cubicBezTo>
                    <a:pt x="57609" y="55552"/>
                    <a:pt x="57672" y="55362"/>
                    <a:pt x="57830" y="55362"/>
                  </a:cubicBezTo>
                  <a:cubicBezTo>
                    <a:pt x="58589" y="55314"/>
                    <a:pt x="59332" y="55125"/>
                    <a:pt x="60059" y="54920"/>
                  </a:cubicBezTo>
                  <a:cubicBezTo>
                    <a:pt x="60249" y="54872"/>
                    <a:pt x="60439" y="54872"/>
                    <a:pt x="60628" y="54825"/>
                  </a:cubicBezTo>
                  <a:cubicBezTo>
                    <a:pt x="60675" y="54809"/>
                    <a:pt x="60738" y="54730"/>
                    <a:pt x="60738" y="54667"/>
                  </a:cubicBezTo>
                  <a:cubicBezTo>
                    <a:pt x="60755" y="54619"/>
                    <a:pt x="60643" y="54541"/>
                    <a:pt x="60612" y="54541"/>
                  </a:cubicBezTo>
                  <a:cubicBezTo>
                    <a:pt x="60011" y="54651"/>
                    <a:pt x="59395" y="54730"/>
                    <a:pt x="58795" y="54730"/>
                  </a:cubicBezTo>
                  <a:cubicBezTo>
                    <a:pt x="58574" y="54730"/>
                    <a:pt x="58336" y="54682"/>
                    <a:pt x="58115" y="54635"/>
                  </a:cubicBezTo>
                  <a:cubicBezTo>
                    <a:pt x="58099" y="54635"/>
                    <a:pt x="58051" y="54587"/>
                    <a:pt x="58051" y="54572"/>
                  </a:cubicBezTo>
                  <a:cubicBezTo>
                    <a:pt x="58051" y="54524"/>
                    <a:pt x="58083" y="54477"/>
                    <a:pt x="58115" y="54461"/>
                  </a:cubicBezTo>
                  <a:cubicBezTo>
                    <a:pt x="58368" y="54414"/>
                    <a:pt x="58620" y="54366"/>
                    <a:pt x="58873" y="54303"/>
                  </a:cubicBezTo>
                  <a:cubicBezTo>
                    <a:pt x="58873" y="54161"/>
                    <a:pt x="58795" y="54018"/>
                    <a:pt x="58953" y="53892"/>
                  </a:cubicBezTo>
                  <a:cubicBezTo>
                    <a:pt x="59091" y="53785"/>
                    <a:pt x="59200" y="53632"/>
                    <a:pt x="59322" y="53493"/>
                  </a:cubicBezTo>
                  <a:lnTo>
                    <a:pt x="59322" y="53493"/>
                  </a:lnTo>
                  <a:cubicBezTo>
                    <a:pt x="59353" y="53625"/>
                    <a:pt x="59398" y="53759"/>
                    <a:pt x="59442" y="53892"/>
                  </a:cubicBezTo>
                  <a:cubicBezTo>
                    <a:pt x="59474" y="53955"/>
                    <a:pt x="59537" y="54035"/>
                    <a:pt x="59600" y="54066"/>
                  </a:cubicBezTo>
                  <a:cubicBezTo>
                    <a:pt x="59777" y="54115"/>
                    <a:pt x="59960" y="54164"/>
                    <a:pt x="60145" y="54164"/>
                  </a:cubicBezTo>
                  <a:cubicBezTo>
                    <a:pt x="60258" y="54164"/>
                    <a:pt x="60372" y="54146"/>
                    <a:pt x="60485" y="54098"/>
                  </a:cubicBezTo>
                  <a:cubicBezTo>
                    <a:pt x="60485" y="54098"/>
                    <a:pt x="60470" y="54018"/>
                    <a:pt x="60454" y="54003"/>
                  </a:cubicBezTo>
                  <a:cubicBezTo>
                    <a:pt x="60327" y="53955"/>
                    <a:pt x="60186" y="53908"/>
                    <a:pt x="59964" y="53845"/>
                  </a:cubicBezTo>
                  <a:cubicBezTo>
                    <a:pt x="60249" y="53734"/>
                    <a:pt x="60454" y="53655"/>
                    <a:pt x="60643" y="53592"/>
                  </a:cubicBezTo>
                  <a:cubicBezTo>
                    <a:pt x="60738" y="53639"/>
                    <a:pt x="60818" y="53655"/>
                    <a:pt x="60865" y="53719"/>
                  </a:cubicBezTo>
                  <a:cubicBezTo>
                    <a:pt x="60956" y="53855"/>
                    <a:pt x="61063" y="53913"/>
                    <a:pt x="61180" y="53913"/>
                  </a:cubicBezTo>
                  <a:cubicBezTo>
                    <a:pt x="61266" y="53913"/>
                    <a:pt x="61357" y="53882"/>
                    <a:pt x="61450" y="53829"/>
                  </a:cubicBezTo>
                  <a:cubicBezTo>
                    <a:pt x="61750" y="53655"/>
                    <a:pt x="62034" y="53449"/>
                    <a:pt x="62350" y="53323"/>
                  </a:cubicBezTo>
                  <a:cubicBezTo>
                    <a:pt x="62698" y="53181"/>
                    <a:pt x="63046" y="53038"/>
                    <a:pt x="63284" y="52707"/>
                  </a:cubicBezTo>
                  <a:cubicBezTo>
                    <a:pt x="63425" y="52533"/>
                    <a:pt x="63631" y="52423"/>
                    <a:pt x="63852" y="52343"/>
                  </a:cubicBezTo>
                  <a:cubicBezTo>
                    <a:pt x="64137" y="52217"/>
                    <a:pt x="64405" y="52090"/>
                    <a:pt x="64674" y="51949"/>
                  </a:cubicBezTo>
                  <a:cubicBezTo>
                    <a:pt x="64848" y="51854"/>
                    <a:pt x="65037" y="51774"/>
                    <a:pt x="65132" y="51632"/>
                  </a:cubicBezTo>
                  <a:cubicBezTo>
                    <a:pt x="65353" y="51300"/>
                    <a:pt x="65701" y="51127"/>
                    <a:pt x="65954" y="50842"/>
                  </a:cubicBezTo>
                  <a:cubicBezTo>
                    <a:pt x="66270" y="50510"/>
                    <a:pt x="66618" y="50210"/>
                    <a:pt x="66997" y="49972"/>
                  </a:cubicBezTo>
                  <a:cubicBezTo>
                    <a:pt x="67235" y="49831"/>
                    <a:pt x="67408" y="49673"/>
                    <a:pt x="67551" y="49435"/>
                  </a:cubicBezTo>
                  <a:cubicBezTo>
                    <a:pt x="67851" y="49009"/>
                    <a:pt x="68183" y="48581"/>
                    <a:pt x="68514" y="48170"/>
                  </a:cubicBezTo>
                  <a:cubicBezTo>
                    <a:pt x="68862" y="47728"/>
                    <a:pt x="69052" y="47254"/>
                    <a:pt x="69037" y="46685"/>
                  </a:cubicBezTo>
                  <a:lnTo>
                    <a:pt x="69037" y="46116"/>
                  </a:lnTo>
                  <a:cubicBezTo>
                    <a:pt x="69037" y="45768"/>
                    <a:pt x="69083" y="45437"/>
                    <a:pt x="69241" y="45121"/>
                  </a:cubicBezTo>
                  <a:cubicBezTo>
                    <a:pt x="69479" y="44630"/>
                    <a:pt x="69557" y="44093"/>
                    <a:pt x="69574" y="43572"/>
                  </a:cubicBezTo>
                  <a:cubicBezTo>
                    <a:pt x="69606" y="42923"/>
                    <a:pt x="69700" y="42276"/>
                    <a:pt x="69621" y="41627"/>
                  </a:cubicBezTo>
                  <a:cubicBezTo>
                    <a:pt x="69606" y="41406"/>
                    <a:pt x="69589" y="41153"/>
                    <a:pt x="69669" y="40948"/>
                  </a:cubicBezTo>
                  <a:cubicBezTo>
                    <a:pt x="69905" y="40442"/>
                    <a:pt x="69858" y="39905"/>
                    <a:pt x="69842" y="39383"/>
                  </a:cubicBezTo>
                  <a:cubicBezTo>
                    <a:pt x="69842" y="38735"/>
                    <a:pt x="69764" y="38087"/>
                    <a:pt x="69795" y="37439"/>
                  </a:cubicBezTo>
                  <a:cubicBezTo>
                    <a:pt x="69858" y="36491"/>
                    <a:pt x="69637" y="35621"/>
                    <a:pt x="69336" y="34753"/>
                  </a:cubicBezTo>
                  <a:cubicBezTo>
                    <a:pt x="69115" y="34468"/>
                    <a:pt x="69163" y="34199"/>
                    <a:pt x="69353" y="33914"/>
                  </a:cubicBezTo>
                  <a:cubicBezTo>
                    <a:pt x="69384" y="33851"/>
                    <a:pt x="69384" y="33725"/>
                    <a:pt x="69353" y="33693"/>
                  </a:cubicBezTo>
                  <a:cubicBezTo>
                    <a:pt x="69037" y="33472"/>
                    <a:pt x="69147" y="33156"/>
                    <a:pt x="69147" y="32856"/>
                  </a:cubicBezTo>
                  <a:cubicBezTo>
                    <a:pt x="69131" y="32713"/>
                    <a:pt x="69115" y="32540"/>
                    <a:pt x="69037" y="32429"/>
                  </a:cubicBezTo>
                  <a:cubicBezTo>
                    <a:pt x="68910" y="32287"/>
                    <a:pt x="68847" y="32144"/>
                    <a:pt x="68830" y="31939"/>
                  </a:cubicBezTo>
                  <a:cubicBezTo>
                    <a:pt x="68736" y="31307"/>
                    <a:pt x="68626" y="30658"/>
                    <a:pt x="68468" y="30043"/>
                  </a:cubicBezTo>
                  <a:cubicBezTo>
                    <a:pt x="68388" y="29663"/>
                    <a:pt x="68310" y="29299"/>
                    <a:pt x="68261" y="28920"/>
                  </a:cubicBezTo>
                  <a:cubicBezTo>
                    <a:pt x="68198" y="28209"/>
                    <a:pt x="68072" y="27482"/>
                    <a:pt x="67772" y="26818"/>
                  </a:cubicBezTo>
                  <a:cubicBezTo>
                    <a:pt x="67646" y="26549"/>
                    <a:pt x="67598" y="26233"/>
                    <a:pt x="67519" y="25949"/>
                  </a:cubicBezTo>
                  <a:cubicBezTo>
                    <a:pt x="67471" y="25790"/>
                    <a:pt x="67566" y="25664"/>
                    <a:pt x="67646" y="25538"/>
                  </a:cubicBezTo>
                  <a:lnTo>
                    <a:pt x="67646" y="25538"/>
                  </a:lnTo>
                  <a:lnTo>
                    <a:pt x="67614" y="25569"/>
                  </a:lnTo>
                  <a:cubicBezTo>
                    <a:pt x="67598" y="24922"/>
                    <a:pt x="67361" y="24305"/>
                    <a:pt x="67282" y="23673"/>
                  </a:cubicBezTo>
                  <a:cubicBezTo>
                    <a:pt x="67235" y="23293"/>
                    <a:pt x="66950" y="23009"/>
                    <a:pt x="66871" y="22629"/>
                  </a:cubicBezTo>
                  <a:cubicBezTo>
                    <a:pt x="66839" y="22440"/>
                    <a:pt x="66649" y="22456"/>
                    <a:pt x="66523" y="22393"/>
                  </a:cubicBezTo>
                  <a:cubicBezTo>
                    <a:pt x="66381" y="22313"/>
                    <a:pt x="66286" y="22187"/>
                    <a:pt x="66350" y="22029"/>
                  </a:cubicBezTo>
                  <a:cubicBezTo>
                    <a:pt x="66468" y="21792"/>
                    <a:pt x="66378" y="21611"/>
                    <a:pt x="66250" y="21433"/>
                  </a:cubicBezTo>
                  <a:lnTo>
                    <a:pt x="66250" y="21433"/>
                  </a:lnTo>
                  <a:lnTo>
                    <a:pt x="66255" y="21428"/>
                  </a:lnTo>
                  <a:cubicBezTo>
                    <a:pt x="66128" y="20907"/>
                    <a:pt x="65859" y="20465"/>
                    <a:pt x="65559" y="20037"/>
                  </a:cubicBezTo>
                  <a:lnTo>
                    <a:pt x="65559" y="20037"/>
                  </a:lnTo>
                  <a:lnTo>
                    <a:pt x="65575" y="20069"/>
                  </a:lnTo>
                  <a:cubicBezTo>
                    <a:pt x="65511" y="19991"/>
                    <a:pt x="65448" y="19896"/>
                    <a:pt x="65353" y="19848"/>
                  </a:cubicBezTo>
                  <a:cubicBezTo>
                    <a:pt x="65195" y="19738"/>
                    <a:pt x="65132" y="19580"/>
                    <a:pt x="65085" y="19405"/>
                  </a:cubicBezTo>
                  <a:lnTo>
                    <a:pt x="65085" y="19405"/>
                  </a:lnTo>
                  <a:lnTo>
                    <a:pt x="65117" y="19422"/>
                  </a:lnTo>
                  <a:cubicBezTo>
                    <a:pt x="65054" y="19295"/>
                    <a:pt x="65054" y="19137"/>
                    <a:pt x="65117" y="19137"/>
                  </a:cubicBezTo>
                  <a:lnTo>
                    <a:pt x="65100" y="19137"/>
                  </a:lnTo>
                  <a:cubicBezTo>
                    <a:pt x="64927" y="18805"/>
                    <a:pt x="64784" y="18457"/>
                    <a:pt x="64580" y="18126"/>
                  </a:cubicBezTo>
                  <a:cubicBezTo>
                    <a:pt x="64453" y="17904"/>
                    <a:pt x="64215" y="17746"/>
                    <a:pt x="64089" y="17525"/>
                  </a:cubicBezTo>
                  <a:cubicBezTo>
                    <a:pt x="63947" y="17272"/>
                    <a:pt x="63931" y="16940"/>
                    <a:pt x="63741" y="16687"/>
                  </a:cubicBezTo>
                  <a:cubicBezTo>
                    <a:pt x="63362" y="16166"/>
                    <a:pt x="63077" y="15597"/>
                    <a:pt x="62730" y="15059"/>
                  </a:cubicBezTo>
                  <a:cubicBezTo>
                    <a:pt x="62003" y="13905"/>
                    <a:pt x="61260" y="12767"/>
                    <a:pt x="60454" y="11661"/>
                  </a:cubicBezTo>
                  <a:cubicBezTo>
                    <a:pt x="59656" y="10581"/>
                    <a:pt x="58825" y="9516"/>
                    <a:pt x="57795" y="8635"/>
                  </a:cubicBezTo>
                  <a:lnTo>
                    <a:pt x="57795" y="8635"/>
                  </a:lnTo>
                  <a:cubicBezTo>
                    <a:pt x="57750" y="8527"/>
                    <a:pt x="57702" y="8420"/>
                    <a:pt x="57625" y="8342"/>
                  </a:cubicBezTo>
                  <a:cubicBezTo>
                    <a:pt x="57230" y="7884"/>
                    <a:pt x="56898" y="7378"/>
                    <a:pt x="56439" y="6982"/>
                  </a:cubicBezTo>
                  <a:cubicBezTo>
                    <a:pt x="56186" y="6382"/>
                    <a:pt x="55665" y="5971"/>
                    <a:pt x="55270" y="5465"/>
                  </a:cubicBezTo>
                  <a:cubicBezTo>
                    <a:pt x="55112" y="5260"/>
                    <a:pt x="54907" y="5102"/>
                    <a:pt x="54654" y="5007"/>
                  </a:cubicBezTo>
                  <a:cubicBezTo>
                    <a:pt x="54528" y="4944"/>
                    <a:pt x="54385" y="4833"/>
                    <a:pt x="54338" y="4707"/>
                  </a:cubicBezTo>
                  <a:cubicBezTo>
                    <a:pt x="54195" y="4344"/>
                    <a:pt x="53895" y="4106"/>
                    <a:pt x="53642" y="3838"/>
                  </a:cubicBezTo>
                  <a:lnTo>
                    <a:pt x="53642" y="3838"/>
                  </a:lnTo>
                  <a:lnTo>
                    <a:pt x="53674" y="3853"/>
                  </a:lnTo>
                  <a:cubicBezTo>
                    <a:pt x="53527" y="3722"/>
                    <a:pt x="53517" y="3712"/>
                    <a:pt x="53642" y="3597"/>
                  </a:cubicBezTo>
                  <a:lnTo>
                    <a:pt x="53642" y="3597"/>
                  </a:lnTo>
                  <a:cubicBezTo>
                    <a:pt x="53642" y="3377"/>
                    <a:pt x="53578" y="3220"/>
                    <a:pt x="53373" y="3142"/>
                  </a:cubicBezTo>
                  <a:cubicBezTo>
                    <a:pt x="52867" y="2953"/>
                    <a:pt x="52393" y="2732"/>
                    <a:pt x="51982" y="2367"/>
                  </a:cubicBezTo>
                  <a:cubicBezTo>
                    <a:pt x="51904" y="2289"/>
                    <a:pt x="51809" y="2209"/>
                    <a:pt x="51698" y="2178"/>
                  </a:cubicBezTo>
                  <a:cubicBezTo>
                    <a:pt x="51224" y="2068"/>
                    <a:pt x="50781" y="1815"/>
                    <a:pt x="50292" y="1752"/>
                  </a:cubicBezTo>
                  <a:cubicBezTo>
                    <a:pt x="49881" y="1720"/>
                    <a:pt x="49580" y="1530"/>
                    <a:pt x="49295" y="1261"/>
                  </a:cubicBezTo>
                  <a:lnTo>
                    <a:pt x="49291" y="1282"/>
                  </a:lnTo>
                  <a:lnTo>
                    <a:pt x="49291" y="1282"/>
                  </a:lnTo>
                  <a:cubicBezTo>
                    <a:pt x="49203" y="1233"/>
                    <a:pt x="49115" y="1150"/>
                    <a:pt x="49027" y="1135"/>
                  </a:cubicBezTo>
                  <a:cubicBezTo>
                    <a:pt x="49010" y="1133"/>
                    <a:pt x="48993" y="1133"/>
                    <a:pt x="48975" y="1133"/>
                  </a:cubicBezTo>
                  <a:cubicBezTo>
                    <a:pt x="48843" y="1133"/>
                    <a:pt x="48699" y="1162"/>
                    <a:pt x="48570" y="1162"/>
                  </a:cubicBezTo>
                  <a:cubicBezTo>
                    <a:pt x="48494" y="1162"/>
                    <a:pt x="48423" y="1152"/>
                    <a:pt x="48364" y="1119"/>
                  </a:cubicBezTo>
                  <a:cubicBezTo>
                    <a:pt x="47889" y="898"/>
                    <a:pt x="47384" y="993"/>
                    <a:pt x="46925" y="835"/>
                  </a:cubicBezTo>
                  <a:cubicBezTo>
                    <a:pt x="46703" y="772"/>
                    <a:pt x="46467" y="740"/>
                    <a:pt x="46277" y="645"/>
                  </a:cubicBezTo>
                  <a:cubicBezTo>
                    <a:pt x="45721" y="367"/>
                    <a:pt x="45140" y="260"/>
                    <a:pt x="44534" y="260"/>
                  </a:cubicBezTo>
                  <a:cubicBezTo>
                    <a:pt x="44452" y="260"/>
                    <a:pt x="44369" y="262"/>
                    <a:pt x="44286" y="266"/>
                  </a:cubicBezTo>
                  <a:cubicBezTo>
                    <a:pt x="43911" y="293"/>
                    <a:pt x="43536" y="320"/>
                    <a:pt x="43161" y="320"/>
                  </a:cubicBezTo>
                  <a:cubicBezTo>
                    <a:pt x="42888" y="320"/>
                    <a:pt x="42615" y="306"/>
                    <a:pt x="42341" y="266"/>
                  </a:cubicBezTo>
                  <a:cubicBezTo>
                    <a:pt x="42078" y="296"/>
                    <a:pt x="41815" y="307"/>
                    <a:pt x="41552" y="307"/>
                  </a:cubicBezTo>
                  <a:cubicBezTo>
                    <a:pt x="41010" y="307"/>
                    <a:pt x="40468" y="263"/>
                    <a:pt x="39923" y="263"/>
                  </a:cubicBezTo>
                  <a:cubicBezTo>
                    <a:pt x="39634" y="263"/>
                    <a:pt x="39344" y="275"/>
                    <a:pt x="39054" y="313"/>
                  </a:cubicBezTo>
                  <a:cubicBezTo>
                    <a:pt x="38886" y="337"/>
                    <a:pt x="38718" y="345"/>
                    <a:pt x="38548" y="345"/>
                  </a:cubicBezTo>
                  <a:cubicBezTo>
                    <a:pt x="38136" y="345"/>
                    <a:pt x="37718" y="295"/>
                    <a:pt x="37301" y="295"/>
                  </a:cubicBezTo>
                  <a:cubicBezTo>
                    <a:pt x="37095" y="295"/>
                    <a:pt x="36888" y="308"/>
                    <a:pt x="36683" y="344"/>
                  </a:cubicBezTo>
                  <a:cubicBezTo>
                    <a:pt x="36651" y="350"/>
                    <a:pt x="36617" y="353"/>
                    <a:pt x="36583" y="353"/>
                  </a:cubicBezTo>
                  <a:cubicBezTo>
                    <a:pt x="36434" y="353"/>
                    <a:pt x="36271" y="304"/>
                    <a:pt x="36130" y="266"/>
                  </a:cubicBezTo>
                  <a:cubicBezTo>
                    <a:pt x="35908" y="208"/>
                    <a:pt x="35686" y="180"/>
                    <a:pt x="35469" y="180"/>
                  </a:cubicBezTo>
                  <a:cubicBezTo>
                    <a:pt x="35268" y="180"/>
                    <a:pt x="35071" y="204"/>
                    <a:pt x="34881" y="249"/>
                  </a:cubicBezTo>
                  <a:cubicBezTo>
                    <a:pt x="34091" y="424"/>
                    <a:pt x="33286" y="424"/>
                    <a:pt x="32495" y="456"/>
                  </a:cubicBezTo>
                  <a:cubicBezTo>
                    <a:pt x="32299" y="460"/>
                    <a:pt x="32104" y="467"/>
                    <a:pt x="31910" y="467"/>
                  </a:cubicBezTo>
                  <a:cubicBezTo>
                    <a:pt x="31496" y="467"/>
                    <a:pt x="31086" y="437"/>
                    <a:pt x="30677" y="298"/>
                  </a:cubicBezTo>
                  <a:cubicBezTo>
                    <a:pt x="30504" y="234"/>
                    <a:pt x="30314" y="266"/>
                    <a:pt x="30125" y="234"/>
                  </a:cubicBezTo>
                  <a:cubicBezTo>
                    <a:pt x="29887" y="203"/>
                    <a:pt x="29650" y="203"/>
                    <a:pt x="29444" y="108"/>
                  </a:cubicBezTo>
                  <a:cubicBezTo>
                    <a:pt x="29284" y="31"/>
                    <a:pt x="29127" y="0"/>
                    <a:pt x="289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2"/>
            <p:cNvSpPr/>
            <p:nvPr/>
          </p:nvSpPr>
          <p:spPr>
            <a:xfrm>
              <a:off x="6144937" y="4786821"/>
              <a:ext cx="172911" cy="162826"/>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2"/>
            <p:cNvSpPr/>
            <p:nvPr/>
          </p:nvSpPr>
          <p:spPr>
            <a:xfrm>
              <a:off x="5879425" y="4748782"/>
              <a:ext cx="172883" cy="164472"/>
            </a:xfrm>
            <a:custGeom>
              <a:avLst/>
              <a:gdLst/>
              <a:ahLst/>
              <a:cxnLst/>
              <a:rect l="l" t="t" r="r" b="b"/>
              <a:pathLst>
                <a:path w="64090" h="60972" extrusionOk="0">
                  <a:moveTo>
                    <a:pt x="35404" y="1200"/>
                  </a:moveTo>
                  <a:lnTo>
                    <a:pt x="35404" y="1200"/>
                  </a:lnTo>
                  <a:cubicBezTo>
                    <a:pt x="35404" y="1201"/>
                    <a:pt x="35404" y="1202"/>
                    <a:pt x="35405" y="1203"/>
                  </a:cubicBezTo>
                  <a:lnTo>
                    <a:pt x="35405" y="1203"/>
                  </a:lnTo>
                  <a:cubicBezTo>
                    <a:pt x="35409" y="1207"/>
                    <a:pt x="35414" y="1212"/>
                    <a:pt x="35419" y="1217"/>
                  </a:cubicBezTo>
                  <a:lnTo>
                    <a:pt x="35404" y="1200"/>
                  </a:lnTo>
                  <a:close/>
                  <a:moveTo>
                    <a:pt x="31230" y="943"/>
                  </a:moveTo>
                  <a:cubicBezTo>
                    <a:pt x="31340" y="943"/>
                    <a:pt x="31466" y="975"/>
                    <a:pt x="31579" y="1042"/>
                  </a:cubicBezTo>
                  <a:cubicBezTo>
                    <a:pt x="31610" y="1059"/>
                    <a:pt x="31625" y="1122"/>
                    <a:pt x="31610" y="1137"/>
                  </a:cubicBezTo>
                  <a:cubicBezTo>
                    <a:pt x="31594" y="1185"/>
                    <a:pt x="31547" y="1217"/>
                    <a:pt x="31515" y="1232"/>
                  </a:cubicBezTo>
                  <a:cubicBezTo>
                    <a:pt x="31449" y="1250"/>
                    <a:pt x="31380" y="1261"/>
                    <a:pt x="31312" y="1261"/>
                  </a:cubicBezTo>
                  <a:cubicBezTo>
                    <a:pt x="31201" y="1261"/>
                    <a:pt x="31091" y="1232"/>
                    <a:pt x="30993" y="1153"/>
                  </a:cubicBezTo>
                  <a:cubicBezTo>
                    <a:pt x="30978" y="1137"/>
                    <a:pt x="30978" y="1090"/>
                    <a:pt x="30962" y="1059"/>
                  </a:cubicBezTo>
                  <a:cubicBezTo>
                    <a:pt x="31004" y="983"/>
                    <a:pt x="31107" y="943"/>
                    <a:pt x="31230" y="943"/>
                  </a:cubicBezTo>
                  <a:close/>
                  <a:moveTo>
                    <a:pt x="32798" y="1246"/>
                  </a:moveTo>
                  <a:cubicBezTo>
                    <a:pt x="33042" y="1246"/>
                    <a:pt x="33264" y="1349"/>
                    <a:pt x="33454" y="1512"/>
                  </a:cubicBezTo>
                  <a:lnTo>
                    <a:pt x="33454" y="1512"/>
                  </a:lnTo>
                  <a:cubicBezTo>
                    <a:pt x="33181" y="1483"/>
                    <a:pt x="32894" y="1468"/>
                    <a:pt x="32605" y="1438"/>
                  </a:cubicBezTo>
                  <a:cubicBezTo>
                    <a:pt x="32574" y="1421"/>
                    <a:pt x="32527" y="1375"/>
                    <a:pt x="32527" y="1358"/>
                  </a:cubicBezTo>
                  <a:cubicBezTo>
                    <a:pt x="32542" y="1311"/>
                    <a:pt x="32590" y="1263"/>
                    <a:pt x="32622" y="1263"/>
                  </a:cubicBezTo>
                  <a:cubicBezTo>
                    <a:pt x="32682" y="1251"/>
                    <a:pt x="32740" y="1246"/>
                    <a:pt x="32798" y="1246"/>
                  </a:cubicBezTo>
                  <a:close/>
                  <a:moveTo>
                    <a:pt x="26210" y="1266"/>
                  </a:moveTo>
                  <a:cubicBezTo>
                    <a:pt x="26444" y="1266"/>
                    <a:pt x="26659" y="1353"/>
                    <a:pt x="26847" y="1528"/>
                  </a:cubicBezTo>
                  <a:lnTo>
                    <a:pt x="26847" y="1528"/>
                  </a:lnTo>
                  <a:cubicBezTo>
                    <a:pt x="26679" y="1581"/>
                    <a:pt x="26505" y="1636"/>
                    <a:pt x="26333" y="1636"/>
                  </a:cubicBezTo>
                  <a:cubicBezTo>
                    <a:pt x="26210" y="1636"/>
                    <a:pt x="26087" y="1608"/>
                    <a:pt x="25967" y="1533"/>
                  </a:cubicBezTo>
                  <a:cubicBezTo>
                    <a:pt x="25904" y="1501"/>
                    <a:pt x="25889" y="1406"/>
                    <a:pt x="25841" y="1343"/>
                  </a:cubicBezTo>
                  <a:cubicBezTo>
                    <a:pt x="25889" y="1327"/>
                    <a:pt x="25920" y="1295"/>
                    <a:pt x="25967" y="1295"/>
                  </a:cubicBezTo>
                  <a:cubicBezTo>
                    <a:pt x="26050" y="1275"/>
                    <a:pt x="26131" y="1266"/>
                    <a:pt x="26210" y="1266"/>
                  </a:cubicBezTo>
                  <a:close/>
                  <a:moveTo>
                    <a:pt x="34624" y="1529"/>
                  </a:moveTo>
                  <a:cubicBezTo>
                    <a:pt x="34682" y="1529"/>
                    <a:pt x="34749" y="1569"/>
                    <a:pt x="34803" y="1596"/>
                  </a:cubicBezTo>
                  <a:cubicBezTo>
                    <a:pt x="34818" y="1596"/>
                    <a:pt x="34803" y="1674"/>
                    <a:pt x="34803" y="1674"/>
                  </a:cubicBezTo>
                  <a:cubicBezTo>
                    <a:pt x="34743" y="1687"/>
                    <a:pt x="34683" y="1717"/>
                    <a:pt x="34630" y="1717"/>
                  </a:cubicBezTo>
                  <a:cubicBezTo>
                    <a:pt x="34613" y="1717"/>
                    <a:pt x="34597" y="1714"/>
                    <a:pt x="34582" y="1706"/>
                  </a:cubicBezTo>
                  <a:cubicBezTo>
                    <a:pt x="34455" y="1659"/>
                    <a:pt x="34470" y="1564"/>
                    <a:pt x="34597" y="1533"/>
                  </a:cubicBezTo>
                  <a:cubicBezTo>
                    <a:pt x="34606" y="1530"/>
                    <a:pt x="34615" y="1529"/>
                    <a:pt x="34624" y="1529"/>
                  </a:cubicBezTo>
                  <a:close/>
                  <a:moveTo>
                    <a:pt x="42326" y="2418"/>
                  </a:moveTo>
                  <a:cubicBezTo>
                    <a:pt x="42358" y="2418"/>
                    <a:pt x="42373" y="2465"/>
                    <a:pt x="42405" y="2481"/>
                  </a:cubicBezTo>
                  <a:lnTo>
                    <a:pt x="42310" y="2528"/>
                  </a:lnTo>
                  <a:cubicBezTo>
                    <a:pt x="42278" y="2496"/>
                    <a:pt x="42246" y="2481"/>
                    <a:pt x="42215" y="2449"/>
                  </a:cubicBezTo>
                  <a:cubicBezTo>
                    <a:pt x="42246" y="2449"/>
                    <a:pt x="42295" y="2418"/>
                    <a:pt x="42326" y="2418"/>
                  </a:cubicBezTo>
                  <a:close/>
                  <a:moveTo>
                    <a:pt x="21828" y="2478"/>
                  </a:moveTo>
                  <a:cubicBezTo>
                    <a:pt x="21896" y="2478"/>
                    <a:pt x="21911" y="2525"/>
                    <a:pt x="21843" y="2607"/>
                  </a:cubicBezTo>
                  <a:cubicBezTo>
                    <a:pt x="21811" y="2591"/>
                    <a:pt x="21763" y="2591"/>
                    <a:pt x="21763" y="2576"/>
                  </a:cubicBezTo>
                  <a:cubicBezTo>
                    <a:pt x="21763" y="2544"/>
                    <a:pt x="21780" y="2481"/>
                    <a:pt x="21795" y="2481"/>
                  </a:cubicBezTo>
                  <a:cubicBezTo>
                    <a:pt x="21807" y="2479"/>
                    <a:pt x="21818" y="2478"/>
                    <a:pt x="21828" y="2478"/>
                  </a:cubicBezTo>
                  <a:close/>
                  <a:moveTo>
                    <a:pt x="19551" y="2659"/>
                  </a:moveTo>
                  <a:cubicBezTo>
                    <a:pt x="19605" y="2706"/>
                    <a:pt x="19659" y="2753"/>
                    <a:pt x="19710" y="2800"/>
                  </a:cubicBezTo>
                  <a:lnTo>
                    <a:pt x="19710" y="2800"/>
                  </a:lnTo>
                  <a:cubicBezTo>
                    <a:pt x="19645" y="2762"/>
                    <a:pt x="19592" y="2717"/>
                    <a:pt x="19551" y="2659"/>
                  </a:cubicBezTo>
                  <a:close/>
                  <a:moveTo>
                    <a:pt x="23628" y="2970"/>
                  </a:moveTo>
                  <a:cubicBezTo>
                    <a:pt x="23660" y="2987"/>
                    <a:pt x="23723" y="2987"/>
                    <a:pt x="23723" y="3002"/>
                  </a:cubicBezTo>
                  <a:cubicBezTo>
                    <a:pt x="23736" y="3064"/>
                    <a:pt x="23709" y="3107"/>
                    <a:pt x="23651" y="3107"/>
                  </a:cubicBezTo>
                  <a:cubicBezTo>
                    <a:pt x="23635" y="3107"/>
                    <a:pt x="23617" y="3104"/>
                    <a:pt x="23597" y="3097"/>
                  </a:cubicBezTo>
                  <a:cubicBezTo>
                    <a:pt x="23565" y="3097"/>
                    <a:pt x="23550" y="3050"/>
                    <a:pt x="23533" y="3018"/>
                  </a:cubicBezTo>
                  <a:lnTo>
                    <a:pt x="23628" y="2970"/>
                  </a:lnTo>
                  <a:close/>
                  <a:moveTo>
                    <a:pt x="19826" y="2889"/>
                  </a:moveTo>
                  <a:cubicBezTo>
                    <a:pt x="19940" y="2927"/>
                    <a:pt x="20052" y="2944"/>
                    <a:pt x="20151" y="2987"/>
                  </a:cubicBezTo>
                  <a:cubicBezTo>
                    <a:pt x="20183" y="3002"/>
                    <a:pt x="20199" y="3065"/>
                    <a:pt x="20199" y="3082"/>
                  </a:cubicBezTo>
                  <a:cubicBezTo>
                    <a:pt x="20155" y="3139"/>
                    <a:pt x="20098" y="3210"/>
                    <a:pt x="20053" y="3210"/>
                  </a:cubicBezTo>
                  <a:cubicBezTo>
                    <a:pt x="20049" y="3210"/>
                    <a:pt x="20045" y="3209"/>
                    <a:pt x="20041" y="3208"/>
                  </a:cubicBezTo>
                  <a:cubicBezTo>
                    <a:pt x="19845" y="3178"/>
                    <a:pt x="19779" y="3063"/>
                    <a:pt x="19826" y="2889"/>
                  </a:cubicBezTo>
                  <a:close/>
                  <a:moveTo>
                    <a:pt x="21257" y="2797"/>
                  </a:moveTo>
                  <a:cubicBezTo>
                    <a:pt x="21274" y="2797"/>
                    <a:pt x="21321" y="2860"/>
                    <a:pt x="21337" y="2892"/>
                  </a:cubicBezTo>
                  <a:cubicBezTo>
                    <a:pt x="21337" y="2939"/>
                    <a:pt x="21337" y="3018"/>
                    <a:pt x="21321" y="3034"/>
                  </a:cubicBezTo>
                  <a:cubicBezTo>
                    <a:pt x="21163" y="3097"/>
                    <a:pt x="20989" y="3160"/>
                    <a:pt x="20831" y="3223"/>
                  </a:cubicBezTo>
                  <a:cubicBezTo>
                    <a:pt x="20800" y="3223"/>
                    <a:pt x="20768" y="3160"/>
                    <a:pt x="20736" y="3145"/>
                  </a:cubicBezTo>
                  <a:cubicBezTo>
                    <a:pt x="20736" y="3018"/>
                    <a:pt x="20989" y="2844"/>
                    <a:pt x="21257" y="2797"/>
                  </a:cubicBezTo>
                  <a:close/>
                  <a:moveTo>
                    <a:pt x="24308" y="3524"/>
                  </a:moveTo>
                  <a:lnTo>
                    <a:pt x="24340" y="3603"/>
                  </a:lnTo>
                  <a:lnTo>
                    <a:pt x="24260" y="3587"/>
                  </a:lnTo>
                  <a:lnTo>
                    <a:pt x="24308" y="3524"/>
                  </a:lnTo>
                  <a:close/>
                  <a:moveTo>
                    <a:pt x="23630" y="3517"/>
                  </a:moveTo>
                  <a:cubicBezTo>
                    <a:pt x="23660" y="3517"/>
                    <a:pt x="23691" y="3529"/>
                    <a:pt x="23691" y="3539"/>
                  </a:cubicBezTo>
                  <a:cubicBezTo>
                    <a:pt x="23701" y="3596"/>
                    <a:pt x="23688" y="3625"/>
                    <a:pt x="23655" y="3625"/>
                  </a:cubicBezTo>
                  <a:cubicBezTo>
                    <a:pt x="23633" y="3625"/>
                    <a:pt x="23603" y="3613"/>
                    <a:pt x="23565" y="3587"/>
                  </a:cubicBezTo>
                  <a:cubicBezTo>
                    <a:pt x="23581" y="3571"/>
                    <a:pt x="23597" y="3524"/>
                    <a:pt x="23597" y="3524"/>
                  </a:cubicBezTo>
                  <a:cubicBezTo>
                    <a:pt x="23606" y="3519"/>
                    <a:pt x="23618" y="3517"/>
                    <a:pt x="23630" y="3517"/>
                  </a:cubicBezTo>
                  <a:close/>
                  <a:moveTo>
                    <a:pt x="19362" y="3333"/>
                  </a:moveTo>
                  <a:cubicBezTo>
                    <a:pt x="19367" y="3333"/>
                    <a:pt x="19372" y="3334"/>
                    <a:pt x="19377" y="3334"/>
                  </a:cubicBezTo>
                  <a:cubicBezTo>
                    <a:pt x="19440" y="3350"/>
                    <a:pt x="19487" y="3444"/>
                    <a:pt x="19550" y="3493"/>
                  </a:cubicBezTo>
                  <a:cubicBezTo>
                    <a:pt x="19550" y="3606"/>
                    <a:pt x="19480" y="3680"/>
                    <a:pt x="19378" y="3680"/>
                  </a:cubicBezTo>
                  <a:cubicBezTo>
                    <a:pt x="19353" y="3680"/>
                    <a:pt x="19326" y="3675"/>
                    <a:pt x="19298" y="3666"/>
                  </a:cubicBezTo>
                  <a:cubicBezTo>
                    <a:pt x="19251" y="3666"/>
                    <a:pt x="19219" y="3634"/>
                    <a:pt x="19203" y="3603"/>
                  </a:cubicBezTo>
                  <a:cubicBezTo>
                    <a:pt x="19158" y="3497"/>
                    <a:pt x="19256" y="3333"/>
                    <a:pt x="19362" y="3333"/>
                  </a:cubicBezTo>
                  <a:close/>
                  <a:moveTo>
                    <a:pt x="33633" y="4993"/>
                  </a:moveTo>
                  <a:cubicBezTo>
                    <a:pt x="34218" y="5010"/>
                    <a:pt x="34803" y="5025"/>
                    <a:pt x="35387" y="5057"/>
                  </a:cubicBezTo>
                  <a:cubicBezTo>
                    <a:pt x="35498" y="5057"/>
                    <a:pt x="35608" y="5151"/>
                    <a:pt x="35751" y="5199"/>
                  </a:cubicBezTo>
                  <a:cubicBezTo>
                    <a:pt x="35640" y="5263"/>
                    <a:pt x="35562" y="5341"/>
                    <a:pt x="35482" y="5341"/>
                  </a:cubicBezTo>
                  <a:cubicBezTo>
                    <a:pt x="34866" y="5309"/>
                    <a:pt x="34234" y="5246"/>
                    <a:pt x="33617" y="5199"/>
                  </a:cubicBezTo>
                  <a:cubicBezTo>
                    <a:pt x="33602" y="5199"/>
                    <a:pt x="33554" y="5120"/>
                    <a:pt x="33570" y="5088"/>
                  </a:cubicBezTo>
                  <a:cubicBezTo>
                    <a:pt x="33570" y="5057"/>
                    <a:pt x="33602" y="4993"/>
                    <a:pt x="33633" y="4993"/>
                  </a:cubicBezTo>
                  <a:close/>
                  <a:moveTo>
                    <a:pt x="38691" y="5373"/>
                  </a:moveTo>
                  <a:cubicBezTo>
                    <a:pt x="38801" y="5389"/>
                    <a:pt x="38927" y="5421"/>
                    <a:pt x="39054" y="5452"/>
                  </a:cubicBezTo>
                  <a:cubicBezTo>
                    <a:pt x="39134" y="5484"/>
                    <a:pt x="39149" y="5562"/>
                    <a:pt x="39102" y="5642"/>
                  </a:cubicBezTo>
                  <a:cubicBezTo>
                    <a:pt x="39085" y="5674"/>
                    <a:pt x="39039" y="5720"/>
                    <a:pt x="39007" y="5720"/>
                  </a:cubicBezTo>
                  <a:cubicBezTo>
                    <a:pt x="38881" y="5720"/>
                    <a:pt x="38738" y="5705"/>
                    <a:pt x="38628" y="5674"/>
                  </a:cubicBezTo>
                  <a:cubicBezTo>
                    <a:pt x="38453" y="5626"/>
                    <a:pt x="38343" y="5468"/>
                    <a:pt x="38438" y="5436"/>
                  </a:cubicBezTo>
                  <a:cubicBezTo>
                    <a:pt x="38501" y="5404"/>
                    <a:pt x="38596" y="5389"/>
                    <a:pt x="38691" y="5373"/>
                  </a:cubicBezTo>
                  <a:close/>
                  <a:moveTo>
                    <a:pt x="36114" y="5973"/>
                  </a:moveTo>
                  <a:cubicBezTo>
                    <a:pt x="36162" y="5973"/>
                    <a:pt x="36209" y="5973"/>
                    <a:pt x="36241" y="5990"/>
                  </a:cubicBezTo>
                  <a:cubicBezTo>
                    <a:pt x="36272" y="6005"/>
                    <a:pt x="36304" y="6037"/>
                    <a:pt x="36335" y="6068"/>
                  </a:cubicBezTo>
                  <a:cubicBezTo>
                    <a:pt x="36304" y="6085"/>
                    <a:pt x="36257" y="6116"/>
                    <a:pt x="36225" y="6131"/>
                  </a:cubicBezTo>
                  <a:cubicBezTo>
                    <a:pt x="36162" y="6100"/>
                    <a:pt x="36083" y="6068"/>
                    <a:pt x="36004" y="6037"/>
                  </a:cubicBezTo>
                  <a:cubicBezTo>
                    <a:pt x="36051" y="6021"/>
                    <a:pt x="36083" y="5990"/>
                    <a:pt x="36114" y="5973"/>
                  </a:cubicBezTo>
                  <a:close/>
                  <a:moveTo>
                    <a:pt x="43111" y="6567"/>
                  </a:moveTo>
                  <a:cubicBezTo>
                    <a:pt x="43300" y="6567"/>
                    <a:pt x="43460" y="6709"/>
                    <a:pt x="43637" y="6780"/>
                  </a:cubicBezTo>
                  <a:cubicBezTo>
                    <a:pt x="43669" y="6780"/>
                    <a:pt x="43685" y="6843"/>
                    <a:pt x="43701" y="6875"/>
                  </a:cubicBezTo>
                  <a:cubicBezTo>
                    <a:pt x="43630" y="6888"/>
                    <a:pt x="43547" y="6940"/>
                    <a:pt x="43496" y="6940"/>
                  </a:cubicBezTo>
                  <a:cubicBezTo>
                    <a:pt x="43490" y="6940"/>
                    <a:pt x="43484" y="6940"/>
                    <a:pt x="43479" y="6938"/>
                  </a:cubicBezTo>
                  <a:cubicBezTo>
                    <a:pt x="43274" y="6843"/>
                    <a:pt x="43100" y="6732"/>
                    <a:pt x="42910" y="6622"/>
                  </a:cubicBezTo>
                  <a:cubicBezTo>
                    <a:pt x="42981" y="6582"/>
                    <a:pt x="43048" y="6567"/>
                    <a:pt x="43111" y="6567"/>
                  </a:cubicBezTo>
                  <a:close/>
                  <a:moveTo>
                    <a:pt x="17781" y="6397"/>
                  </a:moveTo>
                  <a:cubicBezTo>
                    <a:pt x="17870" y="6397"/>
                    <a:pt x="17971" y="6433"/>
                    <a:pt x="18096" y="6495"/>
                  </a:cubicBezTo>
                  <a:cubicBezTo>
                    <a:pt x="18160" y="6511"/>
                    <a:pt x="18176" y="6637"/>
                    <a:pt x="18223" y="6717"/>
                  </a:cubicBezTo>
                  <a:cubicBezTo>
                    <a:pt x="18176" y="6827"/>
                    <a:pt x="18144" y="6970"/>
                    <a:pt x="18081" y="7080"/>
                  </a:cubicBezTo>
                  <a:cubicBezTo>
                    <a:pt x="18016" y="7190"/>
                    <a:pt x="17892" y="7247"/>
                    <a:pt x="17760" y="7247"/>
                  </a:cubicBezTo>
                  <a:cubicBezTo>
                    <a:pt x="17665" y="7247"/>
                    <a:pt x="17566" y="7218"/>
                    <a:pt x="17481" y="7159"/>
                  </a:cubicBezTo>
                  <a:cubicBezTo>
                    <a:pt x="17338" y="7064"/>
                    <a:pt x="17306" y="6843"/>
                    <a:pt x="17417" y="6669"/>
                  </a:cubicBezTo>
                  <a:cubicBezTo>
                    <a:pt x="17541" y="6478"/>
                    <a:pt x="17647" y="6397"/>
                    <a:pt x="17781" y="6397"/>
                  </a:cubicBezTo>
                  <a:close/>
                  <a:moveTo>
                    <a:pt x="52330" y="7025"/>
                  </a:moveTo>
                  <a:cubicBezTo>
                    <a:pt x="52495" y="7025"/>
                    <a:pt x="52653" y="7141"/>
                    <a:pt x="52741" y="7317"/>
                  </a:cubicBezTo>
                  <a:cubicBezTo>
                    <a:pt x="52789" y="7412"/>
                    <a:pt x="52757" y="7507"/>
                    <a:pt x="52646" y="7522"/>
                  </a:cubicBezTo>
                  <a:cubicBezTo>
                    <a:pt x="52393" y="7570"/>
                    <a:pt x="52125" y="7570"/>
                    <a:pt x="51872" y="7585"/>
                  </a:cubicBezTo>
                  <a:cubicBezTo>
                    <a:pt x="51841" y="7585"/>
                    <a:pt x="51793" y="7522"/>
                    <a:pt x="51778" y="7491"/>
                  </a:cubicBezTo>
                  <a:cubicBezTo>
                    <a:pt x="51761" y="7459"/>
                    <a:pt x="51761" y="7381"/>
                    <a:pt x="51778" y="7364"/>
                  </a:cubicBezTo>
                  <a:cubicBezTo>
                    <a:pt x="51919" y="7254"/>
                    <a:pt x="52062" y="7128"/>
                    <a:pt x="52204" y="7048"/>
                  </a:cubicBezTo>
                  <a:cubicBezTo>
                    <a:pt x="52245" y="7032"/>
                    <a:pt x="52288" y="7025"/>
                    <a:pt x="52330" y="7025"/>
                  </a:cubicBezTo>
                  <a:close/>
                  <a:moveTo>
                    <a:pt x="27354" y="6722"/>
                  </a:moveTo>
                  <a:cubicBezTo>
                    <a:pt x="27487" y="6722"/>
                    <a:pt x="27631" y="6746"/>
                    <a:pt x="27785" y="6795"/>
                  </a:cubicBezTo>
                  <a:cubicBezTo>
                    <a:pt x="27849" y="6827"/>
                    <a:pt x="27864" y="6938"/>
                    <a:pt x="27895" y="7016"/>
                  </a:cubicBezTo>
                  <a:cubicBezTo>
                    <a:pt x="27864" y="7096"/>
                    <a:pt x="27832" y="7223"/>
                    <a:pt x="27769" y="7254"/>
                  </a:cubicBezTo>
                  <a:cubicBezTo>
                    <a:pt x="27406" y="7412"/>
                    <a:pt x="27042" y="7570"/>
                    <a:pt x="26663" y="7712"/>
                  </a:cubicBezTo>
                  <a:cubicBezTo>
                    <a:pt x="26658" y="7714"/>
                    <a:pt x="26652" y="7714"/>
                    <a:pt x="26645" y="7714"/>
                  </a:cubicBezTo>
                  <a:cubicBezTo>
                    <a:pt x="26589" y="7714"/>
                    <a:pt x="26484" y="7658"/>
                    <a:pt x="26441" y="7602"/>
                  </a:cubicBezTo>
                  <a:cubicBezTo>
                    <a:pt x="26395" y="7539"/>
                    <a:pt x="26378" y="7412"/>
                    <a:pt x="26410" y="7349"/>
                  </a:cubicBezTo>
                  <a:cubicBezTo>
                    <a:pt x="26668" y="6927"/>
                    <a:pt x="26970" y="6722"/>
                    <a:pt x="27354" y="6722"/>
                  </a:cubicBezTo>
                  <a:close/>
                  <a:moveTo>
                    <a:pt x="15409" y="6970"/>
                  </a:moveTo>
                  <a:cubicBezTo>
                    <a:pt x="15458" y="6970"/>
                    <a:pt x="15536" y="7001"/>
                    <a:pt x="15536" y="7016"/>
                  </a:cubicBezTo>
                  <a:cubicBezTo>
                    <a:pt x="15552" y="7096"/>
                    <a:pt x="15568" y="7191"/>
                    <a:pt x="15521" y="7269"/>
                  </a:cubicBezTo>
                  <a:cubicBezTo>
                    <a:pt x="15441" y="7427"/>
                    <a:pt x="15283" y="7522"/>
                    <a:pt x="15093" y="7539"/>
                  </a:cubicBezTo>
                  <a:cubicBezTo>
                    <a:pt x="14999" y="7649"/>
                    <a:pt x="14889" y="7743"/>
                    <a:pt x="14794" y="7838"/>
                  </a:cubicBezTo>
                  <a:cubicBezTo>
                    <a:pt x="14857" y="8013"/>
                    <a:pt x="14841" y="8171"/>
                    <a:pt x="14730" y="8329"/>
                  </a:cubicBezTo>
                  <a:cubicBezTo>
                    <a:pt x="14679" y="8390"/>
                    <a:pt x="14574" y="8432"/>
                    <a:pt x="14494" y="8432"/>
                  </a:cubicBezTo>
                  <a:cubicBezTo>
                    <a:pt x="14451" y="8432"/>
                    <a:pt x="14415" y="8420"/>
                    <a:pt x="14398" y="8392"/>
                  </a:cubicBezTo>
                  <a:cubicBezTo>
                    <a:pt x="14351" y="8329"/>
                    <a:pt x="14335" y="8234"/>
                    <a:pt x="14351" y="8171"/>
                  </a:cubicBezTo>
                  <a:cubicBezTo>
                    <a:pt x="14398" y="8044"/>
                    <a:pt x="14478" y="7950"/>
                    <a:pt x="14541" y="7838"/>
                  </a:cubicBezTo>
                  <a:lnTo>
                    <a:pt x="14541" y="7838"/>
                  </a:lnTo>
                  <a:cubicBezTo>
                    <a:pt x="14320" y="7902"/>
                    <a:pt x="14113" y="7965"/>
                    <a:pt x="13892" y="8013"/>
                  </a:cubicBezTo>
                  <a:cubicBezTo>
                    <a:pt x="13884" y="8015"/>
                    <a:pt x="13875" y="8016"/>
                    <a:pt x="13865" y="8016"/>
                  </a:cubicBezTo>
                  <a:cubicBezTo>
                    <a:pt x="13804" y="8016"/>
                    <a:pt x="13724" y="7977"/>
                    <a:pt x="13656" y="7950"/>
                  </a:cubicBezTo>
                  <a:cubicBezTo>
                    <a:pt x="13608" y="7902"/>
                    <a:pt x="13703" y="7665"/>
                    <a:pt x="13797" y="7617"/>
                  </a:cubicBezTo>
                  <a:cubicBezTo>
                    <a:pt x="14320" y="7349"/>
                    <a:pt x="14841" y="7096"/>
                    <a:pt x="15409" y="6970"/>
                  </a:cubicBezTo>
                  <a:close/>
                  <a:moveTo>
                    <a:pt x="38107" y="6153"/>
                  </a:moveTo>
                  <a:cubicBezTo>
                    <a:pt x="38454" y="6153"/>
                    <a:pt x="38792" y="6210"/>
                    <a:pt x="39085" y="6416"/>
                  </a:cubicBezTo>
                  <a:cubicBezTo>
                    <a:pt x="39939" y="7016"/>
                    <a:pt x="40904" y="7269"/>
                    <a:pt x="41930" y="7491"/>
                  </a:cubicBezTo>
                  <a:cubicBezTo>
                    <a:pt x="42105" y="7807"/>
                    <a:pt x="42246" y="8028"/>
                    <a:pt x="42358" y="8281"/>
                  </a:cubicBezTo>
                  <a:cubicBezTo>
                    <a:pt x="42373" y="8312"/>
                    <a:pt x="42373" y="8376"/>
                    <a:pt x="42341" y="8407"/>
                  </a:cubicBezTo>
                  <a:cubicBezTo>
                    <a:pt x="42328" y="8434"/>
                    <a:pt x="42280" y="8474"/>
                    <a:pt x="42246" y="8474"/>
                  </a:cubicBezTo>
                  <a:cubicBezTo>
                    <a:pt x="42241" y="8474"/>
                    <a:pt x="42236" y="8473"/>
                    <a:pt x="42231" y="8470"/>
                  </a:cubicBezTo>
                  <a:cubicBezTo>
                    <a:pt x="41488" y="8266"/>
                    <a:pt x="40714" y="8123"/>
                    <a:pt x="40050" y="7712"/>
                  </a:cubicBezTo>
                  <a:cubicBezTo>
                    <a:pt x="39702" y="7491"/>
                    <a:pt x="39323" y="7317"/>
                    <a:pt x="38896" y="7301"/>
                  </a:cubicBezTo>
                  <a:cubicBezTo>
                    <a:pt x="38375" y="7269"/>
                    <a:pt x="37964" y="6938"/>
                    <a:pt x="37521" y="6700"/>
                  </a:cubicBezTo>
                  <a:cubicBezTo>
                    <a:pt x="37427" y="6654"/>
                    <a:pt x="37363" y="6416"/>
                    <a:pt x="37427" y="6337"/>
                  </a:cubicBezTo>
                  <a:cubicBezTo>
                    <a:pt x="37490" y="6274"/>
                    <a:pt x="37553" y="6195"/>
                    <a:pt x="37631" y="6179"/>
                  </a:cubicBezTo>
                  <a:cubicBezTo>
                    <a:pt x="37789" y="6164"/>
                    <a:pt x="37949" y="6153"/>
                    <a:pt x="38107" y="6153"/>
                  </a:cubicBezTo>
                  <a:close/>
                  <a:moveTo>
                    <a:pt x="42958" y="7522"/>
                  </a:moveTo>
                  <a:cubicBezTo>
                    <a:pt x="43685" y="7539"/>
                    <a:pt x="44428" y="7617"/>
                    <a:pt x="45091" y="7902"/>
                  </a:cubicBezTo>
                  <a:cubicBezTo>
                    <a:pt x="45692" y="8154"/>
                    <a:pt x="46293" y="8312"/>
                    <a:pt x="46925" y="8407"/>
                  </a:cubicBezTo>
                  <a:cubicBezTo>
                    <a:pt x="47272" y="8455"/>
                    <a:pt x="47494" y="8660"/>
                    <a:pt x="47557" y="9024"/>
                  </a:cubicBezTo>
                  <a:cubicBezTo>
                    <a:pt x="47573" y="9056"/>
                    <a:pt x="47605" y="9103"/>
                    <a:pt x="47637" y="9134"/>
                  </a:cubicBezTo>
                  <a:cubicBezTo>
                    <a:pt x="47715" y="9340"/>
                    <a:pt x="47652" y="9498"/>
                    <a:pt x="47447" y="9498"/>
                  </a:cubicBezTo>
                  <a:cubicBezTo>
                    <a:pt x="47399" y="9504"/>
                    <a:pt x="47354" y="9505"/>
                    <a:pt x="47311" y="9505"/>
                  </a:cubicBezTo>
                  <a:cubicBezTo>
                    <a:pt x="47227" y="9505"/>
                    <a:pt x="47157" y="9498"/>
                    <a:pt x="47114" y="9498"/>
                  </a:cubicBezTo>
                  <a:cubicBezTo>
                    <a:pt x="46974" y="9521"/>
                    <a:pt x="46841" y="9532"/>
                    <a:pt x="46714" y="9532"/>
                  </a:cubicBezTo>
                  <a:cubicBezTo>
                    <a:pt x="46299" y="9532"/>
                    <a:pt x="45949" y="9415"/>
                    <a:pt x="45597" y="9198"/>
                  </a:cubicBezTo>
                  <a:cubicBezTo>
                    <a:pt x="45249" y="8976"/>
                    <a:pt x="44855" y="8850"/>
                    <a:pt x="44491" y="8692"/>
                  </a:cubicBezTo>
                  <a:cubicBezTo>
                    <a:pt x="44364" y="8629"/>
                    <a:pt x="44191" y="8597"/>
                    <a:pt x="44128" y="8502"/>
                  </a:cubicBezTo>
                  <a:cubicBezTo>
                    <a:pt x="43812" y="8060"/>
                    <a:pt x="43306" y="7950"/>
                    <a:pt x="42864" y="7743"/>
                  </a:cubicBezTo>
                  <a:cubicBezTo>
                    <a:pt x="42847" y="7743"/>
                    <a:pt x="42864" y="7649"/>
                    <a:pt x="42879" y="7617"/>
                  </a:cubicBezTo>
                  <a:cubicBezTo>
                    <a:pt x="42895" y="7585"/>
                    <a:pt x="42927" y="7522"/>
                    <a:pt x="42958" y="7522"/>
                  </a:cubicBezTo>
                  <a:close/>
                  <a:moveTo>
                    <a:pt x="13087" y="7728"/>
                  </a:moveTo>
                  <a:cubicBezTo>
                    <a:pt x="13182" y="8076"/>
                    <a:pt x="13228" y="8281"/>
                    <a:pt x="13292" y="8550"/>
                  </a:cubicBezTo>
                  <a:cubicBezTo>
                    <a:pt x="12912" y="8818"/>
                    <a:pt x="12518" y="9134"/>
                    <a:pt x="12107" y="9387"/>
                  </a:cubicBezTo>
                  <a:cubicBezTo>
                    <a:pt x="11943" y="9497"/>
                    <a:pt x="11768" y="9538"/>
                    <a:pt x="11589" y="9538"/>
                  </a:cubicBezTo>
                  <a:cubicBezTo>
                    <a:pt x="11458" y="9538"/>
                    <a:pt x="11324" y="9516"/>
                    <a:pt x="11190" y="9482"/>
                  </a:cubicBezTo>
                  <a:cubicBezTo>
                    <a:pt x="11111" y="9467"/>
                    <a:pt x="11032" y="9356"/>
                    <a:pt x="11032" y="9292"/>
                  </a:cubicBezTo>
                  <a:cubicBezTo>
                    <a:pt x="10984" y="9056"/>
                    <a:pt x="10984" y="8818"/>
                    <a:pt x="11159" y="8645"/>
                  </a:cubicBezTo>
                  <a:cubicBezTo>
                    <a:pt x="11443" y="8360"/>
                    <a:pt x="11743" y="8076"/>
                    <a:pt x="12185" y="8028"/>
                  </a:cubicBezTo>
                  <a:cubicBezTo>
                    <a:pt x="12486" y="7996"/>
                    <a:pt x="12786" y="7981"/>
                    <a:pt x="13087" y="7728"/>
                  </a:cubicBezTo>
                  <a:close/>
                  <a:moveTo>
                    <a:pt x="49059" y="9767"/>
                  </a:moveTo>
                  <a:cubicBezTo>
                    <a:pt x="49232" y="9798"/>
                    <a:pt x="49407" y="9861"/>
                    <a:pt x="49565" y="9941"/>
                  </a:cubicBezTo>
                  <a:cubicBezTo>
                    <a:pt x="49628" y="9973"/>
                    <a:pt x="49691" y="10067"/>
                    <a:pt x="49706" y="10146"/>
                  </a:cubicBezTo>
                  <a:cubicBezTo>
                    <a:pt x="49723" y="10177"/>
                    <a:pt x="49612" y="10272"/>
                    <a:pt x="49548" y="10289"/>
                  </a:cubicBezTo>
                  <a:cubicBezTo>
                    <a:pt x="49422" y="10320"/>
                    <a:pt x="49280" y="10320"/>
                    <a:pt x="49169" y="10335"/>
                  </a:cubicBezTo>
                  <a:cubicBezTo>
                    <a:pt x="49059" y="10320"/>
                    <a:pt x="48948" y="10320"/>
                    <a:pt x="48869" y="10289"/>
                  </a:cubicBezTo>
                  <a:cubicBezTo>
                    <a:pt x="48806" y="10257"/>
                    <a:pt x="48743" y="10177"/>
                    <a:pt x="48727" y="10099"/>
                  </a:cubicBezTo>
                  <a:cubicBezTo>
                    <a:pt x="48711" y="10036"/>
                    <a:pt x="48758" y="9925"/>
                    <a:pt x="48821" y="9878"/>
                  </a:cubicBezTo>
                  <a:cubicBezTo>
                    <a:pt x="48869" y="9815"/>
                    <a:pt x="48979" y="9767"/>
                    <a:pt x="49059" y="9767"/>
                  </a:cubicBezTo>
                  <a:close/>
                  <a:moveTo>
                    <a:pt x="18254" y="10636"/>
                  </a:moveTo>
                  <a:cubicBezTo>
                    <a:pt x="18302" y="10668"/>
                    <a:pt x="18349" y="10683"/>
                    <a:pt x="18349" y="10715"/>
                  </a:cubicBezTo>
                  <a:cubicBezTo>
                    <a:pt x="18366" y="10746"/>
                    <a:pt x="18334" y="10810"/>
                    <a:pt x="18318" y="10826"/>
                  </a:cubicBezTo>
                  <a:cubicBezTo>
                    <a:pt x="18239" y="10873"/>
                    <a:pt x="18160" y="10904"/>
                    <a:pt x="18081" y="10953"/>
                  </a:cubicBezTo>
                  <a:cubicBezTo>
                    <a:pt x="18053" y="10962"/>
                    <a:pt x="18024" y="10967"/>
                    <a:pt x="17998" y="10967"/>
                  </a:cubicBezTo>
                  <a:cubicBezTo>
                    <a:pt x="17938" y="10967"/>
                    <a:pt x="17892" y="10939"/>
                    <a:pt x="17892" y="10873"/>
                  </a:cubicBezTo>
                  <a:cubicBezTo>
                    <a:pt x="17875" y="10810"/>
                    <a:pt x="17955" y="10715"/>
                    <a:pt x="18018" y="10668"/>
                  </a:cubicBezTo>
                  <a:cubicBezTo>
                    <a:pt x="18081" y="10636"/>
                    <a:pt x="18176" y="10652"/>
                    <a:pt x="18254" y="10636"/>
                  </a:cubicBezTo>
                  <a:close/>
                  <a:moveTo>
                    <a:pt x="11897" y="12460"/>
                  </a:moveTo>
                  <a:cubicBezTo>
                    <a:pt x="11963" y="12460"/>
                    <a:pt x="11983" y="12510"/>
                    <a:pt x="11932" y="12611"/>
                  </a:cubicBezTo>
                  <a:cubicBezTo>
                    <a:pt x="11907" y="12676"/>
                    <a:pt x="11861" y="12729"/>
                    <a:pt x="11819" y="12789"/>
                  </a:cubicBezTo>
                  <a:lnTo>
                    <a:pt x="11819" y="12789"/>
                  </a:lnTo>
                  <a:cubicBezTo>
                    <a:pt x="11815" y="12725"/>
                    <a:pt x="11806" y="12665"/>
                    <a:pt x="11806" y="12596"/>
                  </a:cubicBezTo>
                  <a:cubicBezTo>
                    <a:pt x="11791" y="12548"/>
                    <a:pt x="11806" y="12485"/>
                    <a:pt x="11838" y="12470"/>
                  </a:cubicBezTo>
                  <a:cubicBezTo>
                    <a:pt x="11860" y="12463"/>
                    <a:pt x="11880" y="12460"/>
                    <a:pt x="11897" y="12460"/>
                  </a:cubicBezTo>
                  <a:close/>
                  <a:moveTo>
                    <a:pt x="11004" y="12569"/>
                  </a:moveTo>
                  <a:cubicBezTo>
                    <a:pt x="11282" y="12569"/>
                    <a:pt x="11534" y="12684"/>
                    <a:pt x="11785" y="12841"/>
                  </a:cubicBezTo>
                  <a:lnTo>
                    <a:pt x="11785" y="12841"/>
                  </a:lnTo>
                  <a:cubicBezTo>
                    <a:pt x="11645" y="13060"/>
                    <a:pt x="11534" y="13308"/>
                    <a:pt x="11237" y="13402"/>
                  </a:cubicBezTo>
                  <a:cubicBezTo>
                    <a:pt x="11016" y="13465"/>
                    <a:pt x="10811" y="13576"/>
                    <a:pt x="10605" y="13655"/>
                  </a:cubicBezTo>
                  <a:cubicBezTo>
                    <a:pt x="10361" y="13755"/>
                    <a:pt x="10117" y="13816"/>
                    <a:pt x="9862" y="13816"/>
                  </a:cubicBezTo>
                  <a:cubicBezTo>
                    <a:pt x="9754" y="13816"/>
                    <a:pt x="9643" y="13805"/>
                    <a:pt x="9530" y="13781"/>
                  </a:cubicBezTo>
                  <a:cubicBezTo>
                    <a:pt x="9483" y="13774"/>
                    <a:pt x="9434" y="13771"/>
                    <a:pt x="9384" y="13771"/>
                  </a:cubicBezTo>
                  <a:cubicBezTo>
                    <a:pt x="9216" y="13771"/>
                    <a:pt x="9036" y="13805"/>
                    <a:pt x="8866" y="13829"/>
                  </a:cubicBezTo>
                  <a:cubicBezTo>
                    <a:pt x="8645" y="13861"/>
                    <a:pt x="8567" y="14160"/>
                    <a:pt x="8740" y="14350"/>
                  </a:cubicBezTo>
                  <a:cubicBezTo>
                    <a:pt x="8788" y="14413"/>
                    <a:pt x="8883" y="14476"/>
                    <a:pt x="8914" y="14540"/>
                  </a:cubicBezTo>
                  <a:cubicBezTo>
                    <a:pt x="8946" y="14619"/>
                    <a:pt x="8929" y="14729"/>
                    <a:pt x="8898" y="14793"/>
                  </a:cubicBezTo>
                  <a:cubicBezTo>
                    <a:pt x="8851" y="14856"/>
                    <a:pt x="8756" y="14904"/>
                    <a:pt x="8693" y="14951"/>
                  </a:cubicBezTo>
                  <a:cubicBezTo>
                    <a:pt x="8645" y="14967"/>
                    <a:pt x="8598" y="14982"/>
                    <a:pt x="8550" y="14982"/>
                  </a:cubicBezTo>
                  <a:cubicBezTo>
                    <a:pt x="7855" y="14729"/>
                    <a:pt x="7128" y="14729"/>
                    <a:pt x="6401" y="14683"/>
                  </a:cubicBezTo>
                  <a:cubicBezTo>
                    <a:pt x="6354" y="14683"/>
                    <a:pt x="6322" y="14651"/>
                    <a:pt x="6274" y="14619"/>
                  </a:cubicBezTo>
                  <a:cubicBezTo>
                    <a:pt x="6369" y="14318"/>
                    <a:pt x="6653" y="14255"/>
                    <a:pt x="6906" y="14208"/>
                  </a:cubicBezTo>
                  <a:cubicBezTo>
                    <a:pt x="7207" y="14145"/>
                    <a:pt x="7539" y="14160"/>
                    <a:pt x="7949" y="14129"/>
                  </a:cubicBezTo>
                  <a:cubicBezTo>
                    <a:pt x="7745" y="13955"/>
                    <a:pt x="7618" y="13861"/>
                    <a:pt x="7492" y="13749"/>
                  </a:cubicBezTo>
                  <a:cubicBezTo>
                    <a:pt x="7523" y="13718"/>
                    <a:pt x="7555" y="13686"/>
                    <a:pt x="7602" y="13655"/>
                  </a:cubicBezTo>
                  <a:cubicBezTo>
                    <a:pt x="7903" y="13433"/>
                    <a:pt x="8297" y="13576"/>
                    <a:pt x="8613" y="13355"/>
                  </a:cubicBezTo>
                  <a:cubicBezTo>
                    <a:pt x="8866" y="13180"/>
                    <a:pt x="9199" y="13117"/>
                    <a:pt x="9515" y="13007"/>
                  </a:cubicBezTo>
                  <a:cubicBezTo>
                    <a:pt x="9846" y="12896"/>
                    <a:pt x="10210" y="12833"/>
                    <a:pt x="10542" y="12675"/>
                  </a:cubicBezTo>
                  <a:cubicBezTo>
                    <a:pt x="10705" y="12601"/>
                    <a:pt x="10858" y="12569"/>
                    <a:pt x="11004" y="12569"/>
                  </a:cubicBezTo>
                  <a:close/>
                  <a:moveTo>
                    <a:pt x="6626" y="15359"/>
                  </a:moveTo>
                  <a:cubicBezTo>
                    <a:pt x="6678" y="15359"/>
                    <a:pt x="6730" y="15361"/>
                    <a:pt x="6780" y="15361"/>
                  </a:cubicBezTo>
                  <a:cubicBezTo>
                    <a:pt x="6782" y="15360"/>
                    <a:pt x="6783" y="15359"/>
                    <a:pt x="6785" y="15359"/>
                  </a:cubicBezTo>
                  <a:cubicBezTo>
                    <a:pt x="6800" y="15359"/>
                    <a:pt x="6815" y="15413"/>
                    <a:pt x="6843" y="15441"/>
                  </a:cubicBezTo>
                  <a:cubicBezTo>
                    <a:pt x="6733" y="15520"/>
                    <a:pt x="6622" y="15583"/>
                    <a:pt x="6512" y="15662"/>
                  </a:cubicBezTo>
                  <a:cubicBezTo>
                    <a:pt x="6471" y="15690"/>
                    <a:pt x="6430" y="15705"/>
                    <a:pt x="6396" y="15705"/>
                  </a:cubicBezTo>
                  <a:cubicBezTo>
                    <a:pt x="6350" y="15705"/>
                    <a:pt x="6315" y="15678"/>
                    <a:pt x="6306" y="15614"/>
                  </a:cubicBezTo>
                  <a:cubicBezTo>
                    <a:pt x="6291" y="15551"/>
                    <a:pt x="6337" y="15410"/>
                    <a:pt x="6401" y="15393"/>
                  </a:cubicBezTo>
                  <a:cubicBezTo>
                    <a:pt x="6468" y="15365"/>
                    <a:pt x="6547" y="15359"/>
                    <a:pt x="6626" y="15359"/>
                  </a:cubicBezTo>
                  <a:close/>
                  <a:moveTo>
                    <a:pt x="21576" y="17540"/>
                  </a:moveTo>
                  <a:cubicBezTo>
                    <a:pt x="21651" y="17540"/>
                    <a:pt x="21698" y="17584"/>
                    <a:pt x="21685" y="17654"/>
                  </a:cubicBezTo>
                  <a:cubicBezTo>
                    <a:pt x="21685" y="17685"/>
                    <a:pt x="21637" y="17717"/>
                    <a:pt x="21605" y="17732"/>
                  </a:cubicBezTo>
                  <a:cubicBezTo>
                    <a:pt x="21582" y="17739"/>
                    <a:pt x="21562" y="17742"/>
                    <a:pt x="21544" y="17742"/>
                  </a:cubicBezTo>
                  <a:cubicBezTo>
                    <a:pt x="21477" y="17742"/>
                    <a:pt x="21447" y="17697"/>
                    <a:pt x="21447" y="17622"/>
                  </a:cubicBezTo>
                  <a:cubicBezTo>
                    <a:pt x="21463" y="17591"/>
                    <a:pt x="21510" y="17574"/>
                    <a:pt x="21542" y="17543"/>
                  </a:cubicBezTo>
                  <a:cubicBezTo>
                    <a:pt x="21554" y="17541"/>
                    <a:pt x="21565" y="17540"/>
                    <a:pt x="21576" y="17540"/>
                  </a:cubicBezTo>
                  <a:close/>
                  <a:moveTo>
                    <a:pt x="60200" y="18056"/>
                  </a:moveTo>
                  <a:cubicBezTo>
                    <a:pt x="60188" y="18076"/>
                    <a:pt x="60175" y="18096"/>
                    <a:pt x="60162" y="18117"/>
                  </a:cubicBezTo>
                  <a:lnTo>
                    <a:pt x="60162" y="18117"/>
                  </a:lnTo>
                  <a:cubicBezTo>
                    <a:pt x="60170" y="18100"/>
                    <a:pt x="60173" y="18077"/>
                    <a:pt x="60186" y="18065"/>
                  </a:cubicBezTo>
                  <a:cubicBezTo>
                    <a:pt x="60189" y="18061"/>
                    <a:pt x="60194" y="18058"/>
                    <a:pt x="60200" y="18056"/>
                  </a:cubicBezTo>
                  <a:close/>
                  <a:moveTo>
                    <a:pt x="61766" y="18839"/>
                  </a:moveTo>
                  <a:cubicBezTo>
                    <a:pt x="61798" y="18855"/>
                    <a:pt x="61813" y="18902"/>
                    <a:pt x="61830" y="18933"/>
                  </a:cubicBezTo>
                  <a:cubicBezTo>
                    <a:pt x="61813" y="18965"/>
                    <a:pt x="61813" y="19013"/>
                    <a:pt x="61782" y="19013"/>
                  </a:cubicBezTo>
                  <a:cubicBezTo>
                    <a:pt x="61768" y="19019"/>
                    <a:pt x="61755" y="19021"/>
                    <a:pt x="61743" y="19021"/>
                  </a:cubicBezTo>
                  <a:cubicBezTo>
                    <a:pt x="61688" y="19021"/>
                    <a:pt x="61658" y="18965"/>
                    <a:pt x="61672" y="18887"/>
                  </a:cubicBezTo>
                  <a:cubicBezTo>
                    <a:pt x="61687" y="18870"/>
                    <a:pt x="61735" y="18839"/>
                    <a:pt x="61766" y="18839"/>
                  </a:cubicBezTo>
                  <a:close/>
                  <a:moveTo>
                    <a:pt x="61244" y="18855"/>
                  </a:moveTo>
                  <a:cubicBezTo>
                    <a:pt x="61261" y="18887"/>
                    <a:pt x="61276" y="18918"/>
                    <a:pt x="61276" y="18950"/>
                  </a:cubicBezTo>
                  <a:cubicBezTo>
                    <a:pt x="61276" y="18981"/>
                    <a:pt x="61244" y="19013"/>
                    <a:pt x="61213" y="19028"/>
                  </a:cubicBezTo>
                  <a:cubicBezTo>
                    <a:pt x="61213" y="18997"/>
                    <a:pt x="61181" y="18965"/>
                    <a:pt x="61181" y="18933"/>
                  </a:cubicBezTo>
                  <a:cubicBezTo>
                    <a:pt x="61181" y="18902"/>
                    <a:pt x="61229" y="18887"/>
                    <a:pt x="61244" y="18855"/>
                  </a:cubicBezTo>
                  <a:close/>
                  <a:moveTo>
                    <a:pt x="2797" y="19250"/>
                  </a:moveTo>
                  <a:cubicBezTo>
                    <a:pt x="2833" y="19286"/>
                    <a:pt x="2878" y="19321"/>
                    <a:pt x="2918" y="19357"/>
                  </a:cubicBezTo>
                  <a:lnTo>
                    <a:pt x="2918" y="19357"/>
                  </a:lnTo>
                  <a:cubicBezTo>
                    <a:pt x="2868" y="19352"/>
                    <a:pt x="2821" y="19344"/>
                    <a:pt x="2765" y="19344"/>
                  </a:cubicBezTo>
                  <a:cubicBezTo>
                    <a:pt x="2782" y="19313"/>
                    <a:pt x="2782" y="19281"/>
                    <a:pt x="2797" y="19250"/>
                  </a:cubicBezTo>
                  <a:close/>
                  <a:moveTo>
                    <a:pt x="2988" y="19416"/>
                  </a:moveTo>
                  <a:cubicBezTo>
                    <a:pt x="3057" y="19472"/>
                    <a:pt x="3078" y="19529"/>
                    <a:pt x="3050" y="19597"/>
                  </a:cubicBezTo>
                  <a:cubicBezTo>
                    <a:pt x="3034" y="19622"/>
                    <a:pt x="3017" y="19642"/>
                    <a:pt x="3001" y="19660"/>
                  </a:cubicBezTo>
                  <a:lnTo>
                    <a:pt x="3001" y="19660"/>
                  </a:lnTo>
                  <a:cubicBezTo>
                    <a:pt x="2998" y="19579"/>
                    <a:pt x="2990" y="19498"/>
                    <a:pt x="2988" y="19416"/>
                  </a:cubicBezTo>
                  <a:close/>
                  <a:moveTo>
                    <a:pt x="2696" y="19722"/>
                  </a:moveTo>
                  <a:cubicBezTo>
                    <a:pt x="2767" y="19722"/>
                    <a:pt x="2839" y="19725"/>
                    <a:pt x="2913" y="19731"/>
                  </a:cubicBezTo>
                  <a:lnTo>
                    <a:pt x="2913" y="19731"/>
                  </a:lnTo>
                  <a:cubicBezTo>
                    <a:pt x="2782" y="19800"/>
                    <a:pt x="2643" y="19861"/>
                    <a:pt x="2529" y="19961"/>
                  </a:cubicBezTo>
                  <a:cubicBezTo>
                    <a:pt x="2421" y="20046"/>
                    <a:pt x="2310" y="20078"/>
                    <a:pt x="2197" y="20078"/>
                  </a:cubicBezTo>
                  <a:cubicBezTo>
                    <a:pt x="2078" y="20078"/>
                    <a:pt x="1958" y="20043"/>
                    <a:pt x="1838" y="19995"/>
                  </a:cubicBezTo>
                  <a:lnTo>
                    <a:pt x="1838" y="19995"/>
                  </a:lnTo>
                  <a:cubicBezTo>
                    <a:pt x="2095" y="19788"/>
                    <a:pt x="2385" y="19722"/>
                    <a:pt x="2696" y="19722"/>
                  </a:cubicBezTo>
                  <a:close/>
                  <a:moveTo>
                    <a:pt x="21839" y="20199"/>
                  </a:moveTo>
                  <a:cubicBezTo>
                    <a:pt x="22057" y="20199"/>
                    <a:pt x="22282" y="20282"/>
                    <a:pt x="22507" y="20309"/>
                  </a:cubicBezTo>
                  <a:cubicBezTo>
                    <a:pt x="22570" y="20324"/>
                    <a:pt x="22633" y="20436"/>
                    <a:pt x="22665" y="20514"/>
                  </a:cubicBezTo>
                  <a:cubicBezTo>
                    <a:pt x="22759" y="20830"/>
                    <a:pt x="22806" y="21146"/>
                    <a:pt x="22665" y="21462"/>
                  </a:cubicBezTo>
                  <a:cubicBezTo>
                    <a:pt x="22349" y="21620"/>
                    <a:pt x="22016" y="21778"/>
                    <a:pt x="21700" y="21953"/>
                  </a:cubicBezTo>
                  <a:cubicBezTo>
                    <a:pt x="21337" y="22174"/>
                    <a:pt x="20958" y="22316"/>
                    <a:pt x="20547" y="22347"/>
                  </a:cubicBezTo>
                  <a:cubicBezTo>
                    <a:pt x="20506" y="22350"/>
                    <a:pt x="20465" y="22351"/>
                    <a:pt x="20425" y="22351"/>
                  </a:cubicBezTo>
                  <a:cubicBezTo>
                    <a:pt x="20347" y="22351"/>
                    <a:pt x="20270" y="22348"/>
                    <a:pt x="20195" y="22348"/>
                  </a:cubicBezTo>
                  <a:cubicBezTo>
                    <a:pt x="20080" y="22348"/>
                    <a:pt x="19970" y="22356"/>
                    <a:pt x="19867" y="22395"/>
                  </a:cubicBezTo>
                  <a:cubicBezTo>
                    <a:pt x="19677" y="22459"/>
                    <a:pt x="19519" y="22663"/>
                    <a:pt x="19346" y="22790"/>
                  </a:cubicBezTo>
                  <a:cubicBezTo>
                    <a:pt x="19249" y="22851"/>
                    <a:pt x="19148" y="22874"/>
                    <a:pt x="19048" y="22874"/>
                  </a:cubicBezTo>
                  <a:cubicBezTo>
                    <a:pt x="18967" y="22874"/>
                    <a:pt x="18886" y="22859"/>
                    <a:pt x="18808" y="22838"/>
                  </a:cubicBezTo>
                  <a:cubicBezTo>
                    <a:pt x="18602" y="22790"/>
                    <a:pt x="18476" y="22617"/>
                    <a:pt x="18507" y="22442"/>
                  </a:cubicBezTo>
                  <a:cubicBezTo>
                    <a:pt x="18570" y="22079"/>
                    <a:pt x="18587" y="21715"/>
                    <a:pt x="18903" y="21447"/>
                  </a:cubicBezTo>
                  <a:cubicBezTo>
                    <a:pt x="19061" y="21289"/>
                    <a:pt x="19139" y="21051"/>
                    <a:pt x="19424" y="20956"/>
                  </a:cubicBezTo>
                  <a:cubicBezTo>
                    <a:pt x="19550" y="21020"/>
                    <a:pt x="19708" y="21115"/>
                    <a:pt x="19867" y="21194"/>
                  </a:cubicBezTo>
                  <a:cubicBezTo>
                    <a:pt x="19924" y="21219"/>
                    <a:pt x="19980" y="21235"/>
                    <a:pt x="20033" y="21235"/>
                  </a:cubicBezTo>
                  <a:cubicBezTo>
                    <a:pt x="20113" y="21235"/>
                    <a:pt x="20183" y="21200"/>
                    <a:pt x="20231" y="21115"/>
                  </a:cubicBezTo>
                  <a:cubicBezTo>
                    <a:pt x="20332" y="20950"/>
                    <a:pt x="20362" y="20703"/>
                    <a:pt x="20592" y="20703"/>
                  </a:cubicBezTo>
                  <a:cubicBezTo>
                    <a:pt x="20648" y="20703"/>
                    <a:pt x="20716" y="20717"/>
                    <a:pt x="20800" y="20752"/>
                  </a:cubicBezTo>
                  <a:cubicBezTo>
                    <a:pt x="20825" y="20761"/>
                    <a:pt x="20850" y="20766"/>
                    <a:pt x="20875" y="20766"/>
                  </a:cubicBezTo>
                  <a:cubicBezTo>
                    <a:pt x="21051" y="20766"/>
                    <a:pt x="21214" y="20543"/>
                    <a:pt x="21352" y="20404"/>
                  </a:cubicBezTo>
                  <a:cubicBezTo>
                    <a:pt x="21509" y="20247"/>
                    <a:pt x="21672" y="20199"/>
                    <a:pt x="21839" y="20199"/>
                  </a:cubicBezTo>
                  <a:close/>
                  <a:moveTo>
                    <a:pt x="3156" y="23290"/>
                  </a:moveTo>
                  <a:cubicBezTo>
                    <a:pt x="3178" y="23290"/>
                    <a:pt x="3206" y="23298"/>
                    <a:pt x="3232" y="23304"/>
                  </a:cubicBezTo>
                  <a:lnTo>
                    <a:pt x="3232" y="23304"/>
                  </a:lnTo>
                  <a:lnTo>
                    <a:pt x="3113" y="23422"/>
                  </a:lnTo>
                  <a:cubicBezTo>
                    <a:pt x="3091" y="23316"/>
                    <a:pt x="3116" y="23290"/>
                    <a:pt x="3156" y="23290"/>
                  </a:cubicBezTo>
                  <a:close/>
                  <a:moveTo>
                    <a:pt x="3646" y="23773"/>
                  </a:moveTo>
                  <a:cubicBezTo>
                    <a:pt x="3689" y="23773"/>
                    <a:pt x="3726" y="23807"/>
                    <a:pt x="3745" y="23865"/>
                  </a:cubicBezTo>
                  <a:cubicBezTo>
                    <a:pt x="3793" y="24008"/>
                    <a:pt x="3714" y="24134"/>
                    <a:pt x="3587" y="24134"/>
                  </a:cubicBezTo>
                  <a:cubicBezTo>
                    <a:pt x="3524" y="24134"/>
                    <a:pt x="3429" y="24054"/>
                    <a:pt x="3429" y="24008"/>
                  </a:cubicBezTo>
                  <a:cubicBezTo>
                    <a:pt x="3429" y="23944"/>
                    <a:pt x="3492" y="23865"/>
                    <a:pt x="3556" y="23818"/>
                  </a:cubicBezTo>
                  <a:cubicBezTo>
                    <a:pt x="3587" y="23787"/>
                    <a:pt x="3618" y="23773"/>
                    <a:pt x="3646" y="23773"/>
                  </a:cubicBezTo>
                  <a:close/>
                  <a:moveTo>
                    <a:pt x="4192" y="24444"/>
                  </a:moveTo>
                  <a:cubicBezTo>
                    <a:pt x="4198" y="24444"/>
                    <a:pt x="4202" y="24446"/>
                    <a:pt x="4204" y="24450"/>
                  </a:cubicBezTo>
                  <a:cubicBezTo>
                    <a:pt x="4256" y="24580"/>
                    <a:pt x="4232" y="24615"/>
                    <a:pt x="4182" y="24615"/>
                  </a:cubicBezTo>
                  <a:cubicBezTo>
                    <a:pt x="4149" y="24615"/>
                    <a:pt x="4105" y="24600"/>
                    <a:pt x="4063" y="24587"/>
                  </a:cubicBezTo>
                  <a:lnTo>
                    <a:pt x="4063" y="24587"/>
                  </a:lnTo>
                  <a:cubicBezTo>
                    <a:pt x="4077" y="24512"/>
                    <a:pt x="4159" y="24444"/>
                    <a:pt x="4192" y="24444"/>
                  </a:cubicBezTo>
                  <a:close/>
                  <a:moveTo>
                    <a:pt x="5579" y="25145"/>
                  </a:moveTo>
                  <a:cubicBezTo>
                    <a:pt x="5610" y="25177"/>
                    <a:pt x="5642" y="25224"/>
                    <a:pt x="5642" y="25255"/>
                  </a:cubicBezTo>
                  <a:cubicBezTo>
                    <a:pt x="5642" y="25344"/>
                    <a:pt x="5602" y="25392"/>
                    <a:pt x="5538" y="25392"/>
                  </a:cubicBezTo>
                  <a:cubicBezTo>
                    <a:pt x="5522" y="25392"/>
                    <a:pt x="5503" y="25388"/>
                    <a:pt x="5484" y="25382"/>
                  </a:cubicBezTo>
                  <a:cubicBezTo>
                    <a:pt x="5452" y="25367"/>
                    <a:pt x="5406" y="25304"/>
                    <a:pt x="5406" y="25287"/>
                  </a:cubicBezTo>
                  <a:cubicBezTo>
                    <a:pt x="5469" y="25240"/>
                    <a:pt x="5532" y="25192"/>
                    <a:pt x="5579" y="25145"/>
                  </a:cubicBezTo>
                  <a:close/>
                  <a:moveTo>
                    <a:pt x="20114" y="25557"/>
                  </a:moveTo>
                  <a:cubicBezTo>
                    <a:pt x="20151" y="25557"/>
                    <a:pt x="20190" y="25561"/>
                    <a:pt x="20231" y="25572"/>
                  </a:cubicBezTo>
                  <a:cubicBezTo>
                    <a:pt x="20294" y="25588"/>
                    <a:pt x="20341" y="25666"/>
                    <a:pt x="20372" y="25730"/>
                  </a:cubicBezTo>
                  <a:cubicBezTo>
                    <a:pt x="20389" y="25746"/>
                    <a:pt x="20357" y="25824"/>
                    <a:pt x="20325" y="25841"/>
                  </a:cubicBezTo>
                  <a:cubicBezTo>
                    <a:pt x="20073" y="26014"/>
                    <a:pt x="20073" y="25999"/>
                    <a:pt x="19550" y="26046"/>
                  </a:cubicBezTo>
                  <a:cubicBezTo>
                    <a:pt x="19472" y="26031"/>
                    <a:pt x="19377" y="26014"/>
                    <a:pt x="19314" y="25983"/>
                  </a:cubicBezTo>
                  <a:cubicBezTo>
                    <a:pt x="19203" y="25919"/>
                    <a:pt x="19266" y="25856"/>
                    <a:pt x="19582" y="25746"/>
                  </a:cubicBezTo>
                  <a:cubicBezTo>
                    <a:pt x="19755" y="25679"/>
                    <a:pt x="19917" y="25557"/>
                    <a:pt x="20114" y="25557"/>
                  </a:cubicBezTo>
                  <a:close/>
                  <a:moveTo>
                    <a:pt x="18697" y="26204"/>
                  </a:moveTo>
                  <a:lnTo>
                    <a:pt x="18697" y="26204"/>
                  </a:lnTo>
                  <a:cubicBezTo>
                    <a:pt x="18770" y="26233"/>
                    <a:pt x="18762" y="26262"/>
                    <a:pt x="18675" y="26279"/>
                  </a:cubicBezTo>
                  <a:lnTo>
                    <a:pt x="18675" y="26279"/>
                  </a:lnTo>
                  <a:cubicBezTo>
                    <a:pt x="18687" y="26254"/>
                    <a:pt x="18697" y="26229"/>
                    <a:pt x="18697" y="26204"/>
                  </a:cubicBezTo>
                  <a:close/>
                  <a:moveTo>
                    <a:pt x="5866" y="26359"/>
                  </a:moveTo>
                  <a:cubicBezTo>
                    <a:pt x="5871" y="26359"/>
                    <a:pt x="5875" y="26360"/>
                    <a:pt x="5880" y="26362"/>
                  </a:cubicBezTo>
                  <a:cubicBezTo>
                    <a:pt x="5958" y="26378"/>
                    <a:pt x="6021" y="26410"/>
                    <a:pt x="6101" y="26441"/>
                  </a:cubicBezTo>
                  <a:lnTo>
                    <a:pt x="5863" y="26488"/>
                  </a:lnTo>
                  <a:cubicBezTo>
                    <a:pt x="5832" y="26473"/>
                    <a:pt x="5800" y="26441"/>
                    <a:pt x="5768" y="26410"/>
                  </a:cubicBezTo>
                  <a:cubicBezTo>
                    <a:pt x="5796" y="26396"/>
                    <a:pt x="5835" y="26359"/>
                    <a:pt x="5866" y="26359"/>
                  </a:cubicBezTo>
                  <a:close/>
                  <a:moveTo>
                    <a:pt x="18625" y="26297"/>
                  </a:moveTo>
                  <a:cubicBezTo>
                    <a:pt x="18633" y="26297"/>
                    <a:pt x="18642" y="26297"/>
                    <a:pt x="18651" y="26298"/>
                  </a:cubicBezTo>
                  <a:lnTo>
                    <a:pt x="18651" y="26298"/>
                  </a:lnTo>
                  <a:cubicBezTo>
                    <a:pt x="18661" y="26487"/>
                    <a:pt x="18571" y="26564"/>
                    <a:pt x="18396" y="26568"/>
                  </a:cubicBezTo>
                  <a:lnTo>
                    <a:pt x="18396" y="26568"/>
                  </a:lnTo>
                  <a:cubicBezTo>
                    <a:pt x="18386" y="26387"/>
                    <a:pt x="18455" y="26297"/>
                    <a:pt x="18625" y="26297"/>
                  </a:cubicBezTo>
                  <a:close/>
                  <a:moveTo>
                    <a:pt x="19851" y="26600"/>
                  </a:moveTo>
                  <a:cubicBezTo>
                    <a:pt x="19915" y="26600"/>
                    <a:pt x="19978" y="26678"/>
                    <a:pt x="20041" y="26726"/>
                  </a:cubicBezTo>
                  <a:cubicBezTo>
                    <a:pt x="19978" y="26758"/>
                    <a:pt x="19898" y="26836"/>
                    <a:pt x="19820" y="26836"/>
                  </a:cubicBezTo>
                  <a:cubicBezTo>
                    <a:pt x="19757" y="26836"/>
                    <a:pt x="19693" y="26758"/>
                    <a:pt x="19630" y="26710"/>
                  </a:cubicBezTo>
                  <a:cubicBezTo>
                    <a:pt x="19693" y="26678"/>
                    <a:pt x="19772" y="26600"/>
                    <a:pt x="19851" y="26600"/>
                  </a:cubicBezTo>
                  <a:close/>
                  <a:moveTo>
                    <a:pt x="18375" y="26583"/>
                  </a:moveTo>
                  <a:cubicBezTo>
                    <a:pt x="18200" y="27017"/>
                    <a:pt x="17870" y="27297"/>
                    <a:pt x="17464" y="27485"/>
                  </a:cubicBezTo>
                  <a:cubicBezTo>
                    <a:pt x="17456" y="27489"/>
                    <a:pt x="17445" y="27491"/>
                    <a:pt x="17434" y="27491"/>
                  </a:cubicBezTo>
                  <a:cubicBezTo>
                    <a:pt x="17402" y="27491"/>
                    <a:pt x="17365" y="27476"/>
                    <a:pt x="17354" y="27453"/>
                  </a:cubicBezTo>
                  <a:cubicBezTo>
                    <a:pt x="17338" y="27421"/>
                    <a:pt x="17323" y="27358"/>
                    <a:pt x="17338" y="27327"/>
                  </a:cubicBezTo>
                  <a:cubicBezTo>
                    <a:pt x="17544" y="27026"/>
                    <a:pt x="17828" y="26804"/>
                    <a:pt x="18128" y="26631"/>
                  </a:cubicBezTo>
                  <a:cubicBezTo>
                    <a:pt x="18201" y="26587"/>
                    <a:pt x="18288" y="26583"/>
                    <a:pt x="18375" y="26583"/>
                  </a:cubicBezTo>
                  <a:close/>
                  <a:moveTo>
                    <a:pt x="18476" y="27485"/>
                  </a:moveTo>
                  <a:cubicBezTo>
                    <a:pt x="18492" y="27485"/>
                    <a:pt x="18539" y="27548"/>
                    <a:pt x="18555" y="27579"/>
                  </a:cubicBezTo>
                  <a:cubicBezTo>
                    <a:pt x="18555" y="27626"/>
                    <a:pt x="18555" y="27689"/>
                    <a:pt x="18539" y="27706"/>
                  </a:cubicBezTo>
                  <a:cubicBezTo>
                    <a:pt x="18366" y="27832"/>
                    <a:pt x="18191" y="27959"/>
                    <a:pt x="18018" y="28069"/>
                  </a:cubicBezTo>
                  <a:cubicBezTo>
                    <a:pt x="18011" y="28072"/>
                    <a:pt x="18003" y="28074"/>
                    <a:pt x="17993" y="28074"/>
                  </a:cubicBezTo>
                  <a:cubicBezTo>
                    <a:pt x="17957" y="28074"/>
                    <a:pt x="17907" y="28054"/>
                    <a:pt x="17907" y="28054"/>
                  </a:cubicBezTo>
                  <a:cubicBezTo>
                    <a:pt x="17907" y="27974"/>
                    <a:pt x="17892" y="27848"/>
                    <a:pt x="17923" y="27816"/>
                  </a:cubicBezTo>
                  <a:cubicBezTo>
                    <a:pt x="18096" y="27689"/>
                    <a:pt x="18286" y="27595"/>
                    <a:pt x="18476" y="27485"/>
                  </a:cubicBezTo>
                  <a:close/>
                  <a:moveTo>
                    <a:pt x="60390" y="27776"/>
                  </a:moveTo>
                  <a:cubicBezTo>
                    <a:pt x="60406" y="27776"/>
                    <a:pt x="60422" y="27779"/>
                    <a:pt x="60439" y="27784"/>
                  </a:cubicBezTo>
                  <a:cubicBezTo>
                    <a:pt x="60470" y="27801"/>
                    <a:pt x="60486" y="27864"/>
                    <a:pt x="60517" y="27911"/>
                  </a:cubicBezTo>
                  <a:cubicBezTo>
                    <a:pt x="60486" y="27990"/>
                    <a:pt x="60470" y="28069"/>
                    <a:pt x="60422" y="28148"/>
                  </a:cubicBezTo>
                  <a:cubicBezTo>
                    <a:pt x="60422" y="28156"/>
                    <a:pt x="60399" y="28160"/>
                    <a:pt x="60371" y="28160"/>
                  </a:cubicBezTo>
                  <a:cubicBezTo>
                    <a:pt x="60343" y="28160"/>
                    <a:pt x="60312" y="28156"/>
                    <a:pt x="60296" y="28148"/>
                  </a:cubicBezTo>
                  <a:cubicBezTo>
                    <a:pt x="60201" y="28100"/>
                    <a:pt x="60186" y="28022"/>
                    <a:pt x="60217" y="27911"/>
                  </a:cubicBezTo>
                  <a:cubicBezTo>
                    <a:pt x="60256" y="27833"/>
                    <a:pt x="60317" y="27776"/>
                    <a:pt x="60390" y="27776"/>
                  </a:cubicBezTo>
                  <a:close/>
                  <a:moveTo>
                    <a:pt x="18507" y="28575"/>
                  </a:moveTo>
                  <a:lnTo>
                    <a:pt x="18539" y="28669"/>
                  </a:lnTo>
                  <a:lnTo>
                    <a:pt x="18460" y="28654"/>
                  </a:lnTo>
                  <a:lnTo>
                    <a:pt x="18507" y="28575"/>
                  </a:lnTo>
                  <a:close/>
                  <a:moveTo>
                    <a:pt x="20183" y="28970"/>
                  </a:moveTo>
                  <a:lnTo>
                    <a:pt x="20214" y="29080"/>
                  </a:lnTo>
                  <a:lnTo>
                    <a:pt x="20119" y="29065"/>
                  </a:lnTo>
                  <a:lnTo>
                    <a:pt x="20183" y="28970"/>
                  </a:lnTo>
                  <a:close/>
                  <a:moveTo>
                    <a:pt x="62877" y="29693"/>
                  </a:moveTo>
                  <a:cubicBezTo>
                    <a:pt x="62910" y="29693"/>
                    <a:pt x="62954" y="29718"/>
                    <a:pt x="62968" y="29744"/>
                  </a:cubicBezTo>
                  <a:cubicBezTo>
                    <a:pt x="62983" y="29776"/>
                    <a:pt x="62951" y="29824"/>
                    <a:pt x="62951" y="29871"/>
                  </a:cubicBezTo>
                  <a:cubicBezTo>
                    <a:pt x="62913" y="29871"/>
                    <a:pt x="62875" y="29891"/>
                    <a:pt x="62853" y="29891"/>
                  </a:cubicBezTo>
                  <a:cubicBezTo>
                    <a:pt x="62848" y="29891"/>
                    <a:pt x="62844" y="29890"/>
                    <a:pt x="62841" y="29887"/>
                  </a:cubicBezTo>
                  <a:cubicBezTo>
                    <a:pt x="62761" y="29807"/>
                    <a:pt x="62761" y="29729"/>
                    <a:pt x="62856" y="29697"/>
                  </a:cubicBezTo>
                  <a:cubicBezTo>
                    <a:pt x="62862" y="29694"/>
                    <a:pt x="62869" y="29693"/>
                    <a:pt x="62877" y="29693"/>
                  </a:cubicBezTo>
                  <a:close/>
                  <a:moveTo>
                    <a:pt x="19537" y="29417"/>
                  </a:moveTo>
                  <a:cubicBezTo>
                    <a:pt x="19646" y="29417"/>
                    <a:pt x="19744" y="29464"/>
                    <a:pt x="19757" y="29586"/>
                  </a:cubicBezTo>
                  <a:cubicBezTo>
                    <a:pt x="19757" y="29666"/>
                    <a:pt x="19740" y="29761"/>
                    <a:pt x="19725" y="29855"/>
                  </a:cubicBezTo>
                  <a:cubicBezTo>
                    <a:pt x="19630" y="29997"/>
                    <a:pt x="19740" y="30092"/>
                    <a:pt x="19820" y="30203"/>
                  </a:cubicBezTo>
                  <a:cubicBezTo>
                    <a:pt x="19898" y="30313"/>
                    <a:pt x="19978" y="30488"/>
                    <a:pt x="19930" y="30566"/>
                  </a:cubicBezTo>
                  <a:cubicBezTo>
                    <a:pt x="19740" y="30930"/>
                    <a:pt x="19519" y="31278"/>
                    <a:pt x="19282" y="31609"/>
                  </a:cubicBezTo>
                  <a:cubicBezTo>
                    <a:pt x="19219" y="31704"/>
                    <a:pt x="19061" y="31752"/>
                    <a:pt x="18935" y="31784"/>
                  </a:cubicBezTo>
                  <a:cubicBezTo>
                    <a:pt x="18921" y="31786"/>
                    <a:pt x="18906" y="31787"/>
                    <a:pt x="18890" y="31787"/>
                  </a:cubicBezTo>
                  <a:cubicBezTo>
                    <a:pt x="18814" y="31787"/>
                    <a:pt x="18720" y="31759"/>
                    <a:pt x="18682" y="31720"/>
                  </a:cubicBezTo>
                  <a:cubicBezTo>
                    <a:pt x="18381" y="31341"/>
                    <a:pt x="18381" y="30867"/>
                    <a:pt x="18366" y="30424"/>
                  </a:cubicBezTo>
                  <a:cubicBezTo>
                    <a:pt x="18366" y="30376"/>
                    <a:pt x="18397" y="30330"/>
                    <a:pt x="18429" y="30298"/>
                  </a:cubicBezTo>
                  <a:cubicBezTo>
                    <a:pt x="18444" y="30266"/>
                    <a:pt x="18476" y="30203"/>
                    <a:pt x="18507" y="30203"/>
                  </a:cubicBezTo>
                  <a:cubicBezTo>
                    <a:pt x="18950" y="30108"/>
                    <a:pt x="19013" y="29554"/>
                    <a:pt x="19440" y="29428"/>
                  </a:cubicBezTo>
                  <a:cubicBezTo>
                    <a:pt x="19472" y="29421"/>
                    <a:pt x="19505" y="29417"/>
                    <a:pt x="19537" y="29417"/>
                  </a:cubicBezTo>
                  <a:close/>
                  <a:moveTo>
                    <a:pt x="1722" y="32163"/>
                  </a:moveTo>
                  <a:cubicBezTo>
                    <a:pt x="1733" y="32178"/>
                    <a:pt x="1742" y="32194"/>
                    <a:pt x="1749" y="32210"/>
                  </a:cubicBezTo>
                  <a:lnTo>
                    <a:pt x="1749" y="32210"/>
                  </a:lnTo>
                  <a:cubicBezTo>
                    <a:pt x="1741" y="32194"/>
                    <a:pt x="1732" y="32179"/>
                    <a:pt x="1722" y="32163"/>
                  </a:cubicBezTo>
                  <a:close/>
                  <a:moveTo>
                    <a:pt x="5855" y="27306"/>
                  </a:moveTo>
                  <a:cubicBezTo>
                    <a:pt x="5979" y="27306"/>
                    <a:pt x="6103" y="27320"/>
                    <a:pt x="6227" y="27358"/>
                  </a:cubicBezTo>
                  <a:cubicBezTo>
                    <a:pt x="6259" y="27373"/>
                    <a:pt x="6322" y="27405"/>
                    <a:pt x="6322" y="27437"/>
                  </a:cubicBezTo>
                  <a:cubicBezTo>
                    <a:pt x="6337" y="27516"/>
                    <a:pt x="6369" y="27626"/>
                    <a:pt x="6322" y="27658"/>
                  </a:cubicBezTo>
                  <a:cubicBezTo>
                    <a:pt x="6211" y="27801"/>
                    <a:pt x="6038" y="27896"/>
                    <a:pt x="5926" y="28037"/>
                  </a:cubicBezTo>
                  <a:cubicBezTo>
                    <a:pt x="5816" y="28180"/>
                    <a:pt x="5768" y="28353"/>
                    <a:pt x="5690" y="28528"/>
                  </a:cubicBezTo>
                  <a:cubicBezTo>
                    <a:pt x="5785" y="28511"/>
                    <a:pt x="5880" y="28511"/>
                    <a:pt x="5958" y="28511"/>
                  </a:cubicBezTo>
                  <a:cubicBezTo>
                    <a:pt x="6116" y="28528"/>
                    <a:pt x="6259" y="28654"/>
                    <a:pt x="6227" y="28749"/>
                  </a:cubicBezTo>
                  <a:cubicBezTo>
                    <a:pt x="6148" y="29049"/>
                    <a:pt x="6069" y="29350"/>
                    <a:pt x="5958" y="29649"/>
                  </a:cubicBezTo>
                  <a:cubicBezTo>
                    <a:pt x="5895" y="29839"/>
                    <a:pt x="5705" y="29887"/>
                    <a:pt x="5532" y="29887"/>
                  </a:cubicBezTo>
                  <a:lnTo>
                    <a:pt x="5389" y="29887"/>
                  </a:lnTo>
                  <a:cubicBezTo>
                    <a:pt x="5263" y="29855"/>
                    <a:pt x="5121" y="29839"/>
                    <a:pt x="5073" y="29697"/>
                  </a:cubicBezTo>
                  <a:cubicBezTo>
                    <a:pt x="5058" y="29618"/>
                    <a:pt x="5105" y="29523"/>
                    <a:pt x="5153" y="29444"/>
                  </a:cubicBezTo>
                  <a:cubicBezTo>
                    <a:pt x="5184" y="29365"/>
                    <a:pt x="5279" y="29318"/>
                    <a:pt x="5342" y="29255"/>
                  </a:cubicBezTo>
                  <a:cubicBezTo>
                    <a:pt x="5484" y="29112"/>
                    <a:pt x="5469" y="28939"/>
                    <a:pt x="5452" y="28749"/>
                  </a:cubicBezTo>
                  <a:lnTo>
                    <a:pt x="5452" y="28749"/>
                  </a:lnTo>
                  <a:cubicBezTo>
                    <a:pt x="5311" y="28781"/>
                    <a:pt x="5184" y="28812"/>
                    <a:pt x="5041" y="28827"/>
                  </a:cubicBezTo>
                  <a:cubicBezTo>
                    <a:pt x="4963" y="28841"/>
                    <a:pt x="4899" y="28848"/>
                    <a:pt x="4847" y="28848"/>
                  </a:cubicBezTo>
                  <a:cubicBezTo>
                    <a:pt x="4649" y="28848"/>
                    <a:pt x="4635" y="28736"/>
                    <a:pt x="4710" y="28385"/>
                  </a:cubicBezTo>
                  <a:cubicBezTo>
                    <a:pt x="4710" y="28353"/>
                    <a:pt x="4725" y="28290"/>
                    <a:pt x="4694" y="28258"/>
                  </a:cubicBezTo>
                  <a:cubicBezTo>
                    <a:pt x="4665" y="28230"/>
                    <a:pt x="4627" y="28214"/>
                    <a:pt x="4591" y="28214"/>
                  </a:cubicBezTo>
                  <a:cubicBezTo>
                    <a:pt x="4547" y="28214"/>
                    <a:pt x="4506" y="28238"/>
                    <a:pt x="4489" y="28290"/>
                  </a:cubicBezTo>
                  <a:cubicBezTo>
                    <a:pt x="4394" y="28543"/>
                    <a:pt x="4268" y="28812"/>
                    <a:pt x="4268" y="29065"/>
                  </a:cubicBezTo>
                  <a:cubicBezTo>
                    <a:pt x="4268" y="29333"/>
                    <a:pt x="4362" y="29618"/>
                    <a:pt x="4489" y="29839"/>
                  </a:cubicBezTo>
                  <a:cubicBezTo>
                    <a:pt x="4662" y="30123"/>
                    <a:pt x="4931" y="30298"/>
                    <a:pt x="5279" y="30345"/>
                  </a:cubicBezTo>
                  <a:cubicBezTo>
                    <a:pt x="5500" y="30376"/>
                    <a:pt x="5722" y="30424"/>
                    <a:pt x="5943" y="30471"/>
                  </a:cubicBezTo>
                  <a:cubicBezTo>
                    <a:pt x="6084" y="30503"/>
                    <a:pt x="6211" y="30804"/>
                    <a:pt x="6116" y="30930"/>
                  </a:cubicBezTo>
                  <a:cubicBezTo>
                    <a:pt x="5768" y="31388"/>
                    <a:pt x="5690" y="31925"/>
                    <a:pt x="5722" y="32479"/>
                  </a:cubicBezTo>
                  <a:cubicBezTo>
                    <a:pt x="5737" y="32715"/>
                    <a:pt x="5690" y="32937"/>
                    <a:pt x="5674" y="33158"/>
                  </a:cubicBezTo>
                  <a:cubicBezTo>
                    <a:pt x="5663" y="33235"/>
                    <a:pt x="5614" y="33281"/>
                    <a:pt x="5554" y="33281"/>
                  </a:cubicBezTo>
                  <a:cubicBezTo>
                    <a:pt x="5527" y="33281"/>
                    <a:pt x="5498" y="33272"/>
                    <a:pt x="5469" y="33253"/>
                  </a:cubicBezTo>
                  <a:cubicBezTo>
                    <a:pt x="5311" y="33158"/>
                    <a:pt x="5105" y="33080"/>
                    <a:pt x="5026" y="32937"/>
                  </a:cubicBezTo>
                  <a:cubicBezTo>
                    <a:pt x="4441" y="31862"/>
                    <a:pt x="3682" y="30867"/>
                    <a:pt x="3446" y="29618"/>
                  </a:cubicBezTo>
                  <a:cubicBezTo>
                    <a:pt x="3382" y="29365"/>
                    <a:pt x="3240" y="29112"/>
                    <a:pt x="3130" y="28875"/>
                  </a:cubicBezTo>
                  <a:cubicBezTo>
                    <a:pt x="3366" y="28591"/>
                    <a:pt x="3035" y="28496"/>
                    <a:pt x="2972" y="28370"/>
                  </a:cubicBezTo>
                  <a:cubicBezTo>
                    <a:pt x="3082" y="28243"/>
                    <a:pt x="3176" y="28148"/>
                    <a:pt x="3256" y="28037"/>
                  </a:cubicBezTo>
                  <a:cubicBezTo>
                    <a:pt x="3366" y="27879"/>
                    <a:pt x="3509" y="27801"/>
                    <a:pt x="3699" y="27753"/>
                  </a:cubicBezTo>
                  <a:cubicBezTo>
                    <a:pt x="4188" y="27658"/>
                    <a:pt x="4710" y="27721"/>
                    <a:pt x="5136" y="27390"/>
                  </a:cubicBezTo>
                  <a:cubicBezTo>
                    <a:pt x="5376" y="27358"/>
                    <a:pt x="5615" y="27306"/>
                    <a:pt x="5855" y="27306"/>
                  </a:cubicBezTo>
                  <a:close/>
                  <a:moveTo>
                    <a:pt x="2177" y="32360"/>
                  </a:moveTo>
                  <a:cubicBezTo>
                    <a:pt x="2311" y="32360"/>
                    <a:pt x="2386" y="32421"/>
                    <a:pt x="2386" y="32526"/>
                  </a:cubicBezTo>
                  <a:lnTo>
                    <a:pt x="2386" y="33348"/>
                  </a:lnTo>
                  <a:cubicBezTo>
                    <a:pt x="2386" y="33376"/>
                    <a:pt x="2321" y="33445"/>
                    <a:pt x="2310" y="33445"/>
                  </a:cubicBezTo>
                  <a:cubicBezTo>
                    <a:pt x="2308" y="33445"/>
                    <a:pt x="2308" y="33444"/>
                    <a:pt x="2308" y="33443"/>
                  </a:cubicBezTo>
                  <a:cubicBezTo>
                    <a:pt x="2228" y="33411"/>
                    <a:pt x="2133" y="33379"/>
                    <a:pt x="2118" y="33316"/>
                  </a:cubicBezTo>
                  <a:cubicBezTo>
                    <a:pt x="2010" y="33025"/>
                    <a:pt x="1933" y="32717"/>
                    <a:pt x="1855" y="32424"/>
                  </a:cubicBezTo>
                  <a:lnTo>
                    <a:pt x="1855" y="32424"/>
                  </a:lnTo>
                  <a:cubicBezTo>
                    <a:pt x="1934" y="32407"/>
                    <a:pt x="2005" y="32382"/>
                    <a:pt x="2086" y="32368"/>
                  </a:cubicBezTo>
                  <a:cubicBezTo>
                    <a:pt x="2119" y="32362"/>
                    <a:pt x="2149" y="32360"/>
                    <a:pt x="2177" y="32360"/>
                  </a:cubicBezTo>
                  <a:close/>
                  <a:moveTo>
                    <a:pt x="62019" y="31499"/>
                  </a:moveTo>
                  <a:cubicBezTo>
                    <a:pt x="62146" y="31546"/>
                    <a:pt x="62272" y="31609"/>
                    <a:pt x="62399" y="31626"/>
                  </a:cubicBezTo>
                  <a:cubicBezTo>
                    <a:pt x="62540" y="31657"/>
                    <a:pt x="62667" y="31736"/>
                    <a:pt x="62683" y="31878"/>
                  </a:cubicBezTo>
                  <a:cubicBezTo>
                    <a:pt x="62746" y="32652"/>
                    <a:pt x="62809" y="33427"/>
                    <a:pt x="62856" y="34201"/>
                  </a:cubicBezTo>
                  <a:cubicBezTo>
                    <a:pt x="62856" y="34328"/>
                    <a:pt x="62761" y="34454"/>
                    <a:pt x="62683" y="34565"/>
                  </a:cubicBezTo>
                  <a:cubicBezTo>
                    <a:pt x="62623" y="34645"/>
                    <a:pt x="62525" y="34680"/>
                    <a:pt x="62425" y="34680"/>
                  </a:cubicBezTo>
                  <a:cubicBezTo>
                    <a:pt x="62286" y="34680"/>
                    <a:pt x="62144" y="34612"/>
                    <a:pt x="62098" y="34502"/>
                  </a:cubicBezTo>
                  <a:cubicBezTo>
                    <a:pt x="62051" y="34376"/>
                    <a:pt x="61971" y="34249"/>
                    <a:pt x="61971" y="34106"/>
                  </a:cubicBezTo>
                  <a:cubicBezTo>
                    <a:pt x="61956" y="33743"/>
                    <a:pt x="61908" y="33364"/>
                    <a:pt x="61971" y="33016"/>
                  </a:cubicBezTo>
                  <a:cubicBezTo>
                    <a:pt x="62051" y="32605"/>
                    <a:pt x="62051" y="32210"/>
                    <a:pt x="61956" y="31799"/>
                  </a:cubicBezTo>
                  <a:cubicBezTo>
                    <a:pt x="61940" y="31720"/>
                    <a:pt x="61988" y="31626"/>
                    <a:pt x="62019" y="31499"/>
                  </a:cubicBezTo>
                  <a:close/>
                  <a:moveTo>
                    <a:pt x="60391" y="34091"/>
                  </a:moveTo>
                  <a:cubicBezTo>
                    <a:pt x="60628" y="34186"/>
                    <a:pt x="60755" y="34376"/>
                    <a:pt x="60770" y="34612"/>
                  </a:cubicBezTo>
                  <a:cubicBezTo>
                    <a:pt x="60786" y="34787"/>
                    <a:pt x="60723" y="34960"/>
                    <a:pt x="60660" y="35118"/>
                  </a:cubicBezTo>
                  <a:cubicBezTo>
                    <a:pt x="60597" y="35244"/>
                    <a:pt x="60486" y="35339"/>
                    <a:pt x="60376" y="35402"/>
                  </a:cubicBezTo>
                  <a:cubicBezTo>
                    <a:pt x="60369" y="35406"/>
                    <a:pt x="60361" y="35408"/>
                    <a:pt x="60352" y="35408"/>
                  </a:cubicBezTo>
                  <a:cubicBezTo>
                    <a:pt x="60258" y="35408"/>
                    <a:pt x="60058" y="35183"/>
                    <a:pt x="60043" y="35023"/>
                  </a:cubicBezTo>
                  <a:cubicBezTo>
                    <a:pt x="59965" y="34644"/>
                    <a:pt x="60011" y="34312"/>
                    <a:pt x="60391" y="34091"/>
                  </a:cubicBezTo>
                  <a:close/>
                  <a:moveTo>
                    <a:pt x="2765" y="33554"/>
                  </a:moveTo>
                  <a:cubicBezTo>
                    <a:pt x="3050" y="33601"/>
                    <a:pt x="3271" y="33790"/>
                    <a:pt x="3398" y="33996"/>
                  </a:cubicBezTo>
                  <a:cubicBezTo>
                    <a:pt x="3635" y="34376"/>
                    <a:pt x="3793" y="34802"/>
                    <a:pt x="4078" y="35166"/>
                  </a:cubicBezTo>
                  <a:cubicBezTo>
                    <a:pt x="4346" y="35514"/>
                    <a:pt x="4472" y="35971"/>
                    <a:pt x="4630" y="36399"/>
                  </a:cubicBezTo>
                  <a:cubicBezTo>
                    <a:pt x="4773" y="36746"/>
                    <a:pt x="4915" y="37062"/>
                    <a:pt x="5153" y="37362"/>
                  </a:cubicBezTo>
                  <a:cubicBezTo>
                    <a:pt x="5374" y="37631"/>
                    <a:pt x="5532" y="37979"/>
                    <a:pt x="5674" y="38310"/>
                  </a:cubicBezTo>
                  <a:cubicBezTo>
                    <a:pt x="5810" y="38583"/>
                    <a:pt x="5816" y="38900"/>
                    <a:pt x="5719" y="39204"/>
                  </a:cubicBezTo>
                  <a:lnTo>
                    <a:pt x="5719" y="39204"/>
                  </a:lnTo>
                  <a:cubicBezTo>
                    <a:pt x="5542" y="39122"/>
                    <a:pt x="5466" y="38969"/>
                    <a:pt x="5389" y="38801"/>
                  </a:cubicBezTo>
                  <a:cubicBezTo>
                    <a:pt x="5279" y="38548"/>
                    <a:pt x="5136" y="38310"/>
                    <a:pt x="4900" y="38169"/>
                  </a:cubicBezTo>
                  <a:cubicBezTo>
                    <a:pt x="4188" y="37726"/>
                    <a:pt x="3840" y="37046"/>
                    <a:pt x="3635" y="36287"/>
                  </a:cubicBezTo>
                  <a:cubicBezTo>
                    <a:pt x="3587" y="36114"/>
                    <a:pt x="3541" y="35956"/>
                    <a:pt x="3429" y="35798"/>
                  </a:cubicBezTo>
                  <a:cubicBezTo>
                    <a:pt x="3256" y="35577"/>
                    <a:pt x="3113" y="35356"/>
                    <a:pt x="2972" y="35118"/>
                  </a:cubicBezTo>
                  <a:cubicBezTo>
                    <a:pt x="2687" y="34629"/>
                    <a:pt x="2561" y="34123"/>
                    <a:pt x="2765" y="33554"/>
                  </a:cubicBezTo>
                  <a:close/>
                  <a:moveTo>
                    <a:pt x="5753" y="39291"/>
                  </a:moveTo>
                  <a:cubicBezTo>
                    <a:pt x="5791" y="39329"/>
                    <a:pt x="5831" y="39373"/>
                    <a:pt x="5863" y="39417"/>
                  </a:cubicBezTo>
                  <a:cubicBezTo>
                    <a:pt x="5832" y="39417"/>
                    <a:pt x="5816" y="39433"/>
                    <a:pt x="5785" y="39448"/>
                  </a:cubicBezTo>
                  <a:lnTo>
                    <a:pt x="5753" y="39291"/>
                  </a:lnTo>
                  <a:close/>
                  <a:moveTo>
                    <a:pt x="61025" y="44231"/>
                  </a:moveTo>
                  <a:cubicBezTo>
                    <a:pt x="61028" y="44421"/>
                    <a:pt x="60976" y="44590"/>
                    <a:pt x="60850" y="44727"/>
                  </a:cubicBezTo>
                  <a:lnTo>
                    <a:pt x="60850" y="44727"/>
                  </a:lnTo>
                  <a:cubicBezTo>
                    <a:pt x="60853" y="44539"/>
                    <a:pt x="60875" y="44364"/>
                    <a:pt x="61025" y="44231"/>
                  </a:cubicBezTo>
                  <a:close/>
                  <a:moveTo>
                    <a:pt x="60778" y="44825"/>
                  </a:moveTo>
                  <a:cubicBezTo>
                    <a:pt x="60673" y="45035"/>
                    <a:pt x="60506" y="45173"/>
                    <a:pt x="60278" y="45238"/>
                  </a:cubicBezTo>
                  <a:lnTo>
                    <a:pt x="60278" y="45238"/>
                  </a:lnTo>
                  <a:cubicBezTo>
                    <a:pt x="60400" y="44862"/>
                    <a:pt x="60420" y="44839"/>
                    <a:pt x="60778" y="44825"/>
                  </a:cubicBezTo>
                  <a:close/>
                  <a:moveTo>
                    <a:pt x="60215" y="45338"/>
                  </a:moveTo>
                  <a:lnTo>
                    <a:pt x="60186" y="45486"/>
                  </a:lnTo>
                  <a:cubicBezTo>
                    <a:pt x="60154" y="45471"/>
                    <a:pt x="60138" y="45471"/>
                    <a:pt x="60106" y="45454"/>
                  </a:cubicBezTo>
                  <a:cubicBezTo>
                    <a:pt x="60139" y="45411"/>
                    <a:pt x="60178" y="45376"/>
                    <a:pt x="60215" y="45338"/>
                  </a:cubicBezTo>
                  <a:close/>
                  <a:moveTo>
                    <a:pt x="3161" y="39354"/>
                  </a:moveTo>
                  <a:cubicBezTo>
                    <a:pt x="3319" y="39402"/>
                    <a:pt x="3492" y="39385"/>
                    <a:pt x="3572" y="39465"/>
                  </a:cubicBezTo>
                  <a:cubicBezTo>
                    <a:pt x="3730" y="39623"/>
                    <a:pt x="3872" y="39813"/>
                    <a:pt x="3983" y="40017"/>
                  </a:cubicBezTo>
                  <a:cubicBezTo>
                    <a:pt x="4615" y="41235"/>
                    <a:pt x="5406" y="42341"/>
                    <a:pt x="6322" y="43368"/>
                  </a:cubicBezTo>
                  <a:cubicBezTo>
                    <a:pt x="6480" y="43543"/>
                    <a:pt x="6607" y="43732"/>
                    <a:pt x="6796" y="43859"/>
                  </a:cubicBezTo>
                  <a:cubicBezTo>
                    <a:pt x="7176" y="44127"/>
                    <a:pt x="7460" y="44474"/>
                    <a:pt x="7665" y="44902"/>
                  </a:cubicBezTo>
                  <a:cubicBezTo>
                    <a:pt x="7776" y="45107"/>
                    <a:pt x="7934" y="45265"/>
                    <a:pt x="8139" y="45376"/>
                  </a:cubicBezTo>
                  <a:cubicBezTo>
                    <a:pt x="8472" y="45566"/>
                    <a:pt x="8503" y="45882"/>
                    <a:pt x="8487" y="46213"/>
                  </a:cubicBezTo>
                  <a:cubicBezTo>
                    <a:pt x="8487" y="46417"/>
                    <a:pt x="8286" y="46581"/>
                    <a:pt x="8082" y="46581"/>
                  </a:cubicBezTo>
                  <a:cubicBezTo>
                    <a:pt x="8064" y="46581"/>
                    <a:pt x="8047" y="46580"/>
                    <a:pt x="8029" y="46577"/>
                  </a:cubicBezTo>
                  <a:cubicBezTo>
                    <a:pt x="7222" y="46434"/>
                    <a:pt x="6575" y="45992"/>
                    <a:pt x="6101" y="45344"/>
                  </a:cubicBezTo>
                  <a:cubicBezTo>
                    <a:pt x="5026" y="43874"/>
                    <a:pt x="3920" y="42420"/>
                    <a:pt x="3193" y="40729"/>
                  </a:cubicBezTo>
                  <a:cubicBezTo>
                    <a:pt x="3035" y="40397"/>
                    <a:pt x="2892" y="40065"/>
                    <a:pt x="2955" y="39686"/>
                  </a:cubicBezTo>
                  <a:cubicBezTo>
                    <a:pt x="2987" y="39575"/>
                    <a:pt x="3082" y="39465"/>
                    <a:pt x="3161" y="39354"/>
                  </a:cubicBezTo>
                  <a:close/>
                  <a:moveTo>
                    <a:pt x="57250" y="46904"/>
                  </a:moveTo>
                  <a:cubicBezTo>
                    <a:pt x="57283" y="46904"/>
                    <a:pt x="57328" y="46928"/>
                    <a:pt x="57341" y="46940"/>
                  </a:cubicBezTo>
                  <a:cubicBezTo>
                    <a:pt x="57373" y="46972"/>
                    <a:pt x="57388" y="47020"/>
                    <a:pt x="57436" y="47083"/>
                  </a:cubicBezTo>
                  <a:cubicBezTo>
                    <a:pt x="57404" y="47193"/>
                    <a:pt x="57404" y="47351"/>
                    <a:pt x="57325" y="47431"/>
                  </a:cubicBezTo>
                  <a:cubicBezTo>
                    <a:pt x="57151" y="47557"/>
                    <a:pt x="56945" y="47635"/>
                    <a:pt x="56850" y="47873"/>
                  </a:cubicBezTo>
                  <a:cubicBezTo>
                    <a:pt x="56646" y="48411"/>
                    <a:pt x="56266" y="48790"/>
                    <a:pt x="55649" y="48805"/>
                  </a:cubicBezTo>
                  <a:cubicBezTo>
                    <a:pt x="55396" y="48821"/>
                    <a:pt x="55255" y="49011"/>
                    <a:pt x="55049" y="49106"/>
                  </a:cubicBezTo>
                  <a:cubicBezTo>
                    <a:pt x="55005" y="49122"/>
                    <a:pt x="54961" y="49131"/>
                    <a:pt x="54918" y="49131"/>
                  </a:cubicBezTo>
                  <a:cubicBezTo>
                    <a:pt x="54837" y="49131"/>
                    <a:pt x="54758" y="49099"/>
                    <a:pt x="54686" y="49026"/>
                  </a:cubicBezTo>
                  <a:cubicBezTo>
                    <a:pt x="54528" y="48885"/>
                    <a:pt x="54464" y="48695"/>
                    <a:pt x="54543" y="48552"/>
                  </a:cubicBezTo>
                  <a:cubicBezTo>
                    <a:pt x="54686" y="48268"/>
                    <a:pt x="54875" y="48015"/>
                    <a:pt x="55143" y="47842"/>
                  </a:cubicBezTo>
                  <a:cubicBezTo>
                    <a:pt x="55792" y="47414"/>
                    <a:pt x="56503" y="47130"/>
                    <a:pt x="57230" y="46908"/>
                  </a:cubicBezTo>
                  <a:cubicBezTo>
                    <a:pt x="57236" y="46906"/>
                    <a:pt x="57242" y="46904"/>
                    <a:pt x="57250" y="46904"/>
                  </a:cubicBezTo>
                  <a:close/>
                  <a:moveTo>
                    <a:pt x="52771" y="55393"/>
                  </a:moveTo>
                  <a:cubicBezTo>
                    <a:pt x="52841" y="55393"/>
                    <a:pt x="52949" y="55434"/>
                    <a:pt x="52962" y="55475"/>
                  </a:cubicBezTo>
                  <a:cubicBezTo>
                    <a:pt x="53010" y="55586"/>
                    <a:pt x="53057" y="55776"/>
                    <a:pt x="52994" y="55839"/>
                  </a:cubicBezTo>
                  <a:cubicBezTo>
                    <a:pt x="52741" y="56075"/>
                    <a:pt x="52441" y="56281"/>
                    <a:pt x="52157" y="56471"/>
                  </a:cubicBezTo>
                  <a:cubicBezTo>
                    <a:pt x="52046" y="56550"/>
                    <a:pt x="51904" y="56534"/>
                    <a:pt x="51793" y="56566"/>
                  </a:cubicBezTo>
                  <a:cubicBezTo>
                    <a:pt x="51730" y="56534"/>
                    <a:pt x="51683" y="56534"/>
                    <a:pt x="51651" y="56503"/>
                  </a:cubicBezTo>
                  <a:cubicBezTo>
                    <a:pt x="51635" y="56486"/>
                    <a:pt x="51635" y="56455"/>
                    <a:pt x="51620" y="56423"/>
                  </a:cubicBezTo>
                  <a:cubicBezTo>
                    <a:pt x="51982" y="56281"/>
                    <a:pt x="52062" y="55886"/>
                    <a:pt x="52283" y="55633"/>
                  </a:cubicBezTo>
                  <a:cubicBezTo>
                    <a:pt x="52393" y="55523"/>
                    <a:pt x="52583" y="55460"/>
                    <a:pt x="52741" y="55396"/>
                  </a:cubicBezTo>
                  <a:cubicBezTo>
                    <a:pt x="52750" y="55394"/>
                    <a:pt x="52760" y="55393"/>
                    <a:pt x="52771" y="55393"/>
                  </a:cubicBezTo>
                  <a:close/>
                  <a:moveTo>
                    <a:pt x="50154" y="56797"/>
                  </a:moveTo>
                  <a:cubicBezTo>
                    <a:pt x="50173" y="56797"/>
                    <a:pt x="50193" y="56804"/>
                    <a:pt x="50212" y="56819"/>
                  </a:cubicBezTo>
                  <a:cubicBezTo>
                    <a:pt x="50244" y="56819"/>
                    <a:pt x="50244" y="56882"/>
                    <a:pt x="50244" y="56914"/>
                  </a:cubicBezTo>
                  <a:cubicBezTo>
                    <a:pt x="50234" y="56986"/>
                    <a:pt x="50203" y="57024"/>
                    <a:pt x="50161" y="57024"/>
                  </a:cubicBezTo>
                  <a:cubicBezTo>
                    <a:pt x="50139" y="57024"/>
                    <a:pt x="50113" y="57014"/>
                    <a:pt x="50086" y="56992"/>
                  </a:cubicBezTo>
                  <a:cubicBezTo>
                    <a:pt x="50054" y="56977"/>
                    <a:pt x="50054" y="56929"/>
                    <a:pt x="50054" y="56897"/>
                  </a:cubicBezTo>
                  <a:cubicBezTo>
                    <a:pt x="50076" y="56832"/>
                    <a:pt x="50113" y="56797"/>
                    <a:pt x="50154" y="56797"/>
                  </a:cubicBezTo>
                  <a:close/>
                  <a:moveTo>
                    <a:pt x="51129" y="57687"/>
                  </a:moveTo>
                  <a:cubicBezTo>
                    <a:pt x="51105" y="57703"/>
                    <a:pt x="51082" y="57719"/>
                    <a:pt x="51058" y="57736"/>
                  </a:cubicBezTo>
                  <a:lnTo>
                    <a:pt x="51058" y="57736"/>
                  </a:lnTo>
                  <a:cubicBezTo>
                    <a:pt x="51092" y="57730"/>
                    <a:pt x="51126" y="57725"/>
                    <a:pt x="51161" y="57719"/>
                  </a:cubicBezTo>
                  <a:lnTo>
                    <a:pt x="51129" y="57687"/>
                  </a:lnTo>
                  <a:close/>
                  <a:moveTo>
                    <a:pt x="29539" y="1"/>
                  </a:moveTo>
                  <a:cubicBezTo>
                    <a:pt x="29456" y="1"/>
                    <a:pt x="29374" y="9"/>
                    <a:pt x="29303" y="31"/>
                  </a:cubicBezTo>
                  <a:cubicBezTo>
                    <a:pt x="28989" y="123"/>
                    <a:pt x="28669" y="135"/>
                    <a:pt x="28350" y="135"/>
                  </a:cubicBezTo>
                  <a:cubicBezTo>
                    <a:pt x="28243" y="135"/>
                    <a:pt x="28137" y="133"/>
                    <a:pt x="28030" y="133"/>
                  </a:cubicBezTo>
                  <a:cubicBezTo>
                    <a:pt x="27911" y="133"/>
                    <a:pt x="27792" y="135"/>
                    <a:pt x="27674" y="142"/>
                  </a:cubicBezTo>
                  <a:cubicBezTo>
                    <a:pt x="27297" y="164"/>
                    <a:pt x="26929" y="240"/>
                    <a:pt x="26551" y="240"/>
                  </a:cubicBezTo>
                  <a:cubicBezTo>
                    <a:pt x="26390" y="240"/>
                    <a:pt x="26228" y="226"/>
                    <a:pt x="26062" y="189"/>
                  </a:cubicBezTo>
                  <a:cubicBezTo>
                    <a:pt x="25968" y="167"/>
                    <a:pt x="25871" y="158"/>
                    <a:pt x="25773" y="158"/>
                  </a:cubicBezTo>
                  <a:cubicBezTo>
                    <a:pt x="25511" y="158"/>
                    <a:pt x="25241" y="227"/>
                    <a:pt x="24987" y="332"/>
                  </a:cubicBezTo>
                  <a:cubicBezTo>
                    <a:pt x="24403" y="568"/>
                    <a:pt x="23803" y="789"/>
                    <a:pt x="23186" y="979"/>
                  </a:cubicBezTo>
                  <a:cubicBezTo>
                    <a:pt x="22585" y="1169"/>
                    <a:pt x="21984" y="1375"/>
                    <a:pt x="21463" y="1754"/>
                  </a:cubicBezTo>
                  <a:cubicBezTo>
                    <a:pt x="21289" y="1896"/>
                    <a:pt x="21053" y="1944"/>
                    <a:pt x="20831" y="2007"/>
                  </a:cubicBezTo>
                  <a:cubicBezTo>
                    <a:pt x="20362" y="2147"/>
                    <a:pt x="19862" y="2227"/>
                    <a:pt x="19484" y="2580"/>
                  </a:cubicBezTo>
                  <a:lnTo>
                    <a:pt x="19484" y="2580"/>
                  </a:lnTo>
                  <a:cubicBezTo>
                    <a:pt x="19024" y="2682"/>
                    <a:pt x="18655" y="3045"/>
                    <a:pt x="18166" y="3045"/>
                  </a:cubicBezTo>
                  <a:cubicBezTo>
                    <a:pt x="18093" y="3045"/>
                    <a:pt x="18017" y="3036"/>
                    <a:pt x="17938" y="3018"/>
                  </a:cubicBezTo>
                  <a:cubicBezTo>
                    <a:pt x="17670" y="3176"/>
                    <a:pt x="17386" y="3318"/>
                    <a:pt x="17243" y="3634"/>
                  </a:cubicBezTo>
                  <a:cubicBezTo>
                    <a:pt x="17164" y="3824"/>
                    <a:pt x="16990" y="3935"/>
                    <a:pt x="16800" y="3950"/>
                  </a:cubicBezTo>
                  <a:cubicBezTo>
                    <a:pt x="16279" y="3982"/>
                    <a:pt x="15837" y="4188"/>
                    <a:pt x="15409" y="4456"/>
                  </a:cubicBezTo>
                  <a:cubicBezTo>
                    <a:pt x="15142" y="4619"/>
                    <a:pt x="14874" y="4748"/>
                    <a:pt x="14575" y="4748"/>
                  </a:cubicBezTo>
                  <a:cubicBezTo>
                    <a:pt x="14468" y="4748"/>
                    <a:pt x="14357" y="4731"/>
                    <a:pt x="14240" y="4694"/>
                  </a:cubicBezTo>
                  <a:cubicBezTo>
                    <a:pt x="14211" y="4681"/>
                    <a:pt x="14180" y="4676"/>
                    <a:pt x="14146" y="4676"/>
                  </a:cubicBezTo>
                  <a:cubicBezTo>
                    <a:pt x="14050" y="4676"/>
                    <a:pt x="13939" y="4717"/>
                    <a:pt x="13845" y="4740"/>
                  </a:cubicBezTo>
                  <a:cubicBezTo>
                    <a:pt x="13150" y="4962"/>
                    <a:pt x="12438" y="5168"/>
                    <a:pt x="11759" y="5421"/>
                  </a:cubicBezTo>
                  <a:cubicBezTo>
                    <a:pt x="11332" y="5579"/>
                    <a:pt x="10937" y="5800"/>
                    <a:pt x="10526" y="6021"/>
                  </a:cubicBezTo>
                  <a:cubicBezTo>
                    <a:pt x="9641" y="6511"/>
                    <a:pt x="8883" y="7159"/>
                    <a:pt x="8061" y="7743"/>
                  </a:cubicBezTo>
                  <a:cubicBezTo>
                    <a:pt x="7602" y="8060"/>
                    <a:pt x="7239" y="8455"/>
                    <a:pt x="6938" y="8929"/>
                  </a:cubicBezTo>
                  <a:cubicBezTo>
                    <a:pt x="6559" y="9562"/>
                    <a:pt x="6133" y="10146"/>
                    <a:pt x="5658" y="10715"/>
                  </a:cubicBezTo>
                  <a:cubicBezTo>
                    <a:pt x="5263" y="11157"/>
                    <a:pt x="4947" y="11663"/>
                    <a:pt x="4567" y="12137"/>
                  </a:cubicBezTo>
                  <a:cubicBezTo>
                    <a:pt x="4299" y="12470"/>
                    <a:pt x="4156" y="12849"/>
                    <a:pt x="4125" y="13260"/>
                  </a:cubicBezTo>
                  <a:cubicBezTo>
                    <a:pt x="4109" y="13560"/>
                    <a:pt x="4061" y="13797"/>
                    <a:pt x="3825" y="13987"/>
                  </a:cubicBezTo>
                  <a:cubicBezTo>
                    <a:pt x="3556" y="14208"/>
                    <a:pt x="3762" y="14634"/>
                    <a:pt x="3429" y="14841"/>
                  </a:cubicBezTo>
                  <a:cubicBezTo>
                    <a:pt x="3334" y="14887"/>
                    <a:pt x="3303" y="15077"/>
                    <a:pt x="3288" y="15203"/>
                  </a:cubicBezTo>
                  <a:cubicBezTo>
                    <a:pt x="3256" y="15441"/>
                    <a:pt x="3176" y="15646"/>
                    <a:pt x="3082" y="15852"/>
                  </a:cubicBezTo>
                  <a:cubicBezTo>
                    <a:pt x="2923" y="16183"/>
                    <a:pt x="2797" y="16531"/>
                    <a:pt x="2687" y="16879"/>
                  </a:cubicBezTo>
                  <a:cubicBezTo>
                    <a:pt x="2497" y="17385"/>
                    <a:pt x="2339" y="17922"/>
                    <a:pt x="2181" y="18444"/>
                  </a:cubicBezTo>
                  <a:cubicBezTo>
                    <a:pt x="2038" y="18965"/>
                    <a:pt x="1928" y="19502"/>
                    <a:pt x="1802" y="20025"/>
                  </a:cubicBezTo>
                  <a:cubicBezTo>
                    <a:pt x="1808" y="20019"/>
                    <a:pt x="1814" y="20014"/>
                    <a:pt x="1821" y="20009"/>
                  </a:cubicBezTo>
                  <a:lnTo>
                    <a:pt x="1821" y="20009"/>
                  </a:lnTo>
                  <a:cubicBezTo>
                    <a:pt x="1760" y="20082"/>
                    <a:pt x="1690" y="20156"/>
                    <a:pt x="1676" y="20229"/>
                  </a:cubicBezTo>
                  <a:cubicBezTo>
                    <a:pt x="1644" y="20672"/>
                    <a:pt x="1596" y="21115"/>
                    <a:pt x="1722" y="21574"/>
                  </a:cubicBezTo>
                  <a:cubicBezTo>
                    <a:pt x="1865" y="22063"/>
                    <a:pt x="1786" y="22537"/>
                    <a:pt x="1438" y="22964"/>
                  </a:cubicBezTo>
                  <a:cubicBezTo>
                    <a:pt x="601" y="23991"/>
                    <a:pt x="395" y="24908"/>
                    <a:pt x="616" y="26157"/>
                  </a:cubicBezTo>
                  <a:cubicBezTo>
                    <a:pt x="774" y="26947"/>
                    <a:pt x="711" y="27706"/>
                    <a:pt x="205" y="28370"/>
                  </a:cubicBezTo>
                  <a:cubicBezTo>
                    <a:pt x="47" y="28559"/>
                    <a:pt x="32" y="28781"/>
                    <a:pt x="32" y="29017"/>
                  </a:cubicBezTo>
                  <a:cubicBezTo>
                    <a:pt x="15" y="29792"/>
                    <a:pt x="0" y="30566"/>
                    <a:pt x="0" y="31356"/>
                  </a:cubicBezTo>
                  <a:cubicBezTo>
                    <a:pt x="0" y="31531"/>
                    <a:pt x="47" y="31720"/>
                    <a:pt x="110" y="31878"/>
                  </a:cubicBezTo>
                  <a:cubicBezTo>
                    <a:pt x="331" y="32353"/>
                    <a:pt x="395" y="32842"/>
                    <a:pt x="316" y="33348"/>
                  </a:cubicBezTo>
                  <a:cubicBezTo>
                    <a:pt x="285" y="33664"/>
                    <a:pt x="300" y="33996"/>
                    <a:pt x="300" y="34312"/>
                  </a:cubicBezTo>
                  <a:cubicBezTo>
                    <a:pt x="300" y="34597"/>
                    <a:pt x="331" y="34897"/>
                    <a:pt x="521" y="35103"/>
                  </a:cubicBezTo>
                  <a:cubicBezTo>
                    <a:pt x="790" y="35387"/>
                    <a:pt x="854" y="35735"/>
                    <a:pt x="980" y="36066"/>
                  </a:cubicBezTo>
                  <a:cubicBezTo>
                    <a:pt x="1057" y="36298"/>
                    <a:pt x="1207" y="36456"/>
                    <a:pt x="1440" y="36456"/>
                  </a:cubicBezTo>
                  <a:cubicBezTo>
                    <a:pt x="1493" y="36456"/>
                    <a:pt x="1550" y="36448"/>
                    <a:pt x="1612" y="36430"/>
                  </a:cubicBezTo>
                  <a:cubicBezTo>
                    <a:pt x="1642" y="36424"/>
                    <a:pt x="1670" y="36421"/>
                    <a:pt x="1697" y="36421"/>
                  </a:cubicBezTo>
                  <a:cubicBezTo>
                    <a:pt x="1874" y="36421"/>
                    <a:pt x="1998" y="36548"/>
                    <a:pt x="2038" y="36698"/>
                  </a:cubicBezTo>
                  <a:cubicBezTo>
                    <a:pt x="2181" y="37267"/>
                    <a:pt x="2434" y="37821"/>
                    <a:pt x="2371" y="38437"/>
                  </a:cubicBezTo>
                  <a:cubicBezTo>
                    <a:pt x="2371" y="38485"/>
                    <a:pt x="2291" y="38548"/>
                    <a:pt x="2228" y="38595"/>
                  </a:cubicBezTo>
                  <a:cubicBezTo>
                    <a:pt x="2226" y="38597"/>
                    <a:pt x="2223" y="38598"/>
                    <a:pt x="2218" y="38598"/>
                  </a:cubicBezTo>
                  <a:cubicBezTo>
                    <a:pt x="2192" y="38598"/>
                    <a:pt x="2131" y="38559"/>
                    <a:pt x="2118" y="38532"/>
                  </a:cubicBezTo>
                  <a:cubicBezTo>
                    <a:pt x="1897" y="38137"/>
                    <a:pt x="1691" y="37726"/>
                    <a:pt x="1486" y="37315"/>
                  </a:cubicBezTo>
                  <a:cubicBezTo>
                    <a:pt x="1466" y="37277"/>
                    <a:pt x="1416" y="37259"/>
                    <a:pt x="1357" y="37259"/>
                  </a:cubicBezTo>
                  <a:cubicBezTo>
                    <a:pt x="1272" y="37259"/>
                    <a:pt x="1169" y="37297"/>
                    <a:pt x="1122" y="37362"/>
                  </a:cubicBezTo>
                  <a:cubicBezTo>
                    <a:pt x="995" y="37537"/>
                    <a:pt x="837" y="37741"/>
                    <a:pt x="885" y="37979"/>
                  </a:cubicBezTo>
                  <a:cubicBezTo>
                    <a:pt x="980" y="38517"/>
                    <a:pt x="1043" y="39086"/>
                    <a:pt x="1265" y="39575"/>
                  </a:cubicBezTo>
                  <a:cubicBezTo>
                    <a:pt x="1564" y="40239"/>
                    <a:pt x="1928" y="40887"/>
                    <a:pt x="2466" y="41408"/>
                  </a:cubicBezTo>
                  <a:cubicBezTo>
                    <a:pt x="2765" y="41709"/>
                    <a:pt x="2972" y="42040"/>
                    <a:pt x="3098" y="42436"/>
                  </a:cubicBezTo>
                  <a:cubicBezTo>
                    <a:pt x="3145" y="42578"/>
                    <a:pt x="3130" y="42721"/>
                    <a:pt x="3193" y="42831"/>
                  </a:cubicBezTo>
                  <a:cubicBezTo>
                    <a:pt x="3492" y="43353"/>
                    <a:pt x="3809" y="43859"/>
                    <a:pt x="4109" y="44364"/>
                  </a:cubicBezTo>
                  <a:cubicBezTo>
                    <a:pt x="4283" y="44681"/>
                    <a:pt x="4489" y="44997"/>
                    <a:pt x="4630" y="45328"/>
                  </a:cubicBezTo>
                  <a:cubicBezTo>
                    <a:pt x="4963" y="46087"/>
                    <a:pt x="5389" y="46782"/>
                    <a:pt x="5974" y="47383"/>
                  </a:cubicBezTo>
                  <a:cubicBezTo>
                    <a:pt x="6116" y="47509"/>
                    <a:pt x="6196" y="47667"/>
                    <a:pt x="6243" y="47857"/>
                  </a:cubicBezTo>
                  <a:cubicBezTo>
                    <a:pt x="6291" y="48015"/>
                    <a:pt x="6385" y="48189"/>
                    <a:pt x="6495" y="48331"/>
                  </a:cubicBezTo>
                  <a:cubicBezTo>
                    <a:pt x="6954" y="49043"/>
                    <a:pt x="7745" y="49374"/>
                    <a:pt x="8360" y="49911"/>
                  </a:cubicBezTo>
                  <a:cubicBezTo>
                    <a:pt x="9087" y="50101"/>
                    <a:pt x="9625" y="50607"/>
                    <a:pt x="10225" y="51034"/>
                  </a:cubicBezTo>
                  <a:cubicBezTo>
                    <a:pt x="11616" y="51998"/>
                    <a:pt x="12976" y="53009"/>
                    <a:pt x="14478" y="53816"/>
                  </a:cubicBezTo>
                  <a:cubicBezTo>
                    <a:pt x="14714" y="53942"/>
                    <a:pt x="14935" y="54100"/>
                    <a:pt x="15188" y="54242"/>
                  </a:cubicBezTo>
                  <a:cubicBezTo>
                    <a:pt x="15473" y="54400"/>
                    <a:pt x="15694" y="54606"/>
                    <a:pt x="15837" y="54906"/>
                  </a:cubicBezTo>
                  <a:cubicBezTo>
                    <a:pt x="15995" y="55207"/>
                    <a:pt x="16263" y="55365"/>
                    <a:pt x="16595" y="55460"/>
                  </a:cubicBezTo>
                  <a:cubicBezTo>
                    <a:pt x="17211" y="55649"/>
                    <a:pt x="17797" y="55886"/>
                    <a:pt x="18318" y="56297"/>
                  </a:cubicBezTo>
                  <a:cubicBezTo>
                    <a:pt x="18412" y="56376"/>
                    <a:pt x="18539" y="56455"/>
                    <a:pt x="18682" y="56471"/>
                  </a:cubicBezTo>
                  <a:cubicBezTo>
                    <a:pt x="19820" y="56692"/>
                    <a:pt x="20736" y="57451"/>
                    <a:pt x="21843" y="57782"/>
                  </a:cubicBezTo>
                  <a:cubicBezTo>
                    <a:pt x="22001" y="57830"/>
                    <a:pt x="22127" y="58004"/>
                    <a:pt x="22127" y="58210"/>
                  </a:cubicBezTo>
                  <a:cubicBezTo>
                    <a:pt x="22127" y="58288"/>
                    <a:pt x="22159" y="58399"/>
                    <a:pt x="22222" y="58431"/>
                  </a:cubicBezTo>
                  <a:cubicBezTo>
                    <a:pt x="22332" y="58509"/>
                    <a:pt x="22459" y="58573"/>
                    <a:pt x="22585" y="58604"/>
                  </a:cubicBezTo>
                  <a:cubicBezTo>
                    <a:pt x="23312" y="58857"/>
                    <a:pt x="24119" y="58920"/>
                    <a:pt x="24719" y="59521"/>
                  </a:cubicBezTo>
                  <a:cubicBezTo>
                    <a:pt x="24734" y="59537"/>
                    <a:pt x="24798" y="59552"/>
                    <a:pt x="24846" y="59552"/>
                  </a:cubicBezTo>
                  <a:cubicBezTo>
                    <a:pt x="25398" y="59647"/>
                    <a:pt x="25889" y="59885"/>
                    <a:pt x="26363" y="60185"/>
                  </a:cubicBezTo>
                  <a:cubicBezTo>
                    <a:pt x="26553" y="60296"/>
                    <a:pt x="26789" y="60328"/>
                    <a:pt x="27010" y="60374"/>
                  </a:cubicBezTo>
                  <a:cubicBezTo>
                    <a:pt x="27860" y="60553"/>
                    <a:pt x="28695" y="60788"/>
                    <a:pt x="29556" y="60788"/>
                  </a:cubicBezTo>
                  <a:cubicBezTo>
                    <a:pt x="29608" y="60788"/>
                    <a:pt x="29661" y="60787"/>
                    <a:pt x="29714" y="60785"/>
                  </a:cubicBezTo>
                  <a:cubicBezTo>
                    <a:pt x="30256" y="60930"/>
                    <a:pt x="30804" y="60971"/>
                    <a:pt x="31354" y="60971"/>
                  </a:cubicBezTo>
                  <a:cubicBezTo>
                    <a:pt x="31765" y="60971"/>
                    <a:pt x="32178" y="60948"/>
                    <a:pt x="32590" y="60928"/>
                  </a:cubicBezTo>
                  <a:lnTo>
                    <a:pt x="33001" y="60928"/>
                  </a:lnTo>
                  <a:cubicBezTo>
                    <a:pt x="35340" y="60928"/>
                    <a:pt x="37679" y="60928"/>
                    <a:pt x="40019" y="60912"/>
                  </a:cubicBezTo>
                  <a:cubicBezTo>
                    <a:pt x="40420" y="60912"/>
                    <a:pt x="40821" y="60892"/>
                    <a:pt x="41223" y="60892"/>
                  </a:cubicBezTo>
                  <a:cubicBezTo>
                    <a:pt x="41327" y="60892"/>
                    <a:pt x="41432" y="60893"/>
                    <a:pt x="41536" y="60897"/>
                  </a:cubicBezTo>
                  <a:cubicBezTo>
                    <a:pt x="41759" y="60906"/>
                    <a:pt x="41981" y="60911"/>
                    <a:pt x="42203" y="60911"/>
                  </a:cubicBezTo>
                  <a:cubicBezTo>
                    <a:pt x="43493" y="60911"/>
                    <a:pt x="44765" y="60747"/>
                    <a:pt x="45993" y="60343"/>
                  </a:cubicBezTo>
                  <a:cubicBezTo>
                    <a:pt x="46025" y="60233"/>
                    <a:pt x="46088" y="60153"/>
                    <a:pt x="46088" y="60075"/>
                  </a:cubicBezTo>
                  <a:cubicBezTo>
                    <a:pt x="46071" y="59521"/>
                    <a:pt x="46419" y="59221"/>
                    <a:pt x="46878" y="59095"/>
                  </a:cubicBezTo>
                  <a:cubicBezTo>
                    <a:pt x="47462" y="58937"/>
                    <a:pt x="48063" y="58905"/>
                    <a:pt x="48632" y="58747"/>
                  </a:cubicBezTo>
                  <a:cubicBezTo>
                    <a:pt x="49249" y="58557"/>
                    <a:pt x="49818" y="58273"/>
                    <a:pt x="50434" y="58115"/>
                  </a:cubicBezTo>
                  <a:cubicBezTo>
                    <a:pt x="50659" y="58058"/>
                    <a:pt x="50860" y="57876"/>
                    <a:pt x="51058" y="57736"/>
                  </a:cubicBezTo>
                  <a:lnTo>
                    <a:pt x="51058" y="57736"/>
                  </a:lnTo>
                  <a:cubicBezTo>
                    <a:pt x="50793" y="57778"/>
                    <a:pt x="50528" y="57823"/>
                    <a:pt x="50275" y="57894"/>
                  </a:cubicBezTo>
                  <a:cubicBezTo>
                    <a:pt x="50082" y="57929"/>
                    <a:pt x="49889" y="57993"/>
                    <a:pt x="49689" y="57993"/>
                  </a:cubicBezTo>
                  <a:cubicBezTo>
                    <a:pt x="49628" y="57993"/>
                    <a:pt x="49565" y="57987"/>
                    <a:pt x="49502" y="57972"/>
                  </a:cubicBezTo>
                  <a:cubicBezTo>
                    <a:pt x="49485" y="58004"/>
                    <a:pt x="49470" y="58067"/>
                    <a:pt x="49438" y="58083"/>
                  </a:cubicBezTo>
                  <a:cubicBezTo>
                    <a:pt x="48908" y="58361"/>
                    <a:pt x="48167" y="58528"/>
                    <a:pt x="47485" y="58528"/>
                  </a:cubicBezTo>
                  <a:cubicBezTo>
                    <a:pt x="47354" y="58528"/>
                    <a:pt x="47224" y="58522"/>
                    <a:pt x="47099" y="58509"/>
                  </a:cubicBezTo>
                  <a:cubicBezTo>
                    <a:pt x="47068" y="58509"/>
                    <a:pt x="46988" y="58446"/>
                    <a:pt x="47004" y="58446"/>
                  </a:cubicBezTo>
                  <a:cubicBezTo>
                    <a:pt x="47036" y="58368"/>
                    <a:pt x="47068" y="58273"/>
                    <a:pt x="47114" y="58256"/>
                  </a:cubicBezTo>
                  <a:cubicBezTo>
                    <a:pt x="47764" y="58088"/>
                    <a:pt x="48413" y="57952"/>
                    <a:pt x="49079" y="57952"/>
                  </a:cubicBezTo>
                  <a:cubicBezTo>
                    <a:pt x="49224" y="57952"/>
                    <a:pt x="49370" y="57958"/>
                    <a:pt x="49517" y="57972"/>
                  </a:cubicBezTo>
                  <a:cubicBezTo>
                    <a:pt x="49565" y="57909"/>
                    <a:pt x="49596" y="57799"/>
                    <a:pt x="49660" y="57767"/>
                  </a:cubicBezTo>
                  <a:cubicBezTo>
                    <a:pt x="49849" y="57641"/>
                    <a:pt x="50054" y="57514"/>
                    <a:pt x="50275" y="57451"/>
                  </a:cubicBezTo>
                  <a:cubicBezTo>
                    <a:pt x="50718" y="57340"/>
                    <a:pt x="51097" y="57055"/>
                    <a:pt x="51525" y="56929"/>
                  </a:cubicBezTo>
                  <a:cubicBezTo>
                    <a:pt x="51967" y="56802"/>
                    <a:pt x="52425" y="56739"/>
                    <a:pt x="52867" y="56629"/>
                  </a:cubicBezTo>
                  <a:cubicBezTo>
                    <a:pt x="53137" y="56566"/>
                    <a:pt x="53421" y="56518"/>
                    <a:pt x="53658" y="56408"/>
                  </a:cubicBezTo>
                  <a:cubicBezTo>
                    <a:pt x="54117" y="56187"/>
                    <a:pt x="54574" y="55981"/>
                    <a:pt x="55065" y="55871"/>
                  </a:cubicBezTo>
                  <a:cubicBezTo>
                    <a:pt x="55428" y="55791"/>
                    <a:pt x="55744" y="55586"/>
                    <a:pt x="55965" y="55270"/>
                  </a:cubicBezTo>
                  <a:cubicBezTo>
                    <a:pt x="56077" y="55127"/>
                    <a:pt x="56171" y="54969"/>
                    <a:pt x="56298" y="54843"/>
                  </a:cubicBezTo>
                  <a:cubicBezTo>
                    <a:pt x="57151" y="54006"/>
                    <a:pt x="57988" y="53184"/>
                    <a:pt x="58732" y="52251"/>
                  </a:cubicBezTo>
                  <a:cubicBezTo>
                    <a:pt x="59063" y="51840"/>
                    <a:pt x="59474" y="51572"/>
                    <a:pt x="59933" y="51350"/>
                  </a:cubicBezTo>
                  <a:cubicBezTo>
                    <a:pt x="60043" y="51287"/>
                    <a:pt x="60186" y="51207"/>
                    <a:pt x="60249" y="51097"/>
                  </a:cubicBezTo>
                  <a:cubicBezTo>
                    <a:pt x="60580" y="50480"/>
                    <a:pt x="61071" y="50006"/>
                    <a:pt x="61450" y="49437"/>
                  </a:cubicBezTo>
                  <a:cubicBezTo>
                    <a:pt x="62114" y="48489"/>
                    <a:pt x="62651" y="47477"/>
                    <a:pt x="62477" y="46245"/>
                  </a:cubicBezTo>
                  <a:cubicBezTo>
                    <a:pt x="62414" y="45755"/>
                    <a:pt x="62477" y="45250"/>
                    <a:pt x="62620" y="44744"/>
                  </a:cubicBezTo>
                  <a:cubicBezTo>
                    <a:pt x="62698" y="44491"/>
                    <a:pt x="62715" y="44206"/>
                    <a:pt x="62778" y="43937"/>
                  </a:cubicBezTo>
                  <a:cubicBezTo>
                    <a:pt x="62809" y="43764"/>
                    <a:pt x="62809" y="43558"/>
                    <a:pt x="62888" y="43416"/>
                  </a:cubicBezTo>
                  <a:cubicBezTo>
                    <a:pt x="63284" y="42816"/>
                    <a:pt x="63315" y="42104"/>
                    <a:pt x="63583" y="41471"/>
                  </a:cubicBezTo>
                  <a:cubicBezTo>
                    <a:pt x="63773" y="40997"/>
                    <a:pt x="63789" y="40492"/>
                    <a:pt x="63678" y="39986"/>
                  </a:cubicBezTo>
                  <a:cubicBezTo>
                    <a:pt x="63647" y="39813"/>
                    <a:pt x="63583" y="39606"/>
                    <a:pt x="63647" y="39448"/>
                  </a:cubicBezTo>
                  <a:cubicBezTo>
                    <a:pt x="63789" y="39054"/>
                    <a:pt x="63678" y="38753"/>
                    <a:pt x="63457" y="38422"/>
                  </a:cubicBezTo>
                  <a:cubicBezTo>
                    <a:pt x="63362" y="38279"/>
                    <a:pt x="63347" y="38074"/>
                    <a:pt x="63520" y="37931"/>
                  </a:cubicBezTo>
                  <a:cubicBezTo>
                    <a:pt x="63663" y="37805"/>
                    <a:pt x="63773" y="37663"/>
                    <a:pt x="63789" y="37473"/>
                  </a:cubicBezTo>
                  <a:cubicBezTo>
                    <a:pt x="63789" y="37189"/>
                    <a:pt x="63758" y="36920"/>
                    <a:pt x="63805" y="36652"/>
                  </a:cubicBezTo>
                  <a:cubicBezTo>
                    <a:pt x="63979" y="35592"/>
                    <a:pt x="63947" y="34549"/>
                    <a:pt x="63789" y="33491"/>
                  </a:cubicBezTo>
                  <a:cubicBezTo>
                    <a:pt x="63710" y="33000"/>
                    <a:pt x="63710" y="32494"/>
                    <a:pt x="63899" y="32005"/>
                  </a:cubicBezTo>
                  <a:cubicBezTo>
                    <a:pt x="64042" y="31609"/>
                    <a:pt x="64074" y="31198"/>
                    <a:pt x="64074" y="30787"/>
                  </a:cubicBezTo>
                  <a:cubicBezTo>
                    <a:pt x="64089" y="30092"/>
                    <a:pt x="64057" y="29413"/>
                    <a:pt x="63994" y="28733"/>
                  </a:cubicBezTo>
                  <a:cubicBezTo>
                    <a:pt x="63899" y="27816"/>
                    <a:pt x="63663" y="26916"/>
                    <a:pt x="63726" y="25999"/>
                  </a:cubicBezTo>
                  <a:cubicBezTo>
                    <a:pt x="63789" y="25209"/>
                    <a:pt x="63647" y="24450"/>
                    <a:pt x="63520" y="23675"/>
                  </a:cubicBezTo>
                  <a:cubicBezTo>
                    <a:pt x="63473" y="23407"/>
                    <a:pt x="63410" y="23138"/>
                    <a:pt x="63252" y="22901"/>
                  </a:cubicBezTo>
                  <a:cubicBezTo>
                    <a:pt x="62983" y="22474"/>
                    <a:pt x="62825" y="22000"/>
                    <a:pt x="62698" y="21510"/>
                  </a:cubicBezTo>
                  <a:cubicBezTo>
                    <a:pt x="62667" y="21399"/>
                    <a:pt x="62730" y="21241"/>
                    <a:pt x="62793" y="21131"/>
                  </a:cubicBezTo>
                  <a:cubicBezTo>
                    <a:pt x="63031" y="20767"/>
                    <a:pt x="63046" y="20767"/>
                    <a:pt x="62983" y="20594"/>
                  </a:cubicBezTo>
                  <a:cubicBezTo>
                    <a:pt x="62635" y="19803"/>
                    <a:pt x="62462" y="18933"/>
                    <a:pt x="62256" y="18096"/>
                  </a:cubicBezTo>
                  <a:cubicBezTo>
                    <a:pt x="62129" y="17574"/>
                    <a:pt x="61813" y="16895"/>
                    <a:pt x="61482" y="16516"/>
                  </a:cubicBezTo>
                  <a:cubicBezTo>
                    <a:pt x="61324" y="16341"/>
                    <a:pt x="61197" y="16152"/>
                    <a:pt x="61071" y="15947"/>
                  </a:cubicBezTo>
                  <a:cubicBezTo>
                    <a:pt x="60928" y="15726"/>
                    <a:pt x="60818" y="15456"/>
                    <a:pt x="60644" y="15251"/>
                  </a:cubicBezTo>
                  <a:cubicBezTo>
                    <a:pt x="59996" y="14493"/>
                    <a:pt x="59379" y="13686"/>
                    <a:pt x="58700" y="12959"/>
                  </a:cubicBezTo>
                  <a:cubicBezTo>
                    <a:pt x="58494" y="12738"/>
                    <a:pt x="58589" y="12548"/>
                    <a:pt x="58669" y="12295"/>
                  </a:cubicBezTo>
                  <a:cubicBezTo>
                    <a:pt x="57246" y="11016"/>
                    <a:pt x="55997" y="9545"/>
                    <a:pt x="54827" y="7996"/>
                  </a:cubicBezTo>
                  <a:lnTo>
                    <a:pt x="53990" y="7996"/>
                  </a:lnTo>
                  <a:cubicBezTo>
                    <a:pt x="53626" y="7996"/>
                    <a:pt x="53436" y="8234"/>
                    <a:pt x="53278" y="8582"/>
                  </a:cubicBezTo>
                  <a:cubicBezTo>
                    <a:pt x="52979" y="8565"/>
                    <a:pt x="52663" y="8550"/>
                    <a:pt x="52362" y="8519"/>
                  </a:cubicBezTo>
                  <a:cubicBezTo>
                    <a:pt x="52283" y="8502"/>
                    <a:pt x="52188" y="8424"/>
                    <a:pt x="52172" y="8344"/>
                  </a:cubicBezTo>
                  <a:cubicBezTo>
                    <a:pt x="52140" y="8281"/>
                    <a:pt x="52188" y="8154"/>
                    <a:pt x="52235" y="8108"/>
                  </a:cubicBezTo>
                  <a:cubicBezTo>
                    <a:pt x="52393" y="7918"/>
                    <a:pt x="52599" y="7838"/>
                    <a:pt x="52836" y="7838"/>
                  </a:cubicBezTo>
                  <a:cubicBezTo>
                    <a:pt x="53137" y="7838"/>
                    <a:pt x="53342" y="7633"/>
                    <a:pt x="53548" y="7459"/>
                  </a:cubicBezTo>
                  <a:cubicBezTo>
                    <a:pt x="53658" y="7349"/>
                    <a:pt x="53626" y="7001"/>
                    <a:pt x="53500" y="6953"/>
                  </a:cubicBezTo>
                  <a:cubicBezTo>
                    <a:pt x="53247" y="6875"/>
                    <a:pt x="52994" y="6764"/>
                    <a:pt x="52726" y="6732"/>
                  </a:cubicBezTo>
                  <a:cubicBezTo>
                    <a:pt x="52591" y="6709"/>
                    <a:pt x="52453" y="6705"/>
                    <a:pt x="52314" y="6705"/>
                  </a:cubicBezTo>
                  <a:cubicBezTo>
                    <a:pt x="52248" y="6705"/>
                    <a:pt x="52182" y="6706"/>
                    <a:pt x="52116" y="6706"/>
                  </a:cubicBezTo>
                  <a:cubicBezTo>
                    <a:pt x="52045" y="6706"/>
                    <a:pt x="51974" y="6705"/>
                    <a:pt x="51904" y="6700"/>
                  </a:cubicBezTo>
                  <a:cubicBezTo>
                    <a:pt x="51588" y="6700"/>
                    <a:pt x="51493" y="6622"/>
                    <a:pt x="51445" y="6321"/>
                  </a:cubicBezTo>
                  <a:cubicBezTo>
                    <a:pt x="51350" y="5720"/>
                    <a:pt x="51240" y="5562"/>
                    <a:pt x="50766" y="5484"/>
                  </a:cubicBezTo>
                  <a:cubicBezTo>
                    <a:pt x="50402" y="5404"/>
                    <a:pt x="50054" y="5358"/>
                    <a:pt x="49691" y="5278"/>
                  </a:cubicBezTo>
                  <a:cubicBezTo>
                    <a:pt x="49183" y="5155"/>
                    <a:pt x="48795" y="4912"/>
                    <a:pt x="48454" y="4549"/>
                  </a:cubicBezTo>
                  <a:lnTo>
                    <a:pt x="48454" y="4549"/>
                  </a:lnTo>
                  <a:cubicBezTo>
                    <a:pt x="48456" y="4549"/>
                    <a:pt x="48457" y="4550"/>
                    <a:pt x="48459" y="4551"/>
                  </a:cubicBezTo>
                  <a:lnTo>
                    <a:pt x="48427" y="4519"/>
                  </a:lnTo>
                  <a:lnTo>
                    <a:pt x="48427" y="4519"/>
                  </a:lnTo>
                  <a:cubicBezTo>
                    <a:pt x="48436" y="4529"/>
                    <a:pt x="48445" y="4539"/>
                    <a:pt x="48454" y="4549"/>
                  </a:cubicBezTo>
                  <a:lnTo>
                    <a:pt x="48454" y="4549"/>
                  </a:lnTo>
                  <a:cubicBezTo>
                    <a:pt x="48046" y="4343"/>
                    <a:pt x="47793" y="3935"/>
                    <a:pt x="47352" y="3777"/>
                  </a:cubicBezTo>
                  <a:cubicBezTo>
                    <a:pt x="46878" y="3619"/>
                    <a:pt x="46404" y="3461"/>
                    <a:pt x="45945" y="3271"/>
                  </a:cubicBezTo>
                  <a:cubicBezTo>
                    <a:pt x="45487" y="3082"/>
                    <a:pt x="45045" y="2844"/>
                    <a:pt x="44570" y="2654"/>
                  </a:cubicBezTo>
                  <a:cubicBezTo>
                    <a:pt x="44238" y="2513"/>
                    <a:pt x="43890" y="2386"/>
                    <a:pt x="43542" y="2275"/>
                  </a:cubicBezTo>
                  <a:cubicBezTo>
                    <a:pt x="43176" y="2153"/>
                    <a:pt x="42814" y="2084"/>
                    <a:pt x="42447" y="2084"/>
                  </a:cubicBezTo>
                  <a:cubicBezTo>
                    <a:pt x="42149" y="2084"/>
                    <a:pt x="41847" y="2129"/>
                    <a:pt x="41536" y="2228"/>
                  </a:cubicBezTo>
                  <a:cubicBezTo>
                    <a:pt x="41062" y="2370"/>
                    <a:pt x="40603" y="2576"/>
                    <a:pt x="40145" y="2765"/>
                  </a:cubicBezTo>
                  <a:cubicBezTo>
                    <a:pt x="40115" y="2778"/>
                    <a:pt x="40088" y="2783"/>
                    <a:pt x="40064" y="2783"/>
                  </a:cubicBezTo>
                  <a:cubicBezTo>
                    <a:pt x="39965" y="2783"/>
                    <a:pt x="39924" y="2684"/>
                    <a:pt x="39924" y="2544"/>
                  </a:cubicBezTo>
                  <a:cubicBezTo>
                    <a:pt x="39924" y="2386"/>
                    <a:pt x="39781" y="2323"/>
                    <a:pt x="39639" y="2323"/>
                  </a:cubicBezTo>
                  <a:cubicBezTo>
                    <a:pt x="39513" y="2338"/>
                    <a:pt x="39370" y="2355"/>
                    <a:pt x="39244" y="2418"/>
                  </a:cubicBezTo>
                  <a:cubicBezTo>
                    <a:pt x="39017" y="2521"/>
                    <a:pt x="38798" y="2570"/>
                    <a:pt x="38568" y="2570"/>
                  </a:cubicBezTo>
                  <a:cubicBezTo>
                    <a:pt x="38445" y="2570"/>
                    <a:pt x="38318" y="2556"/>
                    <a:pt x="38185" y="2528"/>
                  </a:cubicBezTo>
                  <a:cubicBezTo>
                    <a:pt x="37521" y="2401"/>
                    <a:pt x="36858" y="2212"/>
                    <a:pt x="36162" y="2212"/>
                  </a:cubicBezTo>
                  <a:cubicBezTo>
                    <a:pt x="35893" y="2212"/>
                    <a:pt x="35640" y="2102"/>
                    <a:pt x="35372" y="2022"/>
                  </a:cubicBezTo>
                  <a:cubicBezTo>
                    <a:pt x="35340" y="2007"/>
                    <a:pt x="35324" y="1832"/>
                    <a:pt x="35355" y="1801"/>
                  </a:cubicBezTo>
                  <a:cubicBezTo>
                    <a:pt x="35607" y="1612"/>
                    <a:pt x="35483" y="1408"/>
                    <a:pt x="35405" y="1203"/>
                  </a:cubicBezTo>
                  <a:lnTo>
                    <a:pt x="35405" y="1203"/>
                  </a:lnTo>
                  <a:cubicBezTo>
                    <a:pt x="35344" y="1146"/>
                    <a:pt x="35274" y="1100"/>
                    <a:pt x="35229" y="1027"/>
                  </a:cubicBezTo>
                  <a:cubicBezTo>
                    <a:pt x="35103" y="852"/>
                    <a:pt x="35103" y="806"/>
                    <a:pt x="35309" y="742"/>
                  </a:cubicBezTo>
                  <a:cubicBezTo>
                    <a:pt x="35545" y="648"/>
                    <a:pt x="35545" y="648"/>
                    <a:pt x="35625" y="473"/>
                  </a:cubicBezTo>
                  <a:cubicBezTo>
                    <a:pt x="34628" y="395"/>
                    <a:pt x="33617" y="300"/>
                    <a:pt x="32622" y="220"/>
                  </a:cubicBezTo>
                  <a:cubicBezTo>
                    <a:pt x="32500" y="210"/>
                    <a:pt x="32379" y="203"/>
                    <a:pt x="32259" y="203"/>
                  </a:cubicBezTo>
                  <a:cubicBezTo>
                    <a:pt x="32017" y="203"/>
                    <a:pt x="31779" y="231"/>
                    <a:pt x="31547" y="315"/>
                  </a:cubicBezTo>
                  <a:cubicBezTo>
                    <a:pt x="31461" y="344"/>
                    <a:pt x="31384" y="356"/>
                    <a:pt x="31308" y="356"/>
                  </a:cubicBezTo>
                  <a:cubicBezTo>
                    <a:pt x="31176" y="356"/>
                    <a:pt x="31050" y="318"/>
                    <a:pt x="30898" y="268"/>
                  </a:cubicBezTo>
                  <a:cubicBezTo>
                    <a:pt x="30567" y="142"/>
                    <a:pt x="30203" y="94"/>
                    <a:pt x="29840" y="31"/>
                  </a:cubicBezTo>
                  <a:cubicBezTo>
                    <a:pt x="29745" y="13"/>
                    <a:pt x="29640" y="1"/>
                    <a:pt x="295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2"/>
            <p:cNvSpPr/>
            <p:nvPr/>
          </p:nvSpPr>
          <p:spPr>
            <a:xfrm>
              <a:off x="6362739" y="4584260"/>
              <a:ext cx="121341" cy="164506"/>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Google Shape;231;p32"/>
          <p:cNvSpPr/>
          <p:nvPr/>
        </p:nvSpPr>
        <p:spPr>
          <a:xfrm rot="379797">
            <a:off x="-1119232" y="2860585"/>
            <a:ext cx="1882741" cy="1074142"/>
          </a:xfrm>
          <a:custGeom>
            <a:avLst/>
            <a:gdLst/>
            <a:ahLst/>
            <a:cxnLst/>
            <a:rect l="l" t="t" r="r" b="b"/>
            <a:pathLst>
              <a:path w="50753" h="36406" extrusionOk="0">
                <a:moveTo>
                  <a:pt x="32865" y="2847"/>
                </a:moveTo>
                <a:lnTo>
                  <a:pt x="32865" y="2847"/>
                </a:lnTo>
                <a:cubicBezTo>
                  <a:pt x="32818" y="2942"/>
                  <a:pt x="32769" y="2989"/>
                  <a:pt x="32722" y="3053"/>
                </a:cubicBezTo>
                <a:cubicBezTo>
                  <a:pt x="32578" y="2862"/>
                  <a:pt x="32737" y="2879"/>
                  <a:pt x="32865" y="2847"/>
                </a:cubicBezTo>
                <a:close/>
                <a:moveTo>
                  <a:pt x="27777" y="3053"/>
                </a:moveTo>
                <a:cubicBezTo>
                  <a:pt x="27730" y="3133"/>
                  <a:pt x="27681" y="3197"/>
                  <a:pt x="27634" y="3244"/>
                </a:cubicBezTo>
                <a:cubicBezTo>
                  <a:pt x="27491" y="3069"/>
                  <a:pt x="27650" y="3085"/>
                  <a:pt x="27777" y="3053"/>
                </a:cubicBezTo>
                <a:close/>
                <a:moveTo>
                  <a:pt x="18014" y="8952"/>
                </a:moveTo>
                <a:cubicBezTo>
                  <a:pt x="17967" y="9031"/>
                  <a:pt x="17919" y="9095"/>
                  <a:pt x="17872" y="9143"/>
                </a:cubicBezTo>
                <a:cubicBezTo>
                  <a:pt x="17728" y="8968"/>
                  <a:pt x="17887" y="8984"/>
                  <a:pt x="18014" y="8952"/>
                </a:cubicBezTo>
                <a:close/>
                <a:moveTo>
                  <a:pt x="42378" y="9158"/>
                </a:moveTo>
                <a:cubicBezTo>
                  <a:pt x="42440" y="9158"/>
                  <a:pt x="42508" y="9180"/>
                  <a:pt x="42568" y="9180"/>
                </a:cubicBezTo>
                <a:cubicBezTo>
                  <a:pt x="42583" y="9180"/>
                  <a:pt x="42598" y="9178"/>
                  <a:pt x="42612" y="9175"/>
                </a:cubicBezTo>
                <a:lnTo>
                  <a:pt x="42612" y="9175"/>
                </a:lnTo>
                <a:cubicBezTo>
                  <a:pt x="42536" y="9298"/>
                  <a:pt x="42505" y="9347"/>
                  <a:pt x="42436" y="9347"/>
                </a:cubicBezTo>
                <a:cubicBezTo>
                  <a:pt x="42389" y="9347"/>
                  <a:pt x="42323" y="9324"/>
                  <a:pt x="42214" y="9286"/>
                </a:cubicBezTo>
                <a:cubicBezTo>
                  <a:pt x="42251" y="9183"/>
                  <a:pt x="42311" y="9158"/>
                  <a:pt x="42378" y="9158"/>
                </a:cubicBezTo>
                <a:close/>
                <a:moveTo>
                  <a:pt x="47111" y="14040"/>
                </a:moveTo>
                <a:cubicBezTo>
                  <a:pt x="47064" y="14119"/>
                  <a:pt x="47015" y="14183"/>
                  <a:pt x="46968" y="14231"/>
                </a:cubicBezTo>
                <a:cubicBezTo>
                  <a:pt x="46825" y="14055"/>
                  <a:pt x="46984" y="14072"/>
                  <a:pt x="47111" y="14040"/>
                </a:cubicBezTo>
                <a:close/>
                <a:moveTo>
                  <a:pt x="49750" y="14850"/>
                </a:moveTo>
                <a:cubicBezTo>
                  <a:pt x="49703" y="14931"/>
                  <a:pt x="49655" y="14994"/>
                  <a:pt x="49608" y="15041"/>
                </a:cubicBezTo>
                <a:cubicBezTo>
                  <a:pt x="49464" y="14867"/>
                  <a:pt x="49623" y="14882"/>
                  <a:pt x="49750" y="14850"/>
                </a:cubicBezTo>
                <a:close/>
                <a:moveTo>
                  <a:pt x="47111" y="15058"/>
                </a:moveTo>
                <a:cubicBezTo>
                  <a:pt x="47064" y="15137"/>
                  <a:pt x="47015" y="15200"/>
                  <a:pt x="46968" y="15249"/>
                </a:cubicBezTo>
                <a:cubicBezTo>
                  <a:pt x="46825" y="15073"/>
                  <a:pt x="46984" y="15090"/>
                  <a:pt x="47111" y="15058"/>
                </a:cubicBezTo>
                <a:close/>
                <a:moveTo>
                  <a:pt x="41626" y="16680"/>
                </a:moveTo>
                <a:lnTo>
                  <a:pt x="41626" y="16680"/>
                </a:lnTo>
                <a:cubicBezTo>
                  <a:pt x="41562" y="16775"/>
                  <a:pt x="41514" y="16822"/>
                  <a:pt x="41467" y="16886"/>
                </a:cubicBezTo>
                <a:cubicBezTo>
                  <a:pt x="41323" y="16695"/>
                  <a:pt x="41482" y="16711"/>
                  <a:pt x="41626" y="16680"/>
                </a:cubicBezTo>
                <a:close/>
                <a:moveTo>
                  <a:pt x="40796" y="17318"/>
                </a:moveTo>
                <a:cubicBezTo>
                  <a:pt x="40812" y="17323"/>
                  <a:pt x="40911" y="17341"/>
                  <a:pt x="41101" y="17379"/>
                </a:cubicBezTo>
                <a:cubicBezTo>
                  <a:pt x="40878" y="17506"/>
                  <a:pt x="40751" y="17585"/>
                  <a:pt x="40545" y="17697"/>
                </a:cubicBezTo>
                <a:cubicBezTo>
                  <a:pt x="40552" y="17701"/>
                  <a:pt x="40553" y="17703"/>
                  <a:pt x="40546" y="17703"/>
                </a:cubicBezTo>
                <a:cubicBezTo>
                  <a:pt x="40524" y="17703"/>
                  <a:pt x="40425" y="17682"/>
                  <a:pt x="40242" y="17634"/>
                </a:cubicBezTo>
                <a:cubicBezTo>
                  <a:pt x="40463" y="17507"/>
                  <a:pt x="40607" y="17427"/>
                  <a:pt x="40796" y="17318"/>
                </a:cubicBezTo>
                <a:close/>
                <a:moveTo>
                  <a:pt x="2401" y="27269"/>
                </a:moveTo>
                <a:cubicBezTo>
                  <a:pt x="2513" y="27284"/>
                  <a:pt x="2608" y="27300"/>
                  <a:pt x="2704" y="27316"/>
                </a:cubicBezTo>
                <a:cubicBezTo>
                  <a:pt x="2560" y="27682"/>
                  <a:pt x="2274" y="27968"/>
                  <a:pt x="2322" y="28382"/>
                </a:cubicBezTo>
                <a:cubicBezTo>
                  <a:pt x="2195" y="28524"/>
                  <a:pt x="2051" y="28668"/>
                  <a:pt x="1909" y="28810"/>
                </a:cubicBezTo>
                <a:lnTo>
                  <a:pt x="1909" y="29001"/>
                </a:lnTo>
                <a:cubicBezTo>
                  <a:pt x="1750" y="29177"/>
                  <a:pt x="1574" y="29336"/>
                  <a:pt x="1383" y="29526"/>
                </a:cubicBezTo>
                <a:cubicBezTo>
                  <a:pt x="1351" y="29431"/>
                  <a:pt x="1288" y="29319"/>
                  <a:pt x="1320" y="29256"/>
                </a:cubicBezTo>
                <a:cubicBezTo>
                  <a:pt x="1415" y="29097"/>
                  <a:pt x="1463" y="28874"/>
                  <a:pt x="1574" y="28763"/>
                </a:cubicBezTo>
                <a:cubicBezTo>
                  <a:pt x="1781" y="28556"/>
                  <a:pt x="1909" y="28286"/>
                  <a:pt x="2051" y="28047"/>
                </a:cubicBezTo>
                <a:cubicBezTo>
                  <a:pt x="2195" y="27793"/>
                  <a:pt x="2290" y="27538"/>
                  <a:pt x="2401" y="27269"/>
                </a:cubicBezTo>
                <a:close/>
                <a:moveTo>
                  <a:pt x="33549" y="0"/>
                </a:moveTo>
                <a:cubicBezTo>
                  <a:pt x="33405" y="144"/>
                  <a:pt x="33278" y="303"/>
                  <a:pt x="33119" y="430"/>
                </a:cubicBezTo>
                <a:cubicBezTo>
                  <a:pt x="32992" y="557"/>
                  <a:pt x="32896" y="748"/>
                  <a:pt x="32674" y="795"/>
                </a:cubicBezTo>
                <a:cubicBezTo>
                  <a:pt x="32659" y="604"/>
                  <a:pt x="32627" y="414"/>
                  <a:pt x="32595" y="239"/>
                </a:cubicBezTo>
                <a:cubicBezTo>
                  <a:pt x="32500" y="223"/>
                  <a:pt x="32419" y="223"/>
                  <a:pt x="32309" y="208"/>
                </a:cubicBezTo>
                <a:cubicBezTo>
                  <a:pt x="32213" y="350"/>
                  <a:pt x="32086" y="494"/>
                  <a:pt x="31974" y="636"/>
                </a:cubicBezTo>
                <a:cubicBezTo>
                  <a:pt x="31832" y="541"/>
                  <a:pt x="31736" y="462"/>
                  <a:pt x="31641" y="398"/>
                </a:cubicBezTo>
                <a:cubicBezTo>
                  <a:pt x="31402" y="526"/>
                  <a:pt x="31211" y="621"/>
                  <a:pt x="31020" y="716"/>
                </a:cubicBezTo>
                <a:lnTo>
                  <a:pt x="31020" y="986"/>
                </a:lnTo>
                <a:cubicBezTo>
                  <a:pt x="31000" y="983"/>
                  <a:pt x="30979" y="982"/>
                  <a:pt x="30960" y="982"/>
                </a:cubicBezTo>
                <a:cubicBezTo>
                  <a:pt x="30755" y="982"/>
                  <a:pt x="30608" y="1127"/>
                  <a:pt x="30448" y="1272"/>
                </a:cubicBezTo>
                <a:cubicBezTo>
                  <a:pt x="30303" y="1417"/>
                  <a:pt x="30211" y="1628"/>
                  <a:pt x="29896" y="1628"/>
                </a:cubicBezTo>
                <a:cubicBezTo>
                  <a:pt x="29865" y="1628"/>
                  <a:pt x="29832" y="1626"/>
                  <a:pt x="29797" y="1622"/>
                </a:cubicBezTo>
                <a:cubicBezTo>
                  <a:pt x="29574" y="1876"/>
                  <a:pt x="29303" y="2179"/>
                  <a:pt x="29065" y="2433"/>
                </a:cubicBezTo>
                <a:cubicBezTo>
                  <a:pt x="28890" y="2465"/>
                  <a:pt x="28715" y="2433"/>
                  <a:pt x="28635" y="2497"/>
                </a:cubicBezTo>
                <a:cubicBezTo>
                  <a:pt x="28525" y="2640"/>
                  <a:pt x="28349" y="2624"/>
                  <a:pt x="28222" y="2703"/>
                </a:cubicBezTo>
                <a:cubicBezTo>
                  <a:pt x="28048" y="2815"/>
                  <a:pt x="27984" y="3053"/>
                  <a:pt x="27777" y="3053"/>
                </a:cubicBezTo>
                <a:cubicBezTo>
                  <a:pt x="27730" y="3006"/>
                  <a:pt x="27713" y="2910"/>
                  <a:pt x="27681" y="2894"/>
                </a:cubicBezTo>
                <a:cubicBezTo>
                  <a:pt x="27491" y="2879"/>
                  <a:pt x="27300" y="2879"/>
                  <a:pt x="27109" y="2862"/>
                </a:cubicBezTo>
                <a:cubicBezTo>
                  <a:pt x="27077" y="2862"/>
                  <a:pt x="26553" y="3244"/>
                  <a:pt x="26537" y="3260"/>
                </a:cubicBezTo>
                <a:cubicBezTo>
                  <a:pt x="26632" y="3260"/>
                  <a:pt x="26727" y="3276"/>
                  <a:pt x="26696" y="3403"/>
                </a:cubicBezTo>
                <a:cubicBezTo>
                  <a:pt x="26696" y="3435"/>
                  <a:pt x="26585" y="3451"/>
                  <a:pt x="26537" y="3466"/>
                </a:cubicBezTo>
                <a:cubicBezTo>
                  <a:pt x="26551" y="3631"/>
                  <a:pt x="26459" y="3677"/>
                  <a:pt x="26341" y="3677"/>
                </a:cubicBezTo>
                <a:cubicBezTo>
                  <a:pt x="26322" y="3677"/>
                  <a:pt x="26302" y="3676"/>
                  <a:pt x="26282" y="3674"/>
                </a:cubicBezTo>
                <a:cubicBezTo>
                  <a:pt x="26187" y="3657"/>
                  <a:pt x="26108" y="3594"/>
                  <a:pt x="26123" y="3466"/>
                </a:cubicBezTo>
                <a:lnTo>
                  <a:pt x="26123" y="3466"/>
                </a:lnTo>
                <a:cubicBezTo>
                  <a:pt x="26028" y="3530"/>
                  <a:pt x="25917" y="3594"/>
                  <a:pt x="25790" y="3674"/>
                </a:cubicBezTo>
                <a:cubicBezTo>
                  <a:pt x="25758" y="3578"/>
                  <a:pt x="25742" y="3498"/>
                  <a:pt x="25710" y="3419"/>
                </a:cubicBezTo>
                <a:cubicBezTo>
                  <a:pt x="26044" y="3038"/>
                  <a:pt x="26108" y="2942"/>
                  <a:pt x="26044" y="2879"/>
                </a:cubicBezTo>
                <a:lnTo>
                  <a:pt x="25281" y="2879"/>
                </a:lnTo>
                <a:cubicBezTo>
                  <a:pt x="24947" y="3244"/>
                  <a:pt x="24550" y="3657"/>
                  <a:pt x="24168" y="4087"/>
                </a:cubicBezTo>
                <a:cubicBezTo>
                  <a:pt x="24163" y="4092"/>
                  <a:pt x="24154" y="4094"/>
                  <a:pt x="24144" y="4094"/>
                </a:cubicBezTo>
                <a:cubicBezTo>
                  <a:pt x="24124" y="4094"/>
                  <a:pt x="24099" y="4087"/>
                  <a:pt x="24088" y="4087"/>
                </a:cubicBezTo>
                <a:cubicBezTo>
                  <a:pt x="23882" y="4071"/>
                  <a:pt x="23834" y="3896"/>
                  <a:pt x="23897" y="3801"/>
                </a:cubicBezTo>
                <a:cubicBezTo>
                  <a:pt x="24073" y="3578"/>
                  <a:pt x="24152" y="3307"/>
                  <a:pt x="24295" y="3069"/>
                </a:cubicBezTo>
                <a:lnTo>
                  <a:pt x="24009" y="3069"/>
                </a:lnTo>
                <a:cubicBezTo>
                  <a:pt x="23628" y="3387"/>
                  <a:pt x="23310" y="3753"/>
                  <a:pt x="22864" y="4007"/>
                </a:cubicBezTo>
                <a:cubicBezTo>
                  <a:pt x="22483" y="4246"/>
                  <a:pt x="22197" y="4659"/>
                  <a:pt x="21894" y="4946"/>
                </a:cubicBezTo>
                <a:cubicBezTo>
                  <a:pt x="21847" y="5088"/>
                  <a:pt x="21847" y="5215"/>
                  <a:pt x="21783" y="5264"/>
                </a:cubicBezTo>
                <a:cubicBezTo>
                  <a:pt x="20766" y="6296"/>
                  <a:pt x="19731" y="7331"/>
                  <a:pt x="18699" y="8348"/>
                </a:cubicBezTo>
                <a:cubicBezTo>
                  <a:pt x="18693" y="8353"/>
                  <a:pt x="18684" y="8355"/>
                  <a:pt x="18674" y="8355"/>
                </a:cubicBezTo>
                <a:cubicBezTo>
                  <a:pt x="18652" y="8355"/>
                  <a:pt x="18624" y="8348"/>
                  <a:pt x="18603" y="8348"/>
                </a:cubicBezTo>
                <a:cubicBezTo>
                  <a:pt x="18603" y="8491"/>
                  <a:pt x="18540" y="8554"/>
                  <a:pt x="18396" y="8554"/>
                </a:cubicBezTo>
                <a:cubicBezTo>
                  <a:pt x="18396" y="8698"/>
                  <a:pt x="18332" y="8762"/>
                  <a:pt x="18190" y="8762"/>
                </a:cubicBezTo>
                <a:cubicBezTo>
                  <a:pt x="18204" y="8890"/>
                  <a:pt x="18141" y="8955"/>
                  <a:pt x="18046" y="8955"/>
                </a:cubicBezTo>
                <a:cubicBezTo>
                  <a:pt x="18036" y="8955"/>
                  <a:pt x="18025" y="8954"/>
                  <a:pt x="18014" y="8952"/>
                </a:cubicBezTo>
                <a:cubicBezTo>
                  <a:pt x="17983" y="8825"/>
                  <a:pt x="18046" y="8762"/>
                  <a:pt x="18190" y="8762"/>
                </a:cubicBezTo>
                <a:cubicBezTo>
                  <a:pt x="18190" y="8618"/>
                  <a:pt x="18253" y="8554"/>
                  <a:pt x="18396" y="8554"/>
                </a:cubicBezTo>
                <a:cubicBezTo>
                  <a:pt x="18396" y="8412"/>
                  <a:pt x="18460" y="8348"/>
                  <a:pt x="18603" y="8348"/>
                </a:cubicBezTo>
                <a:lnTo>
                  <a:pt x="18603" y="7918"/>
                </a:lnTo>
                <a:cubicBezTo>
                  <a:pt x="18762" y="7791"/>
                  <a:pt x="19000" y="7600"/>
                  <a:pt x="19144" y="7505"/>
                </a:cubicBezTo>
                <a:cubicBezTo>
                  <a:pt x="19223" y="7299"/>
                  <a:pt x="19271" y="7203"/>
                  <a:pt x="19286" y="7155"/>
                </a:cubicBezTo>
                <a:cubicBezTo>
                  <a:pt x="19414" y="7123"/>
                  <a:pt x="19509" y="7108"/>
                  <a:pt x="19589" y="7091"/>
                </a:cubicBezTo>
                <a:cubicBezTo>
                  <a:pt x="19621" y="6964"/>
                  <a:pt x="19636" y="6869"/>
                  <a:pt x="19653" y="6837"/>
                </a:cubicBezTo>
                <a:cubicBezTo>
                  <a:pt x="19875" y="6695"/>
                  <a:pt x="20066" y="6567"/>
                  <a:pt x="20225" y="6455"/>
                </a:cubicBezTo>
                <a:lnTo>
                  <a:pt x="20225" y="6218"/>
                </a:lnTo>
                <a:cubicBezTo>
                  <a:pt x="20448" y="5995"/>
                  <a:pt x="20654" y="5772"/>
                  <a:pt x="20876" y="5582"/>
                </a:cubicBezTo>
                <a:cubicBezTo>
                  <a:pt x="21115" y="5374"/>
                  <a:pt x="21211" y="5105"/>
                  <a:pt x="21385" y="4865"/>
                </a:cubicBezTo>
                <a:cubicBezTo>
                  <a:pt x="21576" y="4628"/>
                  <a:pt x="21815" y="4437"/>
                  <a:pt x="22021" y="4214"/>
                </a:cubicBezTo>
                <a:cubicBezTo>
                  <a:pt x="22244" y="4007"/>
                  <a:pt x="22451" y="3784"/>
                  <a:pt x="22625" y="3610"/>
                </a:cubicBezTo>
                <a:cubicBezTo>
                  <a:pt x="22674" y="3466"/>
                  <a:pt x="22689" y="3356"/>
                  <a:pt x="22752" y="3292"/>
                </a:cubicBezTo>
                <a:cubicBezTo>
                  <a:pt x="23310" y="2720"/>
                  <a:pt x="23897" y="2147"/>
                  <a:pt x="24470" y="1575"/>
                </a:cubicBezTo>
                <a:cubicBezTo>
                  <a:pt x="24709" y="1336"/>
                  <a:pt x="24788" y="1034"/>
                  <a:pt x="24963" y="748"/>
                </a:cubicBezTo>
                <a:cubicBezTo>
                  <a:pt x="24772" y="653"/>
                  <a:pt x="24629" y="589"/>
                  <a:pt x="24501" y="526"/>
                </a:cubicBezTo>
                <a:cubicBezTo>
                  <a:pt x="24501" y="445"/>
                  <a:pt x="24501" y="382"/>
                  <a:pt x="24486" y="318"/>
                </a:cubicBezTo>
                <a:cubicBezTo>
                  <a:pt x="24486" y="286"/>
                  <a:pt x="24454" y="271"/>
                  <a:pt x="24406" y="223"/>
                </a:cubicBezTo>
                <a:cubicBezTo>
                  <a:pt x="24295" y="335"/>
                  <a:pt x="24183" y="462"/>
                  <a:pt x="24056" y="541"/>
                </a:cubicBezTo>
                <a:cubicBezTo>
                  <a:pt x="23914" y="653"/>
                  <a:pt x="23691" y="653"/>
                  <a:pt x="23579" y="812"/>
                </a:cubicBezTo>
                <a:cubicBezTo>
                  <a:pt x="23500" y="748"/>
                  <a:pt x="23437" y="700"/>
                  <a:pt x="23357" y="636"/>
                </a:cubicBezTo>
                <a:cubicBezTo>
                  <a:pt x="23214" y="922"/>
                  <a:pt x="22928" y="763"/>
                  <a:pt x="22674" y="891"/>
                </a:cubicBezTo>
                <a:cubicBezTo>
                  <a:pt x="22801" y="1162"/>
                  <a:pt x="22530" y="1257"/>
                  <a:pt x="22371" y="1416"/>
                </a:cubicBezTo>
                <a:cubicBezTo>
                  <a:pt x="22197" y="1622"/>
                  <a:pt x="21974" y="1798"/>
                  <a:pt x="21815" y="2004"/>
                </a:cubicBezTo>
                <a:cubicBezTo>
                  <a:pt x="21656" y="2211"/>
                  <a:pt x="21402" y="2194"/>
                  <a:pt x="21243" y="2370"/>
                </a:cubicBezTo>
                <a:lnTo>
                  <a:pt x="21243" y="2592"/>
                </a:lnTo>
                <a:cubicBezTo>
                  <a:pt x="21162" y="2608"/>
                  <a:pt x="21067" y="2640"/>
                  <a:pt x="20988" y="2671"/>
                </a:cubicBezTo>
                <a:cubicBezTo>
                  <a:pt x="20670" y="2974"/>
                  <a:pt x="20367" y="3292"/>
                  <a:pt x="20034" y="3642"/>
                </a:cubicBezTo>
                <a:lnTo>
                  <a:pt x="20034" y="3784"/>
                </a:lnTo>
                <a:cubicBezTo>
                  <a:pt x="19890" y="3848"/>
                  <a:pt x="19748" y="3912"/>
                  <a:pt x="19621" y="3975"/>
                </a:cubicBezTo>
                <a:lnTo>
                  <a:pt x="19621" y="4182"/>
                </a:lnTo>
                <a:lnTo>
                  <a:pt x="19318" y="4484"/>
                </a:lnTo>
                <a:lnTo>
                  <a:pt x="19048" y="4484"/>
                </a:lnTo>
                <a:cubicBezTo>
                  <a:pt x="19048" y="4834"/>
                  <a:pt x="18873" y="5088"/>
                  <a:pt x="18491" y="5120"/>
                </a:cubicBezTo>
                <a:cubicBezTo>
                  <a:pt x="18444" y="5120"/>
                  <a:pt x="18412" y="5215"/>
                  <a:pt x="18396" y="5279"/>
                </a:cubicBezTo>
                <a:cubicBezTo>
                  <a:pt x="18381" y="5518"/>
                  <a:pt x="18205" y="5677"/>
                  <a:pt x="18031" y="5692"/>
                </a:cubicBezTo>
                <a:cubicBezTo>
                  <a:pt x="17633" y="5741"/>
                  <a:pt x="17665" y="6106"/>
                  <a:pt x="17490" y="6313"/>
                </a:cubicBezTo>
                <a:cubicBezTo>
                  <a:pt x="17427" y="6313"/>
                  <a:pt x="17363" y="6313"/>
                  <a:pt x="17268" y="6328"/>
                </a:cubicBezTo>
                <a:cubicBezTo>
                  <a:pt x="17124" y="6487"/>
                  <a:pt x="16965" y="6646"/>
                  <a:pt x="16774" y="6837"/>
                </a:cubicBezTo>
                <a:lnTo>
                  <a:pt x="16774" y="7013"/>
                </a:lnTo>
                <a:cubicBezTo>
                  <a:pt x="16441" y="7203"/>
                  <a:pt x="16075" y="7362"/>
                  <a:pt x="15947" y="7776"/>
                </a:cubicBezTo>
                <a:cubicBezTo>
                  <a:pt x="15932" y="7839"/>
                  <a:pt x="15900" y="7886"/>
                  <a:pt x="15869" y="7935"/>
                </a:cubicBezTo>
                <a:cubicBezTo>
                  <a:pt x="15551" y="8253"/>
                  <a:pt x="15264" y="8586"/>
                  <a:pt x="14930" y="8872"/>
                </a:cubicBezTo>
                <a:cubicBezTo>
                  <a:pt x="14565" y="9175"/>
                  <a:pt x="14438" y="9652"/>
                  <a:pt x="14071" y="9953"/>
                </a:cubicBezTo>
                <a:cubicBezTo>
                  <a:pt x="13706" y="10240"/>
                  <a:pt x="13388" y="10606"/>
                  <a:pt x="13054" y="10939"/>
                </a:cubicBezTo>
                <a:cubicBezTo>
                  <a:pt x="12704" y="11305"/>
                  <a:pt x="12322" y="11655"/>
                  <a:pt x="11989" y="12037"/>
                </a:cubicBezTo>
                <a:cubicBezTo>
                  <a:pt x="11671" y="12387"/>
                  <a:pt x="11241" y="12577"/>
                  <a:pt x="10923" y="12895"/>
                </a:cubicBezTo>
                <a:cubicBezTo>
                  <a:pt x="9810" y="13977"/>
                  <a:pt x="8714" y="15090"/>
                  <a:pt x="7616" y="16186"/>
                </a:cubicBezTo>
                <a:lnTo>
                  <a:pt x="7616" y="16345"/>
                </a:lnTo>
                <a:cubicBezTo>
                  <a:pt x="7219" y="16934"/>
                  <a:pt x="6583" y="17235"/>
                  <a:pt x="6297" y="17888"/>
                </a:cubicBezTo>
                <a:cubicBezTo>
                  <a:pt x="6202" y="18158"/>
                  <a:pt x="5899" y="18285"/>
                  <a:pt x="5756" y="18571"/>
                </a:cubicBezTo>
                <a:cubicBezTo>
                  <a:pt x="5629" y="18874"/>
                  <a:pt x="5326" y="19080"/>
                  <a:pt x="5089" y="19319"/>
                </a:cubicBezTo>
                <a:cubicBezTo>
                  <a:pt x="5057" y="19366"/>
                  <a:pt x="4977" y="19430"/>
                  <a:pt x="4977" y="19478"/>
                </a:cubicBezTo>
                <a:cubicBezTo>
                  <a:pt x="5008" y="19796"/>
                  <a:pt x="4580" y="19843"/>
                  <a:pt x="4580" y="20114"/>
                </a:cubicBezTo>
                <a:cubicBezTo>
                  <a:pt x="4563" y="20432"/>
                  <a:pt x="4166" y="20464"/>
                  <a:pt x="4150" y="20765"/>
                </a:cubicBezTo>
                <a:cubicBezTo>
                  <a:pt x="4150" y="21051"/>
                  <a:pt x="3800" y="21115"/>
                  <a:pt x="3721" y="21401"/>
                </a:cubicBezTo>
                <a:cubicBezTo>
                  <a:pt x="3658" y="21624"/>
                  <a:pt x="3403" y="21799"/>
                  <a:pt x="3228" y="22005"/>
                </a:cubicBezTo>
                <a:cubicBezTo>
                  <a:pt x="3100" y="22149"/>
                  <a:pt x="3132" y="22387"/>
                  <a:pt x="2941" y="22499"/>
                </a:cubicBezTo>
                <a:cubicBezTo>
                  <a:pt x="2910" y="22514"/>
                  <a:pt x="2941" y="22626"/>
                  <a:pt x="2941" y="22800"/>
                </a:cubicBezTo>
                <a:cubicBezTo>
                  <a:pt x="2767" y="22944"/>
                  <a:pt x="2545" y="23150"/>
                  <a:pt x="2322" y="23341"/>
                </a:cubicBezTo>
                <a:cubicBezTo>
                  <a:pt x="2290" y="23580"/>
                  <a:pt x="2433" y="23834"/>
                  <a:pt x="2210" y="24025"/>
                </a:cubicBezTo>
                <a:lnTo>
                  <a:pt x="2019" y="24025"/>
                </a:lnTo>
                <a:cubicBezTo>
                  <a:pt x="1765" y="24390"/>
                  <a:pt x="1718" y="24884"/>
                  <a:pt x="1320" y="25122"/>
                </a:cubicBezTo>
                <a:lnTo>
                  <a:pt x="1320" y="26362"/>
                </a:lnTo>
                <a:cubicBezTo>
                  <a:pt x="1447" y="26584"/>
                  <a:pt x="1669" y="26648"/>
                  <a:pt x="1892" y="26728"/>
                </a:cubicBezTo>
                <a:lnTo>
                  <a:pt x="1892" y="27411"/>
                </a:lnTo>
                <a:cubicBezTo>
                  <a:pt x="1527" y="27634"/>
                  <a:pt x="1495" y="28079"/>
                  <a:pt x="1177" y="28350"/>
                </a:cubicBezTo>
                <a:cubicBezTo>
                  <a:pt x="1018" y="28477"/>
                  <a:pt x="1002" y="28747"/>
                  <a:pt x="891" y="28938"/>
                </a:cubicBezTo>
                <a:cubicBezTo>
                  <a:pt x="716" y="29240"/>
                  <a:pt x="605" y="29590"/>
                  <a:pt x="302" y="29796"/>
                </a:cubicBezTo>
                <a:lnTo>
                  <a:pt x="302" y="30209"/>
                </a:lnTo>
                <a:cubicBezTo>
                  <a:pt x="223" y="30290"/>
                  <a:pt x="160" y="30353"/>
                  <a:pt x="80" y="30449"/>
                </a:cubicBezTo>
                <a:cubicBezTo>
                  <a:pt x="143" y="30576"/>
                  <a:pt x="1" y="30767"/>
                  <a:pt x="160" y="30909"/>
                </a:cubicBezTo>
                <a:cubicBezTo>
                  <a:pt x="160" y="30909"/>
                  <a:pt x="668" y="30591"/>
                  <a:pt x="684" y="30591"/>
                </a:cubicBezTo>
                <a:lnTo>
                  <a:pt x="684" y="31036"/>
                </a:lnTo>
                <a:cubicBezTo>
                  <a:pt x="588" y="31148"/>
                  <a:pt x="541" y="31227"/>
                  <a:pt x="478" y="31307"/>
                </a:cubicBezTo>
                <a:lnTo>
                  <a:pt x="478" y="32086"/>
                </a:lnTo>
                <a:cubicBezTo>
                  <a:pt x="398" y="32149"/>
                  <a:pt x="350" y="32198"/>
                  <a:pt x="302" y="32245"/>
                </a:cubicBezTo>
                <a:lnTo>
                  <a:pt x="302" y="32675"/>
                </a:lnTo>
                <a:cubicBezTo>
                  <a:pt x="446" y="32817"/>
                  <a:pt x="620" y="32976"/>
                  <a:pt x="811" y="33152"/>
                </a:cubicBezTo>
                <a:cubicBezTo>
                  <a:pt x="859" y="33103"/>
                  <a:pt x="923" y="33040"/>
                  <a:pt x="1002" y="32976"/>
                </a:cubicBezTo>
                <a:cubicBezTo>
                  <a:pt x="1065" y="33040"/>
                  <a:pt x="1145" y="33103"/>
                  <a:pt x="1209" y="33167"/>
                </a:cubicBezTo>
                <a:cubicBezTo>
                  <a:pt x="1242" y="33171"/>
                  <a:pt x="1276" y="33173"/>
                  <a:pt x="1309" y="33173"/>
                </a:cubicBezTo>
                <a:cubicBezTo>
                  <a:pt x="1407" y="33173"/>
                  <a:pt x="1504" y="33159"/>
                  <a:pt x="1598" y="33159"/>
                </a:cubicBezTo>
                <a:cubicBezTo>
                  <a:pt x="1701" y="33159"/>
                  <a:pt x="1800" y="33176"/>
                  <a:pt x="1892" y="33247"/>
                </a:cubicBezTo>
                <a:cubicBezTo>
                  <a:pt x="1909" y="33406"/>
                  <a:pt x="1940" y="33565"/>
                  <a:pt x="1956" y="33724"/>
                </a:cubicBezTo>
                <a:cubicBezTo>
                  <a:pt x="2068" y="33819"/>
                  <a:pt x="2163" y="33915"/>
                  <a:pt x="2227" y="33978"/>
                </a:cubicBezTo>
                <a:lnTo>
                  <a:pt x="2958" y="33978"/>
                </a:lnTo>
                <a:cubicBezTo>
                  <a:pt x="3337" y="33803"/>
                  <a:pt x="3596" y="33575"/>
                  <a:pt x="3944" y="33575"/>
                </a:cubicBezTo>
                <a:cubicBezTo>
                  <a:pt x="3975" y="33575"/>
                  <a:pt x="4006" y="33576"/>
                  <a:pt x="4039" y="33580"/>
                </a:cubicBezTo>
                <a:cubicBezTo>
                  <a:pt x="4182" y="33453"/>
                  <a:pt x="4325" y="33311"/>
                  <a:pt x="4468" y="33167"/>
                </a:cubicBezTo>
                <a:lnTo>
                  <a:pt x="5820" y="33167"/>
                </a:lnTo>
                <a:cubicBezTo>
                  <a:pt x="5994" y="33088"/>
                  <a:pt x="6106" y="33024"/>
                  <a:pt x="6217" y="32976"/>
                </a:cubicBezTo>
                <a:cubicBezTo>
                  <a:pt x="6408" y="32865"/>
                  <a:pt x="6630" y="32785"/>
                  <a:pt x="6789" y="32658"/>
                </a:cubicBezTo>
                <a:cubicBezTo>
                  <a:pt x="6980" y="32516"/>
                  <a:pt x="7139" y="32325"/>
                  <a:pt x="7298" y="32166"/>
                </a:cubicBezTo>
                <a:cubicBezTo>
                  <a:pt x="7319" y="32169"/>
                  <a:pt x="7339" y="32170"/>
                  <a:pt x="7358" y="32170"/>
                </a:cubicBezTo>
                <a:cubicBezTo>
                  <a:pt x="7643" y="32170"/>
                  <a:pt x="7725" y="31857"/>
                  <a:pt x="7934" y="31768"/>
                </a:cubicBezTo>
                <a:lnTo>
                  <a:pt x="8220" y="32054"/>
                </a:lnTo>
                <a:cubicBezTo>
                  <a:pt x="8157" y="32134"/>
                  <a:pt x="8093" y="32198"/>
                  <a:pt x="8014" y="32276"/>
                </a:cubicBezTo>
                <a:cubicBezTo>
                  <a:pt x="8061" y="32435"/>
                  <a:pt x="7950" y="32611"/>
                  <a:pt x="8125" y="32770"/>
                </a:cubicBezTo>
                <a:lnTo>
                  <a:pt x="9015" y="32770"/>
                </a:lnTo>
                <a:cubicBezTo>
                  <a:pt x="9079" y="32770"/>
                  <a:pt x="9142" y="32738"/>
                  <a:pt x="9191" y="32706"/>
                </a:cubicBezTo>
                <a:lnTo>
                  <a:pt x="9350" y="32547"/>
                </a:lnTo>
                <a:cubicBezTo>
                  <a:pt x="9397" y="32643"/>
                  <a:pt x="9429" y="32722"/>
                  <a:pt x="9460" y="32785"/>
                </a:cubicBezTo>
                <a:cubicBezTo>
                  <a:pt x="9397" y="32993"/>
                  <a:pt x="9095" y="33088"/>
                  <a:pt x="9286" y="33326"/>
                </a:cubicBezTo>
                <a:cubicBezTo>
                  <a:pt x="9375" y="33392"/>
                  <a:pt x="9457" y="33417"/>
                  <a:pt x="9534" y="33417"/>
                </a:cubicBezTo>
                <a:cubicBezTo>
                  <a:pt x="9773" y="33417"/>
                  <a:pt x="9968" y="33176"/>
                  <a:pt x="10208" y="33152"/>
                </a:cubicBezTo>
                <a:cubicBezTo>
                  <a:pt x="10510" y="33135"/>
                  <a:pt x="10764" y="32912"/>
                  <a:pt x="11050" y="32770"/>
                </a:cubicBezTo>
                <a:lnTo>
                  <a:pt x="11703" y="32770"/>
                </a:lnTo>
                <a:cubicBezTo>
                  <a:pt x="12004" y="32611"/>
                  <a:pt x="12243" y="32467"/>
                  <a:pt x="12513" y="32372"/>
                </a:cubicBezTo>
                <a:cubicBezTo>
                  <a:pt x="12848" y="32245"/>
                  <a:pt x="12958" y="31880"/>
                  <a:pt x="13293" y="31736"/>
                </a:cubicBezTo>
                <a:cubicBezTo>
                  <a:pt x="13356" y="31768"/>
                  <a:pt x="13435" y="31799"/>
                  <a:pt x="13515" y="31848"/>
                </a:cubicBezTo>
                <a:lnTo>
                  <a:pt x="13325" y="32039"/>
                </a:lnTo>
                <a:lnTo>
                  <a:pt x="13325" y="32865"/>
                </a:lnTo>
                <a:cubicBezTo>
                  <a:pt x="13038" y="33056"/>
                  <a:pt x="13102" y="33294"/>
                  <a:pt x="13149" y="33517"/>
                </a:cubicBezTo>
                <a:cubicBezTo>
                  <a:pt x="13244" y="33612"/>
                  <a:pt x="13340" y="33707"/>
                  <a:pt x="13435" y="33788"/>
                </a:cubicBezTo>
                <a:lnTo>
                  <a:pt x="13992" y="33788"/>
                </a:lnTo>
                <a:cubicBezTo>
                  <a:pt x="14135" y="33883"/>
                  <a:pt x="14247" y="33962"/>
                  <a:pt x="14326" y="34010"/>
                </a:cubicBezTo>
                <a:cubicBezTo>
                  <a:pt x="14469" y="33930"/>
                  <a:pt x="14565" y="33866"/>
                  <a:pt x="14660" y="33803"/>
                </a:cubicBezTo>
                <a:cubicBezTo>
                  <a:pt x="14771" y="33915"/>
                  <a:pt x="14851" y="34010"/>
                  <a:pt x="14930" y="34106"/>
                </a:cubicBezTo>
                <a:lnTo>
                  <a:pt x="14756" y="34280"/>
                </a:lnTo>
                <a:cubicBezTo>
                  <a:pt x="14803" y="34343"/>
                  <a:pt x="14883" y="34407"/>
                  <a:pt x="14915" y="34471"/>
                </a:cubicBezTo>
                <a:cubicBezTo>
                  <a:pt x="14962" y="34598"/>
                  <a:pt x="14930" y="34742"/>
                  <a:pt x="15057" y="34820"/>
                </a:cubicBezTo>
                <a:cubicBezTo>
                  <a:pt x="15137" y="34884"/>
                  <a:pt x="15201" y="34948"/>
                  <a:pt x="15280" y="35011"/>
                </a:cubicBezTo>
                <a:cubicBezTo>
                  <a:pt x="15343" y="35048"/>
                  <a:pt x="15399" y="35063"/>
                  <a:pt x="15450" y="35063"/>
                </a:cubicBezTo>
                <a:cubicBezTo>
                  <a:pt x="15642" y="35063"/>
                  <a:pt x="15766" y="34849"/>
                  <a:pt x="15979" y="34773"/>
                </a:cubicBezTo>
                <a:lnTo>
                  <a:pt x="16488" y="34773"/>
                </a:lnTo>
                <a:lnTo>
                  <a:pt x="16870" y="34392"/>
                </a:lnTo>
                <a:lnTo>
                  <a:pt x="17077" y="34598"/>
                </a:lnTo>
                <a:cubicBezTo>
                  <a:pt x="17331" y="34233"/>
                  <a:pt x="17824" y="34153"/>
                  <a:pt x="18078" y="33788"/>
                </a:cubicBezTo>
                <a:cubicBezTo>
                  <a:pt x="18237" y="34025"/>
                  <a:pt x="18571" y="33962"/>
                  <a:pt x="18714" y="34184"/>
                </a:cubicBezTo>
                <a:lnTo>
                  <a:pt x="19589" y="34184"/>
                </a:lnTo>
                <a:lnTo>
                  <a:pt x="20988" y="32785"/>
                </a:lnTo>
                <a:cubicBezTo>
                  <a:pt x="21067" y="32753"/>
                  <a:pt x="21162" y="32722"/>
                  <a:pt x="21243" y="32690"/>
                </a:cubicBezTo>
                <a:lnTo>
                  <a:pt x="21243" y="32467"/>
                </a:lnTo>
                <a:lnTo>
                  <a:pt x="21321" y="32547"/>
                </a:lnTo>
                <a:cubicBezTo>
                  <a:pt x="21402" y="32404"/>
                  <a:pt x="21480" y="32245"/>
                  <a:pt x="21529" y="32134"/>
                </a:cubicBezTo>
                <a:cubicBezTo>
                  <a:pt x="21578" y="32148"/>
                  <a:pt x="21626" y="32152"/>
                  <a:pt x="21673" y="32152"/>
                </a:cubicBezTo>
                <a:cubicBezTo>
                  <a:pt x="21732" y="32152"/>
                  <a:pt x="21788" y="32146"/>
                  <a:pt x="21838" y="32146"/>
                </a:cubicBezTo>
                <a:cubicBezTo>
                  <a:pt x="21927" y="32146"/>
                  <a:pt x="21998" y="32166"/>
                  <a:pt x="22038" y="32276"/>
                </a:cubicBezTo>
                <a:cubicBezTo>
                  <a:pt x="21830" y="32563"/>
                  <a:pt x="21830" y="32563"/>
                  <a:pt x="21957" y="32976"/>
                </a:cubicBezTo>
                <a:lnTo>
                  <a:pt x="23182" y="32976"/>
                </a:lnTo>
                <a:cubicBezTo>
                  <a:pt x="23198" y="32976"/>
                  <a:pt x="23229" y="33024"/>
                  <a:pt x="23246" y="33040"/>
                </a:cubicBezTo>
                <a:cubicBezTo>
                  <a:pt x="23182" y="33167"/>
                  <a:pt x="23102" y="33294"/>
                  <a:pt x="23039" y="33421"/>
                </a:cubicBezTo>
                <a:cubicBezTo>
                  <a:pt x="23134" y="33533"/>
                  <a:pt x="23198" y="33612"/>
                  <a:pt x="23293" y="33707"/>
                </a:cubicBezTo>
                <a:cubicBezTo>
                  <a:pt x="22943" y="33835"/>
                  <a:pt x="22928" y="34216"/>
                  <a:pt x="22721" y="34455"/>
                </a:cubicBezTo>
                <a:cubicBezTo>
                  <a:pt x="22705" y="34471"/>
                  <a:pt x="22752" y="34551"/>
                  <a:pt x="22769" y="34598"/>
                </a:cubicBezTo>
                <a:lnTo>
                  <a:pt x="23070" y="34598"/>
                </a:lnTo>
                <a:cubicBezTo>
                  <a:pt x="23070" y="34455"/>
                  <a:pt x="23134" y="34392"/>
                  <a:pt x="23278" y="34392"/>
                </a:cubicBezTo>
                <a:cubicBezTo>
                  <a:pt x="23278" y="34248"/>
                  <a:pt x="23341" y="34184"/>
                  <a:pt x="23484" y="34184"/>
                </a:cubicBezTo>
                <a:cubicBezTo>
                  <a:pt x="23484" y="34068"/>
                  <a:pt x="23537" y="33992"/>
                  <a:pt x="23657" y="33992"/>
                </a:cubicBezTo>
                <a:cubicBezTo>
                  <a:pt x="23668" y="33992"/>
                  <a:pt x="23679" y="33992"/>
                  <a:pt x="23691" y="33994"/>
                </a:cubicBezTo>
                <a:lnTo>
                  <a:pt x="23691" y="33692"/>
                </a:lnTo>
                <a:cubicBezTo>
                  <a:pt x="23826" y="33570"/>
                  <a:pt x="23915" y="33369"/>
                  <a:pt x="24104" y="33369"/>
                </a:cubicBezTo>
                <a:cubicBezTo>
                  <a:pt x="24138" y="33369"/>
                  <a:pt x="24174" y="33375"/>
                  <a:pt x="24215" y="33389"/>
                </a:cubicBezTo>
                <a:cubicBezTo>
                  <a:pt x="24295" y="33517"/>
                  <a:pt x="24295" y="33517"/>
                  <a:pt x="23691" y="33994"/>
                </a:cubicBezTo>
                <a:cubicBezTo>
                  <a:pt x="23691" y="34110"/>
                  <a:pt x="23638" y="34187"/>
                  <a:pt x="23520" y="34187"/>
                </a:cubicBezTo>
                <a:cubicBezTo>
                  <a:pt x="23508" y="34187"/>
                  <a:pt x="23496" y="34186"/>
                  <a:pt x="23484" y="34184"/>
                </a:cubicBezTo>
                <a:cubicBezTo>
                  <a:pt x="23484" y="34316"/>
                  <a:pt x="23430" y="34394"/>
                  <a:pt x="23311" y="34394"/>
                </a:cubicBezTo>
                <a:cubicBezTo>
                  <a:pt x="23301" y="34394"/>
                  <a:pt x="23289" y="34393"/>
                  <a:pt x="23278" y="34392"/>
                </a:cubicBezTo>
                <a:cubicBezTo>
                  <a:pt x="23278" y="34534"/>
                  <a:pt x="23214" y="34598"/>
                  <a:pt x="23070" y="34598"/>
                </a:cubicBezTo>
                <a:cubicBezTo>
                  <a:pt x="23102" y="34773"/>
                  <a:pt x="22928" y="34805"/>
                  <a:pt x="22864" y="34948"/>
                </a:cubicBezTo>
                <a:lnTo>
                  <a:pt x="22864" y="35314"/>
                </a:lnTo>
                <a:cubicBezTo>
                  <a:pt x="22721" y="35456"/>
                  <a:pt x="22530" y="35600"/>
                  <a:pt x="22769" y="35823"/>
                </a:cubicBezTo>
                <a:lnTo>
                  <a:pt x="23261" y="35823"/>
                </a:lnTo>
                <a:cubicBezTo>
                  <a:pt x="23405" y="35997"/>
                  <a:pt x="23596" y="36236"/>
                  <a:pt x="23691" y="36347"/>
                </a:cubicBezTo>
                <a:cubicBezTo>
                  <a:pt x="23775" y="36389"/>
                  <a:pt x="23841" y="36405"/>
                  <a:pt x="23898" y="36405"/>
                </a:cubicBezTo>
                <a:cubicBezTo>
                  <a:pt x="24079" y="36405"/>
                  <a:pt x="24164" y="36240"/>
                  <a:pt x="24406" y="36204"/>
                </a:cubicBezTo>
                <a:lnTo>
                  <a:pt x="24819" y="36204"/>
                </a:lnTo>
                <a:cubicBezTo>
                  <a:pt x="24883" y="36141"/>
                  <a:pt x="24931" y="36092"/>
                  <a:pt x="25027" y="36013"/>
                </a:cubicBezTo>
                <a:lnTo>
                  <a:pt x="26044" y="36013"/>
                </a:lnTo>
                <a:cubicBezTo>
                  <a:pt x="26091" y="35950"/>
                  <a:pt x="26123" y="35918"/>
                  <a:pt x="26140" y="35902"/>
                </a:cubicBezTo>
                <a:cubicBezTo>
                  <a:pt x="26299" y="35791"/>
                  <a:pt x="26537" y="35823"/>
                  <a:pt x="26632" y="35615"/>
                </a:cubicBezTo>
                <a:cubicBezTo>
                  <a:pt x="26663" y="35623"/>
                  <a:pt x="26691" y="35627"/>
                  <a:pt x="26718" y="35627"/>
                </a:cubicBezTo>
                <a:cubicBezTo>
                  <a:pt x="26910" y="35627"/>
                  <a:pt x="26999" y="35441"/>
                  <a:pt x="27125" y="35329"/>
                </a:cubicBezTo>
                <a:cubicBezTo>
                  <a:pt x="27284" y="35170"/>
                  <a:pt x="27554" y="35187"/>
                  <a:pt x="27698" y="34979"/>
                </a:cubicBezTo>
                <a:cubicBezTo>
                  <a:pt x="27809" y="34805"/>
                  <a:pt x="27968" y="34678"/>
                  <a:pt x="28111" y="34534"/>
                </a:cubicBezTo>
                <a:cubicBezTo>
                  <a:pt x="28572" y="34089"/>
                  <a:pt x="29033" y="33629"/>
                  <a:pt x="29479" y="33183"/>
                </a:cubicBezTo>
                <a:lnTo>
                  <a:pt x="29685" y="33183"/>
                </a:lnTo>
                <a:cubicBezTo>
                  <a:pt x="30083" y="32770"/>
                  <a:pt x="30496" y="32357"/>
                  <a:pt x="30893" y="31958"/>
                </a:cubicBezTo>
                <a:lnTo>
                  <a:pt x="31132" y="31958"/>
                </a:lnTo>
                <a:cubicBezTo>
                  <a:pt x="31259" y="31816"/>
                  <a:pt x="31402" y="31672"/>
                  <a:pt x="31546" y="31530"/>
                </a:cubicBezTo>
                <a:cubicBezTo>
                  <a:pt x="31705" y="31354"/>
                  <a:pt x="31864" y="31195"/>
                  <a:pt x="32038" y="31021"/>
                </a:cubicBezTo>
                <a:cubicBezTo>
                  <a:pt x="32182" y="30894"/>
                  <a:pt x="32388" y="30894"/>
                  <a:pt x="32531" y="30750"/>
                </a:cubicBezTo>
                <a:cubicBezTo>
                  <a:pt x="33263" y="30067"/>
                  <a:pt x="33867" y="29240"/>
                  <a:pt x="34741" y="28715"/>
                </a:cubicBezTo>
                <a:cubicBezTo>
                  <a:pt x="34932" y="28604"/>
                  <a:pt x="35075" y="28397"/>
                  <a:pt x="35250" y="28223"/>
                </a:cubicBezTo>
                <a:cubicBezTo>
                  <a:pt x="35440" y="28032"/>
                  <a:pt x="35616" y="27825"/>
                  <a:pt x="35822" y="27650"/>
                </a:cubicBezTo>
                <a:cubicBezTo>
                  <a:pt x="35997" y="27523"/>
                  <a:pt x="36204" y="27428"/>
                  <a:pt x="36379" y="27284"/>
                </a:cubicBezTo>
                <a:cubicBezTo>
                  <a:pt x="36585" y="27125"/>
                  <a:pt x="36744" y="26902"/>
                  <a:pt x="36951" y="26728"/>
                </a:cubicBezTo>
                <a:cubicBezTo>
                  <a:pt x="37174" y="26537"/>
                  <a:pt x="37444" y="26410"/>
                  <a:pt x="37651" y="26219"/>
                </a:cubicBezTo>
                <a:cubicBezTo>
                  <a:pt x="37857" y="26044"/>
                  <a:pt x="38048" y="25901"/>
                  <a:pt x="38287" y="25774"/>
                </a:cubicBezTo>
                <a:cubicBezTo>
                  <a:pt x="38573" y="25630"/>
                  <a:pt x="38732" y="25344"/>
                  <a:pt x="39065" y="25185"/>
                </a:cubicBezTo>
                <a:cubicBezTo>
                  <a:pt x="39383" y="25043"/>
                  <a:pt x="39591" y="24693"/>
                  <a:pt x="39860" y="24422"/>
                </a:cubicBezTo>
                <a:cubicBezTo>
                  <a:pt x="39903" y="24422"/>
                  <a:pt x="39967" y="24436"/>
                  <a:pt x="40009" y="24436"/>
                </a:cubicBezTo>
                <a:cubicBezTo>
                  <a:pt x="40030" y="24436"/>
                  <a:pt x="40046" y="24433"/>
                  <a:pt x="40051" y="24422"/>
                </a:cubicBezTo>
                <a:cubicBezTo>
                  <a:pt x="40418" y="23930"/>
                  <a:pt x="41037" y="23754"/>
                  <a:pt x="41419" y="23277"/>
                </a:cubicBezTo>
                <a:cubicBezTo>
                  <a:pt x="41673" y="23214"/>
                  <a:pt x="41880" y="23055"/>
                  <a:pt x="42055" y="22849"/>
                </a:cubicBezTo>
                <a:cubicBezTo>
                  <a:pt x="42086" y="22817"/>
                  <a:pt x="42167" y="22817"/>
                  <a:pt x="42230" y="22800"/>
                </a:cubicBezTo>
                <a:cubicBezTo>
                  <a:pt x="42500" y="22705"/>
                  <a:pt x="42612" y="22340"/>
                  <a:pt x="42962" y="22340"/>
                </a:cubicBezTo>
                <a:cubicBezTo>
                  <a:pt x="43009" y="22340"/>
                  <a:pt x="43057" y="22244"/>
                  <a:pt x="43104" y="22196"/>
                </a:cubicBezTo>
                <a:cubicBezTo>
                  <a:pt x="43375" y="21926"/>
                  <a:pt x="43645" y="21655"/>
                  <a:pt x="44011" y="21465"/>
                </a:cubicBezTo>
                <a:cubicBezTo>
                  <a:pt x="44297" y="21337"/>
                  <a:pt x="44471" y="21051"/>
                  <a:pt x="44789" y="20892"/>
                </a:cubicBezTo>
                <a:cubicBezTo>
                  <a:pt x="45092" y="20733"/>
                  <a:pt x="45315" y="20432"/>
                  <a:pt x="45633" y="20241"/>
                </a:cubicBezTo>
                <a:cubicBezTo>
                  <a:pt x="45951" y="20066"/>
                  <a:pt x="46205" y="19764"/>
                  <a:pt x="46428" y="19478"/>
                </a:cubicBezTo>
                <a:cubicBezTo>
                  <a:pt x="46666" y="19175"/>
                  <a:pt x="47032" y="19112"/>
                  <a:pt x="47302" y="18842"/>
                </a:cubicBezTo>
                <a:cubicBezTo>
                  <a:pt x="47731" y="18397"/>
                  <a:pt x="48096" y="17856"/>
                  <a:pt x="48701" y="17617"/>
                </a:cubicBezTo>
                <a:lnTo>
                  <a:pt x="50736" y="15582"/>
                </a:lnTo>
                <a:cubicBezTo>
                  <a:pt x="50752" y="15359"/>
                  <a:pt x="50704" y="15264"/>
                  <a:pt x="50530" y="15264"/>
                </a:cubicBezTo>
                <a:cubicBezTo>
                  <a:pt x="50520" y="15265"/>
                  <a:pt x="50510" y="15265"/>
                  <a:pt x="50501" y="15265"/>
                </a:cubicBezTo>
                <a:cubicBezTo>
                  <a:pt x="50324" y="15265"/>
                  <a:pt x="50339" y="15114"/>
                  <a:pt x="50339" y="14978"/>
                </a:cubicBezTo>
                <a:cubicBezTo>
                  <a:pt x="50466" y="14835"/>
                  <a:pt x="50609" y="14691"/>
                  <a:pt x="50736" y="14549"/>
                </a:cubicBezTo>
                <a:cubicBezTo>
                  <a:pt x="50672" y="14470"/>
                  <a:pt x="50593" y="14454"/>
                  <a:pt x="50511" y="14454"/>
                </a:cubicBezTo>
                <a:cubicBezTo>
                  <a:pt x="50457" y="14454"/>
                  <a:pt x="50402" y="14461"/>
                  <a:pt x="50350" y="14461"/>
                </a:cubicBezTo>
                <a:cubicBezTo>
                  <a:pt x="50324" y="14461"/>
                  <a:pt x="50299" y="14459"/>
                  <a:pt x="50275" y="14454"/>
                </a:cubicBezTo>
                <a:cubicBezTo>
                  <a:pt x="50053" y="14549"/>
                  <a:pt x="49989" y="14835"/>
                  <a:pt x="49750" y="14850"/>
                </a:cubicBezTo>
                <a:cubicBezTo>
                  <a:pt x="49703" y="14740"/>
                  <a:pt x="49782" y="14596"/>
                  <a:pt x="49639" y="14469"/>
                </a:cubicBezTo>
                <a:cubicBezTo>
                  <a:pt x="49576" y="14517"/>
                  <a:pt x="49512" y="14581"/>
                  <a:pt x="49432" y="14644"/>
                </a:cubicBezTo>
                <a:lnTo>
                  <a:pt x="48717" y="14644"/>
                </a:lnTo>
                <a:cubicBezTo>
                  <a:pt x="48828" y="14422"/>
                  <a:pt x="48908" y="14246"/>
                  <a:pt x="49003" y="14072"/>
                </a:cubicBezTo>
                <a:cubicBezTo>
                  <a:pt x="49099" y="14055"/>
                  <a:pt x="49194" y="14024"/>
                  <a:pt x="49321" y="14008"/>
                </a:cubicBezTo>
                <a:cubicBezTo>
                  <a:pt x="49321" y="13865"/>
                  <a:pt x="49337" y="13737"/>
                  <a:pt x="49321" y="13610"/>
                </a:cubicBezTo>
                <a:cubicBezTo>
                  <a:pt x="49307" y="13448"/>
                  <a:pt x="49202" y="13436"/>
                  <a:pt x="49072" y="13436"/>
                </a:cubicBezTo>
                <a:cubicBezTo>
                  <a:pt x="49050" y="13436"/>
                  <a:pt x="49027" y="13436"/>
                  <a:pt x="49003" y="13436"/>
                </a:cubicBezTo>
                <a:cubicBezTo>
                  <a:pt x="48478" y="13977"/>
                  <a:pt x="47938" y="14532"/>
                  <a:pt x="47413" y="15073"/>
                </a:cubicBezTo>
                <a:cubicBezTo>
                  <a:pt x="47286" y="15073"/>
                  <a:pt x="47191" y="15073"/>
                  <a:pt x="47111" y="15058"/>
                </a:cubicBezTo>
                <a:cubicBezTo>
                  <a:pt x="47111" y="14787"/>
                  <a:pt x="47461" y="14740"/>
                  <a:pt x="47492" y="14422"/>
                </a:cubicBezTo>
                <a:cubicBezTo>
                  <a:pt x="47429" y="14310"/>
                  <a:pt x="47365" y="14183"/>
                  <a:pt x="47286" y="14055"/>
                </a:cubicBezTo>
                <a:cubicBezTo>
                  <a:pt x="47223" y="14055"/>
                  <a:pt x="47143" y="14055"/>
                  <a:pt x="47111" y="14040"/>
                </a:cubicBezTo>
                <a:cubicBezTo>
                  <a:pt x="47079" y="13913"/>
                  <a:pt x="47143" y="13849"/>
                  <a:pt x="47286" y="13849"/>
                </a:cubicBezTo>
                <a:cubicBezTo>
                  <a:pt x="47286" y="13706"/>
                  <a:pt x="47350" y="13642"/>
                  <a:pt x="47492" y="13642"/>
                </a:cubicBezTo>
                <a:cubicBezTo>
                  <a:pt x="47461" y="13515"/>
                  <a:pt x="47556" y="13372"/>
                  <a:pt x="47429" y="13277"/>
                </a:cubicBezTo>
                <a:cubicBezTo>
                  <a:pt x="47365" y="13260"/>
                  <a:pt x="47302" y="13245"/>
                  <a:pt x="47174" y="13229"/>
                </a:cubicBezTo>
                <a:cubicBezTo>
                  <a:pt x="46936" y="13515"/>
                  <a:pt x="46602" y="13754"/>
                  <a:pt x="46252" y="13992"/>
                </a:cubicBezTo>
                <a:cubicBezTo>
                  <a:pt x="45919" y="14214"/>
                  <a:pt x="45648" y="14564"/>
                  <a:pt x="45346" y="14882"/>
                </a:cubicBezTo>
                <a:cubicBezTo>
                  <a:pt x="45203" y="14708"/>
                  <a:pt x="45283" y="14532"/>
                  <a:pt x="45251" y="14342"/>
                </a:cubicBezTo>
                <a:cubicBezTo>
                  <a:pt x="45378" y="14231"/>
                  <a:pt x="45537" y="14087"/>
                  <a:pt x="45664" y="13992"/>
                </a:cubicBezTo>
                <a:lnTo>
                  <a:pt x="45664" y="13642"/>
                </a:lnTo>
                <a:cubicBezTo>
                  <a:pt x="45553" y="13706"/>
                  <a:pt x="45442" y="13769"/>
                  <a:pt x="45283" y="13865"/>
                </a:cubicBezTo>
                <a:cubicBezTo>
                  <a:pt x="45276" y="13866"/>
                  <a:pt x="45269" y="13867"/>
                  <a:pt x="45261" y="13867"/>
                </a:cubicBezTo>
                <a:cubicBezTo>
                  <a:pt x="45213" y="13867"/>
                  <a:pt x="45145" y="13846"/>
                  <a:pt x="45071" y="13846"/>
                </a:cubicBezTo>
                <a:cubicBezTo>
                  <a:pt x="45009" y="13846"/>
                  <a:pt x="44944" y="13860"/>
                  <a:pt x="44885" y="13913"/>
                </a:cubicBezTo>
                <a:cubicBezTo>
                  <a:pt x="44853" y="14024"/>
                  <a:pt x="44806" y="14136"/>
                  <a:pt x="44774" y="14246"/>
                </a:cubicBezTo>
                <a:lnTo>
                  <a:pt x="44520" y="14246"/>
                </a:lnTo>
                <a:cubicBezTo>
                  <a:pt x="44329" y="14454"/>
                  <a:pt x="44138" y="14676"/>
                  <a:pt x="43963" y="14867"/>
                </a:cubicBezTo>
                <a:lnTo>
                  <a:pt x="43629" y="14867"/>
                </a:lnTo>
                <a:cubicBezTo>
                  <a:pt x="43629" y="14899"/>
                  <a:pt x="43645" y="14946"/>
                  <a:pt x="43629" y="14962"/>
                </a:cubicBezTo>
                <a:lnTo>
                  <a:pt x="42309" y="16281"/>
                </a:lnTo>
                <a:lnTo>
                  <a:pt x="41991" y="16281"/>
                </a:lnTo>
                <a:lnTo>
                  <a:pt x="41991" y="16695"/>
                </a:lnTo>
                <a:cubicBezTo>
                  <a:pt x="41832" y="16695"/>
                  <a:pt x="41705" y="16695"/>
                  <a:pt x="41626" y="16680"/>
                </a:cubicBezTo>
                <a:cubicBezTo>
                  <a:pt x="41641" y="16472"/>
                  <a:pt x="41768" y="16345"/>
                  <a:pt x="41991" y="16281"/>
                </a:cubicBezTo>
                <a:cubicBezTo>
                  <a:pt x="41991" y="16250"/>
                  <a:pt x="41976" y="16203"/>
                  <a:pt x="41991" y="16186"/>
                </a:cubicBezTo>
                <a:lnTo>
                  <a:pt x="43311" y="14867"/>
                </a:lnTo>
                <a:lnTo>
                  <a:pt x="43629" y="14867"/>
                </a:lnTo>
                <a:cubicBezTo>
                  <a:pt x="43772" y="14581"/>
                  <a:pt x="43867" y="14263"/>
                  <a:pt x="44122" y="14055"/>
                </a:cubicBezTo>
                <a:cubicBezTo>
                  <a:pt x="44281" y="14055"/>
                  <a:pt x="44440" y="14040"/>
                  <a:pt x="44599" y="14040"/>
                </a:cubicBezTo>
                <a:cubicBezTo>
                  <a:pt x="44615" y="13627"/>
                  <a:pt x="44789" y="13341"/>
                  <a:pt x="44948" y="13038"/>
                </a:cubicBezTo>
                <a:lnTo>
                  <a:pt x="45156" y="13038"/>
                </a:lnTo>
                <a:cubicBezTo>
                  <a:pt x="45330" y="12911"/>
                  <a:pt x="45219" y="12656"/>
                  <a:pt x="45425" y="12529"/>
                </a:cubicBezTo>
                <a:cubicBezTo>
                  <a:pt x="45601" y="12434"/>
                  <a:pt x="45728" y="12275"/>
                  <a:pt x="45855" y="12116"/>
                </a:cubicBezTo>
                <a:cubicBezTo>
                  <a:pt x="45998" y="11941"/>
                  <a:pt x="46220" y="11846"/>
                  <a:pt x="46284" y="11575"/>
                </a:cubicBezTo>
                <a:cubicBezTo>
                  <a:pt x="46332" y="11416"/>
                  <a:pt x="46523" y="11274"/>
                  <a:pt x="46650" y="11130"/>
                </a:cubicBezTo>
                <a:lnTo>
                  <a:pt x="47079" y="10701"/>
                </a:lnTo>
                <a:lnTo>
                  <a:pt x="47079" y="10494"/>
                </a:lnTo>
                <a:lnTo>
                  <a:pt x="47286" y="10288"/>
                </a:lnTo>
                <a:lnTo>
                  <a:pt x="47286" y="9985"/>
                </a:lnTo>
                <a:cubicBezTo>
                  <a:pt x="47047" y="9906"/>
                  <a:pt x="46873" y="9779"/>
                  <a:pt x="46888" y="9398"/>
                </a:cubicBezTo>
                <a:cubicBezTo>
                  <a:pt x="46984" y="9317"/>
                  <a:pt x="47143" y="9207"/>
                  <a:pt x="47286" y="9063"/>
                </a:cubicBezTo>
                <a:cubicBezTo>
                  <a:pt x="47318" y="9016"/>
                  <a:pt x="47254" y="8872"/>
                  <a:pt x="47238" y="8777"/>
                </a:cubicBezTo>
                <a:cubicBezTo>
                  <a:pt x="47143" y="8777"/>
                  <a:pt x="47057" y="8751"/>
                  <a:pt x="46986" y="8751"/>
                </a:cubicBezTo>
                <a:cubicBezTo>
                  <a:pt x="46962" y="8751"/>
                  <a:pt x="46940" y="8754"/>
                  <a:pt x="46920" y="8762"/>
                </a:cubicBezTo>
                <a:cubicBezTo>
                  <a:pt x="46634" y="8889"/>
                  <a:pt x="46364" y="9031"/>
                  <a:pt x="46078" y="9175"/>
                </a:cubicBezTo>
                <a:lnTo>
                  <a:pt x="45569" y="9175"/>
                </a:lnTo>
                <a:cubicBezTo>
                  <a:pt x="45505" y="9239"/>
                  <a:pt x="45425" y="9302"/>
                  <a:pt x="45330" y="9381"/>
                </a:cubicBezTo>
                <a:cubicBezTo>
                  <a:pt x="45301" y="9366"/>
                  <a:pt x="45269" y="9362"/>
                  <a:pt x="45235" y="9362"/>
                </a:cubicBezTo>
                <a:cubicBezTo>
                  <a:pt x="45182" y="9362"/>
                  <a:pt x="45125" y="9373"/>
                  <a:pt x="45068" y="9373"/>
                </a:cubicBezTo>
                <a:cubicBezTo>
                  <a:pt x="45005" y="9373"/>
                  <a:pt x="44943" y="9359"/>
                  <a:pt x="44885" y="9302"/>
                </a:cubicBezTo>
                <a:lnTo>
                  <a:pt x="44838" y="9111"/>
                </a:lnTo>
                <a:cubicBezTo>
                  <a:pt x="45060" y="8745"/>
                  <a:pt x="45489" y="8554"/>
                  <a:pt x="45664" y="8173"/>
                </a:cubicBezTo>
                <a:cubicBezTo>
                  <a:pt x="45640" y="7985"/>
                  <a:pt x="45556" y="7948"/>
                  <a:pt x="45459" y="7948"/>
                </a:cubicBezTo>
                <a:cubicBezTo>
                  <a:pt x="45397" y="7948"/>
                  <a:pt x="45330" y="7963"/>
                  <a:pt x="45269" y="7963"/>
                </a:cubicBezTo>
                <a:cubicBezTo>
                  <a:pt x="45240" y="7963"/>
                  <a:pt x="45212" y="7960"/>
                  <a:pt x="45187" y="7950"/>
                </a:cubicBezTo>
                <a:cubicBezTo>
                  <a:pt x="44963" y="8039"/>
                  <a:pt x="44880" y="8352"/>
                  <a:pt x="44595" y="8352"/>
                </a:cubicBezTo>
                <a:cubicBezTo>
                  <a:pt x="44576" y="8352"/>
                  <a:pt x="44556" y="8351"/>
                  <a:pt x="44535" y="8348"/>
                </a:cubicBezTo>
                <a:lnTo>
                  <a:pt x="43820" y="9063"/>
                </a:lnTo>
                <a:cubicBezTo>
                  <a:pt x="43788" y="9095"/>
                  <a:pt x="43740" y="9111"/>
                  <a:pt x="43693" y="9127"/>
                </a:cubicBezTo>
                <a:cubicBezTo>
                  <a:pt x="43566" y="9016"/>
                  <a:pt x="43454" y="8889"/>
                  <a:pt x="43327" y="8762"/>
                </a:cubicBezTo>
                <a:cubicBezTo>
                  <a:pt x="43248" y="8825"/>
                  <a:pt x="43184" y="8904"/>
                  <a:pt x="43104" y="8968"/>
                </a:cubicBezTo>
                <a:lnTo>
                  <a:pt x="42818" y="8968"/>
                </a:lnTo>
                <a:cubicBezTo>
                  <a:pt x="42818" y="9111"/>
                  <a:pt x="42754" y="9175"/>
                  <a:pt x="42612" y="9175"/>
                </a:cubicBezTo>
                <a:cubicBezTo>
                  <a:pt x="42597" y="9043"/>
                  <a:pt x="42663" y="8966"/>
                  <a:pt x="42784" y="8966"/>
                </a:cubicBezTo>
                <a:cubicBezTo>
                  <a:pt x="42795" y="8966"/>
                  <a:pt x="42806" y="8966"/>
                  <a:pt x="42818" y="8968"/>
                </a:cubicBezTo>
                <a:cubicBezTo>
                  <a:pt x="42834" y="8745"/>
                  <a:pt x="42993" y="8618"/>
                  <a:pt x="43168" y="8571"/>
                </a:cubicBezTo>
                <a:cubicBezTo>
                  <a:pt x="43502" y="8459"/>
                  <a:pt x="43693" y="8236"/>
                  <a:pt x="43820" y="7950"/>
                </a:cubicBezTo>
                <a:lnTo>
                  <a:pt x="42993" y="7950"/>
                </a:lnTo>
                <a:cubicBezTo>
                  <a:pt x="42612" y="8126"/>
                  <a:pt x="42326" y="8332"/>
                  <a:pt x="42039" y="8554"/>
                </a:cubicBezTo>
                <a:cubicBezTo>
                  <a:pt x="41880" y="8681"/>
                  <a:pt x="41641" y="8713"/>
                  <a:pt x="41450" y="8809"/>
                </a:cubicBezTo>
                <a:cubicBezTo>
                  <a:pt x="41244" y="8904"/>
                  <a:pt x="41022" y="9016"/>
                  <a:pt x="40895" y="9175"/>
                </a:cubicBezTo>
                <a:cubicBezTo>
                  <a:pt x="40736" y="9381"/>
                  <a:pt x="40449" y="9317"/>
                  <a:pt x="40306" y="9525"/>
                </a:cubicBezTo>
                <a:cubicBezTo>
                  <a:pt x="40306" y="9527"/>
                  <a:pt x="40304" y="9528"/>
                  <a:pt x="40302" y="9528"/>
                </a:cubicBezTo>
                <a:cubicBezTo>
                  <a:pt x="40285" y="9528"/>
                  <a:pt x="40220" y="9491"/>
                  <a:pt x="40178" y="9476"/>
                </a:cubicBezTo>
                <a:cubicBezTo>
                  <a:pt x="40178" y="9413"/>
                  <a:pt x="40163" y="9349"/>
                  <a:pt x="40163" y="9302"/>
                </a:cubicBezTo>
                <a:cubicBezTo>
                  <a:pt x="40306" y="9080"/>
                  <a:pt x="40513" y="9016"/>
                  <a:pt x="40704" y="8904"/>
                </a:cubicBezTo>
                <a:cubicBezTo>
                  <a:pt x="40942" y="8777"/>
                  <a:pt x="41085" y="8522"/>
                  <a:pt x="41244" y="8363"/>
                </a:cubicBezTo>
                <a:cubicBezTo>
                  <a:pt x="41288" y="8353"/>
                  <a:pt x="41331" y="8351"/>
                  <a:pt x="41372" y="8351"/>
                </a:cubicBezTo>
                <a:cubicBezTo>
                  <a:pt x="41427" y="8351"/>
                  <a:pt x="41481" y="8356"/>
                  <a:pt x="41532" y="8356"/>
                </a:cubicBezTo>
                <a:cubicBezTo>
                  <a:pt x="41622" y="8356"/>
                  <a:pt x="41705" y="8340"/>
                  <a:pt x="41785" y="8253"/>
                </a:cubicBezTo>
                <a:cubicBezTo>
                  <a:pt x="41785" y="8189"/>
                  <a:pt x="41768" y="8094"/>
                  <a:pt x="41768" y="8014"/>
                </a:cubicBezTo>
                <a:cubicBezTo>
                  <a:pt x="41690" y="7982"/>
                  <a:pt x="41626" y="7950"/>
                  <a:pt x="41562" y="7950"/>
                </a:cubicBezTo>
                <a:cubicBezTo>
                  <a:pt x="41525" y="7941"/>
                  <a:pt x="41483" y="7932"/>
                  <a:pt x="41441" y="7932"/>
                </a:cubicBezTo>
                <a:cubicBezTo>
                  <a:pt x="41411" y="7932"/>
                  <a:pt x="41382" y="7937"/>
                  <a:pt x="41355" y="7950"/>
                </a:cubicBezTo>
                <a:cubicBezTo>
                  <a:pt x="41244" y="7998"/>
                  <a:pt x="41149" y="8141"/>
                  <a:pt x="41037" y="8141"/>
                </a:cubicBezTo>
                <a:cubicBezTo>
                  <a:pt x="41031" y="8141"/>
                  <a:pt x="41025" y="8140"/>
                  <a:pt x="41019" y="8140"/>
                </a:cubicBezTo>
                <a:cubicBezTo>
                  <a:pt x="40703" y="8140"/>
                  <a:pt x="40669" y="8523"/>
                  <a:pt x="40496" y="8539"/>
                </a:cubicBezTo>
                <a:cubicBezTo>
                  <a:pt x="40259" y="8554"/>
                  <a:pt x="40131" y="8571"/>
                  <a:pt x="40019" y="8571"/>
                </a:cubicBezTo>
                <a:cubicBezTo>
                  <a:pt x="39972" y="8730"/>
                  <a:pt x="39924" y="8840"/>
                  <a:pt x="39877" y="8968"/>
                </a:cubicBezTo>
                <a:cubicBezTo>
                  <a:pt x="39782" y="8952"/>
                  <a:pt x="39686" y="8936"/>
                  <a:pt x="39574" y="8921"/>
                </a:cubicBezTo>
                <a:lnTo>
                  <a:pt x="39574" y="8444"/>
                </a:lnTo>
                <a:cubicBezTo>
                  <a:pt x="39782" y="8236"/>
                  <a:pt x="39972" y="8045"/>
                  <a:pt x="40163" y="7839"/>
                </a:cubicBezTo>
                <a:cubicBezTo>
                  <a:pt x="40195" y="7808"/>
                  <a:pt x="40163" y="7712"/>
                  <a:pt x="40163" y="7649"/>
                </a:cubicBezTo>
                <a:cubicBezTo>
                  <a:pt x="40089" y="7561"/>
                  <a:pt x="40026" y="7529"/>
                  <a:pt x="39971" y="7529"/>
                </a:cubicBezTo>
                <a:cubicBezTo>
                  <a:pt x="39835" y="7529"/>
                  <a:pt x="39745" y="7717"/>
                  <a:pt x="39654" y="7727"/>
                </a:cubicBezTo>
                <a:cubicBezTo>
                  <a:pt x="39464" y="7744"/>
                  <a:pt x="39320" y="7759"/>
                  <a:pt x="39224" y="7759"/>
                </a:cubicBezTo>
                <a:cubicBezTo>
                  <a:pt x="39082" y="7918"/>
                  <a:pt x="38955" y="8030"/>
                  <a:pt x="38811" y="8189"/>
                </a:cubicBezTo>
                <a:cubicBezTo>
                  <a:pt x="38684" y="8126"/>
                  <a:pt x="38557" y="8045"/>
                  <a:pt x="38461" y="7998"/>
                </a:cubicBezTo>
                <a:cubicBezTo>
                  <a:pt x="38160" y="8126"/>
                  <a:pt x="37825" y="8204"/>
                  <a:pt x="37603" y="8412"/>
                </a:cubicBezTo>
                <a:cubicBezTo>
                  <a:pt x="37333" y="8634"/>
                  <a:pt x="36983" y="8459"/>
                  <a:pt x="36761" y="8762"/>
                </a:cubicBezTo>
                <a:cubicBezTo>
                  <a:pt x="36729" y="8634"/>
                  <a:pt x="36681" y="8554"/>
                  <a:pt x="36712" y="8522"/>
                </a:cubicBezTo>
                <a:cubicBezTo>
                  <a:pt x="36808" y="8395"/>
                  <a:pt x="36903" y="8189"/>
                  <a:pt x="37030" y="8173"/>
                </a:cubicBezTo>
                <a:cubicBezTo>
                  <a:pt x="37221" y="8141"/>
                  <a:pt x="37365" y="8062"/>
                  <a:pt x="37428" y="7918"/>
                </a:cubicBezTo>
                <a:cubicBezTo>
                  <a:pt x="37651" y="7426"/>
                  <a:pt x="38096" y="7060"/>
                  <a:pt x="38207" y="6519"/>
                </a:cubicBezTo>
                <a:lnTo>
                  <a:pt x="38461" y="6519"/>
                </a:lnTo>
                <a:cubicBezTo>
                  <a:pt x="38605" y="6249"/>
                  <a:pt x="38859" y="6137"/>
                  <a:pt x="39129" y="6027"/>
                </a:cubicBezTo>
                <a:cubicBezTo>
                  <a:pt x="39146" y="5931"/>
                  <a:pt x="39161" y="5836"/>
                  <a:pt x="39177" y="5819"/>
                </a:cubicBezTo>
                <a:cubicBezTo>
                  <a:pt x="39797" y="5518"/>
                  <a:pt x="40115" y="4993"/>
                  <a:pt x="40560" y="4596"/>
                </a:cubicBezTo>
                <a:cubicBezTo>
                  <a:pt x="40577" y="4579"/>
                  <a:pt x="40577" y="4532"/>
                  <a:pt x="40577" y="4500"/>
                </a:cubicBezTo>
                <a:lnTo>
                  <a:pt x="40560" y="4500"/>
                </a:lnTo>
                <a:cubicBezTo>
                  <a:pt x="40577" y="4373"/>
                  <a:pt x="40592" y="4246"/>
                  <a:pt x="40592" y="4102"/>
                </a:cubicBezTo>
                <a:cubicBezTo>
                  <a:pt x="40736" y="4166"/>
                  <a:pt x="40831" y="4198"/>
                  <a:pt x="40942" y="4261"/>
                </a:cubicBezTo>
                <a:cubicBezTo>
                  <a:pt x="40973" y="4055"/>
                  <a:pt x="40990" y="3880"/>
                  <a:pt x="41022" y="3721"/>
                </a:cubicBezTo>
                <a:cubicBezTo>
                  <a:pt x="41164" y="3642"/>
                  <a:pt x="41323" y="3737"/>
                  <a:pt x="41355" y="3546"/>
                </a:cubicBezTo>
                <a:cubicBezTo>
                  <a:pt x="41132" y="3403"/>
                  <a:pt x="40751" y="3419"/>
                  <a:pt x="40783" y="2989"/>
                </a:cubicBezTo>
                <a:cubicBezTo>
                  <a:pt x="40926" y="2830"/>
                  <a:pt x="41069" y="2656"/>
                  <a:pt x="41228" y="2465"/>
                </a:cubicBezTo>
                <a:cubicBezTo>
                  <a:pt x="41149" y="2370"/>
                  <a:pt x="41101" y="2306"/>
                  <a:pt x="41054" y="2243"/>
                </a:cubicBezTo>
                <a:cubicBezTo>
                  <a:pt x="40655" y="2385"/>
                  <a:pt x="40322" y="2544"/>
                  <a:pt x="40068" y="2862"/>
                </a:cubicBezTo>
                <a:cubicBezTo>
                  <a:pt x="39988" y="2783"/>
                  <a:pt x="39909" y="2720"/>
                  <a:pt x="39860" y="2671"/>
                </a:cubicBezTo>
                <a:lnTo>
                  <a:pt x="39464" y="2671"/>
                </a:lnTo>
                <a:cubicBezTo>
                  <a:pt x="39368" y="2735"/>
                  <a:pt x="39288" y="2799"/>
                  <a:pt x="39209" y="2879"/>
                </a:cubicBezTo>
                <a:lnTo>
                  <a:pt x="38620" y="2879"/>
                </a:lnTo>
                <a:cubicBezTo>
                  <a:pt x="38525" y="2989"/>
                  <a:pt x="38430" y="3085"/>
                  <a:pt x="38319" y="3165"/>
                </a:cubicBezTo>
                <a:cubicBezTo>
                  <a:pt x="38287" y="3197"/>
                  <a:pt x="38239" y="3212"/>
                  <a:pt x="38192" y="3228"/>
                </a:cubicBezTo>
                <a:cubicBezTo>
                  <a:pt x="38160" y="3165"/>
                  <a:pt x="38143" y="3101"/>
                  <a:pt x="38112" y="2974"/>
                </a:cubicBezTo>
                <a:cubicBezTo>
                  <a:pt x="38414" y="2671"/>
                  <a:pt x="38747" y="2353"/>
                  <a:pt x="38970" y="2131"/>
                </a:cubicBezTo>
                <a:cubicBezTo>
                  <a:pt x="39193" y="2035"/>
                  <a:pt x="39273" y="1988"/>
                  <a:pt x="39352" y="1957"/>
                </a:cubicBezTo>
                <a:cubicBezTo>
                  <a:pt x="39320" y="1717"/>
                  <a:pt x="39432" y="1463"/>
                  <a:pt x="39273" y="1257"/>
                </a:cubicBezTo>
                <a:cubicBezTo>
                  <a:pt x="39146" y="1336"/>
                  <a:pt x="39018" y="1399"/>
                  <a:pt x="38716" y="1575"/>
                </a:cubicBezTo>
                <a:cubicBezTo>
                  <a:pt x="38478" y="1988"/>
                  <a:pt x="37842" y="2243"/>
                  <a:pt x="37317" y="2703"/>
                </a:cubicBezTo>
                <a:cubicBezTo>
                  <a:pt x="37206" y="2624"/>
                  <a:pt x="37110" y="2544"/>
                  <a:pt x="37047" y="2497"/>
                </a:cubicBezTo>
                <a:cubicBezTo>
                  <a:pt x="36983" y="2460"/>
                  <a:pt x="36921" y="2452"/>
                  <a:pt x="36859" y="2452"/>
                </a:cubicBezTo>
                <a:cubicBezTo>
                  <a:pt x="36823" y="2452"/>
                  <a:pt x="36786" y="2455"/>
                  <a:pt x="36750" y="2455"/>
                </a:cubicBezTo>
                <a:cubicBezTo>
                  <a:pt x="36668" y="2455"/>
                  <a:pt x="36587" y="2442"/>
                  <a:pt x="36506" y="2353"/>
                </a:cubicBezTo>
                <a:cubicBezTo>
                  <a:pt x="36776" y="2004"/>
                  <a:pt x="37333" y="1957"/>
                  <a:pt x="37524" y="1463"/>
                </a:cubicBezTo>
                <a:cubicBezTo>
                  <a:pt x="37507" y="1416"/>
                  <a:pt x="37492" y="1336"/>
                  <a:pt x="37460" y="1225"/>
                </a:cubicBezTo>
                <a:cubicBezTo>
                  <a:pt x="37365" y="1304"/>
                  <a:pt x="37285" y="1368"/>
                  <a:pt x="37221" y="1431"/>
                </a:cubicBezTo>
                <a:cubicBezTo>
                  <a:pt x="37142" y="1368"/>
                  <a:pt x="37079" y="1304"/>
                  <a:pt x="36983" y="1225"/>
                </a:cubicBezTo>
                <a:cubicBezTo>
                  <a:pt x="36957" y="1238"/>
                  <a:pt x="36928" y="1242"/>
                  <a:pt x="36898" y="1242"/>
                </a:cubicBezTo>
                <a:cubicBezTo>
                  <a:pt x="36838" y="1242"/>
                  <a:pt x="36772" y="1226"/>
                  <a:pt x="36706" y="1226"/>
                </a:cubicBezTo>
                <a:cubicBezTo>
                  <a:pt x="36642" y="1226"/>
                  <a:pt x="36578" y="1242"/>
                  <a:pt x="36522" y="1304"/>
                </a:cubicBezTo>
                <a:cubicBezTo>
                  <a:pt x="36506" y="1399"/>
                  <a:pt x="36474" y="1495"/>
                  <a:pt x="36458" y="1590"/>
                </a:cubicBezTo>
                <a:cubicBezTo>
                  <a:pt x="36315" y="1654"/>
                  <a:pt x="36140" y="1639"/>
                  <a:pt x="36029" y="1798"/>
                </a:cubicBezTo>
                <a:cubicBezTo>
                  <a:pt x="35917" y="1972"/>
                  <a:pt x="35727" y="2020"/>
                  <a:pt x="35552" y="2099"/>
                </a:cubicBezTo>
                <a:cubicBezTo>
                  <a:pt x="35409" y="2163"/>
                  <a:pt x="35281" y="2306"/>
                  <a:pt x="35186" y="2449"/>
                </a:cubicBezTo>
                <a:cubicBezTo>
                  <a:pt x="35075" y="2640"/>
                  <a:pt x="34853" y="2624"/>
                  <a:pt x="34694" y="2735"/>
                </a:cubicBezTo>
                <a:cubicBezTo>
                  <a:pt x="34582" y="2830"/>
                  <a:pt x="34471" y="2958"/>
                  <a:pt x="34344" y="3085"/>
                </a:cubicBezTo>
                <a:cubicBezTo>
                  <a:pt x="34217" y="2894"/>
                  <a:pt x="34296" y="2720"/>
                  <a:pt x="34264" y="2529"/>
                </a:cubicBezTo>
                <a:cubicBezTo>
                  <a:pt x="34439" y="2402"/>
                  <a:pt x="34614" y="2290"/>
                  <a:pt x="34853" y="2131"/>
                </a:cubicBezTo>
                <a:cubicBezTo>
                  <a:pt x="34868" y="2084"/>
                  <a:pt x="34916" y="1957"/>
                  <a:pt x="34948" y="1845"/>
                </a:cubicBezTo>
                <a:lnTo>
                  <a:pt x="35171" y="1845"/>
                </a:lnTo>
                <a:cubicBezTo>
                  <a:pt x="35266" y="1734"/>
                  <a:pt x="35425" y="1670"/>
                  <a:pt x="35440" y="1495"/>
                </a:cubicBezTo>
                <a:cubicBezTo>
                  <a:pt x="35337" y="1443"/>
                  <a:pt x="35233" y="1430"/>
                  <a:pt x="35128" y="1430"/>
                </a:cubicBezTo>
                <a:cubicBezTo>
                  <a:pt x="35007" y="1430"/>
                  <a:pt x="34885" y="1448"/>
                  <a:pt x="34757" y="1448"/>
                </a:cubicBezTo>
                <a:cubicBezTo>
                  <a:pt x="34550" y="1654"/>
                  <a:pt x="34376" y="1893"/>
                  <a:pt x="34073" y="1940"/>
                </a:cubicBezTo>
                <a:cubicBezTo>
                  <a:pt x="34026" y="2116"/>
                  <a:pt x="34137" y="2290"/>
                  <a:pt x="33978" y="2433"/>
                </a:cubicBezTo>
                <a:cubicBezTo>
                  <a:pt x="33755" y="2449"/>
                  <a:pt x="33532" y="2465"/>
                  <a:pt x="33342" y="2465"/>
                </a:cubicBezTo>
                <a:cubicBezTo>
                  <a:pt x="33151" y="2624"/>
                  <a:pt x="33072" y="2830"/>
                  <a:pt x="32865" y="2847"/>
                </a:cubicBezTo>
                <a:cubicBezTo>
                  <a:pt x="32849" y="2767"/>
                  <a:pt x="32849" y="2656"/>
                  <a:pt x="32849" y="2544"/>
                </a:cubicBezTo>
                <a:cubicBezTo>
                  <a:pt x="33024" y="2370"/>
                  <a:pt x="33199" y="2147"/>
                  <a:pt x="33422" y="1988"/>
                </a:cubicBezTo>
                <a:cubicBezTo>
                  <a:pt x="33644" y="1813"/>
                  <a:pt x="33613" y="1495"/>
                  <a:pt x="33850" y="1352"/>
                </a:cubicBezTo>
                <a:cubicBezTo>
                  <a:pt x="34090" y="1209"/>
                  <a:pt x="34026" y="859"/>
                  <a:pt x="34264" y="716"/>
                </a:cubicBezTo>
                <a:cubicBezTo>
                  <a:pt x="33819" y="509"/>
                  <a:pt x="33772" y="462"/>
                  <a:pt x="335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2"/>
          <p:cNvSpPr/>
          <p:nvPr/>
        </p:nvSpPr>
        <p:spPr>
          <a:xfrm>
            <a:off x="6998875" y="-1177559"/>
            <a:ext cx="3468460" cy="2345730"/>
          </a:xfrm>
          <a:custGeom>
            <a:avLst/>
            <a:gdLst/>
            <a:ahLst/>
            <a:cxnLst/>
            <a:rect l="l" t="t" r="r" b="b"/>
            <a:pathLst>
              <a:path w="50753" h="36406" extrusionOk="0">
                <a:moveTo>
                  <a:pt x="32865" y="2847"/>
                </a:moveTo>
                <a:lnTo>
                  <a:pt x="32865" y="2847"/>
                </a:lnTo>
                <a:cubicBezTo>
                  <a:pt x="32818" y="2942"/>
                  <a:pt x="32769" y="2989"/>
                  <a:pt x="32722" y="3053"/>
                </a:cubicBezTo>
                <a:cubicBezTo>
                  <a:pt x="32578" y="2862"/>
                  <a:pt x="32737" y="2879"/>
                  <a:pt x="32865" y="2847"/>
                </a:cubicBezTo>
                <a:close/>
                <a:moveTo>
                  <a:pt x="27777" y="3053"/>
                </a:moveTo>
                <a:cubicBezTo>
                  <a:pt x="27730" y="3133"/>
                  <a:pt x="27681" y="3197"/>
                  <a:pt x="27634" y="3244"/>
                </a:cubicBezTo>
                <a:cubicBezTo>
                  <a:pt x="27491" y="3069"/>
                  <a:pt x="27650" y="3085"/>
                  <a:pt x="27777" y="3053"/>
                </a:cubicBezTo>
                <a:close/>
                <a:moveTo>
                  <a:pt x="18014" y="8952"/>
                </a:moveTo>
                <a:cubicBezTo>
                  <a:pt x="17967" y="9031"/>
                  <a:pt x="17919" y="9095"/>
                  <a:pt x="17872" y="9143"/>
                </a:cubicBezTo>
                <a:cubicBezTo>
                  <a:pt x="17728" y="8968"/>
                  <a:pt x="17887" y="8984"/>
                  <a:pt x="18014" y="8952"/>
                </a:cubicBezTo>
                <a:close/>
                <a:moveTo>
                  <a:pt x="42378" y="9158"/>
                </a:moveTo>
                <a:cubicBezTo>
                  <a:pt x="42440" y="9158"/>
                  <a:pt x="42508" y="9180"/>
                  <a:pt x="42568" y="9180"/>
                </a:cubicBezTo>
                <a:cubicBezTo>
                  <a:pt x="42583" y="9180"/>
                  <a:pt x="42598" y="9178"/>
                  <a:pt x="42612" y="9175"/>
                </a:cubicBezTo>
                <a:lnTo>
                  <a:pt x="42612" y="9175"/>
                </a:lnTo>
                <a:cubicBezTo>
                  <a:pt x="42536" y="9298"/>
                  <a:pt x="42505" y="9347"/>
                  <a:pt x="42436" y="9347"/>
                </a:cubicBezTo>
                <a:cubicBezTo>
                  <a:pt x="42389" y="9347"/>
                  <a:pt x="42323" y="9324"/>
                  <a:pt x="42214" y="9286"/>
                </a:cubicBezTo>
                <a:cubicBezTo>
                  <a:pt x="42251" y="9183"/>
                  <a:pt x="42311" y="9158"/>
                  <a:pt x="42378" y="9158"/>
                </a:cubicBezTo>
                <a:close/>
                <a:moveTo>
                  <a:pt x="47111" y="14040"/>
                </a:moveTo>
                <a:cubicBezTo>
                  <a:pt x="47064" y="14119"/>
                  <a:pt x="47015" y="14183"/>
                  <a:pt x="46968" y="14231"/>
                </a:cubicBezTo>
                <a:cubicBezTo>
                  <a:pt x="46825" y="14055"/>
                  <a:pt x="46984" y="14072"/>
                  <a:pt x="47111" y="14040"/>
                </a:cubicBezTo>
                <a:close/>
                <a:moveTo>
                  <a:pt x="49750" y="14850"/>
                </a:moveTo>
                <a:cubicBezTo>
                  <a:pt x="49703" y="14931"/>
                  <a:pt x="49655" y="14994"/>
                  <a:pt x="49608" y="15041"/>
                </a:cubicBezTo>
                <a:cubicBezTo>
                  <a:pt x="49464" y="14867"/>
                  <a:pt x="49623" y="14882"/>
                  <a:pt x="49750" y="14850"/>
                </a:cubicBezTo>
                <a:close/>
                <a:moveTo>
                  <a:pt x="47111" y="15058"/>
                </a:moveTo>
                <a:cubicBezTo>
                  <a:pt x="47064" y="15137"/>
                  <a:pt x="47015" y="15200"/>
                  <a:pt x="46968" y="15249"/>
                </a:cubicBezTo>
                <a:cubicBezTo>
                  <a:pt x="46825" y="15073"/>
                  <a:pt x="46984" y="15090"/>
                  <a:pt x="47111" y="15058"/>
                </a:cubicBezTo>
                <a:close/>
                <a:moveTo>
                  <a:pt x="41626" y="16680"/>
                </a:moveTo>
                <a:lnTo>
                  <a:pt x="41626" y="16680"/>
                </a:lnTo>
                <a:cubicBezTo>
                  <a:pt x="41562" y="16775"/>
                  <a:pt x="41514" y="16822"/>
                  <a:pt x="41467" y="16886"/>
                </a:cubicBezTo>
                <a:cubicBezTo>
                  <a:pt x="41323" y="16695"/>
                  <a:pt x="41482" y="16711"/>
                  <a:pt x="41626" y="16680"/>
                </a:cubicBezTo>
                <a:close/>
                <a:moveTo>
                  <a:pt x="40796" y="17318"/>
                </a:moveTo>
                <a:cubicBezTo>
                  <a:pt x="40812" y="17323"/>
                  <a:pt x="40911" y="17341"/>
                  <a:pt x="41101" y="17379"/>
                </a:cubicBezTo>
                <a:cubicBezTo>
                  <a:pt x="40878" y="17506"/>
                  <a:pt x="40751" y="17585"/>
                  <a:pt x="40545" y="17697"/>
                </a:cubicBezTo>
                <a:cubicBezTo>
                  <a:pt x="40552" y="17701"/>
                  <a:pt x="40553" y="17703"/>
                  <a:pt x="40546" y="17703"/>
                </a:cubicBezTo>
                <a:cubicBezTo>
                  <a:pt x="40524" y="17703"/>
                  <a:pt x="40425" y="17682"/>
                  <a:pt x="40242" y="17634"/>
                </a:cubicBezTo>
                <a:cubicBezTo>
                  <a:pt x="40463" y="17507"/>
                  <a:pt x="40607" y="17427"/>
                  <a:pt x="40796" y="17318"/>
                </a:cubicBezTo>
                <a:close/>
                <a:moveTo>
                  <a:pt x="2401" y="27269"/>
                </a:moveTo>
                <a:cubicBezTo>
                  <a:pt x="2513" y="27284"/>
                  <a:pt x="2608" y="27300"/>
                  <a:pt x="2704" y="27316"/>
                </a:cubicBezTo>
                <a:cubicBezTo>
                  <a:pt x="2560" y="27682"/>
                  <a:pt x="2274" y="27968"/>
                  <a:pt x="2322" y="28382"/>
                </a:cubicBezTo>
                <a:cubicBezTo>
                  <a:pt x="2195" y="28524"/>
                  <a:pt x="2051" y="28668"/>
                  <a:pt x="1909" y="28810"/>
                </a:cubicBezTo>
                <a:lnTo>
                  <a:pt x="1909" y="29001"/>
                </a:lnTo>
                <a:cubicBezTo>
                  <a:pt x="1750" y="29177"/>
                  <a:pt x="1574" y="29336"/>
                  <a:pt x="1383" y="29526"/>
                </a:cubicBezTo>
                <a:cubicBezTo>
                  <a:pt x="1351" y="29431"/>
                  <a:pt x="1288" y="29319"/>
                  <a:pt x="1320" y="29256"/>
                </a:cubicBezTo>
                <a:cubicBezTo>
                  <a:pt x="1415" y="29097"/>
                  <a:pt x="1463" y="28874"/>
                  <a:pt x="1574" y="28763"/>
                </a:cubicBezTo>
                <a:cubicBezTo>
                  <a:pt x="1781" y="28556"/>
                  <a:pt x="1909" y="28286"/>
                  <a:pt x="2051" y="28047"/>
                </a:cubicBezTo>
                <a:cubicBezTo>
                  <a:pt x="2195" y="27793"/>
                  <a:pt x="2290" y="27538"/>
                  <a:pt x="2401" y="27269"/>
                </a:cubicBezTo>
                <a:close/>
                <a:moveTo>
                  <a:pt x="33549" y="0"/>
                </a:moveTo>
                <a:cubicBezTo>
                  <a:pt x="33405" y="144"/>
                  <a:pt x="33278" y="303"/>
                  <a:pt x="33119" y="430"/>
                </a:cubicBezTo>
                <a:cubicBezTo>
                  <a:pt x="32992" y="557"/>
                  <a:pt x="32896" y="748"/>
                  <a:pt x="32674" y="795"/>
                </a:cubicBezTo>
                <a:cubicBezTo>
                  <a:pt x="32659" y="604"/>
                  <a:pt x="32627" y="414"/>
                  <a:pt x="32595" y="239"/>
                </a:cubicBezTo>
                <a:cubicBezTo>
                  <a:pt x="32500" y="223"/>
                  <a:pt x="32419" y="223"/>
                  <a:pt x="32309" y="208"/>
                </a:cubicBezTo>
                <a:cubicBezTo>
                  <a:pt x="32213" y="350"/>
                  <a:pt x="32086" y="494"/>
                  <a:pt x="31974" y="636"/>
                </a:cubicBezTo>
                <a:cubicBezTo>
                  <a:pt x="31832" y="541"/>
                  <a:pt x="31736" y="462"/>
                  <a:pt x="31641" y="398"/>
                </a:cubicBezTo>
                <a:cubicBezTo>
                  <a:pt x="31402" y="526"/>
                  <a:pt x="31211" y="621"/>
                  <a:pt x="31020" y="716"/>
                </a:cubicBezTo>
                <a:lnTo>
                  <a:pt x="31020" y="986"/>
                </a:lnTo>
                <a:cubicBezTo>
                  <a:pt x="31000" y="983"/>
                  <a:pt x="30979" y="982"/>
                  <a:pt x="30960" y="982"/>
                </a:cubicBezTo>
                <a:cubicBezTo>
                  <a:pt x="30755" y="982"/>
                  <a:pt x="30608" y="1127"/>
                  <a:pt x="30448" y="1272"/>
                </a:cubicBezTo>
                <a:cubicBezTo>
                  <a:pt x="30303" y="1417"/>
                  <a:pt x="30211" y="1628"/>
                  <a:pt x="29896" y="1628"/>
                </a:cubicBezTo>
                <a:cubicBezTo>
                  <a:pt x="29865" y="1628"/>
                  <a:pt x="29832" y="1626"/>
                  <a:pt x="29797" y="1622"/>
                </a:cubicBezTo>
                <a:cubicBezTo>
                  <a:pt x="29574" y="1876"/>
                  <a:pt x="29303" y="2179"/>
                  <a:pt x="29065" y="2433"/>
                </a:cubicBezTo>
                <a:cubicBezTo>
                  <a:pt x="28890" y="2465"/>
                  <a:pt x="28715" y="2433"/>
                  <a:pt x="28635" y="2497"/>
                </a:cubicBezTo>
                <a:cubicBezTo>
                  <a:pt x="28525" y="2640"/>
                  <a:pt x="28349" y="2624"/>
                  <a:pt x="28222" y="2703"/>
                </a:cubicBezTo>
                <a:cubicBezTo>
                  <a:pt x="28048" y="2815"/>
                  <a:pt x="27984" y="3053"/>
                  <a:pt x="27777" y="3053"/>
                </a:cubicBezTo>
                <a:cubicBezTo>
                  <a:pt x="27730" y="3006"/>
                  <a:pt x="27713" y="2910"/>
                  <a:pt x="27681" y="2894"/>
                </a:cubicBezTo>
                <a:cubicBezTo>
                  <a:pt x="27491" y="2879"/>
                  <a:pt x="27300" y="2879"/>
                  <a:pt x="27109" y="2862"/>
                </a:cubicBezTo>
                <a:cubicBezTo>
                  <a:pt x="27077" y="2862"/>
                  <a:pt x="26553" y="3244"/>
                  <a:pt x="26537" y="3260"/>
                </a:cubicBezTo>
                <a:cubicBezTo>
                  <a:pt x="26632" y="3260"/>
                  <a:pt x="26727" y="3276"/>
                  <a:pt x="26696" y="3403"/>
                </a:cubicBezTo>
                <a:cubicBezTo>
                  <a:pt x="26696" y="3435"/>
                  <a:pt x="26585" y="3451"/>
                  <a:pt x="26537" y="3466"/>
                </a:cubicBezTo>
                <a:cubicBezTo>
                  <a:pt x="26551" y="3631"/>
                  <a:pt x="26459" y="3677"/>
                  <a:pt x="26341" y="3677"/>
                </a:cubicBezTo>
                <a:cubicBezTo>
                  <a:pt x="26322" y="3677"/>
                  <a:pt x="26302" y="3676"/>
                  <a:pt x="26282" y="3674"/>
                </a:cubicBezTo>
                <a:cubicBezTo>
                  <a:pt x="26187" y="3657"/>
                  <a:pt x="26108" y="3594"/>
                  <a:pt x="26123" y="3466"/>
                </a:cubicBezTo>
                <a:lnTo>
                  <a:pt x="26123" y="3466"/>
                </a:lnTo>
                <a:cubicBezTo>
                  <a:pt x="26028" y="3530"/>
                  <a:pt x="25917" y="3594"/>
                  <a:pt x="25790" y="3674"/>
                </a:cubicBezTo>
                <a:cubicBezTo>
                  <a:pt x="25758" y="3578"/>
                  <a:pt x="25742" y="3498"/>
                  <a:pt x="25710" y="3419"/>
                </a:cubicBezTo>
                <a:cubicBezTo>
                  <a:pt x="26044" y="3038"/>
                  <a:pt x="26108" y="2942"/>
                  <a:pt x="26044" y="2879"/>
                </a:cubicBezTo>
                <a:lnTo>
                  <a:pt x="25281" y="2879"/>
                </a:lnTo>
                <a:cubicBezTo>
                  <a:pt x="24947" y="3244"/>
                  <a:pt x="24550" y="3657"/>
                  <a:pt x="24168" y="4087"/>
                </a:cubicBezTo>
                <a:cubicBezTo>
                  <a:pt x="24163" y="4092"/>
                  <a:pt x="24154" y="4094"/>
                  <a:pt x="24144" y="4094"/>
                </a:cubicBezTo>
                <a:cubicBezTo>
                  <a:pt x="24124" y="4094"/>
                  <a:pt x="24099" y="4087"/>
                  <a:pt x="24088" y="4087"/>
                </a:cubicBezTo>
                <a:cubicBezTo>
                  <a:pt x="23882" y="4071"/>
                  <a:pt x="23834" y="3896"/>
                  <a:pt x="23897" y="3801"/>
                </a:cubicBezTo>
                <a:cubicBezTo>
                  <a:pt x="24073" y="3578"/>
                  <a:pt x="24152" y="3307"/>
                  <a:pt x="24295" y="3069"/>
                </a:cubicBezTo>
                <a:lnTo>
                  <a:pt x="24009" y="3069"/>
                </a:lnTo>
                <a:cubicBezTo>
                  <a:pt x="23628" y="3387"/>
                  <a:pt x="23310" y="3753"/>
                  <a:pt x="22864" y="4007"/>
                </a:cubicBezTo>
                <a:cubicBezTo>
                  <a:pt x="22483" y="4246"/>
                  <a:pt x="22197" y="4659"/>
                  <a:pt x="21894" y="4946"/>
                </a:cubicBezTo>
                <a:cubicBezTo>
                  <a:pt x="21847" y="5088"/>
                  <a:pt x="21847" y="5215"/>
                  <a:pt x="21783" y="5264"/>
                </a:cubicBezTo>
                <a:cubicBezTo>
                  <a:pt x="20766" y="6296"/>
                  <a:pt x="19731" y="7331"/>
                  <a:pt x="18699" y="8348"/>
                </a:cubicBezTo>
                <a:cubicBezTo>
                  <a:pt x="18693" y="8353"/>
                  <a:pt x="18684" y="8355"/>
                  <a:pt x="18674" y="8355"/>
                </a:cubicBezTo>
                <a:cubicBezTo>
                  <a:pt x="18652" y="8355"/>
                  <a:pt x="18624" y="8348"/>
                  <a:pt x="18603" y="8348"/>
                </a:cubicBezTo>
                <a:cubicBezTo>
                  <a:pt x="18603" y="8491"/>
                  <a:pt x="18540" y="8554"/>
                  <a:pt x="18396" y="8554"/>
                </a:cubicBezTo>
                <a:cubicBezTo>
                  <a:pt x="18396" y="8698"/>
                  <a:pt x="18332" y="8762"/>
                  <a:pt x="18190" y="8762"/>
                </a:cubicBezTo>
                <a:cubicBezTo>
                  <a:pt x="18204" y="8890"/>
                  <a:pt x="18141" y="8955"/>
                  <a:pt x="18046" y="8955"/>
                </a:cubicBezTo>
                <a:cubicBezTo>
                  <a:pt x="18036" y="8955"/>
                  <a:pt x="18025" y="8954"/>
                  <a:pt x="18014" y="8952"/>
                </a:cubicBezTo>
                <a:cubicBezTo>
                  <a:pt x="17983" y="8825"/>
                  <a:pt x="18046" y="8762"/>
                  <a:pt x="18190" y="8762"/>
                </a:cubicBezTo>
                <a:cubicBezTo>
                  <a:pt x="18190" y="8618"/>
                  <a:pt x="18253" y="8554"/>
                  <a:pt x="18396" y="8554"/>
                </a:cubicBezTo>
                <a:cubicBezTo>
                  <a:pt x="18396" y="8412"/>
                  <a:pt x="18460" y="8348"/>
                  <a:pt x="18603" y="8348"/>
                </a:cubicBezTo>
                <a:lnTo>
                  <a:pt x="18603" y="7918"/>
                </a:lnTo>
                <a:cubicBezTo>
                  <a:pt x="18762" y="7791"/>
                  <a:pt x="19000" y="7600"/>
                  <a:pt x="19144" y="7505"/>
                </a:cubicBezTo>
                <a:cubicBezTo>
                  <a:pt x="19223" y="7299"/>
                  <a:pt x="19271" y="7203"/>
                  <a:pt x="19286" y="7155"/>
                </a:cubicBezTo>
                <a:cubicBezTo>
                  <a:pt x="19414" y="7123"/>
                  <a:pt x="19509" y="7108"/>
                  <a:pt x="19589" y="7091"/>
                </a:cubicBezTo>
                <a:cubicBezTo>
                  <a:pt x="19621" y="6964"/>
                  <a:pt x="19636" y="6869"/>
                  <a:pt x="19653" y="6837"/>
                </a:cubicBezTo>
                <a:cubicBezTo>
                  <a:pt x="19875" y="6695"/>
                  <a:pt x="20066" y="6567"/>
                  <a:pt x="20225" y="6455"/>
                </a:cubicBezTo>
                <a:lnTo>
                  <a:pt x="20225" y="6218"/>
                </a:lnTo>
                <a:cubicBezTo>
                  <a:pt x="20448" y="5995"/>
                  <a:pt x="20654" y="5772"/>
                  <a:pt x="20876" y="5582"/>
                </a:cubicBezTo>
                <a:cubicBezTo>
                  <a:pt x="21115" y="5374"/>
                  <a:pt x="21211" y="5105"/>
                  <a:pt x="21385" y="4865"/>
                </a:cubicBezTo>
                <a:cubicBezTo>
                  <a:pt x="21576" y="4628"/>
                  <a:pt x="21815" y="4437"/>
                  <a:pt x="22021" y="4214"/>
                </a:cubicBezTo>
                <a:cubicBezTo>
                  <a:pt x="22244" y="4007"/>
                  <a:pt x="22451" y="3784"/>
                  <a:pt x="22625" y="3610"/>
                </a:cubicBezTo>
                <a:cubicBezTo>
                  <a:pt x="22674" y="3466"/>
                  <a:pt x="22689" y="3356"/>
                  <a:pt x="22752" y="3292"/>
                </a:cubicBezTo>
                <a:cubicBezTo>
                  <a:pt x="23310" y="2720"/>
                  <a:pt x="23897" y="2147"/>
                  <a:pt x="24470" y="1575"/>
                </a:cubicBezTo>
                <a:cubicBezTo>
                  <a:pt x="24709" y="1336"/>
                  <a:pt x="24788" y="1034"/>
                  <a:pt x="24963" y="748"/>
                </a:cubicBezTo>
                <a:cubicBezTo>
                  <a:pt x="24772" y="653"/>
                  <a:pt x="24629" y="589"/>
                  <a:pt x="24501" y="526"/>
                </a:cubicBezTo>
                <a:cubicBezTo>
                  <a:pt x="24501" y="445"/>
                  <a:pt x="24501" y="382"/>
                  <a:pt x="24486" y="318"/>
                </a:cubicBezTo>
                <a:cubicBezTo>
                  <a:pt x="24486" y="286"/>
                  <a:pt x="24454" y="271"/>
                  <a:pt x="24406" y="223"/>
                </a:cubicBezTo>
                <a:cubicBezTo>
                  <a:pt x="24295" y="335"/>
                  <a:pt x="24183" y="462"/>
                  <a:pt x="24056" y="541"/>
                </a:cubicBezTo>
                <a:cubicBezTo>
                  <a:pt x="23914" y="653"/>
                  <a:pt x="23691" y="653"/>
                  <a:pt x="23579" y="812"/>
                </a:cubicBezTo>
                <a:cubicBezTo>
                  <a:pt x="23500" y="748"/>
                  <a:pt x="23437" y="700"/>
                  <a:pt x="23357" y="636"/>
                </a:cubicBezTo>
                <a:cubicBezTo>
                  <a:pt x="23214" y="922"/>
                  <a:pt x="22928" y="763"/>
                  <a:pt x="22674" y="891"/>
                </a:cubicBezTo>
                <a:cubicBezTo>
                  <a:pt x="22801" y="1162"/>
                  <a:pt x="22530" y="1257"/>
                  <a:pt x="22371" y="1416"/>
                </a:cubicBezTo>
                <a:cubicBezTo>
                  <a:pt x="22197" y="1622"/>
                  <a:pt x="21974" y="1798"/>
                  <a:pt x="21815" y="2004"/>
                </a:cubicBezTo>
                <a:cubicBezTo>
                  <a:pt x="21656" y="2211"/>
                  <a:pt x="21402" y="2194"/>
                  <a:pt x="21243" y="2370"/>
                </a:cubicBezTo>
                <a:lnTo>
                  <a:pt x="21243" y="2592"/>
                </a:lnTo>
                <a:cubicBezTo>
                  <a:pt x="21162" y="2608"/>
                  <a:pt x="21067" y="2640"/>
                  <a:pt x="20988" y="2671"/>
                </a:cubicBezTo>
                <a:cubicBezTo>
                  <a:pt x="20670" y="2974"/>
                  <a:pt x="20367" y="3292"/>
                  <a:pt x="20034" y="3642"/>
                </a:cubicBezTo>
                <a:lnTo>
                  <a:pt x="20034" y="3784"/>
                </a:lnTo>
                <a:cubicBezTo>
                  <a:pt x="19890" y="3848"/>
                  <a:pt x="19748" y="3912"/>
                  <a:pt x="19621" y="3975"/>
                </a:cubicBezTo>
                <a:lnTo>
                  <a:pt x="19621" y="4182"/>
                </a:lnTo>
                <a:lnTo>
                  <a:pt x="19318" y="4484"/>
                </a:lnTo>
                <a:lnTo>
                  <a:pt x="19048" y="4484"/>
                </a:lnTo>
                <a:cubicBezTo>
                  <a:pt x="19048" y="4834"/>
                  <a:pt x="18873" y="5088"/>
                  <a:pt x="18491" y="5120"/>
                </a:cubicBezTo>
                <a:cubicBezTo>
                  <a:pt x="18444" y="5120"/>
                  <a:pt x="18412" y="5215"/>
                  <a:pt x="18396" y="5279"/>
                </a:cubicBezTo>
                <a:cubicBezTo>
                  <a:pt x="18381" y="5518"/>
                  <a:pt x="18205" y="5677"/>
                  <a:pt x="18031" y="5692"/>
                </a:cubicBezTo>
                <a:cubicBezTo>
                  <a:pt x="17633" y="5741"/>
                  <a:pt x="17665" y="6106"/>
                  <a:pt x="17490" y="6313"/>
                </a:cubicBezTo>
                <a:cubicBezTo>
                  <a:pt x="17427" y="6313"/>
                  <a:pt x="17363" y="6313"/>
                  <a:pt x="17268" y="6328"/>
                </a:cubicBezTo>
                <a:cubicBezTo>
                  <a:pt x="17124" y="6487"/>
                  <a:pt x="16965" y="6646"/>
                  <a:pt x="16774" y="6837"/>
                </a:cubicBezTo>
                <a:lnTo>
                  <a:pt x="16774" y="7013"/>
                </a:lnTo>
                <a:cubicBezTo>
                  <a:pt x="16441" y="7203"/>
                  <a:pt x="16075" y="7362"/>
                  <a:pt x="15947" y="7776"/>
                </a:cubicBezTo>
                <a:cubicBezTo>
                  <a:pt x="15932" y="7839"/>
                  <a:pt x="15900" y="7886"/>
                  <a:pt x="15869" y="7935"/>
                </a:cubicBezTo>
                <a:cubicBezTo>
                  <a:pt x="15551" y="8253"/>
                  <a:pt x="15264" y="8586"/>
                  <a:pt x="14930" y="8872"/>
                </a:cubicBezTo>
                <a:cubicBezTo>
                  <a:pt x="14565" y="9175"/>
                  <a:pt x="14438" y="9652"/>
                  <a:pt x="14071" y="9953"/>
                </a:cubicBezTo>
                <a:cubicBezTo>
                  <a:pt x="13706" y="10240"/>
                  <a:pt x="13388" y="10606"/>
                  <a:pt x="13054" y="10939"/>
                </a:cubicBezTo>
                <a:cubicBezTo>
                  <a:pt x="12704" y="11305"/>
                  <a:pt x="12322" y="11655"/>
                  <a:pt x="11989" y="12037"/>
                </a:cubicBezTo>
                <a:cubicBezTo>
                  <a:pt x="11671" y="12387"/>
                  <a:pt x="11241" y="12577"/>
                  <a:pt x="10923" y="12895"/>
                </a:cubicBezTo>
                <a:cubicBezTo>
                  <a:pt x="9810" y="13977"/>
                  <a:pt x="8714" y="15090"/>
                  <a:pt x="7616" y="16186"/>
                </a:cubicBezTo>
                <a:lnTo>
                  <a:pt x="7616" y="16345"/>
                </a:lnTo>
                <a:cubicBezTo>
                  <a:pt x="7219" y="16934"/>
                  <a:pt x="6583" y="17235"/>
                  <a:pt x="6297" y="17888"/>
                </a:cubicBezTo>
                <a:cubicBezTo>
                  <a:pt x="6202" y="18158"/>
                  <a:pt x="5899" y="18285"/>
                  <a:pt x="5756" y="18571"/>
                </a:cubicBezTo>
                <a:cubicBezTo>
                  <a:pt x="5629" y="18874"/>
                  <a:pt x="5326" y="19080"/>
                  <a:pt x="5089" y="19319"/>
                </a:cubicBezTo>
                <a:cubicBezTo>
                  <a:pt x="5057" y="19366"/>
                  <a:pt x="4977" y="19430"/>
                  <a:pt x="4977" y="19478"/>
                </a:cubicBezTo>
                <a:cubicBezTo>
                  <a:pt x="5008" y="19796"/>
                  <a:pt x="4580" y="19843"/>
                  <a:pt x="4580" y="20114"/>
                </a:cubicBezTo>
                <a:cubicBezTo>
                  <a:pt x="4563" y="20432"/>
                  <a:pt x="4166" y="20464"/>
                  <a:pt x="4150" y="20765"/>
                </a:cubicBezTo>
                <a:cubicBezTo>
                  <a:pt x="4150" y="21051"/>
                  <a:pt x="3800" y="21115"/>
                  <a:pt x="3721" y="21401"/>
                </a:cubicBezTo>
                <a:cubicBezTo>
                  <a:pt x="3658" y="21624"/>
                  <a:pt x="3403" y="21799"/>
                  <a:pt x="3228" y="22005"/>
                </a:cubicBezTo>
                <a:cubicBezTo>
                  <a:pt x="3100" y="22149"/>
                  <a:pt x="3132" y="22387"/>
                  <a:pt x="2941" y="22499"/>
                </a:cubicBezTo>
                <a:cubicBezTo>
                  <a:pt x="2910" y="22514"/>
                  <a:pt x="2941" y="22626"/>
                  <a:pt x="2941" y="22800"/>
                </a:cubicBezTo>
                <a:cubicBezTo>
                  <a:pt x="2767" y="22944"/>
                  <a:pt x="2545" y="23150"/>
                  <a:pt x="2322" y="23341"/>
                </a:cubicBezTo>
                <a:cubicBezTo>
                  <a:pt x="2290" y="23580"/>
                  <a:pt x="2433" y="23834"/>
                  <a:pt x="2210" y="24025"/>
                </a:cubicBezTo>
                <a:lnTo>
                  <a:pt x="2019" y="24025"/>
                </a:lnTo>
                <a:cubicBezTo>
                  <a:pt x="1765" y="24390"/>
                  <a:pt x="1718" y="24884"/>
                  <a:pt x="1320" y="25122"/>
                </a:cubicBezTo>
                <a:lnTo>
                  <a:pt x="1320" y="26362"/>
                </a:lnTo>
                <a:cubicBezTo>
                  <a:pt x="1447" y="26584"/>
                  <a:pt x="1669" y="26648"/>
                  <a:pt x="1892" y="26728"/>
                </a:cubicBezTo>
                <a:lnTo>
                  <a:pt x="1892" y="27411"/>
                </a:lnTo>
                <a:cubicBezTo>
                  <a:pt x="1527" y="27634"/>
                  <a:pt x="1495" y="28079"/>
                  <a:pt x="1177" y="28350"/>
                </a:cubicBezTo>
                <a:cubicBezTo>
                  <a:pt x="1018" y="28477"/>
                  <a:pt x="1002" y="28747"/>
                  <a:pt x="891" y="28938"/>
                </a:cubicBezTo>
                <a:cubicBezTo>
                  <a:pt x="716" y="29240"/>
                  <a:pt x="605" y="29590"/>
                  <a:pt x="302" y="29796"/>
                </a:cubicBezTo>
                <a:lnTo>
                  <a:pt x="302" y="30209"/>
                </a:lnTo>
                <a:cubicBezTo>
                  <a:pt x="223" y="30290"/>
                  <a:pt x="160" y="30353"/>
                  <a:pt x="80" y="30449"/>
                </a:cubicBezTo>
                <a:cubicBezTo>
                  <a:pt x="143" y="30576"/>
                  <a:pt x="1" y="30767"/>
                  <a:pt x="160" y="30909"/>
                </a:cubicBezTo>
                <a:cubicBezTo>
                  <a:pt x="160" y="30909"/>
                  <a:pt x="668" y="30591"/>
                  <a:pt x="684" y="30591"/>
                </a:cubicBezTo>
                <a:lnTo>
                  <a:pt x="684" y="31036"/>
                </a:lnTo>
                <a:cubicBezTo>
                  <a:pt x="588" y="31148"/>
                  <a:pt x="541" y="31227"/>
                  <a:pt x="478" y="31307"/>
                </a:cubicBezTo>
                <a:lnTo>
                  <a:pt x="478" y="32086"/>
                </a:lnTo>
                <a:cubicBezTo>
                  <a:pt x="398" y="32149"/>
                  <a:pt x="350" y="32198"/>
                  <a:pt x="302" y="32245"/>
                </a:cubicBezTo>
                <a:lnTo>
                  <a:pt x="302" y="32675"/>
                </a:lnTo>
                <a:cubicBezTo>
                  <a:pt x="446" y="32817"/>
                  <a:pt x="620" y="32976"/>
                  <a:pt x="811" y="33152"/>
                </a:cubicBezTo>
                <a:cubicBezTo>
                  <a:pt x="859" y="33103"/>
                  <a:pt x="923" y="33040"/>
                  <a:pt x="1002" y="32976"/>
                </a:cubicBezTo>
                <a:cubicBezTo>
                  <a:pt x="1065" y="33040"/>
                  <a:pt x="1145" y="33103"/>
                  <a:pt x="1209" y="33167"/>
                </a:cubicBezTo>
                <a:cubicBezTo>
                  <a:pt x="1242" y="33171"/>
                  <a:pt x="1276" y="33173"/>
                  <a:pt x="1309" y="33173"/>
                </a:cubicBezTo>
                <a:cubicBezTo>
                  <a:pt x="1407" y="33173"/>
                  <a:pt x="1504" y="33159"/>
                  <a:pt x="1598" y="33159"/>
                </a:cubicBezTo>
                <a:cubicBezTo>
                  <a:pt x="1701" y="33159"/>
                  <a:pt x="1800" y="33176"/>
                  <a:pt x="1892" y="33247"/>
                </a:cubicBezTo>
                <a:cubicBezTo>
                  <a:pt x="1909" y="33406"/>
                  <a:pt x="1940" y="33565"/>
                  <a:pt x="1956" y="33724"/>
                </a:cubicBezTo>
                <a:cubicBezTo>
                  <a:pt x="2068" y="33819"/>
                  <a:pt x="2163" y="33915"/>
                  <a:pt x="2227" y="33978"/>
                </a:cubicBezTo>
                <a:lnTo>
                  <a:pt x="2958" y="33978"/>
                </a:lnTo>
                <a:cubicBezTo>
                  <a:pt x="3337" y="33803"/>
                  <a:pt x="3596" y="33575"/>
                  <a:pt x="3944" y="33575"/>
                </a:cubicBezTo>
                <a:cubicBezTo>
                  <a:pt x="3975" y="33575"/>
                  <a:pt x="4006" y="33576"/>
                  <a:pt x="4039" y="33580"/>
                </a:cubicBezTo>
                <a:cubicBezTo>
                  <a:pt x="4182" y="33453"/>
                  <a:pt x="4325" y="33311"/>
                  <a:pt x="4468" y="33167"/>
                </a:cubicBezTo>
                <a:lnTo>
                  <a:pt x="5820" y="33167"/>
                </a:lnTo>
                <a:cubicBezTo>
                  <a:pt x="5994" y="33088"/>
                  <a:pt x="6106" y="33024"/>
                  <a:pt x="6217" y="32976"/>
                </a:cubicBezTo>
                <a:cubicBezTo>
                  <a:pt x="6408" y="32865"/>
                  <a:pt x="6630" y="32785"/>
                  <a:pt x="6789" y="32658"/>
                </a:cubicBezTo>
                <a:cubicBezTo>
                  <a:pt x="6980" y="32516"/>
                  <a:pt x="7139" y="32325"/>
                  <a:pt x="7298" y="32166"/>
                </a:cubicBezTo>
                <a:cubicBezTo>
                  <a:pt x="7319" y="32169"/>
                  <a:pt x="7339" y="32170"/>
                  <a:pt x="7358" y="32170"/>
                </a:cubicBezTo>
                <a:cubicBezTo>
                  <a:pt x="7643" y="32170"/>
                  <a:pt x="7725" y="31857"/>
                  <a:pt x="7934" y="31768"/>
                </a:cubicBezTo>
                <a:lnTo>
                  <a:pt x="8220" y="32054"/>
                </a:lnTo>
                <a:cubicBezTo>
                  <a:pt x="8157" y="32134"/>
                  <a:pt x="8093" y="32198"/>
                  <a:pt x="8014" y="32276"/>
                </a:cubicBezTo>
                <a:cubicBezTo>
                  <a:pt x="8061" y="32435"/>
                  <a:pt x="7950" y="32611"/>
                  <a:pt x="8125" y="32770"/>
                </a:cubicBezTo>
                <a:lnTo>
                  <a:pt x="9015" y="32770"/>
                </a:lnTo>
                <a:cubicBezTo>
                  <a:pt x="9079" y="32770"/>
                  <a:pt x="9142" y="32738"/>
                  <a:pt x="9191" y="32706"/>
                </a:cubicBezTo>
                <a:lnTo>
                  <a:pt x="9350" y="32547"/>
                </a:lnTo>
                <a:cubicBezTo>
                  <a:pt x="9397" y="32643"/>
                  <a:pt x="9429" y="32722"/>
                  <a:pt x="9460" y="32785"/>
                </a:cubicBezTo>
                <a:cubicBezTo>
                  <a:pt x="9397" y="32993"/>
                  <a:pt x="9095" y="33088"/>
                  <a:pt x="9286" y="33326"/>
                </a:cubicBezTo>
                <a:cubicBezTo>
                  <a:pt x="9375" y="33392"/>
                  <a:pt x="9457" y="33417"/>
                  <a:pt x="9534" y="33417"/>
                </a:cubicBezTo>
                <a:cubicBezTo>
                  <a:pt x="9773" y="33417"/>
                  <a:pt x="9968" y="33176"/>
                  <a:pt x="10208" y="33152"/>
                </a:cubicBezTo>
                <a:cubicBezTo>
                  <a:pt x="10510" y="33135"/>
                  <a:pt x="10764" y="32912"/>
                  <a:pt x="11050" y="32770"/>
                </a:cubicBezTo>
                <a:lnTo>
                  <a:pt x="11703" y="32770"/>
                </a:lnTo>
                <a:cubicBezTo>
                  <a:pt x="12004" y="32611"/>
                  <a:pt x="12243" y="32467"/>
                  <a:pt x="12513" y="32372"/>
                </a:cubicBezTo>
                <a:cubicBezTo>
                  <a:pt x="12848" y="32245"/>
                  <a:pt x="12958" y="31880"/>
                  <a:pt x="13293" y="31736"/>
                </a:cubicBezTo>
                <a:cubicBezTo>
                  <a:pt x="13356" y="31768"/>
                  <a:pt x="13435" y="31799"/>
                  <a:pt x="13515" y="31848"/>
                </a:cubicBezTo>
                <a:lnTo>
                  <a:pt x="13325" y="32039"/>
                </a:lnTo>
                <a:lnTo>
                  <a:pt x="13325" y="32865"/>
                </a:lnTo>
                <a:cubicBezTo>
                  <a:pt x="13038" y="33056"/>
                  <a:pt x="13102" y="33294"/>
                  <a:pt x="13149" y="33517"/>
                </a:cubicBezTo>
                <a:cubicBezTo>
                  <a:pt x="13244" y="33612"/>
                  <a:pt x="13340" y="33707"/>
                  <a:pt x="13435" y="33788"/>
                </a:cubicBezTo>
                <a:lnTo>
                  <a:pt x="13992" y="33788"/>
                </a:lnTo>
                <a:cubicBezTo>
                  <a:pt x="14135" y="33883"/>
                  <a:pt x="14247" y="33962"/>
                  <a:pt x="14326" y="34010"/>
                </a:cubicBezTo>
                <a:cubicBezTo>
                  <a:pt x="14469" y="33930"/>
                  <a:pt x="14565" y="33866"/>
                  <a:pt x="14660" y="33803"/>
                </a:cubicBezTo>
                <a:cubicBezTo>
                  <a:pt x="14771" y="33915"/>
                  <a:pt x="14851" y="34010"/>
                  <a:pt x="14930" y="34106"/>
                </a:cubicBezTo>
                <a:lnTo>
                  <a:pt x="14756" y="34280"/>
                </a:lnTo>
                <a:cubicBezTo>
                  <a:pt x="14803" y="34343"/>
                  <a:pt x="14883" y="34407"/>
                  <a:pt x="14915" y="34471"/>
                </a:cubicBezTo>
                <a:cubicBezTo>
                  <a:pt x="14962" y="34598"/>
                  <a:pt x="14930" y="34742"/>
                  <a:pt x="15057" y="34820"/>
                </a:cubicBezTo>
                <a:cubicBezTo>
                  <a:pt x="15137" y="34884"/>
                  <a:pt x="15201" y="34948"/>
                  <a:pt x="15280" y="35011"/>
                </a:cubicBezTo>
                <a:cubicBezTo>
                  <a:pt x="15343" y="35048"/>
                  <a:pt x="15399" y="35063"/>
                  <a:pt x="15450" y="35063"/>
                </a:cubicBezTo>
                <a:cubicBezTo>
                  <a:pt x="15642" y="35063"/>
                  <a:pt x="15766" y="34849"/>
                  <a:pt x="15979" y="34773"/>
                </a:cubicBezTo>
                <a:lnTo>
                  <a:pt x="16488" y="34773"/>
                </a:lnTo>
                <a:lnTo>
                  <a:pt x="16870" y="34392"/>
                </a:lnTo>
                <a:lnTo>
                  <a:pt x="17077" y="34598"/>
                </a:lnTo>
                <a:cubicBezTo>
                  <a:pt x="17331" y="34233"/>
                  <a:pt x="17824" y="34153"/>
                  <a:pt x="18078" y="33788"/>
                </a:cubicBezTo>
                <a:cubicBezTo>
                  <a:pt x="18237" y="34025"/>
                  <a:pt x="18571" y="33962"/>
                  <a:pt x="18714" y="34184"/>
                </a:cubicBezTo>
                <a:lnTo>
                  <a:pt x="19589" y="34184"/>
                </a:lnTo>
                <a:lnTo>
                  <a:pt x="20988" y="32785"/>
                </a:lnTo>
                <a:cubicBezTo>
                  <a:pt x="21067" y="32753"/>
                  <a:pt x="21162" y="32722"/>
                  <a:pt x="21243" y="32690"/>
                </a:cubicBezTo>
                <a:lnTo>
                  <a:pt x="21243" y="32467"/>
                </a:lnTo>
                <a:lnTo>
                  <a:pt x="21321" y="32547"/>
                </a:lnTo>
                <a:cubicBezTo>
                  <a:pt x="21402" y="32404"/>
                  <a:pt x="21480" y="32245"/>
                  <a:pt x="21529" y="32134"/>
                </a:cubicBezTo>
                <a:cubicBezTo>
                  <a:pt x="21578" y="32148"/>
                  <a:pt x="21626" y="32152"/>
                  <a:pt x="21673" y="32152"/>
                </a:cubicBezTo>
                <a:cubicBezTo>
                  <a:pt x="21732" y="32152"/>
                  <a:pt x="21788" y="32146"/>
                  <a:pt x="21838" y="32146"/>
                </a:cubicBezTo>
                <a:cubicBezTo>
                  <a:pt x="21927" y="32146"/>
                  <a:pt x="21998" y="32166"/>
                  <a:pt x="22038" y="32276"/>
                </a:cubicBezTo>
                <a:cubicBezTo>
                  <a:pt x="21830" y="32563"/>
                  <a:pt x="21830" y="32563"/>
                  <a:pt x="21957" y="32976"/>
                </a:cubicBezTo>
                <a:lnTo>
                  <a:pt x="23182" y="32976"/>
                </a:lnTo>
                <a:cubicBezTo>
                  <a:pt x="23198" y="32976"/>
                  <a:pt x="23229" y="33024"/>
                  <a:pt x="23246" y="33040"/>
                </a:cubicBezTo>
                <a:cubicBezTo>
                  <a:pt x="23182" y="33167"/>
                  <a:pt x="23102" y="33294"/>
                  <a:pt x="23039" y="33421"/>
                </a:cubicBezTo>
                <a:cubicBezTo>
                  <a:pt x="23134" y="33533"/>
                  <a:pt x="23198" y="33612"/>
                  <a:pt x="23293" y="33707"/>
                </a:cubicBezTo>
                <a:cubicBezTo>
                  <a:pt x="22943" y="33835"/>
                  <a:pt x="22928" y="34216"/>
                  <a:pt x="22721" y="34455"/>
                </a:cubicBezTo>
                <a:cubicBezTo>
                  <a:pt x="22705" y="34471"/>
                  <a:pt x="22752" y="34551"/>
                  <a:pt x="22769" y="34598"/>
                </a:cubicBezTo>
                <a:lnTo>
                  <a:pt x="23070" y="34598"/>
                </a:lnTo>
                <a:cubicBezTo>
                  <a:pt x="23070" y="34455"/>
                  <a:pt x="23134" y="34392"/>
                  <a:pt x="23278" y="34392"/>
                </a:cubicBezTo>
                <a:cubicBezTo>
                  <a:pt x="23278" y="34248"/>
                  <a:pt x="23341" y="34184"/>
                  <a:pt x="23484" y="34184"/>
                </a:cubicBezTo>
                <a:cubicBezTo>
                  <a:pt x="23484" y="34068"/>
                  <a:pt x="23537" y="33992"/>
                  <a:pt x="23657" y="33992"/>
                </a:cubicBezTo>
                <a:cubicBezTo>
                  <a:pt x="23668" y="33992"/>
                  <a:pt x="23679" y="33992"/>
                  <a:pt x="23691" y="33994"/>
                </a:cubicBezTo>
                <a:lnTo>
                  <a:pt x="23691" y="33692"/>
                </a:lnTo>
                <a:cubicBezTo>
                  <a:pt x="23826" y="33570"/>
                  <a:pt x="23915" y="33369"/>
                  <a:pt x="24104" y="33369"/>
                </a:cubicBezTo>
                <a:cubicBezTo>
                  <a:pt x="24138" y="33369"/>
                  <a:pt x="24174" y="33375"/>
                  <a:pt x="24215" y="33389"/>
                </a:cubicBezTo>
                <a:cubicBezTo>
                  <a:pt x="24295" y="33517"/>
                  <a:pt x="24295" y="33517"/>
                  <a:pt x="23691" y="33994"/>
                </a:cubicBezTo>
                <a:cubicBezTo>
                  <a:pt x="23691" y="34110"/>
                  <a:pt x="23638" y="34187"/>
                  <a:pt x="23520" y="34187"/>
                </a:cubicBezTo>
                <a:cubicBezTo>
                  <a:pt x="23508" y="34187"/>
                  <a:pt x="23496" y="34186"/>
                  <a:pt x="23484" y="34184"/>
                </a:cubicBezTo>
                <a:cubicBezTo>
                  <a:pt x="23484" y="34316"/>
                  <a:pt x="23430" y="34394"/>
                  <a:pt x="23311" y="34394"/>
                </a:cubicBezTo>
                <a:cubicBezTo>
                  <a:pt x="23301" y="34394"/>
                  <a:pt x="23289" y="34393"/>
                  <a:pt x="23278" y="34392"/>
                </a:cubicBezTo>
                <a:cubicBezTo>
                  <a:pt x="23278" y="34534"/>
                  <a:pt x="23214" y="34598"/>
                  <a:pt x="23070" y="34598"/>
                </a:cubicBezTo>
                <a:cubicBezTo>
                  <a:pt x="23102" y="34773"/>
                  <a:pt x="22928" y="34805"/>
                  <a:pt x="22864" y="34948"/>
                </a:cubicBezTo>
                <a:lnTo>
                  <a:pt x="22864" y="35314"/>
                </a:lnTo>
                <a:cubicBezTo>
                  <a:pt x="22721" y="35456"/>
                  <a:pt x="22530" y="35600"/>
                  <a:pt x="22769" y="35823"/>
                </a:cubicBezTo>
                <a:lnTo>
                  <a:pt x="23261" y="35823"/>
                </a:lnTo>
                <a:cubicBezTo>
                  <a:pt x="23405" y="35997"/>
                  <a:pt x="23596" y="36236"/>
                  <a:pt x="23691" y="36347"/>
                </a:cubicBezTo>
                <a:cubicBezTo>
                  <a:pt x="23775" y="36389"/>
                  <a:pt x="23841" y="36405"/>
                  <a:pt x="23898" y="36405"/>
                </a:cubicBezTo>
                <a:cubicBezTo>
                  <a:pt x="24079" y="36405"/>
                  <a:pt x="24164" y="36240"/>
                  <a:pt x="24406" y="36204"/>
                </a:cubicBezTo>
                <a:lnTo>
                  <a:pt x="24819" y="36204"/>
                </a:lnTo>
                <a:cubicBezTo>
                  <a:pt x="24883" y="36141"/>
                  <a:pt x="24931" y="36092"/>
                  <a:pt x="25027" y="36013"/>
                </a:cubicBezTo>
                <a:lnTo>
                  <a:pt x="26044" y="36013"/>
                </a:lnTo>
                <a:cubicBezTo>
                  <a:pt x="26091" y="35950"/>
                  <a:pt x="26123" y="35918"/>
                  <a:pt x="26140" y="35902"/>
                </a:cubicBezTo>
                <a:cubicBezTo>
                  <a:pt x="26299" y="35791"/>
                  <a:pt x="26537" y="35823"/>
                  <a:pt x="26632" y="35615"/>
                </a:cubicBezTo>
                <a:cubicBezTo>
                  <a:pt x="26663" y="35623"/>
                  <a:pt x="26691" y="35627"/>
                  <a:pt x="26718" y="35627"/>
                </a:cubicBezTo>
                <a:cubicBezTo>
                  <a:pt x="26910" y="35627"/>
                  <a:pt x="26999" y="35441"/>
                  <a:pt x="27125" y="35329"/>
                </a:cubicBezTo>
                <a:cubicBezTo>
                  <a:pt x="27284" y="35170"/>
                  <a:pt x="27554" y="35187"/>
                  <a:pt x="27698" y="34979"/>
                </a:cubicBezTo>
                <a:cubicBezTo>
                  <a:pt x="27809" y="34805"/>
                  <a:pt x="27968" y="34678"/>
                  <a:pt x="28111" y="34534"/>
                </a:cubicBezTo>
                <a:cubicBezTo>
                  <a:pt x="28572" y="34089"/>
                  <a:pt x="29033" y="33629"/>
                  <a:pt x="29479" y="33183"/>
                </a:cubicBezTo>
                <a:lnTo>
                  <a:pt x="29685" y="33183"/>
                </a:lnTo>
                <a:cubicBezTo>
                  <a:pt x="30083" y="32770"/>
                  <a:pt x="30496" y="32357"/>
                  <a:pt x="30893" y="31958"/>
                </a:cubicBezTo>
                <a:lnTo>
                  <a:pt x="31132" y="31958"/>
                </a:lnTo>
                <a:cubicBezTo>
                  <a:pt x="31259" y="31816"/>
                  <a:pt x="31402" y="31672"/>
                  <a:pt x="31546" y="31530"/>
                </a:cubicBezTo>
                <a:cubicBezTo>
                  <a:pt x="31705" y="31354"/>
                  <a:pt x="31864" y="31195"/>
                  <a:pt x="32038" y="31021"/>
                </a:cubicBezTo>
                <a:cubicBezTo>
                  <a:pt x="32182" y="30894"/>
                  <a:pt x="32388" y="30894"/>
                  <a:pt x="32531" y="30750"/>
                </a:cubicBezTo>
                <a:cubicBezTo>
                  <a:pt x="33263" y="30067"/>
                  <a:pt x="33867" y="29240"/>
                  <a:pt x="34741" y="28715"/>
                </a:cubicBezTo>
                <a:cubicBezTo>
                  <a:pt x="34932" y="28604"/>
                  <a:pt x="35075" y="28397"/>
                  <a:pt x="35250" y="28223"/>
                </a:cubicBezTo>
                <a:cubicBezTo>
                  <a:pt x="35440" y="28032"/>
                  <a:pt x="35616" y="27825"/>
                  <a:pt x="35822" y="27650"/>
                </a:cubicBezTo>
                <a:cubicBezTo>
                  <a:pt x="35997" y="27523"/>
                  <a:pt x="36204" y="27428"/>
                  <a:pt x="36379" y="27284"/>
                </a:cubicBezTo>
                <a:cubicBezTo>
                  <a:pt x="36585" y="27125"/>
                  <a:pt x="36744" y="26902"/>
                  <a:pt x="36951" y="26728"/>
                </a:cubicBezTo>
                <a:cubicBezTo>
                  <a:pt x="37174" y="26537"/>
                  <a:pt x="37444" y="26410"/>
                  <a:pt x="37651" y="26219"/>
                </a:cubicBezTo>
                <a:cubicBezTo>
                  <a:pt x="37857" y="26044"/>
                  <a:pt x="38048" y="25901"/>
                  <a:pt x="38287" y="25774"/>
                </a:cubicBezTo>
                <a:cubicBezTo>
                  <a:pt x="38573" y="25630"/>
                  <a:pt x="38732" y="25344"/>
                  <a:pt x="39065" y="25185"/>
                </a:cubicBezTo>
                <a:cubicBezTo>
                  <a:pt x="39383" y="25043"/>
                  <a:pt x="39591" y="24693"/>
                  <a:pt x="39860" y="24422"/>
                </a:cubicBezTo>
                <a:cubicBezTo>
                  <a:pt x="39903" y="24422"/>
                  <a:pt x="39967" y="24436"/>
                  <a:pt x="40009" y="24436"/>
                </a:cubicBezTo>
                <a:cubicBezTo>
                  <a:pt x="40030" y="24436"/>
                  <a:pt x="40046" y="24433"/>
                  <a:pt x="40051" y="24422"/>
                </a:cubicBezTo>
                <a:cubicBezTo>
                  <a:pt x="40418" y="23930"/>
                  <a:pt x="41037" y="23754"/>
                  <a:pt x="41419" y="23277"/>
                </a:cubicBezTo>
                <a:cubicBezTo>
                  <a:pt x="41673" y="23214"/>
                  <a:pt x="41880" y="23055"/>
                  <a:pt x="42055" y="22849"/>
                </a:cubicBezTo>
                <a:cubicBezTo>
                  <a:pt x="42086" y="22817"/>
                  <a:pt x="42167" y="22817"/>
                  <a:pt x="42230" y="22800"/>
                </a:cubicBezTo>
                <a:cubicBezTo>
                  <a:pt x="42500" y="22705"/>
                  <a:pt x="42612" y="22340"/>
                  <a:pt x="42962" y="22340"/>
                </a:cubicBezTo>
                <a:cubicBezTo>
                  <a:pt x="43009" y="22340"/>
                  <a:pt x="43057" y="22244"/>
                  <a:pt x="43104" y="22196"/>
                </a:cubicBezTo>
                <a:cubicBezTo>
                  <a:pt x="43375" y="21926"/>
                  <a:pt x="43645" y="21655"/>
                  <a:pt x="44011" y="21465"/>
                </a:cubicBezTo>
                <a:cubicBezTo>
                  <a:pt x="44297" y="21337"/>
                  <a:pt x="44471" y="21051"/>
                  <a:pt x="44789" y="20892"/>
                </a:cubicBezTo>
                <a:cubicBezTo>
                  <a:pt x="45092" y="20733"/>
                  <a:pt x="45315" y="20432"/>
                  <a:pt x="45633" y="20241"/>
                </a:cubicBezTo>
                <a:cubicBezTo>
                  <a:pt x="45951" y="20066"/>
                  <a:pt x="46205" y="19764"/>
                  <a:pt x="46428" y="19478"/>
                </a:cubicBezTo>
                <a:cubicBezTo>
                  <a:pt x="46666" y="19175"/>
                  <a:pt x="47032" y="19112"/>
                  <a:pt x="47302" y="18842"/>
                </a:cubicBezTo>
                <a:cubicBezTo>
                  <a:pt x="47731" y="18397"/>
                  <a:pt x="48096" y="17856"/>
                  <a:pt x="48701" y="17617"/>
                </a:cubicBezTo>
                <a:lnTo>
                  <a:pt x="50736" y="15582"/>
                </a:lnTo>
                <a:cubicBezTo>
                  <a:pt x="50752" y="15359"/>
                  <a:pt x="50704" y="15264"/>
                  <a:pt x="50530" y="15264"/>
                </a:cubicBezTo>
                <a:cubicBezTo>
                  <a:pt x="50520" y="15265"/>
                  <a:pt x="50510" y="15265"/>
                  <a:pt x="50501" y="15265"/>
                </a:cubicBezTo>
                <a:cubicBezTo>
                  <a:pt x="50324" y="15265"/>
                  <a:pt x="50339" y="15114"/>
                  <a:pt x="50339" y="14978"/>
                </a:cubicBezTo>
                <a:cubicBezTo>
                  <a:pt x="50466" y="14835"/>
                  <a:pt x="50609" y="14691"/>
                  <a:pt x="50736" y="14549"/>
                </a:cubicBezTo>
                <a:cubicBezTo>
                  <a:pt x="50672" y="14470"/>
                  <a:pt x="50593" y="14454"/>
                  <a:pt x="50511" y="14454"/>
                </a:cubicBezTo>
                <a:cubicBezTo>
                  <a:pt x="50457" y="14454"/>
                  <a:pt x="50402" y="14461"/>
                  <a:pt x="50350" y="14461"/>
                </a:cubicBezTo>
                <a:cubicBezTo>
                  <a:pt x="50324" y="14461"/>
                  <a:pt x="50299" y="14459"/>
                  <a:pt x="50275" y="14454"/>
                </a:cubicBezTo>
                <a:cubicBezTo>
                  <a:pt x="50053" y="14549"/>
                  <a:pt x="49989" y="14835"/>
                  <a:pt x="49750" y="14850"/>
                </a:cubicBezTo>
                <a:cubicBezTo>
                  <a:pt x="49703" y="14740"/>
                  <a:pt x="49782" y="14596"/>
                  <a:pt x="49639" y="14469"/>
                </a:cubicBezTo>
                <a:cubicBezTo>
                  <a:pt x="49576" y="14517"/>
                  <a:pt x="49512" y="14581"/>
                  <a:pt x="49432" y="14644"/>
                </a:cubicBezTo>
                <a:lnTo>
                  <a:pt x="48717" y="14644"/>
                </a:lnTo>
                <a:cubicBezTo>
                  <a:pt x="48828" y="14422"/>
                  <a:pt x="48908" y="14246"/>
                  <a:pt x="49003" y="14072"/>
                </a:cubicBezTo>
                <a:cubicBezTo>
                  <a:pt x="49099" y="14055"/>
                  <a:pt x="49194" y="14024"/>
                  <a:pt x="49321" y="14008"/>
                </a:cubicBezTo>
                <a:cubicBezTo>
                  <a:pt x="49321" y="13865"/>
                  <a:pt x="49337" y="13737"/>
                  <a:pt x="49321" y="13610"/>
                </a:cubicBezTo>
                <a:cubicBezTo>
                  <a:pt x="49307" y="13448"/>
                  <a:pt x="49202" y="13436"/>
                  <a:pt x="49072" y="13436"/>
                </a:cubicBezTo>
                <a:cubicBezTo>
                  <a:pt x="49050" y="13436"/>
                  <a:pt x="49027" y="13436"/>
                  <a:pt x="49003" y="13436"/>
                </a:cubicBezTo>
                <a:cubicBezTo>
                  <a:pt x="48478" y="13977"/>
                  <a:pt x="47938" y="14532"/>
                  <a:pt x="47413" y="15073"/>
                </a:cubicBezTo>
                <a:cubicBezTo>
                  <a:pt x="47286" y="15073"/>
                  <a:pt x="47191" y="15073"/>
                  <a:pt x="47111" y="15058"/>
                </a:cubicBezTo>
                <a:cubicBezTo>
                  <a:pt x="47111" y="14787"/>
                  <a:pt x="47461" y="14740"/>
                  <a:pt x="47492" y="14422"/>
                </a:cubicBezTo>
                <a:cubicBezTo>
                  <a:pt x="47429" y="14310"/>
                  <a:pt x="47365" y="14183"/>
                  <a:pt x="47286" y="14055"/>
                </a:cubicBezTo>
                <a:cubicBezTo>
                  <a:pt x="47223" y="14055"/>
                  <a:pt x="47143" y="14055"/>
                  <a:pt x="47111" y="14040"/>
                </a:cubicBezTo>
                <a:cubicBezTo>
                  <a:pt x="47079" y="13913"/>
                  <a:pt x="47143" y="13849"/>
                  <a:pt x="47286" y="13849"/>
                </a:cubicBezTo>
                <a:cubicBezTo>
                  <a:pt x="47286" y="13706"/>
                  <a:pt x="47350" y="13642"/>
                  <a:pt x="47492" y="13642"/>
                </a:cubicBezTo>
                <a:cubicBezTo>
                  <a:pt x="47461" y="13515"/>
                  <a:pt x="47556" y="13372"/>
                  <a:pt x="47429" y="13277"/>
                </a:cubicBezTo>
                <a:cubicBezTo>
                  <a:pt x="47365" y="13260"/>
                  <a:pt x="47302" y="13245"/>
                  <a:pt x="47174" y="13229"/>
                </a:cubicBezTo>
                <a:cubicBezTo>
                  <a:pt x="46936" y="13515"/>
                  <a:pt x="46602" y="13754"/>
                  <a:pt x="46252" y="13992"/>
                </a:cubicBezTo>
                <a:cubicBezTo>
                  <a:pt x="45919" y="14214"/>
                  <a:pt x="45648" y="14564"/>
                  <a:pt x="45346" y="14882"/>
                </a:cubicBezTo>
                <a:cubicBezTo>
                  <a:pt x="45203" y="14708"/>
                  <a:pt x="45283" y="14532"/>
                  <a:pt x="45251" y="14342"/>
                </a:cubicBezTo>
                <a:cubicBezTo>
                  <a:pt x="45378" y="14231"/>
                  <a:pt x="45537" y="14087"/>
                  <a:pt x="45664" y="13992"/>
                </a:cubicBezTo>
                <a:lnTo>
                  <a:pt x="45664" y="13642"/>
                </a:lnTo>
                <a:cubicBezTo>
                  <a:pt x="45553" y="13706"/>
                  <a:pt x="45442" y="13769"/>
                  <a:pt x="45283" y="13865"/>
                </a:cubicBezTo>
                <a:cubicBezTo>
                  <a:pt x="45276" y="13866"/>
                  <a:pt x="45269" y="13867"/>
                  <a:pt x="45261" y="13867"/>
                </a:cubicBezTo>
                <a:cubicBezTo>
                  <a:pt x="45213" y="13867"/>
                  <a:pt x="45145" y="13846"/>
                  <a:pt x="45071" y="13846"/>
                </a:cubicBezTo>
                <a:cubicBezTo>
                  <a:pt x="45009" y="13846"/>
                  <a:pt x="44944" y="13860"/>
                  <a:pt x="44885" y="13913"/>
                </a:cubicBezTo>
                <a:cubicBezTo>
                  <a:pt x="44853" y="14024"/>
                  <a:pt x="44806" y="14136"/>
                  <a:pt x="44774" y="14246"/>
                </a:cubicBezTo>
                <a:lnTo>
                  <a:pt x="44520" y="14246"/>
                </a:lnTo>
                <a:cubicBezTo>
                  <a:pt x="44329" y="14454"/>
                  <a:pt x="44138" y="14676"/>
                  <a:pt x="43963" y="14867"/>
                </a:cubicBezTo>
                <a:lnTo>
                  <a:pt x="43629" y="14867"/>
                </a:lnTo>
                <a:cubicBezTo>
                  <a:pt x="43629" y="14899"/>
                  <a:pt x="43645" y="14946"/>
                  <a:pt x="43629" y="14962"/>
                </a:cubicBezTo>
                <a:lnTo>
                  <a:pt x="42309" y="16281"/>
                </a:lnTo>
                <a:lnTo>
                  <a:pt x="41991" y="16281"/>
                </a:lnTo>
                <a:lnTo>
                  <a:pt x="41991" y="16695"/>
                </a:lnTo>
                <a:cubicBezTo>
                  <a:pt x="41832" y="16695"/>
                  <a:pt x="41705" y="16695"/>
                  <a:pt x="41626" y="16680"/>
                </a:cubicBezTo>
                <a:cubicBezTo>
                  <a:pt x="41641" y="16472"/>
                  <a:pt x="41768" y="16345"/>
                  <a:pt x="41991" y="16281"/>
                </a:cubicBezTo>
                <a:cubicBezTo>
                  <a:pt x="41991" y="16250"/>
                  <a:pt x="41976" y="16203"/>
                  <a:pt x="41991" y="16186"/>
                </a:cubicBezTo>
                <a:lnTo>
                  <a:pt x="43311" y="14867"/>
                </a:lnTo>
                <a:lnTo>
                  <a:pt x="43629" y="14867"/>
                </a:lnTo>
                <a:cubicBezTo>
                  <a:pt x="43772" y="14581"/>
                  <a:pt x="43867" y="14263"/>
                  <a:pt x="44122" y="14055"/>
                </a:cubicBezTo>
                <a:cubicBezTo>
                  <a:pt x="44281" y="14055"/>
                  <a:pt x="44440" y="14040"/>
                  <a:pt x="44599" y="14040"/>
                </a:cubicBezTo>
                <a:cubicBezTo>
                  <a:pt x="44615" y="13627"/>
                  <a:pt x="44789" y="13341"/>
                  <a:pt x="44948" y="13038"/>
                </a:cubicBezTo>
                <a:lnTo>
                  <a:pt x="45156" y="13038"/>
                </a:lnTo>
                <a:cubicBezTo>
                  <a:pt x="45330" y="12911"/>
                  <a:pt x="45219" y="12656"/>
                  <a:pt x="45425" y="12529"/>
                </a:cubicBezTo>
                <a:cubicBezTo>
                  <a:pt x="45601" y="12434"/>
                  <a:pt x="45728" y="12275"/>
                  <a:pt x="45855" y="12116"/>
                </a:cubicBezTo>
                <a:cubicBezTo>
                  <a:pt x="45998" y="11941"/>
                  <a:pt x="46220" y="11846"/>
                  <a:pt x="46284" y="11575"/>
                </a:cubicBezTo>
                <a:cubicBezTo>
                  <a:pt x="46332" y="11416"/>
                  <a:pt x="46523" y="11274"/>
                  <a:pt x="46650" y="11130"/>
                </a:cubicBezTo>
                <a:lnTo>
                  <a:pt x="47079" y="10701"/>
                </a:lnTo>
                <a:lnTo>
                  <a:pt x="47079" y="10494"/>
                </a:lnTo>
                <a:lnTo>
                  <a:pt x="47286" y="10288"/>
                </a:lnTo>
                <a:lnTo>
                  <a:pt x="47286" y="9985"/>
                </a:lnTo>
                <a:cubicBezTo>
                  <a:pt x="47047" y="9906"/>
                  <a:pt x="46873" y="9779"/>
                  <a:pt x="46888" y="9398"/>
                </a:cubicBezTo>
                <a:cubicBezTo>
                  <a:pt x="46984" y="9317"/>
                  <a:pt x="47143" y="9207"/>
                  <a:pt x="47286" y="9063"/>
                </a:cubicBezTo>
                <a:cubicBezTo>
                  <a:pt x="47318" y="9016"/>
                  <a:pt x="47254" y="8872"/>
                  <a:pt x="47238" y="8777"/>
                </a:cubicBezTo>
                <a:cubicBezTo>
                  <a:pt x="47143" y="8777"/>
                  <a:pt x="47057" y="8751"/>
                  <a:pt x="46986" y="8751"/>
                </a:cubicBezTo>
                <a:cubicBezTo>
                  <a:pt x="46962" y="8751"/>
                  <a:pt x="46940" y="8754"/>
                  <a:pt x="46920" y="8762"/>
                </a:cubicBezTo>
                <a:cubicBezTo>
                  <a:pt x="46634" y="8889"/>
                  <a:pt x="46364" y="9031"/>
                  <a:pt x="46078" y="9175"/>
                </a:cubicBezTo>
                <a:lnTo>
                  <a:pt x="45569" y="9175"/>
                </a:lnTo>
                <a:cubicBezTo>
                  <a:pt x="45505" y="9239"/>
                  <a:pt x="45425" y="9302"/>
                  <a:pt x="45330" y="9381"/>
                </a:cubicBezTo>
                <a:cubicBezTo>
                  <a:pt x="45301" y="9366"/>
                  <a:pt x="45269" y="9362"/>
                  <a:pt x="45235" y="9362"/>
                </a:cubicBezTo>
                <a:cubicBezTo>
                  <a:pt x="45182" y="9362"/>
                  <a:pt x="45125" y="9373"/>
                  <a:pt x="45068" y="9373"/>
                </a:cubicBezTo>
                <a:cubicBezTo>
                  <a:pt x="45005" y="9373"/>
                  <a:pt x="44943" y="9359"/>
                  <a:pt x="44885" y="9302"/>
                </a:cubicBezTo>
                <a:lnTo>
                  <a:pt x="44838" y="9111"/>
                </a:lnTo>
                <a:cubicBezTo>
                  <a:pt x="45060" y="8745"/>
                  <a:pt x="45489" y="8554"/>
                  <a:pt x="45664" y="8173"/>
                </a:cubicBezTo>
                <a:cubicBezTo>
                  <a:pt x="45640" y="7985"/>
                  <a:pt x="45556" y="7948"/>
                  <a:pt x="45459" y="7948"/>
                </a:cubicBezTo>
                <a:cubicBezTo>
                  <a:pt x="45397" y="7948"/>
                  <a:pt x="45330" y="7963"/>
                  <a:pt x="45269" y="7963"/>
                </a:cubicBezTo>
                <a:cubicBezTo>
                  <a:pt x="45240" y="7963"/>
                  <a:pt x="45212" y="7960"/>
                  <a:pt x="45187" y="7950"/>
                </a:cubicBezTo>
                <a:cubicBezTo>
                  <a:pt x="44963" y="8039"/>
                  <a:pt x="44880" y="8352"/>
                  <a:pt x="44595" y="8352"/>
                </a:cubicBezTo>
                <a:cubicBezTo>
                  <a:pt x="44576" y="8352"/>
                  <a:pt x="44556" y="8351"/>
                  <a:pt x="44535" y="8348"/>
                </a:cubicBezTo>
                <a:lnTo>
                  <a:pt x="43820" y="9063"/>
                </a:lnTo>
                <a:cubicBezTo>
                  <a:pt x="43788" y="9095"/>
                  <a:pt x="43740" y="9111"/>
                  <a:pt x="43693" y="9127"/>
                </a:cubicBezTo>
                <a:cubicBezTo>
                  <a:pt x="43566" y="9016"/>
                  <a:pt x="43454" y="8889"/>
                  <a:pt x="43327" y="8762"/>
                </a:cubicBezTo>
                <a:cubicBezTo>
                  <a:pt x="43248" y="8825"/>
                  <a:pt x="43184" y="8904"/>
                  <a:pt x="43104" y="8968"/>
                </a:cubicBezTo>
                <a:lnTo>
                  <a:pt x="42818" y="8968"/>
                </a:lnTo>
                <a:cubicBezTo>
                  <a:pt x="42818" y="9111"/>
                  <a:pt x="42754" y="9175"/>
                  <a:pt x="42612" y="9175"/>
                </a:cubicBezTo>
                <a:cubicBezTo>
                  <a:pt x="42597" y="9043"/>
                  <a:pt x="42663" y="8966"/>
                  <a:pt x="42784" y="8966"/>
                </a:cubicBezTo>
                <a:cubicBezTo>
                  <a:pt x="42795" y="8966"/>
                  <a:pt x="42806" y="8966"/>
                  <a:pt x="42818" y="8968"/>
                </a:cubicBezTo>
                <a:cubicBezTo>
                  <a:pt x="42834" y="8745"/>
                  <a:pt x="42993" y="8618"/>
                  <a:pt x="43168" y="8571"/>
                </a:cubicBezTo>
                <a:cubicBezTo>
                  <a:pt x="43502" y="8459"/>
                  <a:pt x="43693" y="8236"/>
                  <a:pt x="43820" y="7950"/>
                </a:cubicBezTo>
                <a:lnTo>
                  <a:pt x="42993" y="7950"/>
                </a:lnTo>
                <a:cubicBezTo>
                  <a:pt x="42612" y="8126"/>
                  <a:pt x="42326" y="8332"/>
                  <a:pt x="42039" y="8554"/>
                </a:cubicBezTo>
                <a:cubicBezTo>
                  <a:pt x="41880" y="8681"/>
                  <a:pt x="41641" y="8713"/>
                  <a:pt x="41450" y="8809"/>
                </a:cubicBezTo>
                <a:cubicBezTo>
                  <a:pt x="41244" y="8904"/>
                  <a:pt x="41022" y="9016"/>
                  <a:pt x="40895" y="9175"/>
                </a:cubicBezTo>
                <a:cubicBezTo>
                  <a:pt x="40736" y="9381"/>
                  <a:pt x="40449" y="9317"/>
                  <a:pt x="40306" y="9525"/>
                </a:cubicBezTo>
                <a:cubicBezTo>
                  <a:pt x="40306" y="9527"/>
                  <a:pt x="40304" y="9528"/>
                  <a:pt x="40302" y="9528"/>
                </a:cubicBezTo>
                <a:cubicBezTo>
                  <a:pt x="40285" y="9528"/>
                  <a:pt x="40220" y="9491"/>
                  <a:pt x="40178" y="9476"/>
                </a:cubicBezTo>
                <a:cubicBezTo>
                  <a:pt x="40178" y="9413"/>
                  <a:pt x="40163" y="9349"/>
                  <a:pt x="40163" y="9302"/>
                </a:cubicBezTo>
                <a:cubicBezTo>
                  <a:pt x="40306" y="9080"/>
                  <a:pt x="40513" y="9016"/>
                  <a:pt x="40704" y="8904"/>
                </a:cubicBezTo>
                <a:cubicBezTo>
                  <a:pt x="40942" y="8777"/>
                  <a:pt x="41085" y="8522"/>
                  <a:pt x="41244" y="8363"/>
                </a:cubicBezTo>
                <a:cubicBezTo>
                  <a:pt x="41288" y="8353"/>
                  <a:pt x="41331" y="8351"/>
                  <a:pt x="41372" y="8351"/>
                </a:cubicBezTo>
                <a:cubicBezTo>
                  <a:pt x="41427" y="8351"/>
                  <a:pt x="41481" y="8356"/>
                  <a:pt x="41532" y="8356"/>
                </a:cubicBezTo>
                <a:cubicBezTo>
                  <a:pt x="41622" y="8356"/>
                  <a:pt x="41705" y="8340"/>
                  <a:pt x="41785" y="8253"/>
                </a:cubicBezTo>
                <a:cubicBezTo>
                  <a:pt x="41785" y="8189"/>
                  <a:pt x="41768" y="8094"/>
                  <a:pt x="41768" y="8014"/>
                </a:cubicBezTo>
                <a:cubicBezTo>
                  <a:pt x="41690" y="7982"/>
                  <a:pt x="41626" y="7950"/>
                  <a:pt x="41562" y="7950"/>
                </a:cubicBezTo>
                <a:cubicBezTo>
                  <a:pt x="41525" y="7941"/>
                  <a:pt x="41483" y="7932"/>
                  <a:pt x="41441" y="7932"/>
                </a:cubicBezTo>
                <a:cubicBezTo>
                  <a:pt x="41411" y="7932"/>
                  <a:pt x="41382" y="7937"/>
                  <a:pt x="41355" y="7950"/>
                </a:cubicBezTo>
                <a:cubicBezTo>
                  <a:pt x="41244" y="7998"/>
                  <a:pt x="41149" y="8141"/>
                  <a:pt x="41037" y="8141"/>
                </a:cubicBezTo>
                <a:cubicBezTo>
                  <a:pt x="41031" y="8141"/>
                  <a:pt x="41025" y="8140"/>
                  <a:pt x="41019" y="8140"/>
                </a:cubicBezTo>
                <a:cubicBezTo>
                  <a:pt x="40703" y="8140"/>
                  <a:pt x="40669" y="8523"/>
                  <a:pt x="40496" y="8539"/>
                </a:cubicBezTo>
                <a:cubicBezTo>
                  <a:pt x="40259" y="8554"/>
                  <a:pt x="40131" y="8571"/>
                  <a:pt x="40019" y="8571"/>
                </a:cubicBezTo>
                <a:cubicBezTo>
                  <a:pt x="39972" y="8730"/>
                  <a:pt x="39924" y="8840"/>
                  <a:pt x="39877" y="8968"/>
                </a:cubicBezTo>
                <a:cubicBezTo>
                  <a:pt x="39782" y="8952"/>
                  <a:pt x="39686" y="8936"/>
                  <a:pt x="39574" y="8921"/>
                </a:cubicBezTo>
                <a:lnTo>
                  <a:pt x="39574" y="8444"/>
                </a:lnTo>
                <a:cubicBezTo>
                  <a:pt x="39782" y="8236"/>
                  <a:pt x="39972" y="8045"/>
                  <a:pt x="40163" y="7839"/>
                </a:cubicBezTo>
                <a:cubicBezTo>
                  <a:pt x="40195" y="7808"/>
                  <a:pt x="40163" y="7712"/>
                  <a:pt x="40163" y="7649"/>
                </a:cubicBezTo>
                <a:cubicBezTo>
                  <a:pt x="40089" y="7561"/>
                  <a:pt x="40026" y="7529"/>
                  <a:pt x="39971" y="7529"/>
                </a:cubicBezTo>
                <a:cubicBezTo>
                  <a:pt x="39835" y="7529"/>
                  <a:pt x="39745" y="7717"/>
                  <a:pt x="39654" y="7727"/>
                </a:cubicBezTo>
                <a:cubicBezTo>
                  <a:pt x="39464" y="7744"/>
                  <a:pt x="39320" y="7759"/>
                  <a:pt x="39224" y="7759"/>
                </a:cubicBezTo>
                <a:cubicBezTo>
                  <a:pt x="39082" y="7918"/>
                  <a:pt x="38955" y="8030"/>
                  <a:pt x="38811" y="8189"/>
                </a:cubicBezTo>
                <a:cubicBezTo>
                  <a:pt x="38684" y="8126"/>
                  <a:pt x="38557" y="8045"/>
                  <a:pt x="38461" y="7998"/>
                </a:cubicBezTo>
                <a:cubicBezTo>
                  <a:pt x="38160" y="8126"/>
                  <a:pt x="37825" y="8204"/>
                  <a:pt x="37603" y="8412"/>
                </a:cubicBezTo>
                <a:cubicBezTo>
                  <a:pt x="37333" y="8634"/>
                  <a:pt x="36983" y="8459"/>
                  <a:pt x="36761" y="8762"/>
                </a:cubicBezTo>
                <a:cubicBezTo>
                  <a:pt x="36729" y="8634"/>
                  <a:pt x="36681" y="8554"/>
                  <a:pt x="36712" y="8522"/>
                </a:cubicBezTo>
                <a:cubicBezTo>
                  <a:pt x="36808" y="8395"/>
                  <a:pt x="36903" y="8189"/>
                  <a:pt x="37030" y="8173"/>
                </a:cubicBezTo>
                <a:cubicBezTo>
                  <a:pt x="37221" y="8141"/>
                  <a:pt x="37365" y="8062"/>
                  <a:pt x="37428" y="7918"/>
                </a:cubicBezTo>
                <a:cubicBezTo>
                  <a:pt x="37651" y="7426"/>
                  <a:pt x="38096" y="7060"/>
                  <a:pt x="38207" y="6519"/>
                </a:cubicBezTo>
                <a:lnTo>
                  <a:pt x="38461" y="6519"/>
                </a:lnTo>
                <a:cubicBezTo>
                  <a:pt x="38605" y="6249"/>
                  <a:pt x="38859" y="6137"/>
                  <a:pt x="39129" y="6027"/>
                </a:cubicBezTo>
                <a:cubicBezTo>
                  <a:pt x="39146" y="5931"/>
                  <a:pt x="39161" y="5836"/>
                  <a:pt x="39177" y="5819"/>
                </a:cubicBezTo>
                <a:cubicBezTo>
                  <a:pt x="39797" y="5518"/>
                  <a:pt x="40115" y="4993"/>
                  <a:pt x="40560" y="4596"/>
                </a:cubicBezTo>
                <a:cubicBezTo>
                  <a:pt x="40577" y="4579"/>
                  <a:pt x="40577" y="4532"/>
                  <a:pt x="40577" y="4500"/>
                </a:cubicBezTo>
                <a:lnTo>
                  <a:pt x="40560" y="4500"/>
                </a:lnTo>
                <a:cubicBezTo>
                  <a:pt x="40577" y="4373"/>
                  <a:pt x="40592" y="4246"/>
                  <a:pt x="40592" y="4102"/>
                </a:cubicBezTo>
                <a:cubicBezTo>
                  <a:pt x="40736" y="4166"/>
                  <a:pt x="40831" y="4198"/>
                  <a:pt x="40942" y="4261"/>
                </a:cubicBezTo>
                <a:cubicBezTo>
                  <a:pt x="40973" y="4055"/>
                  <a:pt x="40990" y="3880"/>
                  <a:pt x="41022" y="3721"/>
                </a:cubicBezTo>
                <a:cubicBezTo>
                  <a:pt x="41164" y="3642"/>
                  <a:pt x="41323" y="3737"/>
                  <a:pt x="41355" y="3546"/>
                </a:cubicBezTo>
                <a:cubicBezTo>
                  <a:pt x="41132" y="3403"/>
                  <a:pt x="40751" y="3419"/>
                  <a:pt x="40783" y="2989"/>
                </a:cubicBezTo>
                <a:cubicBezTo>
                  <a:pt x="40926" y="2830"/>
                  <a:pt x="41069" y="2656"/>
                  <a:pt x="41228" y="2465"/>
                </a:cubicBezTo>
                <a:cubicBezTo>
                  <a:pt x="41149" y="2370"/>
                  <a:pt x="41101" y="2306"/>
                  <a:pt x="41054" y="2243"/>
                </a:cubicBezTo>
                <a:cubicBezTo>
                  <a:pt x="40655" y="2385"/>
                  <a:pt x="40322" y="2544"/>
                  <a:pt x="40068" y="2862"/>
                </a:cubicBezTo>
                <a:cubicBezTo>
                  <a:pt x="39988" y="2783"/>
                  <a:pt x="39909" y="2720"/>
                  <a:pt x="39860" y="2671"/>
                </a:cubicBezTo>
                <a:lnTo>
                  <a:pt x="39464" y="2671"/>
                </a:lnTo>
                <a:cubicBezTo>
                  <a:pt x="39368" y="2735"/>
                  <a:pt x="39288" y="2799"/>
                  <a:pt x="39209" y="2879"/>
                </a:cubicBezTo>
                <a:lnTo>
                  <a:pt x="38620" y="2879"/>
                </a:lnTo>
                <a:cubicBezTo>
                  <a:pt x="38525" y="2989"/>
                  <a:pt x="38430" y="3085"/>
                  <a:pt x="38319" y="3165"/>
                </a:cubicBezTo>
                <a:cubicBezTo>
                  <a:pt x="38287" y="3197"/>
                  <a:pt x="38239" y="3212"/>
                  <a:pt x="38192" y="3228"/>
                </a:cubicBezTo>
                <a:cubicBezTo>
                  <a:pt x="38160" y="3165"/>
                  <a:pt x="38143" y="3101"/>
                  <a:pt x="38112" y="2974"/>
                </a:cubicBezTo>
                <a:cubicBezTo>
                  <a:pt x="38414" y="2671"/>
                  <a:pt x="38747" y="2353"/>
                  <a:pt x="38970" y="2131"/>
                </a:cubicBezTo>
                <a:cubicBezTo>
                  <a:pt x="39193" y="2035"/>
                  <a:pt x="39273" y="1988"/>
                  <a:pt x="39352" y="1957"/>
                </a:cubicBezTo>
                <a:cubicBezTo>
                  <a:pt x="39320" y="1717"/>
                  <a:pt x="39432" y="1463"/>
                  <a:pt x="39273" y="1257"/>
                </a:cubicBezTo>
                <a:cubicBezTo>
                  <a:pt x="39146" y="1336"/>
                  <a:pt x="39018" y="1399"/>
                  <a:pt x="38716" y="1575"/>
                </a:cubicBezTo>
                <a:cubicBezTo>
                  <a:pt x="38478" y="1988"/>
                  <a:pt x="37842" y="2243"/>
                  <a:pt x="37317" y="2703"/>
                </a:cubicBezTo>
                <a:cubicBezTo>
                  <a:pt x="37206" y="2624"/>
                  <a:pt x="37110" y="2544"/>
                  <a:pt x="37047" y="2497"/>
                </a:cubicBezTo>
                <a:cubicBezTo>
                  <a:pt x="36983" y="2460"/>
                  <a:pt x="36921" y="2452"/>
                  <a:pt x="36859" y="2452"/>
                </a:cubicBezTo>
                <a:cubicBezTo>
                  <a:pt x="36823" y="2452"/>
                  <a:pt x="36786" y="2455"/>
                  <a:pt x="36750" y="2455"/>
                </a:cubicBezTo>
                <a:cubicBezTo>
                  <a:pt x="36668" y="2455"/>
                  <a:pt x="36587" y="2442"/>
                  <a:pt x="36506" y="2353"/>
                </a:cubicBezTo>
                <a:cubicBezTo>
                  <a:pt x="36776" y="2004"/>
                  <a:pt x="37333" y="1957"/>
                  <a:pt x="37524" y="1463"/>
                </a:cubicBezTo>
                <a:cubicBezTo>
                  <a:pt x="37507" y="1416"/>
                  <a:pt x="37492" y="1336"/>
                  <a:pt x="37460" y="1225"/>
                </a:cubicBezTo>
                <a:cubicBezTo>
                  <a:pt x="37365" y="1304"/>
                  <a:pt x="37285" y="1368"/>
                  <a:pt x="37221" y="1431"/>
                </a:cubicBezTo>
                <a:cubicBezTo>
                  <a:pt x="37142" y="1368"/>
                  <a:pt x="37079" y="1304"/>
                  <a:pt x="36983" y="1225"/>
                </a:cubicBezTo>
                <a:cubicBezTo>
                  <a:pt x="36957" y="1238"/>
                  <a:pt x="36928" y="1242"/>
                  <a:pt x="36898" y="1242"/>
                </a:cubicBezTo>
                <a:cubicBezTo>
                  <a:pt x="36838" y="1242"/>
                  <a:pt x="36772" y="1226"/>
                  <a:pt x="36706" y="1226"/>
                </a:cubicBezTo>
                <a:cubicBezTo>
                  <a:pt x="36642" y="1226"/>
                  <a:pt x="36578" y="1242"/>
                  <a:pt x="36522" y="1304"/>
                </a:cubicBezTo>
                <a:cubicBezTo>
                  <a:pt x="36506" y="1399"/>
                  <a:pt x="36474" y="1495"/>
                  <a:pt x="36458" y="1590"/>
                </a:cubicBezTo>
                <a:cubicBezTo>
                  <a:pt x="36315" y="1654"/>
                  <a:pt x="36140" y="1639"/>
                  <a:pt x="36029" y="1798"/>
                </a:cubicBezTo>
                <a:cubicBezTo>
                  <a:pt x="35917" y="1972"/>
                  <a:pt x="35727" y="2020"/>
                  <a:pt x="35552" y="2099"/>
                </a:cubicBezTo>
                <a:cubicBezTo>
                  <a:pt x="35409" y="2163"/>
                  <a:pt x="35281" y="2306"/>
                  <a:pt x="35186" y="2449"/>
                </a:cubicBezTo>
                <a:cubicBezTo>
                  <a:pt x="35075" y="2640"/>
                  <a:pt x="34853" y="2624"/>
                  <a:pt x="34694" y="2735"/>
                </a:cubicBezTo>
                <a:cubicBezTo>
                  <a:pt x="34582" y="2830"/>
                  <a:pt x="34471" y="2958"/>
                  <a:pt x="34344" y="3085"/>
                </a:cubicBezTo>
                <a:cubicBezTo>
                  <a:pt x="34217" y="2894"/>
                  <a:pt x="34296" y="2720"/>
                  <a:pt x="34264" y="2529"/>
                </a:cubicBezTo>
                <a:cubicBezTo>
                  <a:pt x="34439" y="2402"/>
                  <a:pt x="34614" y="2290"/>
                  <a:pt x="34853" y="2131"/>
                </a:cubicBezTo>
                <a:cubicBezTo>
                  <a:pt x="34868" y="2084"/>
                  <a:pt x="34916" y="1957"/>
                  <a:pt x="34948" y="1845"/>
                </a:cubicBezTo>
                <a:lnTo>
                  <a:pt x="35171" y="1845"/>
                </a:lnTo>
                <a:cubicBezTo>
                  <a:pt x="35266" y="1734"/>
                  <a:pt x="35425" y="1670"/>
                  <a:pt x="35440" y="1495"/>
                </a:cubicBezTo>
                <a:cubicBezTo>
                  <a:pt x="35337" y="1443"/>
                  <a:pt x="35233" y="1430"/>
                  <a:pt x="35128" y="1430"/>
                </a:cubicBezTo>
                <a:cubicBezTo>
                  <a:pt x="35007" y="1430"/>
                  <a:pt x="34885" y="1448"/>
                  <a:pt x="34757" y="1448"/>
                </a:cubicBezTo>
                <a:cubicBezTo>
                  <a:pt x="34550" y="1654"/>
                  <a:pt x="34376" y="1893"/>
                  <a:pt x="34073" y="1940"/>
                </a:cubicBezTo>
                <a:cubicBezTo>
                  <a:pt x="34026" y="2116"/>
                  <a:pt x="34137" y="2290"/>
                  <a:pt x="33978" y="2433"/>
                </a:cubicBezTo>
                <a:cubicBezTo>
                  <a:pt x="33755" y="2449"/>
                  <a:pt x="33532" y="2465"/>
                  <a:pt x="33342" y="2465"/>
                </a:cubicBezTo>
                <a:cubicBezTo>
                  <a:pt x="33151" y="2624"/>
                  <a:pt x="33072" y="2830"/>
                  <a:pt x="32865" y="2847"/>
                </a:cubicBezTo>
                <a:cubicBezTo>
                  <a:pt x="32849" y="2767"/>
                  <a:pt x="32849" y="2656"/>
                  <a:pt x="32849" y="2544"/>
                </a:cubicBezTo>
                <a:cubicBezTo>
                  <a:pt x="33024" y="2370"/>
                  <a:pt x="33199" y="2147"/>
                  <a:pt x="33422" y="1988"/>
                </a:cubicBezTo>
                <a:cubicBezTo>
                  <a:pt x="33644" y="1813"/>
                  <a:pt x="33613" y="1495"/>
                  <a:pt x="33850" y="1352"/>
                </a:cubicBezTo>
                <a:cubicBezTo>
                  <a:pt x="34090" y="1209"/>
                  <a:pt x="34026" y="859"/>
                  <a:pt x="34264" y="716"/>
                </a:cubicBezTo>
                <a:cubicBezTo>
                  <a:pt x="33819" y="509"/>
                  <a:pt x="33772" y="462"/>
                  <a:pt x="335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Google Shape;237;p33"/>
          <p:cNvPicPr preferRelativeResize="0"/>
          <p:nvPr/>
        </p:nvPicPr>
        <p:blipFill rotWithShape="1">
          <a:blip r:embed="rId3">
            <a:alphaModFix/>
          </a:blip>
          <a:srcRect l="26952" r="26952"/>
          <a:stretch/>
        </p:blipFill>
        <p:spPr>
          <a:xfrm>
            <a:off x="5199012" y="8975"/>
            <a:ext cx="3944990" cy="5143502"/>
          </a:xfrm>
          <a:prstGeom prst="rect">
            <a:avLst/>
          </a:prstGeom>
          <a:noFill/>
          <a:ln>
            <a:noFill/>
          </a:ln>
        </p:spPr>
      </p:pic>
      <p:sp>
        <p:nvSpPr>
          <p:cNvPr id="238" name="Google Shape;238;p33"/>
          <p:cNvSpPr/>
          <p:nvPr/>
        </p:nvSpPr>
        <p:spPr>
          <a:xfrm rot="5398976">
            <a:off x="3376438" y="3517197"/>
            <a:ext cx="3412888" cy="335496"/>
          </a:xfrm>
          <a:custGeom>
            <a:avLst/>
            <a:gdLst/>
            <a:ahLst/>
            <a:cxnLst/>
            <a:rect l="l" t="t" r="r" b="b"/>
            <a:pathLst>
              <a:path w="81327" h="21434" extrusionOk="0">
                <a:moveTo>
                  <a:pt x="21384" y="1495"/>
                </a:moveTo>
                <a:lnTo>
                  <a:pt x="21528" y="1543"/>
                </a:lnTo>
                <a:cubicBezTo>
                  <a:pt x="21512" y="1559"/>
                  <a:pt x="21480" y="1575"/>
                  <a:pt x="21448" y="1590"/>
                </a:cubicBezTo>
                <a:cubicBezTo>
                  <a:pt x="21416" y="1575"/>
                  <a:pt x="21369" y="1559"/>
                  <a:pt x="21306" y="1543"/>
                </a:cubicBezTo>
                <a:cubicBezTo>
                  <a:pt x="21337" y="1527"/>
                  <a:pt x="21369" y="1495"/>
                  <a:pt x="21384" y="1495"/>
                </a:cubicBezTo>
                <a:close/>
                <a:moveTo>
                  <a:pt x="40131" y="1352"/>
                </a:moveTo>
                <a:cubicBezTo>
                  <a:pt x="40146" y="1352"/>
                  <a:pt x="40210" y="1384"/>
                  <a:pt x="40210" y="1400"/>
                </a:cubicBezTo>
                <a:lnTo>
                  <a:pt x="40163" y="1590"/>
                </a:lnTo>
                <a:cubicBezTo>
                  <a:pt x="40114" y="1590"/>
                  <a:pt x="40067" y="1590"/>
                  <a:pt x="40035" y="1607"/>
                </a:cubicBezTo>
                <a:cubicBezTo>
                  <a:pt x="40019" y="1543"/>
                  <a:pt x="39987" y="1480"/>
                  <a:pt x="39987" y="1416"/>
                </a:cubicBezTo>
                <a:cubicBezTo>
                  <a:pt x="39987" y="1384"/>
                  <a:pt x="40082" y="1368"/>
                  <a:pt x="40131" y="1352"/>
                </a:cubicBezTo>
                <a:close/>
                <a:moveTo>
                  <a:pt x="34995" y="1336"/>
                </a:moveTo>
                <a:cubicBezTo>
                  <a:pt x="35058" y="1384"/>
                  <a:pt x="35106" y="1416"/>
                  <a:pt x="35202" y="1480"/>
                </a:cubicBezTo>
                <a:lnTo>
                  <a:pt x="36330" y="1480"/>
                </a:lnTo>
                <a:cubicBezTo>
                  <a:pt x="36361" y="1521"/>
                  <a:pt x="36386" y="1549"/>
                  <a:pt x="36403" y="1576"/>
                </a:cubicBezTo>
                <a:lnTo>
                  <a:pt x="36403" y="1576"/>
                </a:lnTo>
                <a:cubicBezTo>
                  <a:pt x="35848" y="1622"/>
                  <a:pt x="35262" y="1622"/>
                  <a:pt x="34439" y="1622"/>
                </a:cubicBezTo>
                <a:cubicBezTo>
                  <a:pt x="34740" y="1463"/>
                  <a:pt x="34867" y="1400"/>
                  <a:pt x="34995" y="1336"/>
                </a:cubicBezTo>
                <a:close/>
                <a:moveTo>
                  <a:pt x="26790" y="1639"/>
                </a:moveTo>
                <a:cubicBezTo>
                  <a:pt x="26822" y="1639"/>
                  <a:pt x="26839" y="1670"/>
                  <a:pt x="26870" y="1686"/>
                </a:cubicBezTo>
                <a:cubicBezTo>
                  <a:pt x="26822" y="1702"/>
                  <a:pt x="26775" y="1734"/>
                  <a:pt x="26727" y="1734"/>
                </a:cubicBezTo>
                <a:cubicBezTo>
                  <a:pt x="26695" y="1734"/>
                  <a:pt x="26680" y="1702"/>
                  <a:pt x="26648" y="1686"/>
                </a:cubicBezTo>
                <a:lnTo>
                  <a:pt x="26790" y="1639"/>
                </a:lnTo>
                <a:close/>
                <a:moveTo>
                  <a:pt x="42149" y="1352"/>
                </a:moveTo>
                <a:cubicBezTo>
                  <a:pt x="42181" y="1416"/>
                  <a:pt x="42198" y="1480"/>
                  <a:pt x="42230" y="1527"/>
                </a:cubicBezTo>
                <a:cubicBezTo>
                  <a:pt x="42086" y="1607"/>
                  <a:pt x="42007" y="1718"/>
                  <a:pt x="41831" y="1734"/>
                </a:cubicBezTo>
                <a:cubicBezTo>
                  <a:pt x="41672" y="1639"/>
                  <a:pt x="41831" y="1511"/>
                  <a:pt x="41689" y="1352"/>
                </a:cubicBezTo>
                <a:close/>
                <a:moveTo>
                  <a:pt x="36428" y="1623"/>
                </a:moveTo>
                <a:cubicBezTo>
                  <a:pt x="36507" y="1639"/>
                  <a:pt x="36570" y="1671"/>
                  <a:pt x="36633" y="1702"/>
                </a:cubicBezTo>
                <a:cubicBezTo>
                  <a:pt x="36582" y="1728"/>
                  <a:pt x="36546" y="1738"/>
                  <a:pt x="36519" y="1738"/>
                </a:cubicBezTo>
                <a:cubicBezTo>
                  <a:pt x="36460" y="1738"/>
                  <a:pt x="36448" y="1685"/>
                  <a:pt x="36428" y="1623"/>
                </a:cubicBezTo>
                <a:close/>
                <a:moveTo>
                  <a:pt x="60514" y="1639"/>
                </a:moveTo>
                <a:lnTo>
                  <a:pt x="60657" y="1686"/>
                </a:lnTo>
                <a:cubicBezTo>
                  <a:pt x="60641" y="1702"/>
                  <a:pt x="60610" y="1718"/>
                  <a:pt x="60578" y="1749"/>
                </a:cubicBezTo>
                <a:cubicBezTo>
                  <a:pt x="60529" y="1718"/>
                  <a:pt x="60482" y="1702"/>
                  <a:pt x="60434" y="1686"/>
                </a:cubicBezTo>
                <a:cubicBezTo>
                  <a:pt x="60466" y="1670"/>
                  <a:pt x="60498" y="1639"/>
                  <a:pt x="60514" y="1639"/>
                </a:cubicBezTo>
                <a:close/>
                <a:moveTo>
                  <a:pt x="38333" y="1352"/>
                </a:moveTo>
                <a:cubicBezTo>
                  <a:pt x="38397" y="1543"/>
                  <a:pt x="38414" y="1622"/>
                  <a:pt x="38429" y="1686"/>
                </a:cubicBezTo>
                <a:cubicBezTo>
                  <a:pt x="38341" y="1738"/>
                  <a:pt x="38268" y="1762"/>
                  <a:pt x="38197" y="1762"/>
                </a:cubicBezTo>
                <a:cubicBezTo>
                  <a:pt x="38138" y="1762"/>
                  <a:pt x="38080" y="1746"/>
                  <a:pt x="38015" y="1718"/>
                </a:cubicBezTo>
                <a:cubicBezTo>
                  <a:pt x="38032" y="1590"/>
                  <a:pt x="38255" y="1575"/>
                  <a:pt x="38333" y="1352"/>
                </a:cubicBezTo>
                <a:close/>
                <a:moveTo>
                  <a:pt x="33806" y="1329"/>
                </a:moveTo>
                <a:cubicBezTo>
                  <a:pt x="33829" y="1329"/>
                  <a:pt x="33845" y="1331"/>
                  <a:pt x="33850" y="1336"/>
                </a:cubicBezTo>
                <a:cubicBezTo>
                  <a:pt x="33977" y="1463"/>
                  <a:pt x="34072" y="1590"/>
                  <a:pt x="34168" y="1718"/>
                </a:cubicBezTo>
                <a:cubicBezTo>
                  <a:pt x="34136" y="1734"/>
                  <a:pt x="34121" y="1766"/>
                  <a:pt x="34089" y="1766"/>
                </a:cubicBezTo>
                <a:lnTo>
                  <a:pt x="33118" y="1766"/>
                </a:lnTo>
                <a:cubicBezTo>
                  <a:pt x="33055" y="1766"/>
                  <a:pt x="32991" y="1734"/>
                  <a:pt x="32912" y="1718"/>
                </a:cubicBezTo>
                <a:cubicBezTo>
                  <a:pt x="32905" y="1642"/>
                  <a:pt x="32947" y="1624"/>
                  <a:pt x="33004" y="1624"/>
                </a:cubicBezTo>
                <a:cubicBezTo>
                  <a:pt x="33057" y="1624"/>
                  <a:pt x="33124" y="1640"/>
                  <a:pt x="33174" y="1640"/>
                </a:cubicBezTo>
                <a:cubicBezTo>
                  <a:pt x="33183" y="1640"/>
                  <a:pt x="33191" y="1640"/>
                  <a:pt x="33199" y="1639"/>
                </a:cubicBezTo>
                <a:cubicBezTo>
                  <a:pt x="33341" y="1527"/>
                  <a:pt x="33485" y="1416"/>
                  <a:pt x="33612" y="1336"/>
                </a:cubicBezTo>
                <a:cubicBezTo>
                  <a:pt x="33686" y="1336"/>
                  <a:pt x="33760" y="1329"/>
                  <a:pt x="33806" y="1329"/>
                </a:cubicBezTo>
                <a:close/>
                <a:moveTo>
                  <a:pt x="59878" y="1622"/>
                </a:moveTo>
                <a:cubicBezTo>
                  <a:pt x="59910" y="1654"/>
                  <a:pt x="59925" y="1686"/>
                  <a:pt x="59957" y="1718"/>
                </a:cubicBezTo>
                <a:cubicBezTo>
                  <a:pt x="59925" y="1734"/>
                  <a:pt x="59910" y="1749"/>
                  <a:pt x="59878" y="1766"/>
                </a:cubicBezTo>
                <a:cubicBezTo>
                  <a:pt x="59862" y="1734"/>
                  <a:pt x="59815" y="1702"/>
                  <a:pt x="59815" y="1670"/>
                </a:cubicBezTo>
                <a:cubicBezTo>
                  <a:pt x="59815" y="1654"/>
                  <a:pt x="59862" y="1639"/>
                  <a:pt x="59878" y="1622"/>
                </a:cubicBezTo>
                <a:close/>
                <a:moveTo>
                  <a:pt x="63885" y="1480"/>
                </a:moveTo>
                <a:cubicBezTo>
                  <a:pt x="64044" y="1575"/>
                  <a:pt x="64044" y="1670"/>
                  <a:pt x="63885" y="1766"/>
                </a:cubicBezTo>
                <a:cubicBezTo>
                  <a:pt x="63726" y="1670"/>
                  <a:pt x="63726" y="1575"/>
                  <a:pt x="63885" y="1480"/>
                </a:cubicBezTo>
                <a:close/>
                <a:moveTo>
                  <a:pt x="40735" y="1781"/>
                </a:moveTo>
                <a:lnTo>
                  <a:pt x="40877" y="1829"/>
                </a:lnTo>
                <a:cubicBezTo>
                  <a:pt x="40846" y="1845"/>
                  <a:pt x="40814" y="1877"/>
                  <a:pt x="40799" y="1877"/>
                </a:cubicBezTo>
                <a:cubicBezTo>
                  <a:pt x="40750" y="1877"/>
                  <a:pt x="40703" y="1845"/>
                  <a:pt x="40655" y="1829"/>
                </a:cubicBezTo>
                <a:cubicBezTo>
                  <a:pt x="40671" y="1813"/>
                  <a:pt x="40703" y="1798"/>
                  <a:pt x="40735" y="1781"/>
                </a:cubicBezTo>
                <a:close/>
                <a:moveTo>
                  <a:pt x="21006" y="1634"/>
                </a:moveTo>
                <a:cubicBezTo>
                  <a:pt x="21079" y="1634"/>
                  <a:pt x="21079" y="1716"/>
                  <a:pt x="21115" y="1798"/>
                </a:cubicBezTo>
                <a:cubicBezTo>
                  <a:pt x="21127" y="1795"/>
                  <a:pt x="21138" y="1793"/>
                  <a:pt x="21149" y="1793"/>
                </a:cubicBezTo>
                <a:cubicBezTo>
                  <a:pt x="21197" y="1793"/>
                  <a:pt x="21237" y="1819"/>
                  <a:pt x="21289" y="1845"/>
                </a:cubicBezTo>
                <a:cubicBezTo>
                  <a:pt x="21238" y="1870"/>
                  <a:pt x="21202" y="1881"/>
                  <a:pt x="21175" y="1881"/>
                </a:cubicBezTo>
                <a:cubicBezTo>
                  <a:pt x="21102" y="1881"/>
                  <a:pt x="21102" y="1800"/>
                  <a:pt x="21066" y="1718"/>
                </a:cubicBezTo>
                <a:cubicBezTo>
                  <a:pt x="21049" y="1726"/>
                  <a:pt x="21032" y="1730"/>
                  <a:pt x="21016" y="1730"/>
                </a:cubicBezTo>
                <a:cubicBezTo>
                  <a:pt x="20975" y="1730"/>
                  <a:pt x="20938" y="1704"/>
                  <a:pt x="20892" y="1670"/>
                </a:cubicBezTo>
                <a:cubicBezTo>
                  <a:pt x="20943" y="1645"/>
                  <a:pt x="20979" y="1634"/>
                  <a:pt x="21006" y="1634"/>
                </a:cubicBezTo>
                <a:close/>
                <a:moveTo>
                  <a:pt x="42548" y="1622"/>
                </a:moveTo>
                <a:cubicBezTo>
                  <a:pt x="42707" y="1718"/>
                  <a:pt x="42707" y="1813"/>
                  <a:pt x="42548" y="1908"/>
                </a:cubicBezTo>
                <a:cubicBezTo>
                  <a:pt x="42389" y="1813"/>
                  <a:pt x="42389" y="1718"/>
                  <a:pt x="42548" y="1622"/>
                </a:cubicBezTo>
                <a:close/>
                <a:moveTo>
                  <a:pt x="18762" y="1908"/>
                </a:moveTo>
                <a:cubicBezTo>
                  <a:pt x="18777" y="1940"/>
                  <a:pt x="18809" y="1972"/>
                  <a:pt x="18825" y="2004"/>
                </a:cubicBezTo>
                <a:cubicBezTo>
                  <a:pt x="18825" y="2020"/>
                  <a:pt x="18777" y="2036"/>
                  <a:pt x="18762" y="2052"/>
                </a:cubicBezTo>
                <a:cubicBezTo>
                  <a:pt x="18730" y="2020"/>
                  <a:pt x="18698" y="1988"/>
                  <a:pt x="18681" y="1957"/>
                </a:cubicBezTo>
                <a:cubicBezTo>
                  <a:pt x="18681" y="1940"/>
                  <a:pt x="18730" y="1925"/>
                  <a:pt x="18762" y="1908"/>
                </a:cubicBezTo>
                <a:close/>
                <a:moveTo>
                  <a:pt x="22822" y="1758"/>
                </a:moveTo>
                <a:cubicBezTo>
                  <a:pt x="22963" y="1758"/>
                  <a:pt x="23110" y="1774"/>
                  <a:pt x="23261" y="1781"/>
                </a:cubicBezTo>
                <a:cubicBezTo>
                  <a:pt x="23292" y="1845"/>
                  <a:pt x="23309" y="1908"/>
                  <a:pt x="23341" y="1988"/>
                </a:cubicBezTo>
                <a:cubicBezTo>
                  <a:pt x="23175" y="2038"/>
                  <a:pt x="23013" y="2062"/>
                  <a:pt x="22853" y="2062"/>
                </a:cubicBezTo>
                <a:cubicBezTo>
                  <a:pt x="22707" y="2062"/>
                  <a:pt x="22563" y="2042"/>
                  <a:pt x="22419" y="2004"/>
                </a:cubicBezTo>
                <a:lnTo>
                  <a:pt x="22419" y="1829"/>
                </a:lnTo>
                <a:cubicBezTo>
                  <a:pt x="22546" y="1774"/>
                  <a:pt x="22681" y="1758"/>
                  <a:pt x="22822" y="1758"/>
                </a:cubicBezTo>
                <a:close/>
                <a:moveTo>
                  <a:pt x="15026" y="2079"/>
                </a:moveTo>
                <a:cubicBezTo>
                  <a:pt x="15048" y="2079"/>
                  <a:pt x="15063" y="2102"/>
                  <a:pt x="15088" y="2116"/>
                </a:cubicBezTo>
                <a:cubicBezTo>
                  <a:pt x="15041" y="2131"/>
                  <a:pt x="14993" y="2163"/>
                  <a:pt x="14946" y="2163"/>
                </a:cubicBezTo>
                <a:cubicBezTo>
                  <a:pt x="14914" y="2163"/>
                  <a:pt x="14897" y="2131"/>
                  <a:pt x="14866" y="2116"/>
                </a:cubicBezTo>
                <a:cubicBezTo>
                  <a:pt x="14914" y="2099"/>
                  <a:pt x="14961" y="2084"/>
                  <a:pt x="15009" y="2084"/>
                </a:cubicBezTo>
                <a:cubicBezTo>
                  <a:pt x="15016" y="2081"/>
                  <a:pt x="15021" y="2079"/>
                  <a:pt x="15026" y="2079"/>
                </a:cubicBezTo>
                <a:close/>
                <a:moveTo>
                  <a:pt x="20542" y="1908"/>
                </a:moveTo>
                <a:cubicBezTo>
                  <a:pt x="20701" y="2004"/>
                  <a:pt x="20701" y="2099"/>
                  <a:pt x="20542" y="2195"/>
                </a:cubicBezTo>
                <a:cubicBezTo>
                  <a:pt x="20383" y="2099"/>
                  <a:pt x="20383" y="2004"/>
                  <a:pt x="20542" y="1908"/>
                </a:cubicBezTo>
                <a:close/>
                <a:moveTo>
                  <a:pt x="45425" y="2195"/>
                </a:moveTo>
                <a:cubicBezTo>
                  <a:pt x="45457" y="2226"/>
                  <a:pt x="45488" y="2258"/>
                  <a:pt x="45505" y="2290"/>
                </a:cubicBezTo>
                <a:cubicBezTo>
                  <a:pt x="45473" y="2306"/>
                  <a:pt x="45457" y="2322"/>
                  <a:pt x="45425" y="2338"/>
                </a:cubicBezTo>
                <a:cubicBezTo>
                  <a:pt x="45409" y="2306"/>
                  <a:pt x="45378" y="2275"/>
                  <a:pt x="45361" y="2243"/>
                </a:cubicBezTo>
                <a:cubicBezTo>
                  <a:pt x="45361" y="2226"/>
                  <a:pt x="45409" y="2211"/>
                  <a:pt x="45425" y="2195"/>
                </a:cubicBezTo>
                <a:close/>
                <a:moveTo>
                  <a:pt x="68765" y="2195"/>
                </a:moveTo>
                <a:cubicBezTo>
                  <a:pt x="68797" y="2226"/>
                  <a:pt x="68829" y="2258"/>
                  <a:pt x="68846" y="2290"/>
                </a:cubicBezTo>
                <a:cubicBezTo>
                  <a:pt x="68814" y="2306"/>
                  <a:pt x="68797" y="2322"/>
                  <a:pt x="68765" y="2338"/>
                </a:cubicBezTo>
                <a:cubicBezTo>
                  <a:pt x="68750" y="2306"/>
                  <a:pt x="68718" y="2275"/>
                  <a:pt x="68702" y="2243"/>
                </a:cubicBezTo>
                <a:cubicBezTo>
                  <a:pt x="68702" y="2226"/>
                  <a:pt x="68750" y="2211"/>
                  <a:pt x="68765" y="2195"/>
                </a:cubicBezTo>
                <a:close/>
                <a:moveTo>
                  <a:pt x="36209" y="2330"/>
                </a:moveTo>
                <a:cubicBezTo>
                  <a:pt x="36283" y="2330"/>
                  <a:pt x="36354" y="2354"/>
                  <a:pt x="36426" y="2402"/>
                </a:cubicBezTo>
                <a:cubicBezTo>
                  <a:pt x="36354" y="2457"/>
                  <a:pt x="36283" y="2485"/>
                  <a:pt x="36209" y="2485"/>
                </a:cubicBezTo>
                <a:cubicBezTo>
                  <a:pt x="36136" y="2485"/>
                  <a:pt x="36060" y="2457"/>
                  <a:pt x="35980" y="2402"/>
                </a:cubicBezTo>
                <a:cubicBezTo>
                  <a:pt x="36060" y="2354"/>
                  <a:pt x="36136" y="2330"/>
                  <a:pt x="36209" y="2330"/>
                </a:cubicBezTo>
                <a:close/>
                <a:moveTo>
                  <a:pt x="14134" y="2370"/>
                </a:moveTo>
                <a:cubicBezTo>
                  <a:pt x="14166" y="2385"/>
                  <a:pt x="14230" y="2434"/>
                  <a:pt x="14278" y="2465"/>
                </a:cubicBezTo>
                <a:cubicBezTo>
                  <a:pt x="14507" y="2444"/>
                  <a:pt x="14636" y="2432"/>
                  <a:pt x="14714" y="2432"/>
                </a:cubicBezTo>
                <a:cubicBezTo>
                  <a:pt x="14814" y="2432"/>
                  <a:pt x="14830" y="2452"/>
                  <a:pt x="14866" y="2497"/>
                </a:cubicBezTo>
                <a:cubicBezTo>
                  <a:pt x="14834" y="2624"/>
                  <a:pt x="14643" y="2672"/>
                  <a:pt x="14532" y="2767"/>
                </a:cubicBezTo>
                <a:lnTo>
                  <a:pt x="13657" y="2767"/>
                </a:lnTo>
                <a:cubicBezTo>
                  <a:pt x="13625" y="2767"/>
                  <a:pt x="13594" y="2735"/>
                  <a:pt x="13610" y="2735"/>
                </a:cubicBezTo>
                <a:cubicBezTo>
                  <a:pt x="13784" y="2624"/>
                  <a:pt x="13960" y="2497"/>
                  <a:pt x="14134" y="2370"/>
                </a:cubicBezTo>
                <a:close/>
                <a:moveTo>
                  <a:pt x="15473" y="1897"/>
                </a:moveTo>
                <a:cubicBezTo>
                  <a:pt x="15543" y="1897"/>
                  <a:pt x="15644" y="1936"/>
                  <a:pt x="15820" y="2020"/>
                </a:cubicBezTo>
                <a:cubicBezTo>
                  <a:pt x="15891" y="2047"/>
                  <a:pt x="15969" y="2054"/>
                  <a:pt x="16050" y="2054"/>
                </a:cubicBezTo>
                <a:cubicBezTo>
                  <a:pt x="16131" y="2054"/>
                  <a:pt x="16214" y="2047"/>
                  <a:pt x="16297" y="2047"/>
                </a:cubicBezTo>
                <a:cubicBezTo>
                  <a:pt x="16428" y="2047"/>
                  <a:pt x="16560" y="2064"/>
                  <a:pt x="16678" y="2147"/>
                </a:cubicBezTo>
                <a:cubicBezTo>
                  <a:pt x="16456" y="2226"/>
                  <a:pt x="16265" y="2306"/>
                  <a:pt x="16010" y="2417"/>
                </a:cubicBezTo>
                <a:cubicBezTo>
                  <a:pt x="15995" y="2497"/>
                  <a:pt x="15947" y="2640"/>
                  <a:pt x="15915" y="2783"/>
                </a:cubicBezTo>
                <a:cubicBezTo>
                  <a:pt x="15597" y="2624"/>
                  <a:pt x="15851" y="2402"/>
                  <a:pt x="15709" y="2243"/>
                </a:cubicBezTo>
                <a:cubicBezTo>
                  <a:pt x="15597" y="2163"/>
                  <a:pt x="15470" y="2084"/>
                  <a:pt x="15327" y="1988"/>
                </a:cubicBezTo>
                <a:cubicBezTo>
                  <a:pt x="15372" y="1928"/>
                  <a:pt x="15410" y="1897"/>
                  <a:pt x="15473" y="1897"/>
                </a:cubicBezTo>
                <a:close/>
                <a:moveTo>
                  <a:pt x="10827" y="2911"/>
                </a:moveTo>
                <a:cubicBezTo>
                  <a:pt x="10844" y="3006"/>
                  <a:pt x="10859" y="3085"/>
                  <a:pt x="10859" y="3180"/>
                </a:cubicBezTo>
                <a:cubicBezTo>
                  <a:pt x="10685" y="3197"/>
                  <a:pt x="10557" y="3197"/>
                  <a:pt x="10414" y="3212"/>
                </a:cubicBezTo>
                <a:cubicBezTo>
                  <a:pt x="10398" y="3244"/>
                  <a:pt x="10335" y="3292"/>
                  <a:pt x="10286" y="3324"/>
                </a:cubicBezTo>
                <a:cubicBezTo>
                  <a:pt x="10144" y="3212"/>
                  <a:pt x="10303" y="3212"/>
                  <a:pt x="10477" y="3180"/>
                </a:cubicBezTo>
                <a:cubicBezTo>
                  <a:pt x="10462" y="3053"/>
                  <a:pt x="10604" y="2990"/>
                  <a:pt x="10827" y="2911"/>
                </a:cubicBezTo>
                <a:close/>
                <a:moveTo>
                  <a:pt x="16408" y="3038"/>
                </a:moveTo>
                <a:lnTo>
                  <a:pt x="16408" y="3308"/>
                </a:lnTo>
                <a:cubicBezTo>
                  <a:pt x="16297" y="3324"/>
                  <a:pt x="16186" y="3339"/>
                  <a:pt x="16042" y="3356"/>
                </a:cubicBezTo>
                <a:cubicBezTo>
                  <a:pt x="16010" y="3276"/>
                  <a:pt x="15995" y="3197"/>
                  <a:pt x="15963" y="3085"/>
                </a:cubicBezTo>
                <a:cubicBezTo>
                  <a:pt x="16106" y="3070"/>
                  <a:pt x="16201" y="3053"/>
                  <a:pt x="16408" y="3038"/>
                </a:cubicBezTo>
                <a:close/>
                <a:moveTo>
                  <a:pt x="7456" y="3657"/>
                </a:moveTo>
                <a:cubicBezTo>
                  <a:pt x="7473" y="3657"/>
                  <a:pt x="7505" y="3689"/>
                  <a:pt x="7536" y="3706"/>
                </a:cubicBezTo>
                <a:cubicBezTo>
                  <a:pt x="7488" y="3721"/>
                  <a:pt x="7441" y="3737"/>
                  <a:pt x="7377" y="3753"/>
                </a:cubicBezTo>
                <a:cubicBezTo>
                  <a:pt x="7361" y="3753"/>
                  <a:pt x="7329" y="3721"/>
                  <a:pt x="7314" y="3706"/>
                </a:cubicBezTo>
                <a:cubicBezTo>
                  <a:pt x="7361" y="3689"/>
                  <a:pt x="7409" y="3657"/>
                  <a:pt x="7456" y="3657"/>
                </a:cubicBezTo>
                <a:close/>
                <a:moveTo>
                  <a:pt x="11193" y="3197"/>
                </a:moveTo>
                <a:cubicBezTo>
                  <a:pt x="11399" y="3324"/>
                  <a:pt x="11240" y="3451"/>
                  <a:pt x="11304" y="3515"/>
                </a:cubicBezTo>
                <a:cubicBezTo>
                  <a:pt x="11177" y="3674"/>
                  <a:pt x="11081" y="3785"/>
                  <a:pt x="10971" y="3928"/>
                </a:cubicBezTo>
                <a:lnTo>
                  <a:pt x="10494" y="3547"/>
                </a:lnTo>
                <a:cubicBezTo>
                  <a:pt x="10573" y="3515"/>
                  <a:pt x="10716" y="3483"/>
                  <a:pt x="10844" y="3419"/>
                </a:cubicBezTo>
                <a:cubicBezTo>
                  <a:pt x="10971" y="3356"/>
                  <a:pt x="11081" y="3276"/>
                  <a:pt x="11193" y="3197"/>
                </a:cubicBezTo>
                <a:close/>
                <a:moveTo>
                  <a:pt x="28126" y="3801"/>
                </a:moveTo>
                <a:cubicBezTo>
                  <a:pt x="28142" y="3801"/>
                  <a:pt x="28206" y="3833"/>
                  <a:pt x="28206" y="3848"/>
                </a:cubicBezTo>
                <a:lnTo>
                  <a:pt x="28158" y="4039"/>
                </a:lnTo>
                <a:lnTo>
                  <a:pt x="28031" y="4039"/>
                </a:lnTo>
                <a:cubicBezTo>
                  <a:pt x="28015" y="3975"/>
                  <a:pt x="27983" y="3912"/>
                  <a:pt x="27983" y="3848"/>
                </a:cubicBezTo>
                <a:cubicBezTo>
                  <a:pt x="27983" y="3833"/>
                  <a:pt x="28079" y="3816"/>
                  <a:pt x="28126" y="3801"/>
                </a:cubicBezTo>
                <a:close/>
                <a:moveTo>
                  <a:pt x="24873" y="3908"/>
                </a:moveTo>
                <a:cubicBezTo>
                  <a:pt x="24946" y="3908"/>
                  <a:pt x="25018" y="3936"/>
                  <a:pt x="25090" y="3992"/>
                </a:cubicBezTo>
                <a:cubicBezTo>
                  <a:pt x="25018" y="4040"/>
                  <a:pt x="24946" y="4063"/>
                  <a:pt x="24873" y="4063"/>
                </a:cubicBezTo>
                <a:cubicBezTo>
                  <a:pt x="24799" y="4063"/>
                  <a:pt x="24724" y="4040"/>
                  <a:pt x="24645" y="3992"/>
                </a:cubicBezTo>
                <a:cubicBezTo>
                  <a:pt x="24724" y="3936"/>
                  <a:pt x="24799" y="3908"/>
                  <a:pt x="24873" y="3908"/>
                </a:cubicBezTo>
                <a:close/>
                <a:moveTo>
                  <a:pt x="24787" y="4230"/>
                </a:moveTo>
                <a:cubicBezTo>
                  <a:pt x="24819" y="4246"/>
                  <a:pt x="24851" y="4261"/>
                  <a:pt x="24867" y="4278"/>
                </a:cubicBezTo>
                <a:lnTo>
                  <a:pt x="24723" y="4325"/>
                </a:lnTo>
                <a:cubicBezTo>
                  <a:pt x="24708" y="4325"/>
                  <a:pt x="24676" y="4293"/>
                  <a:pt x="24645" y="4278"/>
                </a:cubicBezTo>
                <a:lnTo>
                  <a:pt x="24787" y="4230"/>
                </a:lnTo>
                <a:close/>
                <a:moveTo>
                  <a:pt x="20526" y="4357"/>
                </a:moveTo>
                <a:cubicBezTo>
                  <a:pt x="20558" y="4357"/>
                  <a:pt x="20589" y="4405"/>
                  <a:pt x="20606" y="4437"/>
                </a:cubicBezTo>
                <a:cubicBezTo>
                  <a:pt x="20606" y="4452"/>
                  <a:pt x="20558" y="4484"/>
                  <a:pt x="20542" y="4484"/>
                </a:cubicBezTo>
                <a:cubicBezTo>
                  <a:pt x="20430" y="4484"/>
                  <a:pt x="20335" y="4469"/>
                  <a:pt x="20240" y="4469"/>
                </a:cubicBezTo>
                <a:lnTo>
                  <a:pt x="20240" y="4373"/>
                </a:lnTo>
                <a:cubicBezTo>
                  <a:pt x="20335" y="4373"/>
                  <a:pt x="20430" y="4357"/>
                  <a:pt x="20526" y="4357"/>
                </a:cubicBezTo>
                <a:close/>
                <a:moveTo>
                  <a:pt x="9858" y="4055"/>
                </a:moveTo>
                <a:lnTo>
                  <a:pt x="9858" y="4055"/>
                </a:lnTo>
                <a:cubicBezTo>
                  <a:pt x="10208" y="4293"/>
                  <a:pt x="9731" y="4357"/>
                  <a:pt x="9682" y="4501"/>
                </a:cubicBezTo>
                <a:cubicBezTo>
                  <a:pt x="9476" y="4484"/>
                  <a:pt x="9285" y="4516"/>
                  <a:pt x="9110" y="4452"/>
                </a:cubicBezTo>
                <a:cubicBezTo>
                  <a:pt x="9126" y="4452"/>
                  <a:pt x="9491" y="4310"/>
                  <a:pt x="9491" y="4293"/>
                </a:cubicBezTo>
                <a:lnTo>
                  <a:pt x="9349" y="4102"/>
                </a:lnTo>
                <a:cubicBezTo>
                  <a:pt x="9418" y="4068"/>
                  <a:pt x="9493" y="4061"/>
                  <a:pt x="9569" y="4061"/>
                </a:cubicBezTo>
                <a:cubicBezTo>
                  <a:pt x="9626" y="4061"/>
                  <a:pt x="9684" y="4065"/>
                  <a:pt x="9741" y="4065"/>
                </a:cubicBezTo>
                <a:cubicBezTo>
                  <a:pt x="9781" y="4065"/>
                  <a:pt x="9820" y="4063"/>
                  <a:pt x="9858" y="4055"/>
                </a:cubicBezTo>
                <a:close/>
                <a:moveTo>
                  <a:pt x="6535" y="4250"/>
                </a:moveTo>
                <a:cubicBezTo>
                  <a:pt x="6581" y="4250"/>
                  <a:pt x="6605" y="4256"/>
                  <a:pt x="6630" y="4261"/>
                </a:cubicBezTo>
                <a:cubicBezTo>
                  <a:pt x="6471" y="4357"/>
                  <a:pt x="6423" y="4484"/>
                  <a:pt x="6343" y="4611"/>
                </a:cubicBezTo>
                <a:cubicBezTo>
                  <a:pt x="6235" y="4620"/>
                  <a:pt x="6126" y="4642"/>
                  <a:pt x="6019" y="4642"/>
                </a:cubicBezTo>
                <a:cubicBezTo>
                  <a:pt x="5923" y="4642"/>
                  <a:pt x="5829" y="4624"/>
                  <a:pt x="5739" y="4564"/>
                </a:cubicBezTo>
                <a:cubicBezTo>
                  <a:pt x="5756" y="4452"/>
                  <a:pt x="5962" y="4484"/>
                  <a:pt x="6025" y="4389"/>
                </a:cubicBezTo>
                <a:cubicBezTo>
                  <a:pt x="6051" y="4357"/>
                  <a:pt x="6084" y="4328"/>
                  <a:pt x="6103" y="4310"/>
                </a:cubicBezTo>
                <a:lnTo>
                  <a:pt x="6103" y="4310"/>
                </a:lnTo>
                <a:cubicBezTo>
                  <a:pt x="6346" y="4263"/>
                  <a:pt x="6466" y="4250"/>
                  <a:pt x="6535" y="4250"/>
                </a:cubicBezTo>
                <a:close/>
                <a:moveTo>
                  <a:pt x="5421" y="5056"/>
                </a:moveTo>
                <a:lnTo>
                  <a:pt x="5421" y="5056"/>
                </a:lnTo>
                <a:cubicBezTo>
                  <a:pt x="5580" y="5168"/>
                  <a:pt x="5533" y="5247"/>
                  <a:pt x="5470" y="5343"/>
                </a:cubicBezTo>
                <a:cubicBezTo>
                  <a:pt x="5215" y="5279"/>
                  <a:pt x="5279" y="5184"/>
                  <a:pt x="5421" y="5056"/>
                </a:cubicBezTo>
                <a:close/>
                <a:moveTo>
                  <a:pt x="4086" y="5932"/>
                </a:moveTo>
                <a:cubicBezTo>
                  <a:pt x="4117" y="5963"/>
                  <a:pt x="4134" y="5995"/>
                  <a:pt x="4166" y="6027"/>
                </a:cubicBezTo>
                <a:cubicBezTo>
                  <a:pt x="4134" y="6042"/>
                  <a:pt x="4117" y="6059"/>
                  <a:pt x="4086" y="6074"/>
                </a:cubicBezTo>
                <a:cubicBezTo>
                  <a:pt x="4054" y="6042"/>
                  <a:pt x="4022" y="6010"/>
                  <a:pt x="4022" y="5979"/>
                </a:cubicBezTo>
                <a:cubicBezTo>
                  <a:pt x="4007" y="5963"/>
                  <a:pt x="4054" y="5947"/>
                  <a:pt x="4086" y="5932"/>
                </a:cubicBezTo>
                <a:close/>
                <a:moveTo>
                  <a:pt x="4531" y="7363"/>
                </a:moveTo>
                <a:cubicBezTo>
                  <a:pt x="4547" y="7394"/>
                  <a:pt x="4594" y="7426"/>
                  <a:pt x="4594" y="7458"/>
                </a:cubicBezTo>
                <a:cubicBezTo>
                  <a:pt x="4611" y="7473"/>
                  <a:pt x="4547" y="7490"/>
                  <a:pt x="4531" y="7505"/>
                </a:cubicBezTo>
                <a:cubicBezTo>
                  <a:pt x="4499" y="7473"/>
                  <a:pt x="4484" y="7441"/>
                  <a:pt x="4452" y="7410"/>
                </a:cubicBezTo>
                <a:cubicBezTo>
                  <a:pt x="4484" y="7394"/>
                  <a:pt x="4499" y="7378"/>
                  <a:pt x="4531" y="7363"/>
                </a:cubicBezTo>
                <a:close/>
                <a:moveTo>
                  <a:pt x="4340" y="7681"/>
                </a:moveTo>
                <a:cubicBezTo>
                  <a:pt x="4372" y="7696"/>
                  <a:pt x="4388" y="7712"/>
                  <a:pt x="4420" y="7728"/>
                </a:cubicBezTo>
                <a:lnTo>
                  <a:pt x="4276" y="7776"/>
                </a:lnTo>
                <a:cubicBezTo>
                  <a:pt x="4245" y="7776"/>
                  <a:pt x="4229" y="7744"/>
                  <a:pt x="4198" y="7728"/>
                </a:cubicBezTo>
                <a:lnTo>
                  <a:pt x="4340" y="7681"/>
                </a:lnTo>
                <a:close/>
                <a:moveTo>
                  <a:pt x="77020" y="8391"/>
                </a:moveTo>
                <a:cubicBezTo>
                  <a:pt x="77092" y="8391"/>
                  <a:pt x="77090" y="8469"/>
                  <a:pt x="77113" y="8539"/>
                </a:cubicBezTo>
                <a:cubicBezTo>
                  <a:pt x="77033" y="8491"/>
                  <a:pt x="76970" y="8459"/>
                  <a:pt x="76906" y="8427"/>
                </a:cubicBezTo>
                <a:cubicBezTo>
                  <a:pt x="76957" y="8402"/>
                  <a:pt x="76994" y="8391"/>
                  <a:pt x="77020" y="8391"/>
                </a:cubicBezTo>
                <a:close/>
                <a:moveTo>
                  <a:pt x="4467" y="8953"/>
                </a:moveTo>
                <a:lnTo>
                  <a:pt x="4467" y="8953"/>
                </a:lnTo>
                <a:cubicBezTo>
                  <a:pt x="4738" y="9016"/>
                  <a:pt x="4675" y="9112"/>
                  <a:pt x="4531" y="9239"/>
                </a:cubicBezTo>
                <a:cubicBezTo>
                  <a:pt x="4372" y="9127"/>
                  <a:pt x="4404" y="9048"/>
                  <a:pt x="4467" y="8953"/>
                </a:cubicBezTo>
                <a:close/>
                <a:moveTo>
                  <a:pt x="79657" y="9811"/>
                </a:moveTo>
                <a:cubicBezTo>
                  <a:pt x="79689" y="9843"/>
                  <a:pt x="79721" y="9875"/>
                  <a:pt x="79736" y="9906"/>
                </a:cubicBezTo>
                <a:cubicBezTo>
                  <a:pt x="79721" y="9922"/>
                  <a:pt x="79689" y="9938"/>
                  <a:pt x="79657" y="9954"/>
                </a:cubicBezTo>
                <a:cubicBezTo>
                  <a:pt x="79641" y="9922"/>
                  <a:pt x="79609" y="9890"/>
                  <a:pt x="79594" y="9858"/>
                </a:cubicBezTo>
                <a:cubicBezTo>
                  <a:pt x="79594" y="9843"/>
                  <a:pt x="79641" y="9826"/>
                  <a:pt x="79657" y="9811"/>
                </a:cubicBezTo>
                <a:close/>
                <a:moveTo>
                  <a:pt x="2973" y="11385"/>
                </a:moveTo>
                <a:cubicBezTo>
                  <a:pt x="3132" y="11480"/>
                  <a:pt x="3132" y="11575"/>
                  <a:pt x="2973" y="11671"/>
                </a:cubicBezTo>
                <a:cubicBezTo>
                  <a:pt x="2814" y="11575"/>
                  <a:pt x="2814" y="11480"/>
                  <a:pt x="2973" y="11385"/>
                </a:cubicBezTo>
                <a:close/>
                <a:moveTo>
                  <a:pt x="2321" y="11671"/>
                </a:moveTo>
                <a:cubicBezTo>
                  <a:pt x="2417" y="11798"/>
                  <a:pt x="2655" y="11814"/>
                  <a:pt x="2639" y="11957"/>
                </a:cubicBezTo>
                <a:cubicBezTo>
                  <a:pt x="2750" y="11957"/>
                  <a:pt x="2845" y="11973"/>
                  <a:pt x="2814" y="12052"/>
                </a:cubicBezTo>
                <a:cubicBezTo>
                  <a:pt x="2814" y="12084"/>
                  <a:pt x="2703" y="12084"/>
                  <a:pt x="2639" y="12101"/>
                </a:cubicBezTo>
                <a:cubicBezTo>
                  <a:pt x="2653" y="12172"/>
                  <a:pt x="2629" y="12230"/>
                  <a:pt x="2531" y="12230"/>
                </a:cubicBezTo>
                <a:cubicBezTo>
                  <a:pt x="2520" y="12230"/>
                  <a:pt x="2508" y="12229"/>
                  <a:pt x="2496" y="12228"/>
                </a:cubicBezTo>
                <a:cubicBezTo>
                  <a:pt x="2464" y="12211"/>
                  <a:pt x="2449" y="12148"/>
                  <a:pt x="2417" y="12101"/>
                </a:cubicBezTo>
                <a:cubicBezTo>
                  <a:pt x="2305" y="12148"/>
                  <a:pt x="2194" y="12196"/>
                  <a:pt x="2050" y="12243"/>
                </a:cubicBezTo>
                <a:cubicBezTo>
                  <a:pt x="2019" y="12179"/>
                  <a:pt x="1955" y="12116"/>
                  <a:pt x="1987" y="12069"/>
                </a:cubicBezTo>
                <a:cubicBezTo>
                  <a:pt x="2067" y="11925"/>
                  <a:pt x="2194" y="11814"/>
                  <a:pt x="2321" y="11671"/>
                </a:cubicBezTo>
                <a:close/>
                <a:moveTo>
                  <a:pt x="3195" y="12101"/>
                </a:moveTo>
                <a:cubicBezTo>
                  <a:pt x="3354" y="12211"/>
                  <a:pt x="3354" y="12307"/>
                  <a:pt x="3195" y="12402"/>
                </a:cubicBezTo>
                <a:cubicBezTo>
                  <a:pt x="3036" y="12307"/>
                  <a:pt x="3036" y="12211"/>
                  <a:pt x="3195" y="12101"/>
                </a:cubicBezTo>
                <a:close/>
                <a:moveTo>
                  <a:pt x="2527" y="12529"/>
                </a:moveTo>
                <a:cubicBezTo>
                  <a:pt x="2718" y="12688"/>
                  <a:pt x="2718" y="12832"/>
                  <a:pt x="2527" y="12974"/>
                </a:cubicBezTo>
                <a:cubicBezTo>
                  <a:pt x="2337" y="12832"/>
                  <a:pt x="2337" y="12688"/>
                  <a:pt x="2527" y="12529"/>
                </a:cubicBezTo>
                <a:close/>
                <a:moveTo>
                  <a:pt x="3354" y="12705"/>
                </a:moveTo>
                <a:cubicBezTo>
                  <a:pt x="3577" y="12720"/>
                  <a:pt x="3609" y="12847"/>
                  <a:pt x="3768" y="12896"/>
                </a:cubicBezTo>
                <a:cubicBezTo>
                  <a:pt x="3752" y="12959"/>
                  <a:pt x="3736" y="13023"/>
                  <a:pt x="3704" y="13102"/>
                </a:cubicBezTo>
                <a:cubicBezTo>
                  <a:pt x="3481" y="13086"/>
                  <a:pt x="3450" y="12943"/>
                  <a:pt x="3291" y="12911"/>
                </a:cubicBezTo>
                <a:cubicBezTo>
                  <a:pt x="3307" y="12832"/>
                  <a:pt x="3339" y="12768"/>
                  <a:pt x="3354" y="12705"/>
                </a:cubicBezTo>
                <a:close/>
                <a:moveTo>
                  <a:pt x="1192" y="12959"/>
                </a:moveTo>
                <a:lnTo>
                  <a:pt x="1192" y="12959"/>
                </a:lnTo>
                <a:cubicBezTo>
                  <a:pt x="1367" y="13070"/>
                  <a:pt x="1319" y="13150"/>
                  <a:pt x="1255" y="13245"/>
                </a:cubicBezTo>
                <a:cubicBezTo>
                  <a:pt x="986" y="13182"/>
                  <a:pt x="1049" y="13086"/>
                  <a:pt x="1192" y="12959"/>
                </a:cubicBezTo>
                <a:close/>
                <a:moveTo>
                  <a:pt x="78252" y="14831"/>
                </a:moveTo>
                <a:cubicBezTo>
                  <a:pt x="78361" y="14831"/>
                  <a:pt x="78479" y="14858"/>
                  <a:pt x="78591" y="14867"/>
                </a:cubicBezTo>
                <a:cubicBezTo>
                  <a:pt x="78623" y="14899"/>
                  <a:pt x="78799" y="14963"/>
                  <a:pt x="78560" y="14994"/>
                </a:cubicBezTo>
                <a:cubicBezTo>
                  <a:pt x="78483" y="14994"/>
                  <a:pt x="78427" y="15046"/>
                  <a:pt x="78457" y="15057"/>
                </a:cubicBezTo>
                <a:lnTo>
                  <a:pt x="78457" y="15057"/>
                </a:lnTo>
                <a:cubicBezTo>
                  <a:pt x="78201" y="15051"/>
                  <a:pt x="78109" y="14975"/>
                  <a:pt x="78004" y="14914"/>
                </a:cubicBezTo>
                <a:cubicBezTo>
                  <a:pt x="78076" y="14850"/>
                  <a:pt x="78161" y="14831"/>
                  <a:pt x="78252" y="14831"/>
                </a:cubicBezTo>
                <a:close/>
                <a:moveTo>
                  <a:pt x="2623" y="16107"/>
                </a:moveTo>
                <a:lnTo>
                  <a:pt x="2845" y="16218"/>
                </a:lnTo>
                <a:cubicBezTo>
                  <a:pt x="2794" y="16244"/>
                  <a:pt x="2757" y="16255"/>
                  <a:pt x="2731" y="16255"/>
                </a:cubicBezTo>
                <a:cubicBezTo>
                  <a:pt x="2659" y="16255"/>
                  <a:pt x="2658" y="16177"/>
                  <a:pt x="2623" y="16107"/>
                </a:cubicBezTo>
                <a:close/>
                <a:moveTo>
                  <a:pt x="75174" y="16871"/>
                </a:moveTo>
                <a:cubicBezTo>
                  <a:pt x="75237" y="16886"/>
                  <a:pt x="75284" y="16902"/>
                  <a:pt x="75333" y="16918"/>
                </a:cubicBezTo>
                <a:cubicBezTo>
                  <a:pt x="75301" y="16934"/>
                  <a:pt x="75284" y="16949"/>
                  <a:pt x="75253" y="16966"/>
                </a:cubicBezTo>
                <a:lnTo>
                  <a:pt x="75110" y="16918"/>
                </a:lnTo>
                <a:cubicBezTo>
                  <a:pt x="75125" y="16902"/>
                  <a:pt x="75157" y="16871"/>
                  <a:pt x="75174" y="16871"/>
                </a:cubicBezTo>
                <a:close/>
                <a:moveTo>
                  <a:pt x="46650" y="0"/>
                </a:moveTo>
                <a:cubicBezTo>
                  <a:pt x="46522" y="64"/>
                  <a:pt x="46411" y="128"/>
                  <a:pt x="46300" y="191"/>
                </a:cubicBezTo>
                <a:lnTo>
                  <a:pt x="45886" y="191"/>
                </a:lnTo>
                <a:cubicBezTo>
                  <a:pt x="45791" y="240"/>
                  <a:pt x="45711" y="271"/>
                  <a:pt x="45647" y="318"/>
                </a:cubicBezTo>
                <a:cubicBezTo>
                  <a:pt x="45552" y="271"/>
                  <a:pt x="45473" y="223"/>
                  <a:pt x="45425" y="191"/>
                </a:cubicBezTo>
                <a:lnTo>
                  <a:pt x="44773" y="191"/>
                </a:lnTo>
                <a:cubicBezTo>
                  <a:pt x="44662" y="255"/>
                  <a:pt x="44566" y="287"/>
                  <a:pt x="44487" y="335"/>
                </a:cubicBezTo>
                <a:lnTo>
                  <a:pt x="43294" y="335"/>
                </a:lnTo>
                <a:cubicBezTo>
                  <a:pt x="43438" y="558"/>
                  <a:pt x="43152" y="621"/>
                  <a:pt x="42944" y="780"/>
                </a:cubicBezTo>
                <a:cubicBezTo>
                  <a:pt x="42913" y="636"/>
                  <a:pt x="42866" y="494"/>
                  <a:pt x="42834" y="367"/>
                </a:cubicBezTo>
                <a:cubicBezTo>
                  <a:pt x="42738" y="303"/>
                  <a:pt x="42626" y="240"/>
                  <a:pt x="42548" y="191"/>
                </a:cubicBezTo>
                <a:lnTo>
                  <a:pt x="41880" y="191"/>
                </a:lnTo>
                <a:cubicBezTo>
                  <a:pt x="41784" y="240"/>
                  <a:pt x="41704" y="271"/>
                  <a:pt x="41641" y="318"/>
                </a:cubicBezTo>
                <a:cubicBezTo>
                  <a:pt x="41562" y="271"/>
                  <a:pt x="41513" y="240"/>
                  <a:pt x="41450" y="191"/>
                </a:cubicBezTo>
                <a:lnTo>
                  <a:pt x="40958" y="191"/>
                </a:lnTo>
                <a:cubicBezTo>
                  <a:pt x="40894" y="287"/>
                  <a:pt x="40830" y="367"/>
                  <a:pt x="40782" y="462"/>
                </a:cubicBezTo>
                <a:cubicBezTo>
                  <a:pt x="40750" y="446"/>
                  <a:pt x="40735" y="446"/>
                  <a:pt x="40703" y="430"/>
                </a:cubicBezTo>
                <a:cubicBezTo>
                  <a:pt x="40655" y="350"/>
                  <a:pt x="40623" y="271"/>
                  <a:pt x="40576" y="191"/>
                </a:cubicBezTo>
                <a:lnTo>
                  <a:pt x="40322" y="191"/>
                </a:lnTo>
                <a:cubicBezTo>
                  <a:pt x="40258" y="223"/>
                  <a:pt x="40163" y="271"/>
                  <a:pt x="40082" y="318"/>
                </a:cubicBezTo>
                <a:cubicBezTo>
                  <a:pt x="40051" y="325"/>
                  <a:pt x="40018" y="327"/>
                  <a:pt x="39985" y="327"/>
                </a:cubicBezTo>
                <a:cubicBezTo>
                  <a:pt x="39925" y="327"/>
                  <a:pt x="39862" y="320"/>
                  <a:pt x="39800" y="320"/>
                </a:cubicBezTo>
                <a:cubicBezTo>
                  <a:pt x="39718" y="320"/>
                  <a:pt x="39640" y="331"/>
                  <a:pt x="39574" y="382"/>
                </a:cubicBezTo>
                <a:cubicBezTo>
                  <a:pt x="39510" y="446"/>
                  <a:pt x="39590" y="573"/>
                  <a:pt x="39415" y="605"/>
                </a:cubicBezTo>
                <a:cubicBezTo>
                  <a:pt x="39240" y="367"/>
                  <a:pt x="38763" y="573"/>
                  <a:pt x="38573" y="350"/>
                </a:cubicBezTo>
                <a:cubicBezTo>
                  <a:pt x="38557" y="335"/>
                  <a:pt x="38507" y="331"/>
                  <a:pt x="38447" y="331"/>
                </a:cubicBezTo>
                <a:cubicBezTo>
                  <a:pt x="38384" y="331"/>
                  <a:pt x="38311" y="335"/>
                  <a:pt x="38255" y="335"/>
                </a:cubicBezTo>
                <a:cubicBezTo>
                  <a:pt x="38199" y="327"/>
                  <a:pt x="38143" y="323"/>
                  <a:pt x="38087" y="323"/>
                </a:cubicBezTo>
                <a:cubicBezTo>
                  <a:pt x="38032" y="323"/>
                  <a:pt x="37976" y="327"/>
                  <a:pt x="37920" y="335"/>
                </a:cubicBezTo>
                <a:cubicBezTo>
                  <a:pt x="37888" y="335"/>
                  <a:pt x="37856" y="350"/>
                  <a:pt x="37825" y="350"/>
                </a:cubicBezTo>
                <a:lnTo>
                  <a:pt x="37841" y="367"/>
                </a:lnTo>
                <a:cubicBezTo>
                  <a:pt x="37729" y="414"/>
                  <a:pt x="37602" y="462"/>
                  <a:pt x="37491" y="494"/>
                </a:cubicBezTo>
                <a:cubicBezTo>
                  <a:pt x="37380" y="430"/>
                  <a:pt x="37301" y="382"/>
                  <a:pt x="37189" y="318"/>
                </a:cubicBezTo>
                <a:cubicBezTo>
                  <a:pt x="37138" y="329"/>
                  <a:pt x="37085" y="333"/>
                  <a:pt x="37031" y="333"/>
                </a:cubicBezTo>
                <a:cubicBezTo>
                  <a:pt x="36937" y="333"/>
                  <a:pt x="36840" y="322"/>
                  <a:pt x="36742" y="322"/>
                </a:cubicBezTo>
                <a:cubicBezTo>
                  <a:pt x="36652" y="322"/>
                  <a:pt x="36562" y="331"/>
                  <a:pt x="36474" y="367"/>
                </a:cubicBezTo>
                <a:cubicBezTo>
                  <a:pt x="36426" y="446"/>
                  <a:pt x="36378" y="541"/>
                  <a:pt x="36362" y="573"/>
                </a:cubicBezTo>
                <a:cubicBezTo>
                  <a:pt x="36291" y="601"/>
                  <a:pt x="36233" y="612"/>
                  <a:pt x="36183" y="612"/>
                </a:cubicBezTo>
                <a:cubicBezTo>
                  <a:pt x="36032" y="612"/>
                  <a:pt x="35957" y="510"/>
                  <a:pt x="35838" y="462"/>
                </a:cubicBezTo>
                <a:lnTo>
                  <a:pt x="35456" y="462"/>
                </a:lnTo>
                <a:cubicBezTo>
                  <a:pt x="35313" y="399"/>
                  <a:pt x="35202" y="350"/>
                  <a:pt x="35090" y="303"/>
                </a:cubicBezTo>
                <a:cubicBezTo>
                  <a:pt x="34931" y="367"/>
                  <a:pt x="34820" y="414"/>
                  <a:pt x="34740" y="462"/>
                </a:cubicBezTo>
                <a:lnTo>
                  <a:pt x="33850" y="462"/>
                </a:lnTo>
                <a:cubicBezTo>
                  <a:pt x="33771" y="414"/>
                  <a:pt x="33723" y="382"/>
                  <a:pt x="33659" y="335"/>
                </a:cubicBezTo>
                <a:cubicBezTo>
                  <a:pt x="33580" y="382"/>
                  <a:pt x="33517" y="414"/>
                  <a:pt x="33421" y="462"/>
                </a:cubicBezTo>
                <a:lnTo>
                  <a:pt x="33008" y="462"/>
                </a:lnTo>
                <a:cubicBezTo>
                  <a:pt x="32829" y="560"/>
                  <a:pt x="32742" y="607"/>
                  <a:pt x="32652" y="607"/>
                </a:cubicBezTo>
                <a:cubicBezTo>
                  <a:pt x="32567" y="607"/>
                  <a:pt x="32479" y="563"/>
                  <a:pt x="32308" y="477"/>
                </a:cubicBezTo>
                <a:cubicBezTo>
                  <a:pt x="32228" y="526"/>
                  <a:pt x="32149" y="558"/>
                  <a:pt x="32086" y="605"/>
                </a:cubicBezTo>
                <a:cubicBezTo>
                  <a:pt x="32005" y="558"/>
                  <a:pt x="31958" y="526"/>
                  <a:pt x="31895" y="477"/>
                </a:cubicBezTo>
                <a:lnTo>
                  <a:pt x="31418" y="477"/>
                </a:lnTo>
                <a:cubicBezTo>
                  <a:pt x="31322" y="541"/>
                  <a:pt x="31242" y="573"/>
                  <a:pt x="31179" y="605"/>
                </a:cubicBezTo>
                <a:cubicBezTo>
                  <a:pt x="31100" y="541"/>
                  <a:pt x="31051" y="509"/>
                  <a:pt x="30988" y="477"/>
                </a:cubicBezTo>
                <a:lnTo>
                  <a:pt x="29652" y="477"/>
                </a:lnTo>
                <a:cubicBezTo>
                  <a:pt x="29543" y="519"/>
                  <a:pt x="29457" y="631"/>
                  <a:pt x="29293" y="631"/>
                </a:cubicBezTo>
                <a:cubicBezTo>
                  <a:pt x="29266" y="631"/>
                  <a:pt x="29238" y="628"/>
                  <a:pt x="29207" y="621"/>
                </a:cubicBezTo>
                <a:cubicBezTo>
                  <a:pt x="29128" y="558"/>
                  <a:pt x="29048" y="509"/>
                  <a:pt x="28969" y="477"/>
                </a:cubicBezTo>
                <a:lnTo>
                  <a:pt x="27872" y="477"/>
                </a:lnTo>
                <a:cubicBezTo>
                  <a:pt x="27793" y="526"/>
                  <a:pt x="27713" y="558"/>
                  <a:pt x="27634" y="605"/>
                </a:cubicBezTo>
                <a:cubicBezTo>
                  <a:pt x="27570" y="558"/>
                  <a:pt x="27522" y="526"/>
                  <a:pt x="27458" y="494"/>
                </a:cubicBezTo>
                <a:cubicBezTo>
                  <a:pt x="27292" y="549"/>
                  <a:pt x="27134" y="620"/>
                  <a:pt x="26956" y="620"/>
                </a:cubicBezTo>
                <a:cubicBezTo>
                  <a:pt x="26879" y="620"/>
                  <a:pt x="26798" y="607"/>
                  <a:pt x="26711" y="573"/>
                </a:cubicBezTo>
                <a:cubicBezTo>
                  <a:pt x="26648" y="541"/>
                  <a:pt x="26600" y="509"/>
                  <a:pt x="26536" y="462"/>
                </a:cubicBezTo>
                <a:cubicBezTo>
                  <a:pt x="26463" y="462"/>
                  <a:pt x="26358" y="452"/>
                  <a:pt x="26270" y="452"/>
                </a:cubicBezTo>
                <a:cubicBezTo>
                  <a:pt x="26205" y="452"/>
                  <a:pt x="26150" y="457"/>
                  <a:pt x="26123" y="477"/>
                </a:cubicBezTo>
                <a:cubicBezTo>
                  <a:pt x="25916" y="621"/>
                  <a:pt x="25582" y="589"/>
                  <a:pt x="25408" y="748"/>
                </a:cubicBezTo>
                <a:cubicBezTo>
                  <a:pt x="25359" y="717"/>
                  <a:pt x="25312" y="685"/>
                  <a:pt x="25232" y="636"/>
                </a:cubicBezTo>
                <a:lnTo>
                  <a:pt x="24342" y="636"/>
                </a:lnTo>
                <a:cubicBezTo>
                  <a:pt x="24183" y="685"/>
                  <a:pt x="24072" y="732"/>
                  <a:pt x="23945" y="780"/>
                </a:cubicBezTo>
                <a:cubicBezTo>
                  <a:pt x="23833" y="717"/>
                  <a:pt x="23754" y="685"/>
                  <a:pt x="23610" y="605"/>
                </a:cubicBezTo>
                <a:lnTo>
                  <a:pt x="22720" y="605"/>
                </a:lnTo>
                <a:cubicBezTo>
                  <a:pt x="22656" y="494"/>
                  <a:pt x="22609" y="414"/>
                  <a:pt x="22546" y="287"/>
                </a:cubicBezTo>
                <a:cubicBezTo>
                  <a:pt x="22307" y="462"/>
                  <a:pt x="22084" y="636"/>
                  <a:pt x="21910" y="764"/>
                </a:cubicBezTo>
                <a:lnTo>
                  <a:pt x="20303" y="764"/>
                </a:lnTo>
                <a:cubicBezTo>
                  <a:pt x="20240" y="812"/>
                  <a:pt x="20176" y="844"/>
                  <a:pt x="20129" y="876"/>
                </a:cubicBezTo>
                <a:cubicBezTo>
                  <a:pt x="19958" y="830"/>
                  <a:pt x="19787" y="752"/>
                  <a:pt x="19599" y="752"/>
                </a:cubicBezTo>
                <a:cubicBezTo>
                  <a:pt x="19524" y="752"/>
                  <a:pt x="19447" y="764"/>
                  <a:pt x="19366" y="795"/>
                </a:cubicBezTo>
                <a:lnTo>
                  <a:pt x="19222" y="891"/>
                </a:lnTo>
                <a:cubicBezTo>
                  <a:pt x="19134" y="891"/>
                  <a:pt x="19042" y="903"/>
                  <a:pt x="18946" y="903"/>
                </a:cubicBezTo>
                <a:cubicBezTo>
                  <a:pt x="18852" y="903"/>
                  <a:pt x="18753" y="891"/>
                  <a:pt x="18650" y="844"/>
                </a:cubicBezTo>
                <a:cubicBezTo>
                  <a:pt x="18666" y="780"/>
                  <a:pt x="18681" y="685"/>
                  <a:pt x="18698" y="621"/>
                </a:cubicBezTo>
                <a:cubicBezTo>
                  <a:pt x="19016" y="621"/>
                  <a:pt x="19270" y="621"/>
                  <a:pt x="19525" y="605"/>
                </a:cubicBezTo>
                <a:cubicBezTo>
                  <a:pt x="19552" y="603"/>
                  <a:pt x="19579" y="603"/>
                  <a:pt x="19606" y="603"/>
                </a:cubicBezTo>
                <a:cubicBezTo>
                  <a:pt x="19754" y="603"/>
                  <a:pt x="19905" y="621"/>
                  <a:pt x="20053" y="621"/>
                </a:cubicBezTo>
                <a:cubicBezTo>
                  <a:pt x="20166" y="621"/>
                  <a:pt x="20277" y="610"/>
                  <a:pt x="20383" y="573"/>
                </a:cubicBezTo>
                <a:cubicBezTo>
                  <a:pt x="20447" y="462"/>
                  <a:pt x="20447" y="382"/>
                  <a:pt x="20303" y="335"/>
                </a:cubicBezTo>
                <a:cubicBezTo>
                  <a:pt x="20259" y="320"/>
                  <a:pt x="20221" y="314"/>
                  <a:pt x="20188" y="314"/>
                </a:cubicBezTo>
                <a:cubicBezTo>
                  <a:pt x="20040" y="314"/>
                  <a:pt x="19978" y="433"/>
                  <a:pt x="19875" y="446"/>
                </a:cubicBezTo>
                <a:cubicBezTo>
                  <a:pt x="19747" y="399"/>
                  <a:pt x="19620" y="350"/>
                  <a:pt x="19508" y="303"/>
                </a:cubicBezTo>
                <a:cubicBezTo>
                  <a:pt x="19398" y="367"/>
                  <a:pt x="19302" y="399"/>
                  <a:pt x="19222" y="446"/>
                </a:cubicBezTo>
                <a:cubicBezTo>
                  <a:pt x="18840" y="462"/>
                  <a:pt x="18444" y="477"/>
                  <a:pt x="18046" y="509"/>
                </a:cubicBezTo>
                <a:cubicBezTo>
                  <a:pt x="18030" y="509"/>
                  <a:pt x="18014" y="541"/>
                  <a:pt x="17998" y="558"/>
                </a:cubicBezTo>
                <a:cubicBezTo>
                  <a:pt x="18062" y="573"/>
                  <a:pt x="18109" y="589"/>
                  <a:pt x="18173" y="621"/>
                </a:cubicBezTo>
                <a:cubicBezTo>
                  <a:pt x="18253" y="636"/>
                  <a:pt x="18332" y="653"/>
                  <a:pt x="18444" y="685"/>
                </a:cubicBezTo>
                <a:cubicBezTo>
                  <a:pt x="18253" y="764"/>
                  <a:pt x="18189" y="907"/>
                  <a:pt x="17918" y="907"/>
                </a:cubicBezTo>
                <a:cubicBezTo>
                  <a:pt x="17839" y="859"/>
                  <a:pt x="17728" y="812"/>
                  <a:pt x="17632" y="780"/>
                </a:cubicBezTo>
                <a:cubicBezTo>
                  <a:pt x="17537" y="827"/>
                  <a:pt x="17458" y="859"/>
                  <a:pt x="17378" y="907"/>
                </a:cubicBezTo>
                <a:lnTo>
                  <a:pt x="16742" y="907"/>
                </a:lnTo>
                <a:cubicBezTo>
                  <a:pt x="16584" y="986"/>
                  <a:pt x="16514" y="1021"/>
                  <a:pt x="16439" y="1021"/>
                </a:cubicBezTo>
                <a:cubicBezTo>
                  <a:pt x="16379" y="1021"/>
                  <a:pt x="16316" y="997"/>
                  <a:pt x="16201" y="954"/>
                </a:cubicBezTo>
                <a:cubicBezTo>
                  <a:pt x="16201" y="939"/>
                  <a:pt x="16186" y="907"/>
                  <a:pt x="16201" y="891"/>
                </a:cubicBezTo>
                <a:cubicBezTo>
                  <a:pt x="16265" y="812"/>
                  <a:pt x="16328" y="732"/>
                  <a:pt x="16408" y="653"/>
                </a:cubicBezTo>
                <a:cubicBezTo>
                  <a:pt x="16329" y="617"/>
                  <a:pt x="16246" y="607"/>
                  <a:pt x="16163" y="607"/>
                </a:cubicBezTo>
                <a:cubicBezTo>
                  <a:pt x="16063" y="607"/>
                  <a:pt x="15963" y="621"/>
                  <a:pt x="15868" y="621"/>
                </a:cubicBezTo>
                <a:cubicBezTo>
                  <a:pt x="15787" y="621"/>
                  <a:pt x="15702" y="611"/>
                  <a:pt x="15616" y="611"/>
                </a:cubicBezTo>
                <a:cubicBezTo>
                  <a:pt x="15516" y="611"/>
                  <a:pt x="15413" y="625"/>
                  <a:pt x="15311" y="685"/>
                </a:cubicBezTo>
                <a:lnTo>
                  <a:pt x="15311" y="1113"/>
                </a:lnTo>
                <a:cubicBezTo>
                  <a:pt x="15247" y="1162"/>
                  <a:pt x="15215" y="1194"/>
                  <a:pt x="15184" y="1194"/>
                </a:cubicBezTo>
                <a:lnTo>
                  <a:pt x="13642" y="1194"/>
                </a:lnTo>
                <a:cubicBezTo>
                  <a:pt x="13534" y="1117"/>
                  <a:pt x="13433" y="1027"/>
                  <a:pt x="13309" y="1027"/>
                </a:cubicBezTo>
                <a:cubicBezTo>
                  <a:pt x="13251" y="1027"/>
                  <a:pt x="13188" y="1047"/>
                  <a:pt x="13117" y="1098"/>
                </a:cubicBezTo>
                <a:cubicBezTo>
                  <a:pt x="13085" y="1177"/>
                  <a:pt x="13070" y="1241"/>
                  <a:pt x="13053" y="1289"/>
                </a:cubicBezTo>
                <a:cubicBezTo>
                  <a:pt x="12799" y="1368"/>
                  <a:pt x="12576" y="1416"/>
                  <a:pt x="12353" y="1480"/>
                </a:cubicBezTo>
                <a:cubicBezTo>
                  <a:pt x="12105" y="1538"/>
                  <a:pt x="12032" y="1771"/>
                  <a:pt x="11736" y="1771"/>
                </a:cubicBezTo>
                <a:cubicBezTo>
                  <a:pt x="11710" y="1771"/>
                  <a:pt x="11683" y="1770"/>
                  <a:pt x="11654" y="1766"/>
                </a:cubicBezTo>
                <a:cubicBezTo>
                  <a:pt x="11575" y="1718"/>
                  <a:pt x="11495" y="1670"/>
                  <a:pt x="11448" y="1639"/>
                </a:cubicBezTo>
                <a:cubicBezTo>
                  <a:pt x="10812" y="1845"/>
                  <a:pt x="10208" y="2052"/>
                  <a:pt x="9635" y="2243"/>
                </a:cubicBezTo>
                <a:cubicBezTo>
                  <a:pt x="9491" y="2385"/>
                  <a:pt x="9349" y="2513"/>
                  <a:pt x="9237" y="2624"/>
                </a:cubicBezTo>
                <a:lnTo>
                  <a:pt x="8808" y="2624"/>
                </a:lnTo>
                <a:cubicBezTo>
                  <a:pt x="8522" y="2735"/>
                  <a:pt x="8283" y="2831"/>
                  <a:pt x="8029" y="2911"/>
                </a:cubicBezTo>
                <a:cubicBezTo>
                  <a:pt x="7992" y="2921"/>
                  <a:pt x="7950" y="2925"/>
                  <a:pt x="7905" y="2925"/>
                </a:cubicBezTo>
                <a:cubicBezTo>
                  <a:pt x="7816" y="2925"/>
                  <a:pt x="7717" y="2911"/>
                  <a:pt x="7632" y="2911"/>
                </a:cubicBezTo>
                <a:cubicBezTo>
                  <a:pt x="7520" y="3021"/>
                  <a:pt x="7329" y="3070"/>
                  <a:pt x="7297" y="3212"/>
                </a:cubicBezTo>
                <a:cubicBezTo>
                  <a:pt x="7266" y="3308"/>
                  <a:pt x="7107" y="3403"/>
                  <a:pt x="6996" y="3483"/>
                </a:cubicBezTo>
                <a:lnTo>
                  <a:pt x="6757" y="3483"/>
                </a:lnTo>
                <a:cubicBezTo>
                  <a:pt x="6439" y="3674"/>
                  <a:pt x="6201" y="3912"/>
                  <a:pt x="5756" y="3992"/>
                </a:cubicBezTo>
                <a:cubicBezTo>
                  <a:pt x="5756" y="4151"/>
                  <a:pt x="5756" y="4325"/>
                  <a:pt x="6025" y="4325"/>
                </a:cubicBezTo>
                <a:cubicBezTo>
                  <a:pt x="5533" y="4484"/>
                  <a:pt x="5421" y="4628"/>
                  <a:pt x="5199" y="4660"/>
                </a:cubicBezTo>
                <a:cubicBezTo>
                  <a:pt x="4976" y="4691"/>
                  <a:pt x="4817" y="4866"/>
                  <a:pt x="4626" y="4978"/>
                </a:cubicBezTo>
                <a:cubicBezTo>
                  <a:pt x="4722" y="5041"/>
                  <a:pt x="4785" y="5088"/>
                  <a:pt x="4834" y="5120"/>
                </a:cubicBezTo>
                <a:cubicBezTo>
                  <a:pt x="4722" y="5264"/>
                  <a:pt x="4626" y="5374"/>
                  <a:pt x="4531" y="5502"/>
                </a:cubicBezTo>
                <a:lnTo>
                  <a:pt x="4293" y="5359"/>
                </a:lnTo>
                <a:cubicBezTo>
                  <a:pt x="4213" y="5455"/>
                  <a:pt x="4149" y="5550"/>
                  <a:pt x="4054" y="5677"/>
                </a:cubicBezTo>
                <a:cubicBezTo>
                  <a:pt x="3880" y="5614"/>
                  <a:pt x="3752" y="5565"/>
                  <a:pt x="3640" y="5533"/>
                </a:cubicBezTo>
                <a:cubicBezTo>
                  <a:pt x="3434" y="5597"/>
                  <a:pt x="3259" y="5661"/>
                  <a:pt x="3085" y="5724"/>
                </a:cubicBezTo>
                <a:cubicBezTo>
                  <a:pt x="3085" y="5773"/>
                  <a:pt x="3068" y="5820"/>
                  <a:pt x="3068" y="5883"/>
                </a:cubicBezTo>
                <a:cubicBezTo>
                  <a:pt x="2957" y="5915"/>
                  <a:pt x="2798" y="5915"/>
                  <a:pt x="2703" y="5979"/>
                </a:cubicBezTo>
                <a:cubicBezTo>
                  <a:pt x="2590" y="6022"/>
                  <a:pt x="2502" y="6077"/>
                  <a:pt x="2360" y="6077"/>
                </a:cubicBezTo>
                <a:cubicBezTo>
                  <a:pt x="2343" y="6077"/>
                  <a:pt x="2324" y="6076"/>
                  <a:pt x="2305" y="6074"/>
                </a:cubicBezTo>
                <a:cubicBezTo>
                  <a:pt x="2035" y="6265"/>
                  <a:pt x="1749" y="6440"/>
                  <a:pt x="1478" y="6615"/>
                </a:cubicBezTo>
                <a:cubicBezTo>
                  <a:pt x="1319" y="6646"/>
                  <a:pt x="1208" y="6678"/>
                  <a:pt x="1081" y="6710"/>
                </a:cubicBezTo>
                <a:cubicBezTo>
                  <a:pt x="1128" y="6837"/>
                  <a:pt x="1001" y="6964"/>
                  <a:pt x="1177" y="7060"/>
                </a:cubicBezTo>
                <a:cubicBezTo>
                  <a:pt x="1351" y="7076"/>
                  <a:pt x="1526" y="7092"/>
                  <a:pt x="1685" y="7092"/>
                </a:cubicBezTo>
                <a:cubicBezTo>
                  <a:pt x="1796" y="7187"/>
                  <a:pt x="1891" y="7251"/>
                  <a:pt x="1972" y="7299"/>
                </a:cubicBezTo>
                <a:cubicBezTo>
                  <a:pt x="2003" y="7441"/>
                  <a:pt x="1891" y="7569"/>
                  <a:pt x="2099" y="7664"/>
                </a:cubicBezTo>
                <a:cubicBezTo>
                  <a:pt x="2162" y="7553"/>
                  <a:pt x="2241" y="7458"/>
                  <a:pt x="2305" y="7363"/>
                </a:cubicBezTo>
                <a:cubicBezTo>
                  <a:pt x="2316" y="7362"/>
                  <a:pt x="2326" y="7362"/>
                  <a:pt x="2337" y="7362"/>
                </a:cubicBezTo>
                <a:cubicBezTo>
                  <a:pt x="2921" y="7362"/>
                  <a:pt x="2789" y="7810"/>
                  <a:pt x="3195" y="7935"/>
                </a:cubicBezTo>
                <a:cubicBezTo>
                  <a:pt x="3259" y="7887"/>
                  <a:pt x="3339" y="7855"/>
                  <a:pt x="3434" y="7791"/>
                </a:cubicBezTo>
                <a:cubicBezTo>
                  <a:pt x="3497" y="7791"/>
                  <a:pt x="3596" y="7781"/>
                  <a:pt x="3682" y="7781"/>
                </a:cubicBezTo>
                <a:cubicBezTo>
                  <a:pt x="3747" y="7781"/>
                  <a:pt x="3804" y="7787"/>
                  <a:pt x="3831" y="7808"/>
                </a:cubicBezTo>
                <a:cubicBezTo>
                  <a:pt x="3990" y="7935"/>
                  <a:pt x="4325" y="7887"/>
                  <a:pt x="4435" y="8062"/>
                </a:cubicBezTo>
                <a:cubicBezTo>
                  <a:pt x="4308" y="8221"/>
                  <a:pt x="4198" y="8380"/>
                  <a:pt x="4054" y="8523"/>
                </a:cubicBezTo>
                <a:cubicBezTo>
                  <a:pt x="4007" y="8586"/>
                  <a:pt x="3911" y="8618"/>
                  <a:pt x="3848" y="8650"/>
                </a:cubicBezTo>
                <a:lnTo>
                  <a:pt x="3163" y="8650"/>
                </a:lnTo>
                <a:cubicBezTo>
                  <a:pt x="3132" y="8603"/>
                  <a:pt x="3116" y="8554"/>
                  <a:pt x="3085" y="8523"/>
                </a:cubicBezTo>
                <a:cubicBezTo>
                  <a:pt x="3069" y="8522"/>
                  <a:pt x="3054" y="8521"/>
                  <a:pt x="3040" y="8521"/>
                </a:cubicBezTo>
                <a:cubicBezTo>
                  <a:pt x="2862" y="8521"/>
                  <a:pt x="2862" y="8611"/>
                  <a:pt x="2862" y="8713"/>
                </a:cubicBezTo>
                <a:cubicBezTo>
                  <a:pt x="3053" y="8825"/>
                  <a:pt x="3259" y="8936"/>
                  <a:pt x="3481" y="9048"/>
                </a:cubicBezTo>
                <a:cubicBezTo>
                  <a:pt x="3629" y="8974"/>
                  <a:pt x="3717" y="8938"/>
                  <a:pt x="3788" y="8938"/>
                </a:cubicBezTo>
                <a:cubicBezTo>
                  <a:pt x="3854" y="8938"/>
                  <a:pt x="3905" y="8970"/>
                  <a:pt x="3975" y="9031"/>
                </a:cubicBezTo>
                <a:lnTo>
                  <a:pt x="3975" y="9286"/>
                </a:lnTo>
                <a:cubicBezTo>
                  <a:pt x="3927" y="9381"/>
                  <a:pt x="3672" y="9398"/>
                  <a:pt x="3848" y="9525"/>
                </a:cubicBezTo>
                <a:lnTo>
                  <a:pt x="4308" y="9525"/>
                </a:lnTo>
                <a:cubicBezTo>
                  <a:pt x="4372" y="9477"/>
                  <a:pt x="4452" y="9430"/>
                  <a:pt x="4531" y="9381"/>
                </a:cubicBezTo>
                <a:lnTo>
                  <a:pt x="4881" y="9381"/>
                </a:lnTo>
                <a:cubicBezTo>
                  <a:pt x="4897" y="9254"/>
                  <a:pt x="4897" y="9112"/>
                  <a:pt x="4897" y="8968"/>
                </a:cubicBezTo>
                <a:cubicBezTo>
                  <a:pt x="5008" y="8968"/>
                  <a:pt x="5103" y="8953"/>
                  <a:pt x="5230" y="8936"/>
                </a:cubicBezTo>
                <a:cubicBezTo>
                  <a:pt x="5262" y="9000"/>
                  <a:pt x="5294" y="9063"/>
                  <a:pt x="5342" y="9143"/>
                </a:cubicBezTo>
                <a:lnTo>
                  <a:pt x="4961" y="9381"/>
                </a:lnTo>
                <a:lnTo>
                  <a:pt x="4881" y="9381"/>
                </a:lnTo>
                <a:cubicBezTo>
                  <a:pt x="4834" y="9493"/>
                  <a:pt x="5040" y="9525"/>
                  <a:pt x="5088" y="9604"/>
                </a:cubicBezTo>
                <a:lnTo>
                  <a:pt x="5088" y="10034"/>
                </a:lnTo>
                <a:cubicBezTo>
                  <a:pt x="4976" y="10097"/>
                  <a:pt x="4865" y="10161"/>
                  <a:pt x="4753" y="10240"/>
                </a:cubicBezTo>
                <a:cubicBezTo>
                  <a:pt x="4675" y="10144"/>
                  <a:pt x="4611" y="10049"/>
                  <a:pt x="4531" y="9938"/>
                </a:cubicBezTo>
                <a:cubicBezTo>
                  <a:pt x="4420" y="9954"/>
                  <a:pt x="4325" y="9970"/>
                  <a:pt x="4181" y="9985"/>
                </a:cubicBezTo>
                <a:cubicBezTo>
                  <a:pt x="4276" y="10065"/>
                  <a:pt x="4340" y="10113"/>
                  <a:pt x="4404" y="10161"/>
                </a:cubicBezTo>
                <a:cubicBezTo>
                  <a:pt x="4308" y="10240"/>
                  <a:pt x="4134" y="10320"/>
                  <a:pt x="4213" y="10462"/>
                </a:cubicBezTo>
                <a:cubicBezTo>
                  <a:pt x="4276" y="10494"/>
                  <a:pt x="4340" y="10558"/>
                  <a:pt x="4420" y="10606"/>
                </a:cubicBezTo>
                <a:cubicBezTo>
                  <a:pt x="4181" y="10685"/>
                  <a:pt x="3880" y="10733"/>
                  <a:pt x="3752" y="10908"/>
                </a:cubicBezTo>
                <a:cubicBezTo>
                  <a:pt x="3704" y="11067"/>
                  <a:pt x="3863" y="11242"/>
                  <a:pt x="3625" y="11401"/>
                </a:cubicBezTo>
                <a:cubicBezTo>
                  <a:pt x="3418" y="11194"/>
                  <a:pt x="3195" y="11003"/>
                  <a:pt x="2989" y="10812"/>
                </a:cubicBezTo>
                <a:cubicBezTo>
                  <a:pt x="2894" y="10876"/>
                  <a:pt x="2845" y="10908"/>
                  <a:pt x="2782" y="10939"/>
                </a:cubicBezTo>
                <a:cubicBezTo>
                  <a:pt x="2559" y="10844"/>
                  <a:pt x="2496" y="10844"/>
                  <a:pt x="2258" y="10844"/>
                </a:cubicBezTo>
                <a:cubicBezTo>
                  <a:pt x="2209" y="10939"/>
                  <a:pt x="2162" y="11019"/>
                  <a:pt x="2114" y="11115"/>
                </a:cubicBezTo>
                <a:cubicBezTo>
                  <a:pt x="1987" y="11098"/>
                  <a:pt x="1891" y="11083"/>
                  <a:pt x="1813" y="11083"/>
                </a:cubicBezTo>
                <a:cubicBezTo>
                  <a:pt x="1749" y="10971"/>
                  <a:pt x="1717" y="10892"/>
                  <a:pt x="1669" y="10812"/>
                </a:cubicBezTo>
                <a:cubicBezTo>
                  <a:pt x="1629" y="10820"/>
                  <a:pt x="1594" y="10823"/>
                  <a:pt x="1561" y="10823"/>
                </a:cubicBezTo>
                <a:cubicBezTo>
                  <a:pt x="1384" y="10823"/>
                  <a:pt x="1297" y="10726"/>
                  <a:pt x="1177" y="10685"/>
                </a:cubicBezTo>
                <a:cubicBezTo>
                  <a:pt x="1177" y="10685"/>
                  <a:pt x="1128" y="10717"/>
                  <a:pt x="1065" y="10765"/>
                </a:cubicBezTo>
                <a:cubicBezTo>
                  <a:pt x="1383" y="10988"/>
                  <a:pt x="795" y="11083"/>
                  <a:pt x="859" y="11306"/>
                </a:cubicBezTo>
                <a:cubicBezTo>
                  <a:pt x="954" y="11401"/>
                  <a:pt x="1160" y="11465"/>
                  <a:pt x="1081" y="11607"/>
                </a:cubicBezTo>
                <a:cubicBezTo>
                  <a:pt x="986" y="11671"/>
                  <a:pt x="874" y="11734"/>
                  <a:pt x="763" y="11814"/>
                </a:cubicBezTo>
                <a:cubicBezTo>
                  <a:pt x="645" y="11775"/>
                  <a:pt x="571" y="11671"/>
                  <a:pt x="415" y="11671"/>
                </a:cubicBezTo>
                <a:cubicBezTo>
                  <a:pt x="381" y="11671"/>
                  <a:pt x="344" y="11676"/>
                  <a:pt x="301" y="11687"/>
                </a:cubicBezTo>
                <a:cubicBezTo>
                  <a:pt x="206" y="11798"/>
                  <a:pt x="111" y="11925"/>
                  <a:pt x="0" y="12069"/>
                </a:cubicBezTo>
                <a:cubicBezTo>
                  <a:pt x="111" y="12132"/>
                  <a:pt x="223" y="12196"/>
                  <a:pt x="318" y="12243"/>
                </a:cubicBezTo>
                <a:cubicBezTo>
                  <a:pt x="430" y="12172"/>
                  <a:pt x="536" y="12100"/>
                  <a:pt x="652" y="12100"/>
                </a:cubicBezTo>
                <a:cubicBezTo>
                  <a:pt x="716" y="12100"/>
                  <a:pt x="784" y="12123"/>
                  <a:pt x="859" y="12179"/>
                </a:cubicBezTo>
                <a:lnTo>
                  <a:pt x="859" y="12323"/>
                </a:lnTo>
                <a:cubicBezTo>
                  <a:pt x="651" y="12434"/>
                  <a:pt x="318" y="12419"/>
                  <a:pt x="223" y="12625"/>
                </a:cubicBezTo>
                <a:cubicBezTo>
                  <a:pt x="286" y="12673"/>
                  <a:pt x="333" y="12705"/>
                  <a:pt x="382" y="12737"/>
                </a:cubicBezTo>
                <a:cubicBezTo>
                  <a:pt x="333" y="12800"/>
                  <a:pt x="270" y="12864"/>
                  <a:pt x="223" y="12927"/>
                </a:cubicBezTo>
                <a:cubicBezTo>
                  <a:pt x="382" y="12959"/>
                  <a:pt x="509" y="12991"/>
                  <a:pt x="668" y="13023"/>
                </a:cubicBezTo>
                <a:cubicBezTo>
                  <a:pt x="588" y="13197"/>
                  <a:pt x="715" y="13356"/>
                  <a:pt x="572" y="13515"/>
                </a:cubicBezTo>
                <a:cubicBezTo>
                  <a:pt x="524" y="13547"/>
                  <a:pt x="477" y="13579"/>
                  <a:pt x="413" y="13610"/>
                </a:cubicBezTo>
                <a:lnTo>
                  <a:pt x="413" y="13977"/>
                </a:lnTo>
                <a:cubicBezTo>
                  <a:pt x="524" y="14024"/>
                  <a:pt x="715" y="14104"/>
                  <a:pt x="874" y="14183"/>
                </a:cubicBezTo>
                <a:lnTo>
                  <a:pt x="874" y="14692"/>
                </a:lnTo>
                <a:cubicBezTo>
                  <a:pt x="1128" y="15090"/>
                  <a:pt x="1414" y="15376"/>
                  <a:pt x="1940" y="15471"/>
                </a:cubicBezTo>
                <a:cubicBezTo>
                  <a:pt x="2035" y="15582"/>
                  <a:pt x="1891" y="15709"/>
                  <a:pt x="2082" y="15836"/>
                </a:cubicBezTo>
                <a:cubicBezTo>
                  <a:pt x="2178" y="15836"/>
                  <a:pt x="2321" y="15836"/>
                  <a:pt x="2464" y="15853"/>
                </a:cubicBezTo>
                <a:cubicBezTo>
                  <a:pt x="2527" y="15853"/>
                  <a:pt x="2576" y="15900"/>
                  <a:pt x="2639" y="15917"/>
                </a:cubicBezTo>
                <a:cubicBezTo>
                  <a:pt x="2639" y="15995"/>
                  <a:pt x="2639" y="16059"/>
                  <a:pt x="2623" y="16107"/>
                </a:cubicBezTo>
                <a:cubicBezTo>
                  <a:pt x="2598" y="16115"/>
                  <a:pt x="2577" y="16118"/>
                  <a:pt x="2558" y="16118"/>
                </a:cubicBezTo>
                <a:cubicBezTo>
                  <a:pt x="2452" y="16118"/>
                  <a:pt x="2413" y="16022"/>
                  <a:pt x="2305" y="15995"/>
                </a:cubicBezTo>
                <a:cubicBezTo>
                  <a:pt x="2114" y="16123"/>
                  <a:pt x="1923" y="16235"/>
                  <a:pt x="1749" y="16345"/>
                </a:cubicBezTo>
                <a:lnTo>
                  <a:pt x="1749" y="16631"/>
                </a:lnTo>
                <a:cubicBezTo>
                  <a:pt x="1940" y="16759"/>
                  <a:pt x="2131" y="16871"/>
                  <a:pt x="2241" y="16949"/>
                </a:cubicBezTo>
                <a:cubicBezTo>
                  <a:pt x="2334" y="16986"/>
                  <a:pt x="2421" y="16992"/>
                  <a:pt x="2502" y="16992"/>
                </a:cubicBezTo>
                <a:cubicBezTo>
                  <a:pt x="2542" y="16992"/>
                  <a:pt x="2581" y="16991"/>
                  <a:pt x="2617" y="16991"/>
                </a:cubicBezTo>
                <a:cubicBezTo>
                  <a:pt x="2698" y="16991"/>
                  <a:pt x="2770" y="16998"/>
                  <a:pt x="2830" y="17045"/>
                </a:cubicBezTo>
                <a:cubicBezTo>
                  <a:pt x="2862" y="17157"/>
                  <a:pt x="2877" y="17267"/>
                  <a:pt x="2894" y="17379"/>
                </a:cubicBezTo>
                <a:cubicBezTo>
                  <a:pt x="2973" y="17415"/>
                  <a:pt x="3056" y="17425"/>
                  <a:pt x="3139" y="17425"/>
                </a:cubicBezTo>
                <a:cubicBezTo>
                  <a:pt x="3239" y="17425"/>
                  <a:pt x="3339" y="17411"/>
                  <a:pt x="3434" y="17411"/>
                </a:cubicBezTo>
                <a:cubicBezTo>
                  <a:pt x="3542" y="17346"/>
                  <a:pt x="3642" y="17267"/>
                  <a:pt x="3765" y="17267"/>
                </a:cubicBezTo>
                <a:cubicBezTo>
                  <a:pt x="3823" y="17267"/>
                  <a:pt x="3887" y="17285"/>
                  <a:pt x="3958" y="17331"/>
                </a:cubicBezTo>
                <a:cubicBezTo>
                  <a:pt x="3975" y="17411"/>
                  <a:pt x="3990" y="17475"/>
                  <a:pt x="4022" y="17538"/>
                </a:cubicBezTo>
                <a:cubicBezTo>
                  <a:pt x="4149" y="17554"/>
                  <a:pt x="4245" y="17570"/>
                  <a:pt x="4357" y="17602"/>
                </a:cubicBezTo>
                <a:cubicBezTo>
                  <a:pt x="4516" y="17840"/>
                  <a:pt x="4643" y="18111"/>
                  <a:pt x="4865" y="18221"/>
                </a:cubicBezTo>
                <a:cubicBezTo>
                  <a:pt x="5152" y="18333"/>
                  <a:pt x="5342" y="18221"/>
                  <a:pt x="5533" y="18365"/>
                </a:cubicBezTo>
                <a:cubicBezTo>
                  <a:pt x="5421" y="18444"/>
                  <a:pt x="5167" y="18524"/>
                  <a:pt x="5406" y="18715"/>
                </a:cubicBezTo>
                <a:cubicBezTo>
                  <a:pt x="5501" y="18715"/>
                  <a:pt x="5629" y="18698"/>
                  <a:pt x="5739" y="18683"/>
                </a:cubicBezTo>
                <a:cubicBezTo>
                  <a:pt x="5756" y="18285"/>
                  <a:pt x="5756" y="18285"/>
                  <a:pt x="5898" y="18174"/>
                </a:cubicBezTo>
                <a:cubicBezTo>
                  <a:pt x="6057" y="18270"/>
                  <a:pt x="5930" y="18397"/>
                  <a:pt x="5978" y="18508"/>
                </a:cubicBezTo>
                <a:cubicBezTo>
                  <a:pt x="6057" y="18556"/>
                  <a:pt x="6137" y="18603"/>
                  <a:pt x="6201" y="18651"/>
                </a:cubicBezTo>
                <a:cubicBezTo>
                  <a:pt x="6233" y="18826"/>
                  <a:pt x="6089" y="19001"/>
                  <a:pt x="6328" y="19160"/>
                </a:cubicBezTo>
                <a:lnTo>
                  <a:pt x="6996" y="19160"/>
                </a:lnTo>
                <a:cubicBezTo>
                  <a:pt x="7091" y="19224"/>
                  <a:pt x="7138" y="19255"/>
                  <a:pt x="7202" y="19287"/>
                </a:cubicBezTo>
                <a:lnTo>
                  <a:pt x="7632" y="19287"/>
                </a:lnTo>
                <a:cubicBezTo>
                  <a:pt x="7727" y="19334"/>
                  <a:pt x="7806" y="19383"/>
                  <a:pt x="7886" y="19446"/>
                </a:cubicBezTo>
                <a:lnTo>
                  <a:pt x="8236" y="19446"/>
                </a:lnTo>
                <a:cubicBezTo>
                  <a:pt x="8490" y="19525"/>
                  <a:pt x="8681" y="19589"/>
                  <a:pt x="8840" y="19637"/>
                </a:cubicBezTo>
                <a:cubicBezTo>
                  <a:pt x="8872" y="19716"/>
                  <a:pt x="8887" y="19780"/>
                  <a:pt x="8904" y="19828"/>
                </a:cubicBezTo>
                <a:cubicBezTo>
                  <a:pt x="9063" y="19875"/>
                  <a:pt x="9190" y="19891"/>
                  <a:pt x="9317" y="19923"/>
                </a:cubicBezTo>
                <a:lnTo>
                  <a:pt x="9317" y="20225"/>
                </a:lnTo>
                <a:cubicBezTo>
                  <a:pt x="9413" y="20305"/>
                  <a:pt x="9523" y="20368"/>
                  <a:pt x="9667" y="20464"/>
                </a:cubicBezTo>
                <a:lnTo>
                  <a:pt x="10335" y="20464"/>
                </a:lnTo>
                <a:cubicBezTo>
                  <a:pt x="10430" y="20511"/>
                  <a:pt x="10477" y="20559"/>
                  <a:pt x="10526" y="20591"/>
                </a:cubicBezTo>
                <a:cubicBezTo>
                  <a:pt x="10604" y="20543"/>
                  <a:pt x="10685" y="20496"/>
                  <a:pt x="10780" y="20432"/>
                </a:cubicBezTo>
                <a:cubicBezTo>
                  <a:pt x="11050" y="20782"/>
                  <a:pt x="11686" y="20782"/>
                  <a:pt x="12084" y="21004"/>
                </a:cubicBezTo>
                <a:cubicBezTo>
                  <a:pt x="12110" y="21020"/>
                  <a:pt x="12151" y="21025"/>
                  <a:pt x="12198" y="21025"/>
                </a:cubicBezTo>
                <a:cubicBezTo>
                  <a:pt x="12294" y="21025"/>
                  <a:pt x="12417" y="21004"/>
                  <a:pt x="12512" y="21004"/>
                </a:cubicBezTo>
                <a:cubicBezTo>
                  <a:pt x="12671" y="21115"/>
                  <a:pt x="12830" y="21210"/>
                  <a:pt x="12989" y="21306"/>
                </a:cubicBezTo>
                <a:lnTo>
                  <a:pt x="14310" y="21306"/>
                </a:lnTo>
                <a:cubicBezTo>
                  <a:pt x="14373" y="21338"/>
                  <a:pt x="14420" y="21386"/>
                  <a:pt x="14501" y="21433"/>
                </a:cubicBezTo>
                <a:lnTo>
                  <a:pt x="15677" y="21433"/>
                </a:lnTo>
                <a:lnTo>
                  <a:pt x="15868" y="21306"/>
                </a:lnTo>
                <a:lnTo>
                  <a:pt x="17203" y="21306"/>
                </a:lnTo>
                <a:cubicBezTo>
                  <a:pt x="17282" y="21242"/>
                  <a:pt x="17346" y="21210"/>
                  <a:pt x="17394" y="21179"/>
                </a:cubicBezTo>
                <a:cubicBezTo>
                  <a:pt x="17537" y="21227"/>
                  <a:pt x="17680" y="21291"/>
                  <a:pt x="17808" y="21338"/>
                </a:cubicBezTo>
                <a:cubicBezTo>
                  <a:pt x="17935" y="21259"/>
                  <a:pt x="18014" y="21210"/>
                  <a:pt x="18094" y="21163"/>
                </a:cubicBezTo>
                <a:lnTo>
                  <a:pt x="19413" y="21163"/>
                </a:lnTo>
                <a:lnTo>
                  <a:pt x="19652" y="21020"/>
                </a:lnTo>
                <a:lnTo>
                  <a:pt x="19890" y="21163"/>
                </a:lnTo>
                <a:lnTo>
                  <a:pt x="20017" y="21163"/>
                </a:lnTo>
                <a:cubicBezTo>
                  <a:pt x="20129" y="21115"/>
                  <a:pt x="20256" y="21068"/>
                  <a:pt x="20399" y="21004"/>
                </a:cubicBezTo>
                <a:lnTo>
                  <a:pt x="21671" y="21004"/>
                </a:lnTo>
                <a:cubicBezTo>
                  <a:pt x="21734" y="20956"/>
                  <a:pt x="21783" y="20924"/>
                  <a:pt x="21878" y="20861"/>
                </a:cubicBezTo>
                <a:lnTo>
                  <a:pt x="24104" y="20861"/>
                </a:lnTo>
                <a:cubicBezTo>
                  <a:pt x="24199" y="20814"/>
                  <a:pt x="24246" y="20782"/>
                  <a:pt x="24295" y="20733"/>
                </a:cubicBezTo>
                <a:cubicBezTo>
                  <a:pt x="24549" y="20733"/>
                  <a:pt x="24804" y="20718"/>
                  <a:pt x="24994" y="20718"/>
                </a:cubicBezTo>
                <a:cubicBezTo>
                  <a:pt x="25090" y="20655"/>
                  <a:pt x="25153" y="20623"/>
                  <a:pt x="25200" y="20591"/>
                </a:cubicBezTo>
                <a:cubicBezTo>
                  <a:pt x="25280" y="20638"/>
                  <a:pt x="25359" y="20686"/>
                  <a:pt x="25423" y="20718"/>
                </a:cubicBezTo>
                <a:cubicBezTo>
                  <a:pt x="25503" y="20670"/>
                  <a:pt x="25582" y="20638"/>
                  <a:pt x="25646" y="20591"/>
                </a:cubicBezTo>
                <a:cubicBezTo>
                  <a:pt x="25741" y="20638"/>
                  <a:pt x="25821" y="20686"/>
                  <a:pt x="25885" y="20718"/>
                </a:cubicBezTo>
                <a:cubicBezTo>
                  <a:pt x="25964" y="20670"/>
                  <a:pt x="26012" y="20638"/>
                  <a:pt x="26107" y="20574"/>
                </a:cubicBezTo>
                <a:lnTo>
                  <a:pt x="28094" y="20574"/>
                </a:lnTo>
                <a:cubicBezTo>
                  <a:pt x="28189" y="20527"/>
                  <a:pt x="28253" y="20479"/>
                  <a:pt x="28317" y="20447"/>
                </a:cubicBezTo>
                <a:lnTo>
                  <a:pt x="30511" y="20447"/>
                </a:lnTo>
                <a:cubicBezTo>
                  <a:pt x="30543" y="20447"/>
                  <a:pt x="30574" y="20415"/>
                  <a:pt x="30591" y="20400"/>
                </a:cubicBezTo>
                <a:cubicBezTo>
                  <a:pt x="30655" y="20368"/>
                  <a:pt x="30702" y="20337"/>
                  <a:pt x="30750" y="20305"/>
                </a:cubicBezTo>
                <a:lnTo>
                  <a:pt x="33199" y="20305"/>
                </a:lnTo>
                <a:lnTo>
                  <a:pt x="33436" y="20161"/>
                </a:lnTo>
                <a:lnTo>
                  <a:pt x="33866" y="20161"/>
                </a:lnTo>
                <a:cubicBezTo>
                  <a:pt x="33945" y="20209"/>
                  <a:pt x="34025" y="20241"/>
                  <a:pt x="34104" y="20288"/>
                </a:cubicBezTo>
                <a:cubicBezTo>
                  <a:pt x="34184" y="20241"/>
                  <a:pt x="34280" y="20193"/>
                  <a:pt x="34327" y="20161"/>
                </a:cubicBezTo>
                <a:lnTo>
                  <a:pt x="34979" y="20161"/>
                </a:lnTo>
                <a:cubicBezTo>
                  <a:pt x="35090" y="20209"/>
                  <a:pt x="35154" y="20257"/>
                  <a:pt x="35217" y="20288"/>
                </a:cubicBezTo>
                <a:cubicBezTo>
                  <a:pt x="35297" y="20241"/>
                  <a:pt x="35361" y="20193"/>
                  <a:pt x="35424" y="20161"/>
                </a:cubicBezTo>
                <a:cubicBezTo>
                  <a:pt x="35727" y="20153"/>
                  <a:pt x="36032" y="20153"/>
                  <a:pt x="36333" y="20153"/>
                </a:cubicBezTo>
                <a:cubicBezTo>
                  <a:pt x="36633" y="20153"/>
                  <a:pt x="36927" y="20153"/>
                  <a:pt x="37205" y="20146"/>
                </a:cubicBezTo>
                <a:cubicBezTo>
                  <a:pt x="37316" y="20082"/>
                  <a:pt x="37364" y="20050"/>
                  <a:pt x="37428" y="20019"/>
                </a:cubicBezTo>
                <a:lnTo>
                  <a:pt x="38541" y="20019"/>
                </a:lnTo>
                <a:cubicBezTo>
                  <a:pt x="38604" y="20050"/>
                  <a:pt x="38683" y="20098"/>
                  <a:pt x="38763" y="20146"/>
                </a:cubicBezTo>
                <a:cubicBezTo>
                  <a:pt x="38842" y="20098"/>
                  <a:pt x="38922" y="20050"/>
                  <a:pt x="39018" y="20002"/>
                </a:cubicBezTo>
                <a:lnTo>
                  <a:pt x="41435" y="20002"/>
                </a:lnTo>
                <a:cubicBezTo>
                  <a:pt x="41498" y="19970"/>
                  <a:pt x="41545" y="19939"/>
                  <a:pt x="41641" y="19875"/>
                </a:cubicBezTo>
                <a:lnTo>
                  <a:pt x="43421" y="19875"/>
                </a:lnTo>
                <a:cubicBezTo>
                  <a:pt x="43517" y="19811"/>
                  <a:pt x="43565" y="19780"/>
                  <a:pt x="43629" y="19732"/>
                </a:cubicBezTo>
                <a:lnTo>
                  <a:pt x="44121" y="19732"/>
                </a:lnTo>
                <a:cubicBezTo>
                  <a:pt x="44185" y="19780"/>
                  <a:pt x="44248" y="19811"/>
                  <a:pt x="44312" y="19860"/>
                </a:cubicBezTo>
                <a:cubicBezTo>
                  <a:pt x="44375" y="19811"/>
                  <a:pt x="44455" y="19780"/>
                  <a:pt x="44551" y="19732"/>
                </a:cubicBezTo>
                <a:lnTo>
                  <a:pt x="44964" y="19732"/>
                </a:lnTo>
                <a:cubicBezTo>
                  <a:pt x="45060" y="19669"/>
                  <a:pt x="45139" y="19621"/>
                  <a:pt x="45219" y="19573"/>
                </a:cubicBezTo>
                <a:lnTo>
                  <a:pt x="46093" y="19573"/>
                </a:lnTo>
                <a:lnTo>
                  <a:pt x="46332" y="19716"/>
                </a:lnTo>
                <a:cubicBezTo>
                  <a:pt x="46395" y="19684"/>
                  <a:pt x="46442" y="19652"/>
                  <a:pt x="46538" y="19589"/>
                </a:cubicBezTo>
                <a:lnTo>
                  <a:pt x="50513" y="19589"/>
                </a:lnTo>
                <a:cubicBezTo>
                  <a:pt x="50640" y="19525"/>
                  <a:pt x="50720" y="19478"/>
                  <a:pt x="50767" y="19446"/>
                </a:cubicBezTo>
                <a:cubicBezTo>
                  <a:pt x="50879" y="19493"/>
                  <a:pt x="50943" y="19542"/>
                  <a:pt x="51006" y="19573"/>
                </a:cubicBezTo>
                <a:cubicBezTo>
                  <a:pt x="51102" y="19510"/>
                  <a:pt x="51149" y="19478"/>
                  <a:pt x="51212" y="19430"/>
                </a:cubicBezTo>
                <a:lnTo>
                  <a:pt x="53423" y="19430"/>
                </a:lnTo>
                <a:cubicBezTo>
                  <a:pt x="53438" y="19430"/>
                  <a:pt x="53470" y="19414"/>
                  <a:pt x="53502" y="19398"/>
                </a:cubicBezTo>
                <a:cubicBezTo>
                  <a:pt x="53550" y="19366"/>
                  <a:pt x="53597" y="19319"/>
                  <a:pt x="53661" y="19287"/>
                </a:cubicBezTo>
                <a:lnTo>
                  <a:pt x="56317" y="19287"/>
                </a:lnTo>
                <a:cubicBezTo>
                  <a:pt x="56396" y="19239"/>
                  <a:pt x="56476" y="19192"/>
                  <a:pt x="56555" y="19160"/>
                </a:cubicBezTo>
                <a:lnTo>
                  <a:pt x="56984" y="19160"/>
                </a:lnTo>
                <a:cubicBezTo>
                  <a:pt x="57080" y="19207"/>
                  <a:pt x="57143" y="19239"/>
                  <a:pt x="57222" y="19287"/>
                </a:cubicBezTo>
                <a:cubicBezTo>
                  <a:pt x="57318" y="19224"/>
                  <a:pt x="57398" y="19192"/>
                  <a:pt x="57493" y="19144"/>
                </a:cubicBezTo>
                <a:lnTo>
                  <a:pt x="58765" y="19144"/>
                </a:lnTo>
                <a:cubicBezTo>
                  <a:pt x="58876" y="19080"/>
                  <a:pt x="58939" y="19048"/>
                  <a:pt x="58971" y="19033"/>
                </a:cubicBezTo>
                <a:cubicBezTo>
                  <a:pt x="59147" y="19096"/>
                  <a:pt x="59274" y="19128"/>
                  <a:pt x="59385" y="19175"/>
                </a:cubicBezTo>
                <a:cubicBezTo>
                  <a:pt x="59497" y="19096"/>
                  <a:pt x="59575" y="19048"/>
                  <a:pt x="59656" y="19001"/>
                </a:cubicBezTo>
                <a:lnTo>
                  <a:pt x="60101" y="19001"/>
                </a:lnTo>
                <a:cubicBezTo>
                  <a:pt x="60180" y="19048"/>
                  <a:pt x="60260" y="19096"/>
                  <a:pt x="60323" y="19144"/>
                </a:cubicBezTo>
                <a:cubicBezTo>
                  <a:pt x="60419" y="19096"/>
                  <a:pt x="60498" y="19048"/>
                  <a:pt x="60578" y="19001"/>
                </a:cubicBezTo>
                <a:lnTo>
                  <a:pt x="62104" y="19001"/>
                </a:lnTo>
                <a:cubicBezTo>
                  <a:pt x="62200" y="18953"/>
                  <a:pt x="62263" y="18906"/>
                  <a:pt x="62342" y="18874"/>
                </a:cubicBezTo>
                <a:cubicBezTo>
                  <a:pt x="62422" y="18921"/>
                  <a:pt x="62469" y="18953"/>
                  <a:pt x="62518" y="18985"/>
                </a:cubicBezTo>
                <a:lnTo>
                  <a:pt x="64123" y="18985"/>
                </a:lnTo>
                <a:cubicBezTo>
                  <a:pt x="64203" y="18937"/>
                  <a:pt x="64250" y="18906"/>
                  <a:pt x="64314" y="18874"/>
                </a:cubicBezTo>
                <a:lnTo>
                  <a:pt x="66953" y="18874"/>
                </a:lnTo>
                <a:cubicBezTo>
                  <a:pt x="67080" y="18810"/>
                  <a:pt x="67192" y="18747"/>
                  <a:pt x="67334" y="18683"/>
                </a:cubicBezTo>
                <a:cubicBezTo>
                  <a:pt x="67462" y="18747"/>
                  <a:pt x="67557" y="18794"/>
                  <a:pt x="67669" y="18857"/>
                </a:cubicBezTo>
                <a:cubicBezTo>
                  <a:pt x="67716" y="18826"/>
                  <a:pt x="67780" y="18794"/>
                  <a:pt x="67860" y="18730"/>
                </a:cubicBezTo>
                <a:lnTo>
                  <a:pt x="68750" y="18730"/>
                </a:lnTo>
                <a:lnTo>
                  <a:pt x="68988" y="18571"/>
                </a:lnTo>
                <a:lnTo>
                  <a:pt x="72772" y="18571"/>
                </a:lnTo>
                <a:cubicBezTo>
                  <a:pt x="72852" y="18524"/>
                  <a:pt x="72916" y="18492"/>
                  <a:pt x="72995" y="18429"/>
                </a:cubicBezTo>
                <a:lnTo>
                  <a:pt x="74108" y="18429"/>
                </a:lnTo>
                <a:cubicBezTo>
                  <a:pt x="74283" y="18317"/>
                  <a:pt x="74410" y="18238"/>
                  <a:pt x="74521" y="18158"/>
                </a:cubicBezTo>
                <a:cubicBezTo>
                  <a:pt x="74648" y="18142"/>
                  <a:pt x="74744" y="18126"/>
                  <a:pt x="74839" y="18111"/>
                </a:cubicBezTo>
                <a:cubicBezTo>
                  <a:pt x="74871" y="18031"/>
                  <a:pt x="74903" y="17967"/>
                  <a:pt x="74919" y="17903"/>
                </a:cubicBezTo>
                <a:cubicBezTo>
                  <a:pt x="75110" y="17856"/>
                  <a:pt x="75316" y="17824"/>
                  <a:pt x="75460" y="17729"/>
                </a:cubicBezTo>
                <a:cubicBezTo>
                  <a:pt x="75539" y="17776"/>
                  <a:pt x="75619" y="17824"/>
                  <a:pt x="75666" y="17840"/>
                </a:cubicBezTo>
                <a:lnTo>
                  <a:pt x="76700" y="17840"/>
                </a:lnTo>
                <a:cubicBezTo>
                  <a:pt x="76970" y="17761"/>
                  <a:pt x="77145" y="17697"/>
                  <a:pt x="77351" y="17634"/>
                </a:cubicBezTo>
                <a:cubicBezTo>
                  <a:pt x="77319" y="17554"/>
                  <a:pt x="77288" y="17490"/>
                  <a:pt x="77256" y="17411"/>
                </a:cubicBezTo>
                <a:cubicBezTo>
                  <a:pt x="77160" y="17475"/>
                  <a:pt x="77082" y="17522"/>
                  <a:pt x="76986" y="17570"/>
                </a:cubicBezTo>
                <a:lnTo>
                  <a:pt x="76556" y="17570"/>
                </a:lnTo>
                <a:cubicBezTo>
                  <a:pt x="76382" y="17458"/>
                  <a:pt x="76414" y="17236"/>
                  <a:pt x="76159" y="17189"/>
                </a:cubicBezTo>
                <a:cubicBezTo>
                  <a:pt x="75920" y="17125"/>
                  <a:pt x="75698" y="17061"/>
                  <a:pt x="75539" y="16918"/>
                </a:cubicBezTo>
                <a:cubicBezTo>
                  <a:pt x="75658" y="16866"/>
                  <a:pt x="75765" y="16846"/>
                  <a:pt x="75864" y="16846"/>
                </a:cubicBezTo>
                <a:cubicBezTo>
                  <a:pt x="76161" y="16846"/>
                  <a:pt x="76381" y="17025"/>
                  <a:pt x="76620" y="17061"/>
                </a:cubicBezTo>
                <a:cubicBezTo>
                  <a:pt x="76683" y="17157"/>
                  <a:pt x="76715" y="17220"/>
                  <a:pt x="76747" y="17284"/>
                </a:cubicBezTo>
                <a:cubicBezTo>
                  <a:pt x="76874" y="17267"/>
                  <a:pt x="76970" y="17267"/>
                  <a:pt x="77097" y="17252"/>
                </a:cubicBezTo>
                <a:cubicBezTo>
                  <a:pt x="77018" y="17157"/>
                  <a:pt x="76938" y="17093"/>
                  <a:pt x="76891" y="17013"/>
                </a:cubicBezTo>
                <a:cubicBezTo>
                  <a:pt x="76811" y="16934"/>
                  <a:pt x="76764" y="16839"/>
                  <a:pt x="76700" y="16759"/>
                </a:cubicBezTo>
                <a:cubicBezTo>
                  <a:pt x="76779" y="16695"/>
                  <a:pt x="76827" y="16663"/>
                  <a:pt x="76891" y="16631"/>
                </a:cubicBezTo>
                <a:lnTo>
                  <a:pt x="76891" y="16489"/>
                </a:lnTo>
                <a:cubicBezTo>
                  <a:pt x="76700" y="16362"/>
                  <a:pt x="76334" y="16394"/>
                  <a:pt x="76238" y="16171"/>
                </a:cubicBezTo>
                <a:cubicBezTo>
                  <a:pt x="76308" y="16136"/>
                  <a:pt x="76384" y="16128"/>
                  <a:pt x="76473" y="16128"/>
                </a:cubicBezTo>
                <a:cubicBezTo>
                  <a:pt x="76539" y="16128"/>
                  <a:pt x="76611" y="16132"/>
                  <a:pt x="76693" y="16132"/>
                </a:cubicBezTo>
                <a:cubicBezTo>
                  <a:pt x="76754" y="16132"/>
                  <a:pt x="76819" y="16130"/>
                  <a:pt x="76891" y="16123"/>
                </a:cubicBezTo>
                <a:cubicBezTo>
                  <a:pt x="77033" y="16012"/>
                  <a:pt x="77241" y="15836"/>
                  <a:pt x="77478" y="15662"/>
                </a:cubicBezTo>
                <a:cubicBezTo>
                  <a:pt x="77654" y="15726"/>
                  <a:pt x="77813" y="15789"/>
                  <a:pt x="77908" y="15836"/>
                </a:cubicBezTo>
                <a:lnTo>
                  <a:pt x="78591" y="15836"/>
                </a:lnTo>
                <a:cubicBezTo>
                  <a:pt x="78640" y="15726"/>
                  <a:pt x="78687" y="15646"/>
                  <a:pt x="78750" y="15535"/>
                </a:cubicBezTo>
                <a:cubicBezTo>
                  <a:pt x="78846" y="15662"/>
                  <a:pt x="78909" y="15741"/>
                  <a:pt x="78990" y="15853"/>
                </a:cubicBezTo>
                <a:cubicBezTo>
                  <a:pt x="79100" y="15836"/>
                  <a:pt x="79196" y="15821"/>
                  <a:pt x="79259" y="15821"/>
                </a:cubicBezTo>
                <a:cubicBezTo>
                  <a:pt x="79498" y="15614"/>
                  <a:pt x="79021" y="15535"/>
                  <a:pt x="79117" y="15359"/>
                </a:cubicBezTo>
                <a:lnTo>
                  <a:pt x="79323" y="15153"/>
                </a:lnTo>
                <a:cubicBezTo>
                  <a:pt x="79085" y="15137"/>
                  <a:pt x="78909" y="15122"/>
                  <a:pt x="78750" y="15105"/>
                </a:cubicBezTo>
                <a:cubicBezTo>
                  <a:pt x="78713" y="15093"/>
                  <a:pt x="78694" y="15049"/>
                  <a:pt x="78589" y="15049"/>
                </a:cubicBezTo>
                <a:cubicBezTo>
                  <a:pt x="78571" y="15049"/>
                  <a:pt x="78549" y="15051"/>
                  <a:pt x="78524" y="15054"/>
                </a:cubicBezTo>
                <a:lnTo>
                  <a:pt x="78524" y="15054"/>
                </a:lnTo>
                <a:cubicBezTo>
                  <a:pt x="78848" y="15002"/>
                  <a:pt x="78881" y="14867"/>
                  <a:pt x="79005" y="14851"/>
                </a:cubicBezTo>
                <a:cubicBezTo>
                  <a:pt x="79085" y="14882"/>
                  <a:pt x="79164" y="14931"/>
                  <a:pt x="79227" y="14978"/>
                </a:cubicBezTo>
                <a:cubicBezTo>
                  <a:pt x="79403" y="14867"/>
                  <a:pt x="79291" y="14740"/>
                  <a:pt x="79339" y="14628"/>
                </a:cubicBezTo>
                <a:cubicBezTo>
                  <a:pt x="79037" y="14533"/>
                  <a:pt x="78735" y="14422"/>
                  <a:pt x="78432" y="14327"/>
                </a:cubicBezTo>
                <a:cubicBezTo>
                  <a:pt x="77877" y="14136"/>
                  <a:pt x="77559" y="13960"/>
                  <a:pt x="77606" y="13865"/>
                </a:cubicBezTo>
                <a:cubicBezTo>
                  <a:pt x="77670" y="13831"/>
                  <a:pt x="77725" y="13818"/>
                  <a:pt x="77773" y="13818"/>
                </a:cubicBezTo>
                <a:cubicBezTo>
                  <a:pt x="77927" y="13818"/>
                  <a:pt x="78014" y="13953"/>
                  <a:pt x="78146" y="13977"/>
                </a:cubicBezTo>
                <a:cubicBezTo>
                  <a:pt x="78179" y="13972"/>
                  <a:pt x="78213" y="13971"/>
                  <a:pt x="78248" y="13971"/>
                </a:cubicBezTo>
                <a:cubicBezTo>
                  <a:pt x="78359" y="13971"/>
                  <a:pt x="78475" y="13988"/>
                  <a:pt x="78587" y="13988"/>
                </a:cubicBezTo>
                <a:cubicBezTo>
                  <a:pt x="78691" y="13988"/>
                  <a:pt x="78792" y="13973"/>
                  <a:pt x="78878" y="13913"/>
                </a:cubicBezTo>
                <a:cubicBezTo>
                  <a:pt x="78862" y="13833"/>
                  <a:pt x="78973" y="13722"/>
                  <a:pt x="78735" y="13706"/>
                </a:cubicBezTo>
                <a:cubicBezTo>
                  <a:pt x="78687" y="13754"/>
                  <a:pt x="78623" y="13786"/>
                  <a:pt x="78544" y="13833"/>
                </a:cubicBezTo>
                <a:cubicBezTo>
                  <a:pt x="78432" y="13769"/>
                  <a:pt x="78305" y="13706"/>
                  <a:pt x="78242" y="13674"/>
                </a:cubicBezTo>
                <a:cubicBezTo>
                  <a:pt x="78354" y="13500"/>
                  <a:pt x="78417" y="13404"/>
                  <a:pt x="78496" y="13292"/>
                </a:cubicBezTo>
                <a:cubicBezTo>
                  <a:pt x="78767" y="13261"/>
                  <a:pt x="79005" y="13165"/>
                  <a:pt x="79227" y="13086"/>
                </a:cubicBezTo>
                <a:cubicBezTo>
                  <a:pt x="79498" y="12991"/>
                  <a:pt x="79689" y="12800"/>
                  <a:pt x="79991" y="12752"/>
                </a:cubicBezTo>
                <a:cubicBezTo>
                  <a:pt x="80007" y="12688"/>
                  <a:pt x="80007" y="12656"/>
                  <a:pt x="80007" y="12609"/>
                </a:cubicBezTo>
                <a:cubicBezTo>
                  <a:pt x="80198" y="12482"/>
                  <a:pt x="80372" y="12370"/>
                  <a:pt x="80548" y="12243"/>
                </a:cubicBezTo>
                <a:lnTo>
                  <a:pt x="80802" y="12243"/>
                </a:lnTo>
                <a:cubicBezTo>
                  <a:pt x="80849" y="12164"/>
                  <a:pt x="80898" y="12084"/>
                  <a:pt x="80929" y="12005"/>
                </a:cubicBezTo>
                <a:cubicBezTo>
                  <a:pt x="81057" y="11973"/>
                  <a:pt x="81199" y="11942"/>
                  <a:pt x="81311" y="11925"/>
                </a:cubicBezTo>
                <a:cubicBezTo>
                  <a:pt x="81326" y="11862"/>
                  <a:pt x="81326" y="11814"/>
                  <a:pt x="81326" y="11766"/>
                </a:cubicBezTo>
                <a:cubicBezTo>
                  <a:pt x="81263" y="11703"/>
                  <a:pt x="81184" y="11655"/>
                  <a:pt x="81104" y="11607"/>
                </a:cubicBezTo>
                <a:lnTo>
                  <a:pt x="81104" y="11321"/>
                </a:lnTo>
                <a:cubicBezTo>
                  <a:pt x="81184" y="11274"/>
                  <a:pt x="81263" y="11226"/>
                  <a:pt x="81326" y="11178"/>
                </a:cubicBezTo>
                <a:lnTo>
                  <a:pt x="81326" y="10892"/>
                </a:lnTo>
                <a:cubicBezTo>
                  <a:pt x="81247" y="10829"/>
                  <a:pt x="81184" y="10780"/>
                  <a:pt x="81120" y="10733"/>
                </a:cubicBezTo>
                <a:cubicBezTo>
                  <a:pt x="81184" y="10701"/>
                  <a:pt x="81231" y="10670"/>
                  <a:pt x="81294" y="10621"/>
                </a:cubicBezTo>
                <a:lnTo>
                  <a:pt x="80770" y="9954"/>
                </a:lnTo>
                <a:cubicBezTo>
                  <a:pt x="80722" y="10002"/>
                  <a:pt x="80690" y="10049"/>
                  <a:pt x="80658" y="10081"/>
                </a:cubicBezTo>
                <a:cubicBezTo>
                  <a:pt x="80627" y="10129"/>
                  <a:pt x="80595" y="10176"/>
                  <a:pt x="80548" y="10240"/>
                </a:cubicBezTo>
                <a:cubicBezTo>
                  <a:pt x="80325" y="10065"/>
                  <a:pt x="80563" y="9843"/>
                  <a:pt x="80357" y="9667"/>
                </a:cubicBezTo>
                <a:lnTo>
                  <a:pt x="80357" y="9667"/>
                </a:lnTo>
                <a:cubicBezTo>
                  <a:pt x="80277" y="9716"/>
                  <a:pt x="80198" y="9747"/>
                  <a:pt x="80071" y="9826"/>
                </a:cubicBezTo>
                <a:cubicBezTo>
                  <a:pt x="80022" y="9572"/>
                  <a:pt x="79673" y="9413"/>
                  <a:pt x="79753" y="9143"/>
                </a:cubicBezTo>
                <a:cubicBezTo>
                  <a:pt x="79562" y="9080"/>
                  <a:pt x="79323" y="9080"/>
                  <a:pt x="79180" y="8936"/>
                </a:cubicBezTo>
                <a:cubicBezTo>
                  <a:pt x="79129" y="8951"/>
                  <a:pt x="79075" y="8955"/>
                  <a:pt x="79019" y="8955"/>
                </a:cubicBezTo>
                <a:cubicBezTo>
                  <a:pt x="78932" y="8955"/>
                  <a:pt x="78840" y="8944"/>
                  <a:pt x="78749" y="8944"/>
                </a:cubicBezTo>
                <a:cubicBezTo>
                  <a:pt x="78647" y="8944"/>
                  <a:pt x="78545" y="8958"/>
                  <a:pt x="78449" y="9016"/>
                </a:cubicBezTo>
                <a:cubicBezTo>
                  <a:pt x="78513" y="9063"/>
                  <a:pt x="78576" y="9112"/>
                  <a:pt x="78655" y="9159"/>
                </a:cubicBezTo>
                <a:cubicBezTo>
                  <a:pt x="78587" y="9212"/>
                  <a:pt x="78518" y="9236"/>
                  <a:pt x="78449" y="9236"/>
                </a:cubicBezTo>
                <a:cubicBezTo>
                  <a:pt x="78375" y="9236"/>
                  <a:pt x="78300" y="9208"/>
                  <a:pt x="78226" y="9159"/>
                </a:cubicBezTo>
                <a:lnTo>
                  <a:pt x="78226" y="8809"/>
                </a:lnTo>
                <a:lnTo>
                  <a:pt x="77892" y="8809"/>
                </a:lnTo>
                <a:lnTo>
                  <a:pt x="77654" y="8953"/>
                </a:lnTo>
                <a:cubicBezTo>
                  <a:pt x="77623" y="8959"/>
                  <a:pt x="77595" y="8962"/>
                  <a:pt x="77569" y="8962"/>
                </a:cubicBezTo>
                <a:cubicBezTo>
                  <a:pt x="77408" y="8962"/>
                  <a:pt x="77329" y="8850"/>
                  <a:pt x="77192" y="8809"/>
                </a:cubicBezTo>
                <a:cubicBezTo>
                  <a:pt x="77110" y="8879"/>
                  <a:pt x="77028" y="8950"/>
                  <a:pt x="76887" y="8950"/>
                </a:cubicBezTo>
                <a:cubicBezTo>
                  <a:pt x="76838" y="8950"/>
                  <a:pt x="76781" y="8941"/>
                  <a:pt x="76715" y="8921"/>
                </a:cubicBezTo>
                <a:cubicBezTo>
                  <a:pt x="76700" y="8872"/>
                  <a:pt x="76668" y="8809"/>
                  <a:pt x="76652" y="8745"/>
                </a:cubicBezTo>
                <a:cubicBezTo>
                  <a:pt x="76715" y="8713"/>
                  <a:pt x="76764" y="8666"/>
                  <a:pt x="76827" y="8666"/>
                </a:cubicBezTo>
                <a:cubicBezTo>
                  <a:pt x="76970" y="8650"/>
                  <a:pt x="77129" y="8650"/>
                  <a:pt x="77113" y="8539"/>
                </a:cubicBezTo>
                <a:lnTo>
                  <a:pt x="77113" y="8539"/>
                </a:lnTo>
                <a:cubicBezTo>
                  <a:pt x="77224" y="8554"/>
                  <a:pt x="77336" y="8603"/>
                  <a:pt x="77495" y="8666"/>
                </a:cubicBezTo>
                <a:cubicBezTo>
                  <a:pt x="77590" y="8666"/>
                  <a:pt x="77721" y="8659"/>
                  <a:pt x="77858" y="8659"/>
                </a:cubicBezTo>
                <a:cubicBezTo>
                  <a:pt x="77927" y="8659"/>
                  <a:pt x="77998" y="8661"/>
                  <a:pt x="78067" y="8666"/>
                </a:cubicBezTo>
                <a:cubicBezTo>
                  <a:pt x="78163" y="8666"/>
                  <a:pt x="78242" y="8713"/>
                  <a:pt x="78226" y="8809"/>
                </a:cubicBezTo>
                <a:cubicBezTo>
                  <a:pt x="78449" y="8809"/>
                  <a:pt x="78496" y="8650"/>
                  <a:pt x="78782" y="8554"/>
                </a:cubicBezTo>
                <a:cubicBezTo>
                  <a:pt x="78226" y="8554"/>
                  <a:pt x="78036" y="8317"/>
                  <a:pt x="77781" y="8141"/>
                </a:cubicBezTo>
                <a:cubicBezTo>
                  <a:pt x="77813" y="8030"/>
                  <a:pt x="77701" y="7903"/>
                  <a:pt x="77877" y="7808"/>
                </a:cubicBezTo>
                <a:cubicBezTo>
                  <a:pt x="77940" y="7808"/>
                  <a:pt x="78019" y="7808"/>
                  <a:pt x="78114" y="7791"/>
                </a:cubicBezTo>
                <a:cubicBezTo>
                  <a:pt x="78210" y="7681"/>
                  <a:pt x="78305" y="7537"/>
                  <a:pt x="78432" y="7378"/>
                </a:cubicBezTo>
                <a:cubicBezTo>
                  <a:pt x="78226" y="7378"/>
                  <a:pt x="78051" y="7363"/>
                  <a:pt x="77877" y="7363"/>
                </a:cubicBezTo>
                <a:cubicBezTo>
                  <a:pt x="77796" y="7314"/>
                  <a:pt x="77733" y="7267"/>
                  <a:pt x="77669" y="7235"/>
                </a:cubicBezTo>
                <a:cubicBezTo>
                  <a:pt x="77542" y="7299"/>
                  <a:pt x="77415" y="7346"/>
                  <a:pt x="77319" y="7378"/>
                </a:cubicBezTo>
                <a:cubicBezTo>
                  <a:pt x="77177" y="7331"/>
                  <a:pt x="77065" y="7282"/>
                  <a:pt x="77018" y="7251"/>
                </a:cubicBezTo>
                <a:cubicBezTo>
                  <a:pt x="76842" y="7314"/>
                  <a:pt x="76715" y="7346"/>
                  <a:pt x="76556" y="7410"/>
                </a:cubicBezTo>
                <a:cubicBezTo>
                  <a:pt x="76334" y="7235"/>
                  <a:pt x="76111" y="7060"/>
                  <a:pt x="75969" y="6949"/>
                </a:cubicBezTo>
                <a:cubicBezTo>
                  <a:pt x="75879" y="6937"/>
                  <a:pt x="75797" y="6934"/>
                  <a:pt x="75719" y="6934"/>
                </a:cubicBezTo>
                <a:cubicBezTo>
                  <a:pt x="75625" y="6934"/>
                  <a:pt x="75539" y="6939"/>
                  <a:pt x="75458" y="6939"/>
                </a:cubicBezTo>
                <a:cubicBezTo>
                  <a:pt x="75332" y="6939"/>
                  <a:pt x="75219" y="6927"/>
                  <a:pt x="75110" y="6869"/>
                </a:cubicBezTo>
                <a:cubicBezTo>
                  <a:pt x="75301" y="6790"/>
                  <a:pt x="75507" y="6742"/>
                  <a:pt x="75666" y="6678"/>
                </a:cubicBezTo>
                <a:cubicBezTo>
                  <a:pt x="75810" y="6742"/>
                  <a:pt x="75937" y="6774"/>
                  <a:pt x="76047" y="6822"/>
                </a:cubicBezTo>
                <a:cubicBezTo>
                  <a:pt x="76159" y="6742"/>
                  <a:pt x="76238" y="6695"/>
                  <a:pt x="76334" y="6646"/>
                </a:cubicBezTo>
                <a:lnTo>
                  <a:pt x="76764" y="6646"/>
                </a:lnTo>
                <a:cubicBezTo>
                  <a:pt x="76874" y="6536"/>
                  <a:pt x="76970" y="6409"/>
                  <a:pt x="77082" y="6313"/>
                </a:cubicBezTo>
                <a:cubicBezTo>
                  <a:pt x="77209" y="6201"/>
                  <a:pt x="77463" y="6138"/>
                  <a:pt x="77272" y="5963"/>
                </a:cubicBezTo>
                <a:cubicBezTo>
                  <a:pt x="77192" y="5937"/>
                  <a:pt x="77116" y="5926"/>
                  <a:pt x="77042" y="5926"/>
                </a:cubicBezTo>
                <a:cubicBezTo>
                  <a:pt x="76853" y="5926"/>
                  <a:pt x="76681" y="5996"/>
                  <a:pt x="76509" y="6042"/>
                </a:cubicBezTo>
                <a:cubicBezTo>
                  <a:pt x="76461" y="6010"/>
                  <a:pt x="76397" y="5979"/>
                  <a:pt x="76334" y="5932"/>
                </a:cubicBezTo>
                <a:cubicBezTo>
                  <a:pt x="76270" y="5979"/>
                  <a:pt x="76191" y="6027"/>
                  <a:pt x="76096" y="6074"/>
                </a:cubicBezTo>
                <a:lnTo>
                  <a:pt x="74569" y="6074"/>
                </a:lnTo>
                <a:cubicBezTo>
                  <a:pt x="74538" y="6074"/>
                  <a:pt x="74506" y="6042"/>
                  <a:pt x="74489" y="6027"/>
                </a:cubicBezTo>
                <a:cubicBezTo>
                  <a:pt x="74362" y="5932"/>
                  <a:pt x="74092" y="5868"/>
                  <a:pt x="74283" y="5677"/>
                </a:cubicBezTo>
                <a:cubicBezTo>
                  <a:pt x="74458" y="5645"/>
                  <a:pt x="74665" y="5629"/>
                  <a:pt x="74871" y="5614"/>
                </a:cubicBezTo>
                <a:cubicBezTo>
                  <a:pt x="74871" y="5470"/>
                  <a:pt x="74935" y="5359"/>
                  <a:pt x="74807" y="5232"/>
                </a:cubicBezTo>
                <a:cubicBezTo>
                  <a:pt x="74585" y="5215"/>
                  <a:pt x="74330" y="5215"/>
                  <a:pt x="74092" y="5200"/>
                </a:cubicBezTo>
                <a:cubicBezTo>
                  <a:pt x="74029" y="5168"/>
                  <a:pt x="73981" y="5120"/>
                  <a:pt x="73917" y="5088"/>
                </a:cubicBezTo>
                <a:cubicBezTo>
                  <a:pt x="73798" y="5069"/>
                  <a:pt x="73676" y="5063"/>
                  <a:pt x="73552" y="5063"/>
                </a:cubicBezTo>
                <a:cubicBezTo>
                  <a:pt x="73365" y="5063"/>
                  <a:pt x="73173" y="5076"/>
                  <a:pt x="72978" y="5076"/>
                </a:cubicBezTo>
                <a:cubicBezTo>
                  <a:pt x="72784" y="5076"/>
                  <a:pt x="72587" y="5063"/>
                  <a:pt x="72391" y="5009"/>
                </a:cubicBezTo>
                <a:cubicBezTo>
                  <a:pt x="72598" y="4946"/>
                  <a:pt x="72740" y="4897"/>
                  <a:pt x="72884" y="4850"/>
                </a:cubicBezTo>
                <a:cubicBezTo>
                  <a:pt x="72884" y="4787"/>
                  <a:pt x="72899" y="4738"/>
                  <a:pt x="72899" y="4691"/>
                </a:cubicBezTo>
                <a:cubicBezTo>
                  <a:pt x="73043" y="4643"/>
                  <a:pt x="73186" y="4596"/>
                  <a:pt x="73329" y="4564"/>
                </a:cubicBezTo>
                <a:cubicBezTo>
                  <a:pt x="73361" y="4357"/>
                  <a:pt x="73122" y="4310"/>
                  <a:pt x="72995" y="4214"/>
                </a:cubicBezTo>
                <a:cubicBezTo>
                  <a:pt x="72916" y="4261"/>
                  <a:pt x="72836" y="4293"/>
                  <a:pt x="72789" y="4325"/>
                </a:cubicBezTo>
                <a:cubicBezTo>
                  <a:pt x="72645" y="4278"/>
                  <a:pt x="72534" y="4230"/>
                  <a:pt x="72439" y="4183"/>
                </a:cubicBezTo>
                <a:cubicBezTo>
                  <a:pt x="72280" y="4246"/>
                  <a:pt x="72185" y="4293"/>
                  <a:pt x="72073" y="4325"/>
                </a:cubicBezTo>
                <a:cubicBezTo>
                  <a:pt x="72009" y="4278"/>
                  <a:pt x="71962" y="4246"/>
                  <a:pt x="71867" y="4198"/>
                </a:cubicBezTo>
                <a:lnTo>
                  <a:pt x="70913" y="4198"/>
                </a:lnTo>
                <a:cubicBezTo>
                  <a:pt x="70817" y="4024"/>
                  <a:pt x="70531" y="3992"/>
                  <a:pt x="70467" y="3801"/>
                </a:cubicBezTo>
                <a:cubicBezTo>
                  <a:pt x="70690" y="3785"/>
                  <a:pt x="70896" y="3769"/>
                  <a:pt x="71246" y="3721"/>
                </a:cubicBezTo>
                <a:cubicBezTo>
                  <a:pt x="70832" y="3610"/>
                  <a:pt x="70928" y="3371"/>
                  <a:pt x="70673" y="3260"/>
                </a:cubicBezTo>
                <a:cubicBezTo>
                  <a:pt x="70769" y="3197"/>
                  <a:pt x="70881" y="3133"/>
                  <a:pt x="70991" y="3070"/>
                </a:cubicBezTo>
                <a:cubicBezTo>
                  <a:pt x="71231" y="3149"/>
                  <a:pt x="71326" y="3324"/>
                  <a:pt x="71468" y="3498"/>
                </a:cubicBezTo>
                <a:cubicBezTo>
                  <a:pt x="71517" y="3403"/>
                  <a:pt x="71564" y="3308"/>
                  <a:pt x="71612" y="3229"/>
                </a:cubicBezTo>
                <a:lnTo>
                  <a:pt x="72136" y="3180"/>
                </a:lnTo>
                <a:cubicBezTo>
                  <a:pt x="72344" y="3053"/>
                  <a:pt x="72518" y="2894"/>
                  <a:pt x="72820" y="2879"/>
                </a:cubicBezTo>
                <a:cubicBezTo>
                  <a:pt x="72874" y="2785"/>
                  <a:pt x="72981" y="2770"/>
                  <a:pt x="73097" y="2770"/>
                </a:cubicBezTo>
                <a:cubicBezTo>
                  <a:pt x="73152" y="2770"/>
                  <a:pt x="73208" y="2774"/>
                  <a:pt x="73262" y="2774"/>
                </a:cubicBezTo>
                <a:cubicBezTo>
                  <a:pt x="73368" y="2774"/>
                  <a:pt x="73465" y="2761"/>
                  <a:pt x="73520" y="2688"/>
                </a:cubicBezTo>
                <a:cubicBezTo>
                  <a:pt x="73448" y="2637"/>
                  <a:pt x="73369" y="2626"/>
                  <a:pt x="73287" y="2626"/>
                </a:cubicBezTo>
                <a:cubicBezTo>
                  <a:pt x="73225" y="2626"/>
                  <a:pt x="73161" y="2633"/>
                  <a:pt x="73097" y="2633"/>
                </a:cubicBezTo>
                <a:cubicBezTo>
                  <a:pt x="73063" y="2633"/>
                  <a:pt x="73028" y="2631"/>
                  <a:pt x="72995" y="2624"/>
                </a:cubicBezTo>
                <a:cubicBezTo>
                  <a:pt x="72916" y="2576"/>
                  <a:pt x="72836" y="2529"/>
                  <a:pt x="72645" y="2417"/>
                </a:cubicBezTo>
                <a:cubicBezTo>
                  <a:pt x="72534" y="2544"/>
                  <a:pt x="72439" y="2672"/>
                  <a:pt x="72312" y="2815"/>
                </a:cubicBezTo>
                <a:cubicBezTo>
                  <a:pt x="72136" y="2752"/>
                  <a:pt x="72009" y="2703"/>
                  <a:pt x="71882" y="2656"/>
                </a:cubicBezTo>
                <a:cubicBezTo>
                  <a:pt x="71771" y="2688"/>
                  <a:pt x="71627" y="2752"/>
                  <a:pt x="71500" y="2799"/>
                </a:cubicBezTo>
                <a:cubicBezTo>
                  <a:pt x="71373" y="2720"/>
                  <a:pt x="71294" y="2672"/>
                  <a:pt x="71231" y="2640"/>
                </a:cubicBezTo>
                <a:cubicBezTo>
                  <a:pt x="71119" y="2688"/>
                  <a:pt x="71008" y="2735"/>
                  <a:pt x="70896" y="2799"/>
                </a:cubicBezTo>
                <a:cubicBezTo>
                  <a:pt x="70737" y="2735"/>
                  <a:pt x="70642" y="2688"/>
                  <a:pt x="70531" y="2640"/>
                </a:cubicBezTo>
                <a:cubicBezTo>
                  <a:pt x="70451" y="2688"/>
                  <a:pt x="70372" y="2735"/>
                  <a:pt x="70245" y="2799"/>
                </a:cubicBezTo>
                <a:cubicBezTo>
                  <a:pt x="70101" y="2735"/>
                  <a:pt x="69959" y="2672"/>
                  <a:pt x="69815" y="2624"/>
                </a:cubicBezTo>
                <a:cubicBezTo>
                  <a:pt x="69789" y="2619"/>
                  <a:pt x="69762" y="2617"/>
                  <a:pt x="69734" y="2617"/>
                </a:cubicBezTo>
                <a:cubicBezTo>
                  <a:pt x="69671" y="2617"/>
                  <a:pt x="69605" y="2627"/>
                  <a:pt x="69543" y="2627"/>
                </a:cubicBezTo>
                <a:cubicBezTo>
                  <a:pt x="69464" y="2627"/>
                  <a:pt x="69390" y="2612"/>
                  <a:pt x="69338" y="2544"/>
                </a:cubicBezTo>
                <a:cubicBezTo>
                  <a:pt x="69450" y="2481"/>
                  <a:pt x="69560" y="2402"/>
                  <a:pt x="69656" y="2338"/>
                </a:cubicBezTo>
                <a:cubicBezTo>
                  <a:pt x="69736" y="2385"/>
                  <a:pt x="69815" y="2434"/>
                  <a:pt x="69910" y="2497"/>
                </a:cubicBezTo>
                <a:cubicBezTo>
                  <a:pt x="70006" y="2481"/>
                  <a:pt x="70101" y="2465"/>
                  <a:pt x="70213" y="2434"/>
                </a:cubicBezTo>
                <a:lnTo>
                  <a:pt x="70213" y="2116"/>
                </a:lnTo>
                <a:cubicBezTo>
                  <a:pt x="70101" y="2052"/>
                  <a:pt x="69974" y="1925"/>
                  <a:pt x="69831" y="1925"/>
                </a:cubicBezTo>
                <a:cubicBezTo>
                  <a:pt x="69624" y="1908"/>
                  <a:pt x="69545" y="1781"/>
                  <a:pt x="69370" y="1766"/>
                </a:cubicBezTo>
                <a:cubicBezTo>
                  <a:pt x="69348" y="1764"/>
                  <a:pt x="69326" y="1763"/>
                  <a:pt x="69304" y="1763"/>
                </a:cubicBezTo>
                <a:cubicBezTo>
                  <a:pt x="69249" y="1763"/>
                  <a:pt x="69191" y="1768"/>
                  <a:pt x="69135" y="1768"/>
                </a:cubicBezTo>
                <a:cubicBezTo>
                  <a:pt x="69041" y="1768"/>
                  <a:pt x="68953" y="1755"/>
                  <a:pt x="68893" y="1686"/>
                </a:cubicBezTo>
                <a:cubicBezTo>
                  <a:pt x="69052" y="1622"/>
                  <a:pt x="69100" y="1480"/>
                  <a:pt x="69323" y="1480"/>
                </a:cubicBezTo>
                <a:cubicBezTo>
                  <a:pt x="69338" y="1477"/>
                  <a:pt x="69352" y="1475"/>
                  <a:pt x="69366" y="1475"/>
                </a:cubicBezTo>
                <a:cubicBezTo>
                  <a:pt x="69519" y="1475"/>
                  <a:pt x="69623" y="1640"/>
                  <a:pt x="69778" y="1640"/>
                </a:cubicBezTo>
                <a:cubicBezTo>
                  <a:pt x="69835" y="1640"/>
                  <a:pt x="69898" y="1618"/>
                  <a:pt x="69974" y="1559"/>
                </a:cubicBezTo>
                <a:cubicBezTo>
                  <a:pt x="69974" y="1511"/>
                  <a:pt x="69990" y="1480"/>
                  <a:pt x="69990" y="1416"/>
                </a:cubicBezTo>
                <a:cubicBezTo>
                  <a:pt x="69927" y="1368"/>
                  <a:pt x="69863" y="1321"/>
                  <a:pt x="69783" y="1257"/>
                </a:cubicBezTo>
                <a:cubicBezTo>
                  <a:pt x="69847" y="1209"/>
                  <a:pt x="69927" y="1162"/>
                  <a:pt x="69990" y="1113"/>
                </a:cubicBezTo>
                <a:lnTo>
                  <a:pt x="69990" y="907"/>
                </a:lnTo>
                <a:cubicBezTo>
                  <a:pt x="69981" y="908"/>
                  <a:pt x="69971" y="909"/>
                  <a:pt x="69962" y="909"/>
                </a:cubicBezTo>
                <a:cubicBezTo>
                  <a:pt x="69809" y="909"/>
                  <a:pt x="69759" y="793"/>
                  <a:pt x="69609" y="748"/>
                </a:cubicBezTo>
                <a:lnTo>
                  <a:pt x="69052" y="748"/>
                </a:lnTo>
                <a:cubicBezTo>
                  <a:pt x="68988" y="685"/>
                  <a:pt x="68877" y="558"/>
                  <a:pt x="68814" y="477"/>
                </a:cubicBezTo>
                <a:lnTo>
                  <a:pt x="68098" y="477"/>
                </a:lnTo>
                <a:cubicBezTo>
                  <a:pt x="68002" y="541"/>
                  <a:pt x="67923" y="573"/>
                  <a:pt x="67860" y="605"/>
                </a:cubicBezTo>
                <a:cubicBezTo>
                  <a:pt x="67780" y="541"/>
                  <a:pt x="67733" y="509"/>
                  <a:pt x="67669" y="477"/>
                </a:cubicBezTo>
                <a:cubicBezTo>
                  <a:pt x="67528" y="470"/>
                  <a:pt x="67388" y="468"/>
                  <a:pt x="67248" y="468"/>
                </a:cubicBezTo>
                <a:cubicBezTo>
                  <a:pt x="66998" y="468"/>
                  <a:pt x="66751" y="475"/>
                  <a:pt x="66508" y="475"/>
                </a:cubicBezTo>
                <a:cubicBezTo>
                  <a:pt x="66286" y="475"/>
                  <a:pt x="66068" y="469"/>
                  <a:pt x="65856" y="446"/>
                </a:cubicBezTo>
                <a:cubicBezTo>
                  <a:pt x="65761" y="399"/>
                  <a:pt x="65713" y="367"/>
                  <a:pt x="65666" y="335"/>
                </a:cubicBezTo>
                <a:cubicBezTo>
                  <a:pt x="65586" y="382"/>
                  <a:pt x="65507" y="430"/>
                  <a:pt x="65490" y="430"/>
                </a:cubicBezTo>
                <a:cubicBezTo>
                  <a:pt x="65419" y="456"/>
                  <a:pt x="65361" y="467"/>
                  <a:pt x="65312" y="467"/>
                </a:cubicBezTo>
                <a:cubicBezTo>
                  <a:pt x="65155" y="467"/>
                  <a:pt x="65095" y="359"/>
                  <a:pt x="64998" y="335"/>
                </a:cubicBezTo>
                <a:lnTo>
                  <a:pt x="64553" y="335"/>
                </a:lnTo>
                <a:cubicBezTo>
                  <a:pt x="64441" y="382"/>
                  <a:pt x="64362" y="430"/>
                  <a:pt x="64314" y="462"/>
                </a:cubicBezTo>
                <a:lnTo>
                  <a:pt x="63662" y="462"/>
                </a:lnTo>
                <a:cubicBezTo>
                  <a:pt x="63550" y="399"/>
                  <a:pt x="63455" y="350"/>
                  <a:pt x="63423" y="335"/>
                </a:cubicBezTo>
                <a:lnTo>
                  <a:pt x="62740" y="335"/>
                </a:lnTo>
                <a:cubicBezTo>
                  <a:pt x="62660" y="399"/>
                  <a:pt x="62613" y="430"/>
                  <a:pt x="62549" y="462"/>
                </a:cubicBezTo>
                <a:cubicBezTo>
                  <a:pt x="62486" y="414"/>
                  <a:pt x="62406" y="367"/>
                  <a:pt x="62327" y="318"/>
                </a:cubicBezTo>
                <a:lnTo>
                  <a:pt x="61945" y="318"/>
                </a:lnTo>
                <a:cubicBezTo>
                  <a:pt x="61659" y="430"/>
                  <a:pt x="61420" y="509"/>
                  <a:pt x="61229" y="589"/>
                </a:cubicBezTo>
                <a:cubicBezTo>
                  <a:pt x="60928" y="494"/>
                  <a:pt x="60657" y="399"/>
                  <a:pt x="60339" y="287"/>
                </a:cubicBezTo>
                <a:cubicBezTo>
                  <a:pt x="60196" y="414"/>
                  <a:pt x="60052" y="526"/>
                  <a:pt x="59925" y="636"/>
                </a:cubicBezTo>
                <a:cubicBezTo>
                  <a:pt x="59321" y="367"/>
                  <a:pt x="59210" y="335"/>
                  <a:pt x="58749" y="335"/>
                </a:cubicBezTo>
                <a:cubicBezTo>
                  <a:pt x="58670" y="382"/>
                  <a:pt x="58590" y="430"/>
                  <a:pt x="58543" y="462"/>
                </a:cubicBezTo>
                <a:lnTo>
                  <a:pt x="57938" y="462"/>
                </a:lnTo>
                <a:cubicBezTo>
                  <a:pt x="57731" y="382"/>
                  <a:pt x="57620" y="350"/>
                  <a:pt x="57508" y="303"/>
                </a:cubicBezTo>
                <a:cubicBezTo>
                  <a:pt x="57381" y="367"/>
                  <a:pt x="57302" y="414"/>
                  <a:pt x="57222" y="462"/>
                </a:cubicBezTo>
                <a:cubicBezTo>
                  <a:pt x="57143" y="414"/>
                  <a:pt x="57063" y="367"/>
                  <a:pt x="56984" y="335"/>
                </a:cubicBezTo>
                <a:lnTo>
                  <a:pt x="56555" y="335"/>
                </a:lnTo>
                <a:cubicBezTo>
                  <a:pt x="56476" y="271"/>
                  <a:pt x="56396" y="223"/>
                  <a:pt x="56300" y="176"/>
                </a:cubicBezTo>
                <a:lnTo>
                  <a:pt x="55219" y="176"/>
                </a:lnTo>
                <a:cubicBezTo>
                  <a:pt x="55124" y="128"/>
                  <a:pt x="55060" y="96"/>
                  <a:pt x="54981" y="49"/>
                </a:cubicBezTo>
                <a:cubicBezTo>
                  <a:pt x="54901" y="96"/>
                  <a:pt x="54822" y="128"/>
                  <a:pt x="54758" y="176"/>
                </a:cubicBezTo>
                <a:cubicBezTo>
                  <a:pt x="54678" y="128"/>
                  <a:pt x="54631" y="96"/>
                  <a:pt x="54568" y="49"/>
                </a:cubicBezTo>
                <a:lnTo>
                  <a:pt x="54074" y="49"/>
                </a:lnTo>
                <a:cubicBezTo>
                  <a:pt x="53995" y="112"/>
                  <a:pt x="53947" y="144"/>
                  <a:pt x="53883" y="176"/>
                </a:cubicBezTo>
                <a:cubicBezTo>
                  <a:pt x="53804" y="128"/>
                  <a:pt x="53741" y="81"/>
                  <a:pt x="53661" y="49"/>
                </a:cubicBezTo>
                <a:cubicBezTo>
                  <a:pt x="53582" y="81"/>
                  <a:pt x="53502" y="128"/>
                  <a:pt x="53423" y="176"/>
                </a:cubicBezTo>
                <a:cubicBezTo>
                  <a:pt x="53343" y="176"/>
                  <a:pt x="53041" y="81"/>
                  <a:pt x="52961" y="49"/>
                </a:cubicBezTo>
                <a:lnTo>
                  <a:pt x="51880" y="49"/>
                </a:lnTo>
                <a:cubicBezTo>
                  <a:pt x="51785" y="96"/>
                  <a:pt x="51689" y="144"/>
                  <a:pt x="51674" y="159"/>
                </a:cubicBezTo>
                <a:cubicBezTo>
                  <a:pt x="51590" y="190"/>
                  <a:pt x="51517" y="201"/>
                  <a:pt x="51450" y="201"/>
                </a:cubicBezTo>
                <a:cubicBezTo>
                  <a:pt x="51196" y="201"/>
                  <a:pt x="51035" y="32"/>
                  <a:pt x="50784" y="32"/>
                </a:cubicBezTo>
                <a:cubicBezTo>
                  <a:pt x="50720" y="81"/>
                  <a:pt x="50640" y="128"/>
                  <a:pt x="50544" y="176"/>
                </a:cubicBezTo>
                <a:lnTo>
                  <a:pt x="46999" y="176"/>
                </a:lnTo>
                <a:cubicBezTo>
                  <a:pt x="46904" y="128"/>
                  <a:pt x="46792" y="81"/>
                  <a:pt x="46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3"/>
          <p:cNvSpPr/>
          <p:nvPr/>
        </p:nvSpPr>
        <p:spPr>
          <a:xfrm rot="5398976">
            <a:off x="3376438" y="1445322"/>
            <a:ext cx="3412888" cy="335496"/>
          </a:xfrm>
          <a:custGeom>
            <a:avLst/>
            <a:gdLst/>
            <a:ahLst/>
            <a:cxnLst/>
            <a:rect l="l" t="t" r="r" b="b"/>
            <a:pathLst>
              <a:path w="81327" h="21434" extrusionOk="0">
                <a:moveTo>
                  <a:pt x="21384" y="1495"/>
                </a:moveTo>
                <a:lnTo>
                  <a:pt x="21528" y="1543"/>
                </a:lnTo>
                <a:cubicBezTo>
                  <a:pt x="21512" y="1559"/>
                  <a:pt x="21480" y="1575"/>
                  <a:pt x="21448" y="1590"/>
                </a:cubicBezTo>
                <a:cubicBezTo>
                  <a:pt x="21416" y="1575"/>
                  <a:pt x="21369" y="1559"/>
                  <a:pt x="21306" y="1543"/>
                </a:cubicBezTo>
                <a:cubicBezTo>
                  <a:pt x="21337" y="1527"/>
                  <a:pt x="21369" y="1495"/>
                  <a:pt x="21384" y="1495"/>
                </a:cubicBezTo>
                <a:close/>
                <a:moveTo>
                  <a:pt x="40131" y="1352"/>
                </a:moveTo>
                <a:cubicBezTo>
                  <a:pt x="40146" y="1352"/>
                  <a:pt x="40210" y="1384"/>
                  <a:pt x="40210" y="1400"/>
                </a:cubicBezTo>
                <a:lnTo>
                  <a:pt x="40163" y="1590"/>
                </a:lnTo>
                <a:cubicBezTo>
                  <a:pt x="40114" y="1590"/>
                  <a:pt x="40067" y="1590"/>
                  <a:pt x="40035" y="1607"/>
                </a:cubicBezTo>
                <a:cubicBezTo>
                  <a:pt x="40019" y="1543"/>
                  <a:pt x="39987" y="1480"/>
                  <a:pt x="39987" y="1416"/>
                </a:cubicBezTo>
                <a:cubicBezTo>
                  <a:pt x="39987" y="1384"/>
                  <a:pt x="40082" y="1368"/>
                  <a:pt x="40131" y="1352"/>
                </a:cubicBezTo>
                <a:close/>
                <a:moveTo>
                  <a:pt x="34995" y="1336"/>
                </a:moveTo>
                <a:cubicBezTo>
                  <a:pt x="35058" y="1384"/>
                  <a:pt x="35106" y="1416"/>
                  <a:pt x="35202" y="1480"/>
                </a:cubicBezTo>
                <a:lnTo>
                  <a:pt x="36330" y="1480"/>
                </a:lnTo>
                <a:cubicBezTo>
                  <a:pt x="36361" y="1521"/>
                  <a:pt x="36386" y="1549"/>
                  <a:pt x="36403" y="1576"/>
                </a:cubicBezTo>
                <a:lnTo>
                  <a:pt x="36403" y="1576"/>
                </a:lnTo>
                <a:cubicBezTo>
                  <a:pt x="35848" y="1622"/>
                  <a:pt x="35262" y="1622"/>
                  <a:pt x="34439" y="1622"/>
                </a:cubicBezTo>
                <a:cubicBezTo>
                  <a:pt x="34740" y="1463"/>
                  <a:pt x="34867" y="1400"/>
                  <a:pt x="34995" y="1336"/>
                </a:cubicBezTo>
                <a:close/>
                <a:moveTo>
                  <a:pt x="26790" y="1639"/>
                </a:moveTo>
                <a:cubicBezTo>
                  <a:pt x="26822" y="1639"/>
                  <a:pt x="26839" y="1670"/>
                  <a:pt x="26870" y="1686"/>
                </a:cubicBezTo>
                <a:cubicBezTo>
                  <a:pt x="26822" y="1702"/>
                  <a:pt x="26775" y="1734"/>
                  <a:pt x="26727" y="1734"/>
                </a:cubicBezTo>
                <a:cubicBezTo>
                  <a:pt x="26695" y="1734"/>
                  <a:pt x="26680" y="1702"/>
                  <a:pt x="26648" y="1686"/>
                </a:cubicBezTo>
                <a:lnTo>
                  <a:pt x="26790" y="1639"/>
                </a:lnTo>
                <a:close/>
                <a:moveTo>
                  <a:pt x="42149" y="1352"/>
                </a:moveTo>
                <a:cubicBezTo>
                  <a:pt x="42181" y="1416"/>
                  <a:pt x="42198" y="1480"/>
                  <a:pt x="42230" y="1527"/>
                </a:cubicBezTo>
                <a:cubicBezTo>
                  <a:pt x="42086" y="1607"/>
                  <a:pt x="42007" y="1718"/>
                  <a:pt x="41831" y="1734"/>
                </a:cubicBezTo>
                <a:cubicBezTo>
                  <a:pt x="41672" y="1639"/>
                  <a:pt x="41831" y="1511"/>
                  <a:pt x="41689" y="1352"/>
                </a:cubicBezTo>
                <a:close/>
                <a:moveTo>
                  <a:pt x="36428" y="1623"/>
                </a:moveTo>
                <a:cubicBezTo>
                  <a:pt x="36507" y="1639"/>
                  <a:pt x="36570" y="1671"/>
                  <a:pt x="36633" y="1702"/>
                </a:cubicBezTo>
                <a:cubicBezTo>
                  <a:pt x="36582" y="1728"/>
                  <a:pt x="36546" y="1738"/>
                  <a:pt x="36519" y="1738"/>
                </a:cubicBezTo>
                <a:cubicBezTo>
                  <a:pt x="36460" y="1738"/>
                  <a:pt x="36448" y="1685"/>
                  <a:pt x="36428" y="1623"/>
                </a:cubicBezTo>
                <a:close/>
                <a:moveTo>
                  <a:pt x="60514" y="1639"/>
                </a:moveTo>
                <a:lnTo>
                  <a:pt x="60657" y="1686"/>
                </a:lnTo>
                <a:cubicBezTo>
                  <a:pt x="60641" y="1702"/>
                  <a:pt x="60610" y="1718"/>
                  <a:pt x="60578" y="1749"/>
                </a:cubicBezTo>
                <a:cubicBezTo>
                  <a:pt x="60529" y="1718"/>
                  <a:pt x="60482" y="1702"/>
                  <a:pt x="60434" y="1686"/>
                </a:cubicBezTo>
                <a:cubicBezTo>
                  <a:pt x="60466" y="1670"/>
                  <a:pt x="60498" y="1639"/>
                  <a:pt x="60514" y="1639"/>
                </a:cubicBezTo>
                <a:close/>
                <a:moveTo>
                  <a:pt x="38333" y="1352"/>
                </a:moveTo>
                <a:cubicBezTo>
                  <a:pt x="38397" y="1543"/>
                  <a:pt x="38414" y="1622"/>
                  <a:pt x="38429" y="1686"/>
                </a:cubicBezTo>
                <a:cubicBezTo>
                  <a:pt x="38341" y="1738"/>
                  <a:pt x="38268" y="1762"/>
                  <a:pt x="38197" y="1762"/>
                </a:cubicBezTo>
                <a:cubicBezTo>
                  <a:pt x="38138" y="1762"/>
                  <a:pt x="38080" y="1746"/>
                  <a:pt x="38015" y="1718"/>
                </a:cubicBezTo>
                <a:cubicBezTo>
                  <a:pt x="38032" y="1590"/>
                  <a:pt x="38255" y="1575"/>
                  <a:pt x="38333" y="1352"/>
                </a:cubicBezTo>
                <a:close/>
                <a:moveTo>
                  <a:pt x="33806" y="1329"/>
                </a:moveTo>
                <a:cubicBezTo>
                  <a:pt x="33829" y="1329"/>
                  <a:pt x="33845" y="1331"/>
                  <a:pt x="33850" y="1336"/>
                </a:cubicBezTo>
                <a:cubicBezTo>
                  <a:pt x="33977" y="1463"/>
                  <a:pt x="34072" y="1590"/>
                  <a:pt x="34168" y="1718"/>
                </a:cubicBezTo>
                <a:cubicBezTo>
                  <a:pt x="34136" y="1734"/>
                  <a:pt x="34121" y="1766"/>
                  <a:pt x="34089" y="1766"/>
                </a:cubicBezTo>
                <a:lnTo>
                  <a:pt x="33118" y="1766"/>
                </a:lnTo>
                <a:cubicBezTo>
                  <a:pt x="33055" y="1766"/>
                  <a:pt x="32991" y="1734"/>
                  <a:pt x="32912" y="1718"/>
                </a:cubicBezTo>
                <a:cubicBezTo>
                  <a:pt x="32905" y="1642"/>
                  <a:pt x="32947" y="1624"/>
                  <a:pt x="33004" y="1624"/>
                </a:cubicBezTo>
                <a:cubicBezTo>
                  <a:pt x="33057" y="1624"/>
                  <a:pt x="33124" y="1640"/>
                  <a:pt x="33174" y="1640"/>
                </a:cubicBezTo>
                <a:cubicBezTo>
                  <a:pt x="33183" y="1640"/>
                  <a:pt x="33191" y="1640"/>
                  <a:pt x="33199" y="1639"/>
                </a:cubicBezTo>
                <a:cubicBezTo>
                  <a:pt x="33341" y="1527"/>
                  <a:pt x="33485" y="1416"/>
                  <a:pt x="33612" y="1336"/>
                </a:cubicBezTo>
                <a:cubicBezTo>
                  <a:pt x="33686" y="1336"/>
                  <a:pt x="33760" y="1329"/>
                  <a:pt x="33806" y="1329"/>
                </a:cubicBezTo>
                <a:close/>
                <a:moveTo>
                  <a:pt x="59878" y="1622"/>
                </a:moveTo>
                <a:cubicBezTo>
                  <a:pt x="59910" y="1654"/>
                  <a:pt x="59925" y="1686"/>
                  <a:pt x="59957" y="1718"/>
                </a:cubicBezTo>
                <a:cubicBezTo>
                  <a:pt x="59925" y="1734"/>
                  <a:pt x="59910" y="1749"/>
                  <a:pt x="59878" y="1766"/>
                </a:cubicBezTo>
                <a:cubicBezTo>
                  <a:pt x="59862" y="1734"/>
                  <a:pt x="59815" y="1702"/>
                  <a:pt x="59815" y="1670"/>
                </a:cubicBezTo>
                <a:cubicBezTo>
                  <a:pt x="59815" y="1654"/>
                  <a:pt x="59862" y="1639"/>
                  <a:pt x="59878" y="1622"/>
                </a:cubicBezTo>
                <a:close/>
                <a:moveTo>
                  <a:pt x="63885" y="1480"/>
                </a:moveTo>
                <a:cubicBezTo>
                  <a:pt x="64044" y="1575"/>
                  <a:pt x="64044" y="1670"/>
                  <a:pt x="63885" y="1766"/>
                </a:cubicBezTo>
                <a:cubicBezTo>
                  <a:pt x="63726" y="1670"/>
                  <a:pt x="63726" y="1575"/>
                  <a:pt x="63885" y="1480"/>
                </a:cubicBezTo>
                <a:close/>
                <a:moveTo>
                  <a:pt x="40735" y="1781"/>
                </a:moveTo>
                <a:lnTo>
                  <a:pt x="40877" y="1829"/>
                </a:lnTo>
                <a:cubicBezTo>
                  <a:pt x="40846" y="1845"/>
                  <a:pt x="40814" y="1877"/>
                  <a:pt x="40799" y="1877"/>
                </a:cubicBezTo>
                <a:cubicBezTo>
                  <a:pt x="40750" y="1877"/>
                  <a:pt x="40703" y="1845"/>
                  <a:pt x="40655" y="1829"/>
                </a:cubicBezTo>
                <a:cubicBezTo>
                  <a:pt x="40671" y="1813"/>
                  <a:pt x="40703" y="1798"/>
                  <a:pt x="40735" y="1781"/>
                </a:cubicBezTo>
                <a:close/>
                <a:moveTo>
                  <a:pt x="21006" y="1634"/>
                </a:moveTo>
                <a:cubicBezTo>
                  <a:pt x="21079" y="1634"/>
                  <a:pt x="21079" y="1716"/>
                  <a:pt x="21115" y="1798"/>
                </a:cubicBezTo>
                <a:cubicBezTo>
                  <a:pt x="21127" y="1795"/>
                  <a:pt x="21138" y="1793"/>
                  <a:pt x="21149" y="1793"/>
                </a:cubicBezTo>
                <a:cubicBezTo>
                  <a:pt x="21197" y="1793"/>
                  <a:pt x="21237" y="1819"/>
                  <a:pt x="21289" y="1845"/>
                </a:cubicBezTo>
                <a:cubicBezTo>
                  <a:pt x="21238" y="1870"/>
                  <a:pt x="21202" y="1881"/>
                  <a:pt x="21175" y="1881"/>
                </a:cubicBezTo>
                <a:cubicBezTo>
                  <a:pt x="21102" y="1881"/>
                  <a:pt x="21102" y="1800"/>
                  <a:pt x="21066" y="1718"/>
                </a:cubicBezTo>
                <a:cubicBezTo>
                  <a:pt x="21049" y="1726"/>
                  <a:pt x="21032" y="1730"/>
                  <a:pt x="21016" y="1730"/>
                </a:cubicBezTo>
                <a:cubicBezTo>
                  <a:pt x="20975" y="1730"/>
                  <a:pt x="20938" y="1704"/>
                  <a:pt x="20892" y="1670"/>
                </a:cubicBezTo>
                <a:cubicBezTo>
                  <a:pt x="20943" y="1645"/>
                  <a:pt x="20979" y="1634"/>
                  <a:pt x="21006" y="1634"/>
                </a:cubicBezTo>
                <a:close/>
                <a:moveTo>
                  <a:pt x="42548" y="1622"/>
                </a:moveTo>
                <a:cubicBezTo>
                  <a:pt x="42707" y="1718"/>
                  <a:pt x="42707" y="1813"/>
                  <a:pt x="42548" y="1908"/>
                </a:cubicBezTo>
                <a:cubicBezTo>
                  <a:pt x="42389" y="1813"/>
                  <a:pt x="42389" y="1718"/>
                  <a:pt x="42548" y="1622"/>
                </a:cubicBezTo>
                <a:close/>
                <a:moveTo>
                  <a:pt x="18762" y="1908"/>
                </a:moveTo>
                <a:cubicBezTo>
                  <a:pt x="18777" y="1940"/>
                  <a:pt x="18809" y="1972"/>
                  <a:pt x="18825" y="2004"/>
                </a:cubicBezTo>
                <a:cubicBezTo>
                  <a:pt x="18825" y="2020"/>
                  <a:pt x="18777" y="2036"/>
                  <a:pt x="18762" y="2052"/>
                </a:cubicBezTo>
                <a:cubicBezTo>
                  <a:pt x="18730" y="2020"/>
                  <a:pt x="18698" y="1988"/>
                  <a:pt x="18681" y="1957"/>
                </a:cubicBezTo>
                <a:cubicBezTo>
                  <a:pt x="18681" y="1940"/>
                  <a:pt x="18730" y="1925"/>
                  <a:pt x="18762" y="1908"/>
                </a:cubicBezTo>
                <a:close/>
                <a:moveTo>
                  <a:pt x="22822" y="1758"/>
                </a:moveTo>
                <a:cubicBezTo>
                  <a:pt x="22963" y="1758"/>
                  <a:pt x="23110" y="1774"/>
                  <a:pt x="23261" y="1781"/>
                </a:cubicBezTo>
                <a:cubicBezTo>
                  <a:pt x="23292" y="1845"/>
                  <a:pt x="23309" y="1908"/>
                  <a:pt x="23341" y="1988"/>
                </a:cubicBezTo>
                <a:cubicBezTo>
                  <a:pt x="23175" y="2038"/>
                  <a:pt x="23013" y="2062"/>
                  <a:pt x="22853" y="2062"/>
                </a:cubicBezTo>
                <a:cubicBezTo>
                  <a:pt x="22707" y="2062"/>
                  <a:pt x="22563" y="2042"/>
                  <a:pt x="22419" y="2004"/>
                </a:cubicBezTo>
                <a:lnTo>
                  <a:pt x="22419" y="1829"/>
                </a:lnTo>
                <a:cubicBezTo>
                  <a:pt x="22546" y="1774"/>
                  <a:pt x="22681" y="1758"/>
                  <a:pt x="22822" y="1758"/>
                </a:cubicBezTo>
                <a:close/>
                <a:moveTo>
                  <a:pt x="15026" y="2079"/>
                </a:moveTo>
                <a:cubicBezTo>
                  <a:pt x="15048" y="2079"/>
                  <a:pt x="15063" y="2102"/>
                  <a:pt x="15088" y="2116"/>
                </a:cubicBezTo>
                <a:cubicBezTo>
                  <a:pt x="15041" y="2131"/>
                  <a:pt x="14993" y="2163"/>
                  <a:pt x="14946" y="2163"/>
                </a:cubicBezTo>
                <a:cubicBezTo>
                  <a:pt x="14914" y="2163"/>
                  <a:pt x="14897" y="2131"/>
                  <a:pt x="14866" y="2116"/>
                </a:cubicBezTo>
                <a:cubicBezTo>
                  <a:pt x="14914" y="2099"/>
                  <a:pt x="14961" y="2084"/>
                  <a:pt x="15009" y="2084"/>
                </a:cubicBezTo>
                <a:cubicBezTo>
                  <a:pt x="15016" y="2081"/>
                  <a:pt x="15021" y="2079"/>
                  <a:pt x="15026" y="2079"/>
                </a:cubicBezTo>
                <a:close/>
                <a:moveTo>
                  <a:pt x="20542" y="1908"/>
                </a:moveTo>
                <a:cubicBezTo>
                  <a:pt x="20701" y="2004"/>
                  <a:pt x="20701" y="2099"/>
                  <a:pt x="20542" y="2195"/>
                </a:cubicBezTo>
                <a:cubicBezTo>
                  <a:pt x="20383" y="2099"/>
                  <a:pt x="20383" y="2004"/>
                  <a:pt x="20542" y="1908"/>
                </a:cubicBezTo>
                <a:close/>
                <a:moveTo>
                  <a:pt x="45425" y="2195"/>
                </a:moveTo>
                <a:cubicBezTo>
                  <a:pt x="45457" y="2226"/>
                  <a:pt x="45488" y="2258"/>
                  <a:pt x="45505" y="2290"/>
                </a:cubicBezTo>
                <a:cubicBezTo>
                  <a:pt x="45473" y="2306"/>
                  <a:pt x="45457" y="2322"/>
                  <a:pt x="45425" y="2338"/>
                </a:cubicBezTo>
                <a:cubicBezTo>
                  <a:pt x="45409" y="2306"/>
                  <a:pt x="45378" y="2275"/>
                  <a:pt x="45361" y="2243"/>
                </a:cubicBezTo>
                <a:cubicBezTo>
                  <a:pt x="45361" y="2226"/>
                  <a:pt x="45409" y="2211"/>
                  <a:pt x="45425" y="2195"/>
                </a:cubicBezTo>
                <a:close/>
                <a:moveTo>
                  <a:pt x="68765" y="2195"/>
                </a:moveTo>
                <a:cubicBezTo>
                  <a:pt x="68797" y="2226"/>
                  <a:pt x="68829" y="2258"/>
                  <a:pt x="68846" y="2290"/>
                </a:cubicBezTo>
                <a:cubicBezTo>
                  <a:pt x="68814" y="2306"/>
                  <a:pt x="68797" y="2322"/>
                  <a:pt x="68765" y="2338"/>
                </a:cubicBezTo>
                <a:cubicBezTo>
                  <a:pt x="68750" y="2306"/>
                  <a:pt x="68718" y="2275"/>
                  <a:pt x="68702" y="2243"/>
                </a:cubicBezTo>
                <a:cubicBezTo>
                  <a:pt x="68702" y="2226"/>
                  <a:pt x="68750" y="2211"/>
                  <a:pt x="68765" y="2195"/>
                </a:cubicBezTo>
                <a:close/>
                <a:moveTo>
                  <a:pt x="36209" y="2330"/>
                </a:moveTo>
                <a:cubicBezTo>
                  <a:pt x="36283" y="2330"/>
                  <a:pt x="36354" y="2354"/>
                  <a:pt x="36426" y="2402"/>
                </a:cubicBezTo>
                <a:cubicBezTo>
                  <a:pt x="36354" y="2457"/>
                  <a:pt x="36283" y="2485"/>
                  <a:pt x="36209" y="2485"/>
                </a:cubicBezTo>
                <a:cubicBezTo>
                  <a:pt x="36136" y="2485"/>
                  <a:pt x="36060" y="2457"/>
                  <a:pt x="35980" y="2402"/>
                </a:cubicBezTo>
                <a:cubicBezTo>
                  <a:pt x="36060" y="2354"/>
                  <a:pt x="36136" y="2330"/>
                  <a:pt x="36209" y="2330"/>
                </a:cubicBezTo>
                <a:close/>
                <a:moveTo>
                  <a:pt x="14134" y="2370"/>
                </a:moveTo>
                <a:cubicBezTo>
                  <a:pt x="14166" y="2385"/>
                  <a:pt x="14230" y="2434"/>
                  <a:pt x="14278" y="2465"/>
                </a:cubicBezTo>
                <a:cubicBezTo>
                  <a:pt x="14507" y="2444"/>
                  <a:pt x="14636" y="2432"/>
                  <a:pt x="14714" y="2432"/>
                </a:cubicBezTo>
                <a:cubicBezTo>
                  <a:pt x="14814" y="2432"/>
                  <a:pt x="14830" y="2452"/>
                  <a:pt x="14866" y="2497"/>
                </a:cubicBezTo>
                <a:cubicBezTo>
                  <a:pt x="14834" y="2624"/>
                  <a:pt x="14643" y="2672"/>
                  <a:pt x="14532" y="2767"/>
                </a:cubicBezTo>
                <a:lnTo>
                  <a:pt x="13657" y="2767"/>
                </a:lnTo>
                <a:cubicBezTo>
                  <a:pt x="13625" y="2767"/>
                  <a:pt x="13594" y="2735"/>
                  <a:pt x="13610" y="2735"/>
                </a:cubicBezTo>
                <a:cubicBezTo>
                  <a:pt x="13784" y="2624"/>
                  <a:pt x="13960" y="2497"/>
                  <a:pt x="14134" y="2370"/>
                </a:cubicBezTo>
                <a:close/>
                <a:moveTo>
                  <a:pt x="15473" y="1897"/>
                </a:moveTo>
                <a:cubicBezTo>
                  <a:pt x="15543" y="1897"/>
                  <a:pt x="15644" y="1936"/>
                  <a:pt x="15820" y="2020"/>
                </a:cubicBezTo>
                <a:cubicBezTo>
                  <a:pt x="15891" y="2047"/>
                  <a:pt x="15969" y="2054"/>
                  <a:pt x="16050" y="2054"/>
                </a:cubicBezTo>
                <a:cubicBezTo>
                  <a:pt x="16131" y="2054"/>
                  <a:pt x="16214" y="2047"/>
                  <a:pt x="16297" y="2047"/>
                </a:cubicBezTo>
                <a:cubicBezTo>
                  <a:pt x="16428" y="2047"/>
                  <a:pt x="16560" y="2064"/>
                  <a:pt x="16678" y="2147"/>
                </a:cubicBezTo>
                <a:cubicBezTo>
                  <a:pt x="16456" y="2226"/>
                  <a:pt x="16265" y="2306"/>
                  <a:pt x="16010" y="2417"/>
                </a:cubicBezTo>
                <a:cubicBezTo>
                  <a:pt x="15995" y="2497"/>
                  <a:pt x="15947" y="2640"/>
                  <a:pt x="15915" y="2783"/>
                </a:cubicBezTo>
                <a:cubicBezTo>
                  <a:pt x="15597" y="2624"/>
                  <a:pt x="15851" y="2402"/>
                  <a:pt x="15709" y="2243"/>
                </a:cubicBezTo>
                <a:cubicBezTo>
                  <a:pt x="15597" y="2163"/>
                  <a:pt x="15470" y="2084"/>
                  <a:pt x="15327" y="1988"/>
                </a:cubicBezTo>
                <a:cubicBezTo>
                  <a:pt x="15372" y="1928"/>
                  <a:pt x="15410" y="1897"/>
                  <a:pt x="15473" y="1897"/>
                </a:cubicBezTo>
                <a:close/>
                <a:moveTo>
                  <a:pt x="10827" y="2911"/>
                </a:moveTo>
                <a:cubicBezTo>
                  <a:pt x="10844" y="3006"/>
                  <a:pt x="10859" y="3085"/>
                  <a:pt x="10859" y="3180"/>
                </a:cubicBezTo>
                <a:cubicBezTo>
                  <a:pt x="10685" y="3197"/>
                  <a:pt x="10557" y="3197"/>
                  <a:pt x="10414" y="3212"/>
                </a:cubicBezTo>
                <a:cubicBezTo>
                  <a:pt x="10398" y="3244"/>
                  <a:pt x="10335" y="3292"/>
                  <a:pt x="10286" y="3324"/>
                </a:cubicBezTo>
                <a:cubicBezTo>
                  <a:pt x="10144" y="3212"/>
                  <a:pt x="10303" y="3212"/>
                  <a:pt x="10477" y="3180"/>
                </a:cubicBezTo>
                <a:cubicBezTo>
                  <a:pt x="10462" y="3053"/>
                  <a:pt x="10604" y="2990"/>
                  <a:pt x="10827" y="2911"/>
                </a:cubicBezTo>
                <a:close/>
                <a:moveTo>
                  <a:pt x="16408" y="3038"/>
                </a:moveTo>
                <a:lnTo>
                  <a:pt x="16408" y="3308"/>
                </a:lnTo>
                <a:cubicBezTo>
                  <a:pt x="16297" y="3324"/>
                  <a:pt x="16186" y="3339"/>
                  <a:pt x="16042" y="3356"/>
                </a:cubicBezTo>
                <a:cubicBezTo>
                  <a:pt x="16010" y="3276"/>
                  <a:pt x="15995" y="3197"/>
                  <a:pt x="15963" y="3085"/>
                </a:cubicBezTo>
                <a:cubicBezTo>
                  <a:pt x="16106" y="3070"/>
                  <a:pt x="16201" y="3053"/>
                  <a:pt x="16408" y="3038"/>
                </a:cubicBezTo>
                <a:close/>
                <a:moveTo>
                  <a:pt x="7456" y="3657"/>
                </a:moveTo>
                <a:cubicBezTo>
                  <a:pt x="7473" y="3657"/>
                  <a:pt x="7505" y="3689"/>
                  <a:pt x="7536" y="3706"/>
                </a:cubicBezTo>
                <a:cubicBezTo>
                  <a:pt x="7488" y="3721"/>
                  <a:pt x="7441" y="3737"/>
                  <a:pt x="7377" y="3753"/>
                </a:cubicBezTo>
                <a:cubicBezTo>
                  <a:pt x="7361" y="3753"/>
                  <a:pt x="7329" y="3721"/>
                  <a:pt x="7314" y="3706"/>
                </a:cubicBezTo>
                <a:cubicBezTo>
                  <a:pt x="7361" y="3689"/>
                  <a:pt x="7409" y="3657"/>
                  <a:pt x="7456" y="3657"/>
                </a:cubicBezTo>
                <a:close/>
                <a:moveTo>
                  <a:pt x="11193" y="3197"/>
                </a:moveTo>
                <a:cubicBezTo>
                  <a:pt x="11399" y="3324"/>
                  <a:pt x="11240" y="3451"/>
                  <a:pt x="11304" y="3515"/>
                </a:cubicBezTo>
                <a:cubicBezTo>
                  <a:pt x="11177" y="3674"/>
                  <a:pt x="11081" y="3785"/>
                  <a:pt x="10971" y="3928"/>
                </a:cubicBezTo>
                <a:lnTo>
                  <a:pt x="10494" y="3547"/>
                </a:lnTo>
                <a:cubicBezTo>
                  <a:pt x="10573" y="3515"/>
                  <a:pt x="10716" y="3483"/>
                  <a:pt x="10844" y="3419"/>
                </a:cubicBezTo>
                <a:cubicBezTo>
                  <a:pt x="10971" y="3356"/>
                  <a:pt x="11081" y="3276"/>
                  <a:pt x="11193" y="3197"/>
                </a:cubicBezTo>
                <a:close/>
                <a:moveTo>
                  <a:pt x="28126" y="3801"/>
                </a:moveTo>
                <a:cubicBezTo>
                  <a:pt x="28142" y="3801"/>
                  <a:pt x="28206" y="3833"/>
                  <a:pt x="28206" y="3848"/>
                </a:cubicBezTo>
                <a:lnTo>
                  <a:pt x="28158" y="4039"/>
                </a:lnTo>
                <a:lnTo>
                  <a:pt x="28031" y="4039"/>
                </a:lnTo>
                <a:cubicBezTo>
                  <a:pt x="28015" y="3975"/>
                  <a:pt x="27983" y="3912"/>
                  <a:pt x="27983" y="3848"/>
                </a:cubicBezTo>
                <a:cubicBezTo>
                  <a:pt x="27983" y="3833"/>
                  <a:pt x="28079" y="3816"/>
                  <a:pt x="28126" y="3801"/>
                </a:cubicBezTo>
                <a:close/>
                <a:moveTo>
                  <a:pt x="24873" y="3908"/>
                </a:moveTo>
                <a:cubicBezTo>
                  <a:pt x="24946" y="3908"/>
                  <a:pt x="25018" y="3936"/>
                  <a:pt x="25090" y="3992"/>
                </a:cubicBezTo>
                <a:cubicBezTo>
                  <a:pt x="25018" y="4040"/>
                  <a:pt x="24946" y="4063"/>
                  <a:pt x="24873" y="4063"/>
                </a:cubicBezTo>
                <a:cubicBezTo>
                  <a:pt x="24799" y="4063"/>
                  <a:pt x="24724" y="4040"/>
                  <a:pt x="24645" y="3992"/>
                </a:cubicBezTo>
                <a:cubicBezTo>
                  <a:pt x="24724" y="3936"/>
                  <a:pt x="24799" y="3908"/>
                  <a:pt x="24873" y="3908"/>
                </a:cubicBezTo>
                <a:close/>
                <a:moveTo>
                  <a:pt x="24787" y="4230"/>
                </a:moveTo>
                <a:cubicBezTo>
                  <a:pt x="24819" y="4246"/>
                  <a:pt x="24851" y="4261"/>
                  <a:pt x="24867" y="4278"/>
                </a:cubicBezTo>
                <a:lnTo>
                  <a:pt x="24723" y="4325"/>
                </a:lnTo>
                <a:cubicBezTo>
                  <a:pt x="24708" y="4325"/>
                  <a:pt x="24676" y="4293"/>
                  <a:pt x="24645" y="4278"/>
                </a:cubicBezTo>
                <a:lnTo>
                  <a:pt x="24787" y="4230"/>
                </a:lnTo>
                <a:close/>
                <a:moveTo>
                  <a:pt x="20526" y="4357"/>
                </a:moveTo>
                <a:cubicBezTo>
                  <a:pt x="20558" y="4357"/>
                  <a:pt x="20589" y="4405"/>
                  <a:pt x="20606" y="4437"/>
                </a:cubicBezTo>
                <a:cubicBezTo>
                  <a:pt x="20606" y="4452"/>
                  <a:pt x="20558" y="4484"/>
                  <a:pt x="20542" y="4484"/>
                </a:cubicBezTo>
                <a:cubicBezTo>
                  <a:pt x="20430" y="4484"/>
                  <a:pt x="20335" y="4469"/>
                  <a:pt x="20240" y="4469"/>
                </a:cubicBezTo>
                <a:lnTo>
                  <a:pt x="20240" y="4373"/>
                </a:lnTo>
                <a:cubicBezTo>
                  <a:pt x="20335" y="4373"/>
                  <a:pt x="20430" y="4357"/>
                  <a:pt x="20526" y="4357"/>
                </a:cubicBezTo>
                <a:close/>
                <a:moveTo>
                  <a:pt x="9858" y="4055"/>
                </a:moveTo>
                <a:lnTo>
                  <a:pt x="9858" y="4055"/>
                </a:lnTo>
                <a:cubicBezTo>
                  <a:pt x="10208" y="4293"/>
                  <a:pt x="9731" y="4357"/>
                  <a:pt x="9682" y="4501"/>
                </a:cubicBezTo>
                <a:cubicBezTo>
                  <a:pt x="9476" y="4484"/>
                  <a:pt x="9285" y="4516"/>
                  <a:pt x="9110" y="4452"/>
                </a:cubicBezTo>
                <a:cubicBezTo>
                  <a:pt x="9126" y="4452"/>
                  <a:pt x="9491" y="4310"/>
                  <a:pt x="9491" y="4293"/>
                </a:cubicBezTo>
                <a:lnTo>
                  <a:pt x="9349" y="4102"/>
                </a:lnTo>
                <a:cubicBezTo>
                  <a:pt x="9418" y="4068"/>
                  <a:pt x="9493" y="4061"/>
                  <a:pt x="9569" y="4061"/>
                </a:cubicBezTo>
                <a:cubicBezTo>
                  <a:pt x="9626" y="4061"/>
                  <a:pt x="9684" y="4065"/>
                  <a:pt x="9741" y="4065"/>
                </a:cubicBezTo>
                <a:cubicBezTo>
                  <a:pt x="9781" y="4065"/>
                  <a:pt x="9820" y="4063"/>
                  <a:pt x="9858" y="4055"/>
                </a:cubicBezTo>
                <a:close/>
                <a:moveTo>
                  <a:pt x="6535" y="4250"/>
                </a:moveTo>
                <a:cubicBezTo>
                  <a:pt x="6581" y="4250"/>
                  <a:pt x="6605" y="4256"/>
                  <a:pt x="6630" y="4261"/>
                </a:cubicBezTo>
                <a:cubicBezTo>
                  <a:pt x="6471" y="4357"/>
                  <a:pt x="6423" y="4484"/>
                  <a:pt x="6343" y="4611"/>
                </a:cubicBezTo>
                <a:cubicBezTo>
                  <a:pt x="6235" y="4620"/>
                  <a:pt x="6126" y="4642"/>
                  <a:pt x="6019" y="4642"/>
                </a:cubicBezTo>
                <a:cubicBezTo>
                  <a:pt x="5923" y="4642"/>
                  <a:pt x="5829" y="4624"/>
                  <a:pt x="5739" y="4564"/>
                </a:cubicBezTo>
                <a:cubicBezTo>
                  <a:pt x="5756" y="4452"/>
                  <a:pt x="5962" y="4484"/>
                  <a:pt x="6025" y="4389"/>
                </a:cubicBezTo>
                <a:cubicBezTo>
                  <a:pt x="6051" y="4357"/>
                  <a:pt x="6084" y="4328"/>
                  <a:pt x="6103" y="4310"/>
                </a:cubicBezTo>
                <a:lnTo>
                  <a:pt x="6103" y="4310"/>
                </a:lnTo>
                <a:cubicBezTo>
                  <a:pt x="6346" y="4263"/>
                  <a:pt x="6466" y="4250"/>
                  <a:pt x="6535" y="4250"/>
                </a:cubicBezTo>
                <a:close/>
                <a:moveTo>
                  <a:pt x="5421" y="5056"/>
                </a:moveTo>
                <a:lnTo>
                  <a:pt x="5421" y="5056"/>
                </a:lnTo>
                <a:cubicBezTo>
                  <a:pt x="5580" y="5168"/>
                  <a:pt x="5533" y="5247"/>
                  <a:pt x="5470" y="5343"/>
                </a:cubicBezTo>
                <a:cubicBezTo>
                  <a:pt x="5215" y="5279"/>
                  <a:pt x="5279" y="5184"/>
                  <a:pt x="5421" y="5056"/>
                </a:cubicBezTo>
                <a:close/>
                <a:moveTo>
                  <a:pt x="4086" y="5932"/>
                </a:moveTo>
                <a:cubicBezTo>
                  <a:pt x="4117" y="5963"/>
                  <a:pt x="4134" y="5995"/>
                  <a:pt x="4166" y="6027"/>
                </a:cubicBezTo>
                <a:cubicBezTo>
                  <a:pt x="4134" y="6042"/>
                  <a:pt x="4117" y="6059"/>
                  <a:pt x="4086" y="6074"/>
                </a:cubicBezTo>
                <a:cubicBezTo>
                  <a:pt x="4054" y="6042"/>
                  <a:pt x="4022" y="6010"/>
                  <a:pt x="4022" y="5979"/>
                </a:cubicBezTo>
                <a:cubicBezTo>
                  <a:pt x="4007" y="5963"/>
                  <a:pt x="4054" y="5947"/>
                  <a:pt x="4086" y="5932"/>
                </a:cubicBezTo>
                <a:close/>
                <a:moveTo>
                  <a:pt x="4531" y="7363"/>
                </a:moveTo>
                <a:cubicBezTo>
                  <a:pt x="4547" y="7394"/>
                  <a:pt x="4594" y="7426"/>
                  <a:pt x="4594" y="7458"/>
                </a:cubicBezTo>
                <a:cubicBezTo>
                  <a:pt x="4611" y="7473"/>
                  <a:pt x="4547" y="7490"/>
                  <a:pt x="4531" y="7505"/>
                </a:cubicBezTo>
                <a:cubicBezTo>
                  <a:pt x="4499" y="7473"/>
                  <a:pt x="4484" y="7441"/>
                  <a:pt x="4452" y="7410"/>
                </a:cubicBezTo>
                <a:cubicBezTo>
                  <a:pt x="4484" y="7394"/>
                  <a:pt x="4499" y="7378"/>
                  <a:pt x="4531" y="7363"/>
                </a:cubicBezTo>
                <a:close/>
                <a:moveTo>
                  <a:pt x="4340" y="7681"/>
                </a:moveTo>
                <a:cubicBezTo>
                  <a:pt x="4372" y="7696"/>
                  <a:pt x="4388" y="7712"/>
                  <a:pt x="4420" y="7728"/>
                </a:cubicBezTo>
                <a:lnTo>
                  <a:pt x="4276" y="7776"/>
                </a:lnTo>
                <a:cubicBezTo>
                  <a:pt x="4245" y="7776"/>
                  <a:pt x="4229" y="7744"/>
                  <a:pt x="4198" y="7728"/>
                </a:cubicBezTo>
                <a:lnTo>
                  <a:pt x="4340" y="7681"/>
                </a:lnTo>
                <a:close/>
                <a:moveTo>
                  <a:pt x="77020" y="8391"/>
                </a:moveTo>
                <a:cubicBezTo>
                  <a:pt x="77092" y="8391"/>
                  <a:pt x="77090" y="8469"/>
                  <a:pt x="77113" y="8539"/>
                </a:cubicBezTo>
                <a:cubicBezTo>
                  <a:pt x="77033" y="8491"/>
                  <a:pt x="76970" y="8459"/>
                  <a:pt x="76906" y="8427"/>
                </a:cubicBezTo>
                <a:cubicBezTo>
                  <a:pt x="76957" y="8402"/>
                  <a:pt x="76994" y="8391"/>
                  <a:pt x="77020" y="8391"/>
                </a:cubicBezTo>
                <a:close/>
                <a:moveTo>
                  <a:pt x="4467" y="8953"/>
                </a:moveTo>
                <a:lnTo>
                  <a:pt x="4467" y="8953"/>
                </a:lnTo>
                <a:cubicBezTo>
                  <a:pt x="4738" y="9016"/>
                  <a:pt x="4675" y="9112"/>
                  <a:pt x="4531" y="9239"/>
                </a:cubicBezTo>
                <a:cubicBezTo>
                  <a:pt x="4372" y="9127"/>
                  <a:pt x="4404" y="9048"/>
                  <a:pt x="4467" y="8953"/>
                </a:cubicBezTo>
                <a:close/>
                <a:moveTo>
                  <a:pt x="79657" y="9811"/>
                </a:moveTo>
                <a:cubicBezTo>
                  <a:pt x="79689" y="9843"/>
                  <a:pt x="79721" y="9875"/>
                  <a:pt x="79736" y="9906"/>
                </a:cubicBezTo>
                <a:cubicBezTo>
                  <a:pt x="79721" y="9922"/>
                  <a:pt x="79689" y="9938"/>
                  <a:pt x="79657" y="9954"/>
                </a:cubicBezTo>
                <a:cubicBezTo>
                  <a:pt x="79641" y="9922"/>
                  <a:pt x="79609" y="9890"/>
                  <a:pt x="79594" y="9858"/>
                </a:cubicBezTo>
                <a:cubicBezTo>
                  <a:pt x="79594" y="9843"/>
                  <a:pt x="79641" y="9826"/>
                  <a:pt x="79657" y="9811"/>
                </a:cubicBezTo>
                <a:close/>
                <a:moveTo>
                  <a:pt x="2973" y="11385"/>
                </a:moveTo>
                <a:cubicBezTo>
                  <a:pt x="3132" y="11480"/>
                  <a:pt x="3132" y="11575"/>
                  <a:pt x="2973" y="11671"/>
                </a:cubicBezTo>
                <a:cubicBezTo>
                  <a:pt x="2814" y="11575"/>
                  <a:pt x="2814" y="11480"/>
                  <a:pt x="2973" y="11385"/>
                </a:cubicBezTo>
                <a:close/>
                <a:moveTo>
                  <a:pt x="2321" y="11671"/>
                </a:moveTo>
                <a:cubicBezTo>
                  <a:pt x="2417" y="11798"/>
                  <a:pt x="2655" y="11814"/>
                  <a:pt x="2639" y="11957"/>
                </a:cubicBezTo>
                <a:cubicBezTo>
                  <a:pt x="2750" y="11957"/>
                  <a:pt x="2845" y="11973"/>
                  <a:pt x="2814" y="12052"/>
                </a:cubicBezTo>
                <a:cubicBezTo>
                  <a:pt x="2814" y="12084"/>
                  <a:pt x="2703" y="12084"/>
                  <a:pt x="2639" y="12101"/>
                </a:cubicBezTo>
                <a:cubicBezTo>
                  <a:pt x="2653" y="12172"/>
                  <a:pt x="2629" y="12230"/>
                  <a:pt x="2531" y="12230"/>
                </a:cubicBezTo>
                <a:cubicBezTo>
                  <a:pt x="2520" y="12230"/>
                  <a:pt x="2508" y="12229"/>
                  <a:pt x="2496" y="12228"/>
                </a:cubicBezTo>
                <a:cubicBezTo>
                  <a:pt x="2464" y="12211"/>
                  <a:pt x="2449" y="12148"/>
                  <a:pt x="2417" y="12101"/>
                </a:cubicBezTo>
                <a:cubicBezTo>
                  <a:pt x="2305" y="12148"/>
                  <a:pt x="2194" y="12196"/>
                  <a:pt x="2050" y="12243"/>
                </a:cubicBezTo>
                <a:cubicBezTo>
                  <a:pt x="2019" y="12179"/>
                  <a:pt x="1955" y="12116"/>
                  <a:pt x="1987" y="12069"/>
                </a:cubicBezTo>
                <a:cubicBezTo>
                  <a:pt x="2067" y="11925"/>
                  <a:pt x="2194" y="11814"/>
                  <a:pt x="2321" y="11671"/>
                </a:cubicBezTo>
                <a:close/>
                <a:moveTo>
                  <a:pt x="3195" y="12101"/>
                </a:moveTo>
                <a:cubicBezTo>
                  <a:pt x="3354" y="12211"/>
                  <a:pt x="3354" y="12307"/>
                  <a:pt x="3195" y="12402"/>
                </a:cubicBezTo>
                <a:cubicBezTo>
                  <a:pt x="3036" y="12307"/>
                  <a:pt x="3036" y="12211"/>
                  <a:pt x="3195" y="12101"/>
                </a:cubicBezTo>
                <a:close/>
                <a:moveTo>
                  <a:pt x="2527" y="12529"/>
                </a:moveTo>
                <a:cubicBezTo>
                  <a:pt x="2718" y="12688"/>
                  <a:pt x="2718" y="12832"/>
                  <a:pt x="2527" y="12974"/>
                </a:cubicBezTo>
                <a:cubicBezTo>
                  <a:pt x="2337" y="12832"/>
                  <a:pt x="2337" y="12688"/>
                  <a:pt x="2527" y="12529"/>
                </a:cubicBezTo>
                <a:close/>
                <a:moveTo>
                  <a:pt x="3354" y="12705"/>
                </a:moveTo>
                <a:cubicBezTo>
                  <a:pt x="3577" y="12720"/>
                  <a:pt x="3609" y="12847"/>
                  <a:pt x="3768" y="12896"/>
                </a:cubicBezTo>
                <a:cubicBezTo>
                  <a:pt x="3752" y="12959"/>
                  <a:pt x="3736" y="13023"/>
                  <a:pt x="3704" y="13102"/>
                </a:cubicBezTo>
                <a:cubicBezTo>
                  <a:pt x="3481" y="13086"/>
                  <a:pt x="3450" y="12943"/>
                  <a:pt x="3291" y="12911"/>
                </a:cubicBezTo>
                <a:cubicBezTo>
                  <a:pt x="3307" y="12832"/>
                  <a:pt x="3339" y="12768"/>
                  <a:pt x="3354" y="12705"/>
                </a:cubicBezTo>
                <a:close/>
                <a:moveTo>
                  <a:pt x="1192" y="12959"/>
                </a:moveTo>
                <a:lnTo>
                  <a:pt x="1192" y="12959"/>
                </a:lnTo>
                <a:cubicBezTo>
                  <a:pt x="1367" y="13070"/>
                  <a:pt x="1319" y="13150"/>
                  <a:pt x="1255" y="13245"/>
                </a:cubicBezTo>
                <a:cubicBezTo>
                  <a:pt x="986" y="13182"/>
                  <a:pt x="1049" y="13086"/>
                  <a:pt x="1192" y="12959"/>
                </a:cubicBezTo>
                <a:close/>
                <a:moveTo>
                  <a:pt x="78252" y="14831"/>
                </a:moveTo>
                <a:cubicBezTo>
                  <a:pt x="78361" y="14831"/>
                  <a:pt x="78479" y="14858"/>
                  <a:pt x="78591" y="14867"/>
                </a:cubicBezTo>
                <a:cubicBezTo>
                  <a:pt x="78623" y="14899"/>
                  <a:pt x="78799" y="14963"/>
                  <a:pt x="78560" y="14994"/>
                </a:cubicBezTo>
                <a:cubicBezTo>
                  <a:pt x="78483" y="14994"/>
                  <a:pt x="78427" y="15046"/>
                  <a:pt x="78457" y="15057"/>
                </a:cubicBezTo>
                <a:lnTo>
                  <a:pt x="78457" y="15057"/>
                </a:lnTo>
                <a:cubicBezTo>
                  <a:pt x="78201" y="15051"/>
                  <a:pt x="78109" y="14975"/>
                  <a:pt x="78004" y="14914"/>
                </a:cubicBezTo>
                <a:cubicBezTo>
                  <a:pt x="78076" y="14850"/>
                  <a:pt x="78161" y="14831"/>
                  <a:pt x="78252" y="14831"/>
                </a:cubicBezTo>
                <a:close/>
                <a:moveTo>
                  <a:pt x="2623" y="16107"/>
                </a:moveTo>
                <a:lnTo>
                  <a:pt x="2845" y="16218"/>
                </a:lnTo>
                <a:cubicBezTo>
                  <a:pt x="2794" y="16244"/>
                  <a:pt x="2757" y="16255"/>
                  <a:pt x="2731" y="16255"/>
                </a:cubicBezTo>
                <a:cubicBezTo>
                  <a:pt x="2659" y="16255"/>
                  <a:pt x="2658" y="16177"/>
                  <a:pt x="2623" y="16107"/>
                </a:cubicBezTo>
                <a:close/>
                <a:moveTo>
                  <a:pt x="75174" y="16871"/>
                </a:moveTo>
                <a:cubicBezTo>
                  <a:pt x="75237" y="16886"/>
                  <a:pt x="75284" y="16902"/>
                  <a:pt x="75333" y="16918"/>
                </a:cubicBezTo>
                <a:cubicBezTo>
                  <a:pt x="75301" y="16934"/>
                  <a:pt x="75284" y="16949"/>
                  <a:pt x="75253" y="16966"/>
                </a:cubicBezTo>
                <a:lnTo>
                  <a:pt x="75110" y="16918"/>
                </a:lnTo>
                <a:cubicBezTo>
                  <a:pt x="75125" y="16902"/>
                  <a:pt x="75157" y="16871"/>
                  <a:pt x="75174" y="16871"/>
                </a:cubicBezTo>
                <a:close/>
                <a:moveTo>
                  <a:pt x="46650" y="0"/>
                </a:moveTo>
                <a:cubicBezTo>
                  <a:pt x="46522" y="64"/>
                  <a:pt x="46411" y="128"/>
                  <a:pt x="46300" y="191"/>
                </a:cubicBezTo>
                <a:lnTo>
                  <a:pt x="45886" y="191"/>
                </a:lnTo>
                <a:cubicBezTo>
                  <a:pt x="45791" y="240"/>
                  <a:pt x="45711" y="271"/>
                  <a:pt x="45647" y="318"/>
                </a:cubicBezTo>
                <a:cubicBezTo>
                  <a:pt x="45552" y="271"/>
                  <a:pt x="45473" y="223"/>
                  <a:pt x="45425" y="191"/>
                </a:cubicBezTo>
                <a:lnTo>
                  <a:pt x="44773" y="191"/>
                </a:lnTo>
                <a:cubicBezTo>
                  <a:pt x="44662" y="255"/>
                  <a:pt x="44566" y="287"/>
                  <a:pt x="44487" y="335"/>
                </a:cubicBezTo>
                <a:lnTo>
                  <a:pt x="43294" y="335"/>
                </a:lnTo>
                <a:cubicBezTo>
                  <a:pt x="43438" y="558"/>
                  <a:pt x="43152" y="621"/>
                  <a:pt x="42944" y="780"/>
                </a:cubicBezTo>
                <a:cubicBezTo>
                  <a:pt x="42913" y="636"/>
                  <a:pt x="42866" y="494"/>
                  <a:pt x="42834" y="367"/>
                </a:cubicBezTo>
                <a:cubicBezTo>
                  <a:pt x="42738" y="303"/>
                  <a:pt x="42626" y="240"/>
                  <a:pt x="42548" y="191"/>
                </a:cubicBezTo>
                <a:lnTo>
                  <a:pt x="41880" y="191"/>
                </a:lnTo>
                <a:cubicBezTo>
                  <a:pt x="41784" y="240"/>
                  <a:pt x="41704" y="271"/>
                  <a:pt x="41641" y="318"/>
                </a:cubicBezTo>
                <a:cubicBezTo>
                  <a:pt x="41562" y="271"/>
                  <a:pt x="41513" y="240"/>
                  <a:pt x="41450" y="191"/>
                </a:cubicBezTo>
                <a:lnTo>
                  <a:pt x="40958" y="191"/>
                </a:lnTo>
                <a:cubicBezTo>
                  <a:pt x="40894" y="287"/>
                  <a:pt x="40830" y="367"/>
                  <a:pt x="40782" y="462"/>
                </a:cubicBezTo>
                <a:cubicBezTo>
                  <a:pt x="40750" y="446"/>
                  <a:pt x="40735" y="446"/>
                  <a:pt x="40703" y="430"/>
                </a:cubicBezTo>
                <a:cubicBezTo>
                  <a:pt x="40655" y="350"/>
                  <a:pt x="40623" y="271"/>
                  <a:pt x="40576" y="191"/>
                </a:cubicBezTo>
                <a:lnTo>
                  <a:pt x="40322" y="191"/>
                </a:lnTo>
                <a:cubicBezTo>
                  <a:pt x="40258" y="223"/>
                  <a:pt x="40163" y="271"/>
                  <a:pt x="40082" y="318"/>
                </a:cubicBezTo>
                <a:cubicBezTo>
                  <a:pt x="40051" y="325"/>
                  <a:pt x="40018" y="327"/>
                  <a:pt x="39985" y="327"/>
                </a:cubicBezTo>
                <a:cubicBezTo>
                  <a:pt x="39925" y="327"/>
                  <a:pt x="39862" y="320"/>
                  <a:pt x="39800" y="320"/>
                </a:cubicBezTo>
                <a:cubicBezTo>
                  <a:pt x="39718" y="320"/>
                  <a:pt x="39640" y="331"/>
                  <a:pt x="39574" y="382"/>
                </a:cubicBezTo>
                <a:cubicBezTo>
                  <a:pt x="39510" y="446"/>
                  <a:pt x="39590" y="573"/>
                  <a:pt x="39415" y="605"/>
                </a:cubicBezTo>
                <a:cubicBezTo>
                  <a:pt x="39240" y="367"/>
                  <a:pt x="38763" y="573"/>
                  <a:pt x="38573" y="350"/>
                </a:cubicBezTo>
                <a:cubicBezTo>
                  <a:pt x="38557" y="335"/>
                  <a:pt x="38507" y="331"/>
                  <a:pt x="38447" y="331"/>
                </a:cubicBezTo>
                <a:cubicBezTo>
                  <a:pt x="38384" y="331"/>
                  <a:pt x="38311" y="335"/>
                  <a:pt x="38255" y="335"/>
                </a:cubicBezTo>
                <a:cubicBezTo>
                  <a:pt x="38199" y="327"/>
                  <a:pt x="38143" y="323"/>
                  <a:pt x="38087" y="323"/>
                </a:cubicBezTo>
                <a:cubicBezTo>
                  <a:pt x="38032" y="323"/>
                  <a:pt x="37976" y="327"/>
                  <a:pt x="37920" y="335"/>
                </a:cubicBezTo>
                <a:cubicBezTo>
                  <a:pt x="37888" y="335"/>
                  <a:pt x="37856" y="350"/>
                  <a:pt x="37825" y="350"/>
                </a:cubicBezTo>
                <a:lnTo>
                  <a:pt x="37841" y="367"/>
                </a:lnTo>
                <a:cubicBezTo>
                  <a:pt x="37729" y="414"/>
                  <a:pt x="37602" y="462"/>
                  <a:pt x="37491" y="494"/>
                </a:cubicBezTo>
                <a:cubicBezTo>
                  <a:pt x="37380" y="430"/>
                  <a:pt x="37301" y="382"/>
                  <a:pt x="37189" y="318"/>
                </a:cubicBezTo>
                <a:cubicBezTo>
                  <a:pt x="37138" y="329"/>
                  <a:pt x="37085" y="333"/>
                  <a:pt x="37031" y="333"/>
                </a:cubicBezTo>
                <a:cubicBezTo>
                  <a:pt x="36937" y="333"/>
                  <a:pt x="36840" y="322"/>
                  <a:pt x="36742" y="322"/>
                </a:cubicBezTo>
                <a:cubicBezTo>
                  <a:pt x="36652" y="322"/>
                  <a:pt x="36562" y="331"/>
                  <a:pt x="36474" y="367"/>
                </a:cubicBezTo>
                <a:cubicBezTo>
                  <a:pt x="36426" y="446"/>
                  <a:pt x="36378" y="541"/>
                  <a:pt x="36362" y="573"/>
                </a:cubicBezTo>
                <a:cubicBezTo>
                  <a:pt x="36291" y="601"/>
                  <a:pt x="36233" y="612"/>
                  <a:pt x="36183" y="612"/>
                </a:cubicBezTo>
                <a:cubicBezTo>
                  <a:pt x="36032" y="612"/>
                  <a:pt x="35957" y="510"/>
                  <a:pt x="35838" y="462"/>
                </a:cubicBezTo>
                <a:lnTo>
                  <a:pt x="35456" y="462"/>
                </a:lnTo>
                <a:cubicBezTo>
                  <a:pt x="35313" y="399"/>
                  <a:pt x="35202" y="350"/>
                  <a:pt x="35090" y="303"/>
                </a:cubicBezTo>
                <a:cubicBezTo>
                  <a:pt x="34931" y="367"/>
                  <a:pt x="34820" y="414"/>
                  <a:pt x="34740" y="462"/>
                </a:cubicBezTo>
                <a:lnTo>
                  <a:pt x="33850" y="462"/>
                </a:lnTo>
                <a:cubicBezTo>
                  <a:pt x="33771" y="414"/>
                  <a:pt x="33723" y="382"/>
                  <a:pt x="33659" y="335"/>
                </a:cubicBezTo>
                <a:cubicBezTo>
                  <a:pt x="33580" y="382"/>
                  <a:pt x="33517" y="414"/>
                  <a:pt x="33421" y="462"/>
                </a:cubicBezTo>
                <a:lnTo>
                  <a:pt x="33008" y="462"/>
                </a:lnTo>
                <a:cubicBezTo>
                  <a:pt x="32829" y="560"/>
                  <a:pt x="32742" y="607"/>
                  <a:pt x="32652" y="607"/>
                </a:cubicBezTo>
                <a:cubicBezTo>
                  <a:pt x="32567" y="607"/>
                  <a:pt x="32479" y="563"/>
                  <a:pt x="32308" y="477"/>
                </a:cubicBezTo>
                <a:cubicBezTo>
                  <a:pt x="32228" y="526"/>
                  <a:pt x="32149" y="558"/>
                  <a:pt x="32086" y="605"/>
                </a:cubicBezTo>
                <a:cubicBezTo>
                  <a:pt x="32005" y="558"/>
                  <a:pt x="31958" y="526"/>
                  <a:pt x="31895" y="477"/>
                </a:cubicBezTo>
                <a:lnTo>
                  <a:pt x="31418" y="477"/>
                </a:lnTo>
                <a:cubicBezTo>
                  <a:pt x="31322" y="541"/>
                  <a:pt x="31242" y="573"/>
                  <a:pt x="31179" y="605"/>
                </a:cubicBezTo>
                <a:cubicBezTo>
                  <a:pt x="31100" y="541"/>
                  <a:pt x="31051" y="509"/>
                  <a:pt x="30988" y="477"/>
                </a:cubicBezTo>
                <a:lnTo>
                  <a:pt x="29652" y="477"/>
                </a:lnTo>
                <a:cubicBezTo>
                  <a:pt x="29543" y="519"/>
                  <a:pt x="29457" y="631"/>
                  <a:pt x="29293" y="631"/>
                </a:cubicBezTo>
                <a:cubicBezTo>
                  <a:pt x="29266" y="631"/>
                  <a:pt x="29238" y="628"/>
                  <a:pt x="29207" y="621"/>
                </a:cubicBezTo>
                <a:cubicBezTo>
                  <a:pt x="29128" y="558"/>
                  <a:pt x="29048" y="509"/>
                  <a:pt x="28969" y="477"/>
                </a:cubicBezTo>
                <a:lnTo>
                  <a:pt x="27872" y="477"/>
                </a:lnTo>
                <a:cubicBezTo>
                  <a:pt x="27793" y="526"/>
                  <a:pt x="27713" y="558"/>
                  <a:pt x="27634" y="605"/>
                </a:cubicBezTo>
                <a:cubicBezTo>
                  <a:pt x="27570" y="558"/>
                  <a:pt x="27522" y="526"/>
                  <a:pt x="27458" y="494"/>
                </a:cubicBezTo>
                <a:cubicBezTo>
                  <a:pt x="27292" y="549"/>
                  <a:pt x="27134" y="620"/>
                  <a:pt x="26956" y="620"/>
                </a:cubicBezTo>
                <a:cubicBezTo>
                  <a:pt x="26879" y="620"/>
                  <a:pt x="26798" y="607"/>
                  <a:pt x="26711" y="573"/>
                </a:cubicBezTo>
                <a:cubicBezTo>
                  <a:pt x="26648" y="541"/>
                  <a:pt x="26600" y="509"/>
                  <a:pt x="26536" y="462"/>
                </a:cubicBezTo>
                <a:cubicBezTo>
                  <a:pt x="26463" y="462"/>
                  <a:pt x="26358" y="452"/>
                  <a:pt x="26270" y="452"/>
                </a:cubicBezTo>
                <a:cubicBezTo>
                  <a:pt x="26205" y="452"/>
                  <a:pt x="26150" y="457"/>
                  <a:pt x="26123" y="477"/>
                </a:cubicBezTo>
                <a:cubicBezTo>
                  <a:pt x="25916" y="621"/>
                  <a:pt x="25582" y="589"/>
                  <a:pt x="25408" y="748"/>
                </a:cubicBezTo>
                <a:cubicBezTo>
                  <a:pt x="25359" y="717"/>
                  <a:pt x="25312" y="685"/>
                  <a:pt x="25232" y="636"/>
                </a:cubicBezTo>
                <a:lnTo>
                  <a:pt x="24342" y="636"/>
                </a:lnTo>
                <a:cubicBezTo>
                  <a:pt x="24183" y="685"/>
                  <a:pt x="24072" y="732"/>
                  <a:pt x="23945" y="780"/>
                </a:cubicBezTo>
                <a:cubicBezTo>
                  <a:pt x="23833" y="717"/>
                  <a:pt x="23754" y="685"/>
                  <a:pt x="23610" y="605"/>
                </a:cubicBezTo>
                <a:lnTo>
                  <a:pt x="22720" y="605"/>
                </a:lnTo>
                <a:cubicBezTo>
                  <a:pt x="22656" y="494"/>
                  <a:pt x="22609" y="414"/>
                  <a:pt x="22546" y="287"/>
                </a:cubicBezTo>
                <a:cubicBezTo>
                  <a:pt x="22307" y="462"/>
                  <a:pt x="22084" y="636"/>
                  <a:pt x="21910" y="764"/>
                </a:cubicBezTo>
                <a:lnTo>
                  <a:pt x="20303" y="764"/>
                </a:lnTo>
                <a:cubicBezTo>
                  <a:pt x="20240" y="812"/>
                  <a:pt x="20176" y="844"/>
                  <a:pt x="20129" y="876"/>
                </a:cubicBezTo>
                <a:cubicBezTo>
                  <a:pt x="19958" y="830"/>
                  <a:pt x="19787" y="752"/>
                  <a:pt x="19599" y="752"/>
                </a:cubicBezTo>
                <a:cubicBezTo>
                  <a:pt x="19524" y="752"/>
                  <a:pt x="19447" y="764"/>
                  <a:pt x="19366" y="795"/>
                </a:cubicBezTo>
                <a:lnTo>
                  <a:pt x="19222" y="891"/>
                </a:lnTo>
                <a:cubicBezTo>
                  <a:pt x="19134" y="891"/>
                  <a:pt x="19042" y="903"/>
                  <a:pt x="18946" y="903"/>
                </a:cubicBezTo>
                <a:cubicBezTo>
                  <a:pt x="18852" y="903"/>
                  <a:pt x="18753" y="891"/>
                  <a:pt x="18650" y="844"/>
                </a:cubicBezTo>
                <a:cubicBezTo>
                  <a:pt x="18666" y="780"/>
                  <a:pt x="18681" y="685"/>
                  <a:pt x="18698" y="621"/>
                </a:cubicBezTo>
                <a:cubicBezTo>
                  <a:pt x="19016" y="621"/>
                  <a:pt x="19270" y="621"/>
                  <a:pt x="19525" y="605"/>
                </a:cubicBezTo>
                <a:cubicBezTo>
                  <a:pt x="19552" y="603"/>
                  <a:pt x="19579" y="603"/>
                  <a:pt x="19606" y="603"/>
                </a:cubicBezTo>
                <a:cubicBezTo>
                  <a:pt x="19754" y="603"/>
                  <a:pt x="19905" y="621"/>
                  <a:pt x="20053" y="621"/>
                </a:cubicBezTo>
                <a:cubicBezTo>
                  <a:pt x="20166" y="621"/>
                  <a:pt x="20277" y="610"/>
                  <a:pt x="20383" y="573"/>
                </a:cubicBezTo>
                <a:cubicBezTo>
                  <a:pt x="20447" y="462"/>
                  <a:pt x="20447" y="382"/>
                  <a:pt x="20303" y="335"/>
                </a:cubicBezTo>
                <a:cubicBezTo>
                  <a:pt x="20259" y="320"/>
                  <a:pt x="20221" y="314"/>
                  <a:pt x="20188" y="314"/>
                </a:cubicBezTo>
                <a:cubicBezTo>
                  <a:pt x="20040" y="314"/>
                  <a:pt x="19978" y="433"/>
                  <a:pt x="19875" y="446"/>
                </a:cubicBezTo>
                <a:cubicBezTo>
                  <a:pt x="19747" y="399"/>
                  <a:pt x="19620" y="350"/>
                  <a:pt x="19508" y="303"/>
                </a:cubicBezTo>
                <a:cubicBezTo>
                  <a:pt x="19398" y="367"/>
                  <a:pt x="19302" y="399"/>
                  <a:pt x="19222" y="446"/>
                </a:cubicBezTo>
                <a:cubicBezTo>
                  <a:pt x="18840" y="462"/>
                  <a:pt x="18444" y="477"/>
                  <a:pt x="18046" y="509"/>
                </a:cubicBezTo>
                <a:cubicBezTo>
                  <a:pt x="18030" y="509"/>
                  <a:pt x="18014" y="541"/>
                  <a:pt x="17998" y="558"/>
                </a:cubicBezTo>
                <a:cubicBezTo>
                  <a:pt x="18062" y="573"/>
                  <a:pt x="18109" y="589"/>
                  <a:pt x="18173" y="621"/>
                </a:cubicBezTo>
                <a:cubicBezTo>
                  <a:pt x="18253" y="636"/>
                  <a:pt x="18332" y="653"/>
                  <a:pt x="18444" y="685"/>
                </a:cubicBezTo>
                <a:cubicBezTo>
                  <a:pt x="18253" y="764"/>
                  <a:pt x="18189" y="907"/>
                  <a:pt x="17918" y="907"/>
                </a:cubicBezTo>
                <a:cubicBezTo>
                  <a:pt x="17839" y="859"/>
                  <a:pt x="17728" y="812"/>
                  <a:pt x="17632" y="780"/>
                </a:cubicBezTo>
                <a:cubicBezTo>
                  <a:pt x="17537" y="827"/>
                  <a:pt x="17458" y="859"/>
                  <a:pt x="17378" y="907"/>
                </a:cubicBezTo>
                <a:lnTo>
                  <a:pt x="16742" y="907"/>
                </a:lnTo>
                <a:cubicBezTo>
                  <a:pt x="16584" y="986"/>
                  <a:pt x="16514" y="1021"/>
                  <a:pt x="16439" y="1021"/>
                </a:cubicBezTo>
                <a:cubicBezTo>
                  <a:pt x="16379" y="1021"/>
                  <a:pt x="16316" y="997"/>
                  <a:pt x="16201" y="954"/>
                </a:cubicBezTo>
                <a:cubicBezTo>
                  <a:pt x="16201" y="939"/>
                  <a:pt x="16186" y="907"/>
                  <a:pt x="16201" y="891"/>
                </a:cubicBezTo>
                <a:cubicBezTo>
                  <a:pt x="16265" y="812"/>
                  <a:pt x="16328" y="732"/>
                  <a:pt x="16408" y="653"/>
                </a:cubicBezTo>
                <a:cubicBezTo>
                  <a:pt x="16329" y="617"/>
                  <a:pt x="16246" y="607"/>
                  <a:pt x="16163" y="607"/>
                </a:cubicBezTo>
                <a:cubicBezTo>
                  <a:pt x="16063" y="607"/>
                  <a:pt x="15963" y="621"/>
                  <a:pt x="15868" y="621"/>
                </a:cubicBezTo>
                <a:cubicBezTo>
                  <a:pt x="15787" y="621"/>
                  <a:pt x="15702" y="611"/>
                  <a:pt x="15616" y="611"/>
                </a:cubicBezTo>
                <a:cubicBezTo>
                  <a:pt x="15516" y="611"/>
                  <a:pt x="15413" y="625"/>
                  <a:pt x="15311" y="685"/>
                </a:cubicBezTo>
                <a:lnTo>
                  <a:pt x="15311" y="1113"/>
                </a:lnTo>
                <a:cubicBezTo>
                  <a:pt x="15247" y="1162"/>
                  <a:pt x="15215" y="1194"/>
                  <a:pt x="15184" y="1194"/>
                </a:cubicBezTo>
                <a:lnTo>
                  <a:pt x="13642" y="1194"/>
                </a:lnTo>
                <a:cubicBezTo>
                  <a:pt x="13534" y="1117"/>
                  <a:pt x="13433" y="1027"/>
                  <a:pt x="13309" y="1027"/>
                </a:cubicBezTo>
                <a:cubicBezTo>
                  <a:pt x="13251" y="1027"/>
                  <a:pt x="13188" y="1047"/>
                  <a:pt x="13117" y="1098"/>
                </a:cubicBezTo>
                <a:cubicBezTo>
                  <a:pt x="13085" y="1177"/>
                  <a:pt x="13070" y="1241"/>
                  <a:pt x="13053" y="1289"/>
                </a:cubicBezTo>
                <a:cubicBezTo>
                  <a:pt x="12799" y="1368"/>
                  <a:pt x="12576" y="1416"/>
                  <a:pt x="12353" y="1480"/>
                </a:cubicBezTo>
                <a:cubicBezTo>
                  <a:pt x="12105" y="1538"/>
                  <a:pt x="12032" y="1771"/>
                  <a:pt x="11736" y="1771"/>
                </a:cubicBezTo>
                <a:cubicBezTo>
                  <a:pt x="11710" y="1771"/>
                  <a:pt x="11683" y="1770"/>
                  <a:pt x="11654" y="1766"/>
                </a:cubicBezTo>
                <a:cubicBezTo>
                  <a:pt x="11575" y="1718"/>
                  <a:pt x="11495" y="1670"/>
                  <a:pt x="11448" y="1639"/>
                </a:cubicBezTo>
                <a:cubicBezTo>
                  <a:pt x="10812" y="1845"/>
                  <a:pt x="10208" y="2052"/>
                  <a:pt x="9635" y="2243"/>
                </a:cubicBezTo>
                <a:cubicBezTo>
                  <a:pt x="9491" y="2385"/>
                  <a:pt x="9349" y="2513"/>
                  <a:pt x="9237" y="2624"/>
                </a:cubicBezTo>
                <a:lnTo>
                  <a:pt x="8808" y="2624"/>
                </a:lnTo>
                <a:cubicBezTo>
                  <a:pt x="8522" y="2735"/>
                  <a:pt x="8283" y="2831"/>
                  <a:pt x="8029" y="2911"/>
                </a:cubicBezTo>
                <a:cubicBezTo>
                  <a:pt x="7992" y="2921"/>
                  <a:pt x="7950" y="2925"/>
                  <a:pt x="7905" y="2925"/>
                </a:cubicBezTo>
                <a:cubicBezTo>
                  <a:pt x="7816" y="2925"/>
                  <a:pt x="7717" y="2911"/>
                  <a:pt x="7632" y="2911"/>
                </a:cubicBezTo>
                <a:cubicBezTo>
                  <a:pt x="7520" y="3021"/>
                  <a:pt x="7329" y="3070"/>
                  <a:pt x="7297" y="3212"/>
                </a:cubicBezTo>
                <a:cubicBezTo>
                  <a:pt x="7266" y="3308"/>
                  <a:pt x="7107" y="3403"/>
                  <a:pt x="6996" y="3483"/>
                </a:cubicBezTo>
                <a:lnTo>
                  <a:pt x="6757" y="3483"/>
                </a:lnTo>
                <a:cubicBezTo>
                  <a:pt x="6439" y="3674"/>
                  <a:pt x="6201" y="3912"/>
                  <a:pt x="5756" y="3992"/>
                </a:cubicBezTo>
                <a:cubicBezTo>
                  <a:pt x="5756" y="4151"/>
                  <a:pt x="5756" y="4325"/>
                  <a:pt x="6025" y="4325"/>
                </a:cubicBezTo>
                <a:cubicBezTo>
                  <a:pt x="5533" y="4484"/>
                  <a:pt x="5421" y="4628"/>
                  <a:pt x="5199" y="4660"/>
                </a:cubicBezTo>
                <a:cubicBezTo>
                  <a:pt x="4976" y="4691"/>
                  <a:pt x="4817" y="4866"/>
                  <a:pt x="4626" y="4978"/>
                </a:cubicBezTo>
                <a:cubicBezTo>
                  <a:pt x="4722" y="5041"/>
                  <a:pt x="4785" y="5088"/>
                  <a:pt x="4834" y="5120"/>
                </a:cubicBezTo>
                <a:cubicBezTo>
                  <a:pt x="4722" y="5264"/>
                  <a:pt x="4626" y="5374"/>
                  <a:pt x="4531" y="5502"/>
                </a:cubicBezTo>
                <a:lnTo>
                  <a:pt x="4293" y="5359"/>
                </a:lnTo>
                <a:cubicBezTo>
                  <a:pt x="4213" y="5455"/>
                  <a:pt x="4149" y="5550"/>
                  <a:pt x="4054" y="5677"/>
                </a:cubicBezTo>
                <a:cubicBezTo>
                  <a:pt x="3880" y="5614"/>
                  <a:pt x="3752" y="5565"/>
                  <a:pt x="3640" y="5533"/>
                </a:cubicBezTo>
                <a:cubicBezTo>
                  <a:pt x="3434" y="5597"/>
                  <a:pt x="3259" y="5661"/>
                  <a:pt x="3085" y="5724"/>
                </a:cubicBezTo>
                <a:cubicBezTo>
                  <a:pt x="3085" y="5773"/>
                  <a:pt x="3068" y="5820"/>
                  <a:pt x="3068" y="5883"/>
                </a:cubicBezTo>
                <a:cubicBezTo>
                  <a:pt x="2957" y="5915"/>
                  <a:pt x="2798" y="5915"/>
                  <a:pt x="2703" y="5979"/>
                </a:cubicBezTo>
                <a:cubicBezTo>
                  <a:pt x="2590" y="6022"/>
                  <a:pt x="2502" y="6077"/>
                  <a:pt x="2360" y="6077"/>
                </a:cubicBezTo>
                <a:cubicBezTo>
                  <a:pt x="2343" y="6077"/>
                  <a:pt x="2324" y="6076"/>
                  <a:pt x="2305" y="6074"/>
                </a:cubicBezTo>
                <a:cubicBezTo>
                  <a:pt x="2035" y="6265"/>
                  <a:pt x="1749" y="6440"/>
                  <a:pt x="1478" y="6615"/>
                </a:cubicBezTo>
                <a:cubicBezTo>
                  <a:pt x="1319" y="6646"/>
                  <a:pt x="1208" y="6678"/>
                  <a:pt x="1081" y="6710"/>
                </a:cubicBezTo>
                <a:cubicBezTo>
                  <a:pt x="1128" y="6837"/>
                  <a:pt x="1001" y="6964"/>
                  <a:pt x="1177" y="7060"/>
                </a:cubicBezTo>
                <a:cubicBezTo>
                  <a:pt x="1351" y="7076"/>
                  <a:pt x="1526" y="7092"/>
                  <a:pt x="1685" y="7092"/>
                </a:cubicBezTo>
                <a:cubicBezTo>
                  <a:pt x="1796" y="7187"/>
                  <a:pt x="1891" y="7251"/>
                  <a:pt x="1972" y="7299"/>
                </a:cubicBezTo>
                <a:cubicBezTo>
                  <a:pt x="2003" y="7441"/>
                  <a:pt x="1891" y="7569"/>
                  <a:pt x="2099" y="7664"/>
                </a:cubicBezTo>
                <a:cubicBezTo>
                  <a:pt x="2162" y="7553"/>
                  <a:pt x="2241" y="7458"/>
                  <a:pt x="2305" y="7363"/>
                </a:cubicBezTo>
                <a:cubicBezTo>
                  <a:pt x="2316" y="7362"/>
                  <a:pt x="2326" y="7362"/>
                  <a:pt x="2337" y="7362"/>
                </a:cubicBezTo>
                <a:cubicBezTo>
                  <a:pt x="2921" y="7362"/>
                  <a:pt x="2789" y="7810"/>
                  <a:pt x="3195" y="7935"/>
                </a:cubicBezTo>
                <a:cubicBezTo>
                  <a:pt x="3259" y="7887"/>
                  <a:pt x="3339" y="7855"/>
                  <a:pt x="3434" y="7791"/>
                </a:cubicBezTo>
                <a:cubicBezTo>
                  <a:pt x="3497" y="7791"/>
                  <a:pt x="3596" y="7781"/>
                  <a:pt x="3682" y="7781"/>
                </a:cubicBezTo>
                <a:cubicBezTo>
                  <a:pt x="3747" y="7781"/>
                  <a:pt x="3804" y="7787"/>
                  <a:pt x="3831" y="7808"/>
                </a:cubicBezTo>
                <a:cubicBezTo>
                  <a:pt x="3990" y="7935"/>
                  <a:pt x="4325" y="7887"/>
                  <a:pt x="4435" y="8062"/>
                </a:cubicBezTo>
                <a:cubicBezTo>
                  <a:pt x="4308" y="8221"/>
                  <a:pt x="4198" y="8380"/>
                  <a:pt x="4054" y="8523"/>
                </a:cubicBezTo>
                <a:cubicBezTo>
                  <a:pt x="4007" y="8586"/>
                  <a:pt x="3911" y="8618"/>
                  <a:pt x="3848" y="8650"/>
                </a:cubicBezTo>
                <a:lnTo>
                  <a:pt x="3163" y="8650"/>
                </a:lnTo>
                <a:cubicBezTo>
                  <a:pt x="3132" y="8603"/>
                  <a:pt x="3116" y="8554"/>
                  <a:pt x="3085" y="8523"/>
                </a:cubicBezTo>
                <a:cubicBezTo>
                  <a:pt x="3069" y="8522"/>
                  <a:pt x="3054" y="8521"/>
                  <a:pt x="3040" y="8521"/>
                </a:cubicBezTo>
                <a:cubicBezTo>
                  <a:pt x="2862" y="8521"/>
                  <a:pt x="2862" y="8611"/>
                  <a:pt x="2862" y="8713"/>
                </a:cubicBezTo>
                <a:cubicBezTo>
                  <a:pt x="3053" y="8825"/>
                  <a:pt x="3259" y="8936"/>
                  <a:pt x="3481" y="9048"/>
                </a:cubicBezTo>
                <a:cubicBezTo>
                  <a:pt x="3629" y="8974"/>
                  <a:pt x="3717" y="8938"/>
                  <a:pt x="3788" y="8938"/>
                </a:cubicBezTo>
                <a:cubicBezTo>
                  <a:pt x="3854" y="8938"/>
                  <a:pt x="3905" y="8970"/>
                  <a:pt x="3975" y="9031"/>
                </a:cubicBezTo>
                <a:lnTo>
                  <a:pt x="3975" y="9286"/>
                </a:lnTo>
                <a:cubicBezTo>
                  <a:pt x="3927" y="9381"/>
                  <a:pt x="3672" y="9398"/>
                  <a:pt x="3848" y="9525"/>
                </a:cubicBezTo>
                <a:lnTo>
                  <a:pt x="4308" y="9525"/>
                </a:lnTo>
                <a:cubicBezTo>
                  <a:pt x="4372" y="9477"/>
                  <a:pt x="4452" y="9430"/>
                  <a:pt x="4531" y="9381"/>
                </a:cubicBezTo>
                <a:lnTo>
                  <a:pt x="4881" y="9381"/>
                </a:lnTo>
                <a:cubicBezTo>
                  <a:pt x="4897" y="9254"/>
                  <a:pt x="4897" y="9112"/>
                  <a:pt x="4897" y="8968"/>
                </a:cubicBezTo>
                <a:cubicBezTo>
                  <a:pt x="5008" y="8968"/>
                  <a:pt x="5103" y="8953"/>
                  <a:pt x="5230" y="8936"/>
                </a:cubicBezTo>
                <a:cubicBezTo>
                  <a:pt x="5262" y="9000"/>
                  <a:pt x="5294" y="9063"/>
                  <a:pt x="5342" y="9143"/>
                </a:cubicBezTo>
                <a:lnTo>
                  <a:pt x="4961" y="9381"/>
                </a:lnTo>
                <a:lnTo>
                  <a:pt x="4881" y="9381"/>
                </a:lnTo>
                <a:cubicBezTo>
                  <a:pt x="4834" y="9493"/>
                  <a:pt x="5040" y="9525"/>
                  <a:pt x="5088" y="9604"/>
                </a:cubicBezTo>
                <a:lnTo>
                  <a:pt x="5088" y="10034"/>
                </a:lnTo>
                <a:cubicBezTo>
                  <a:pt x="4976" y="10097"/>
                  <a:pt x="4865" y="10161"/>
                  <a:pt x="4753" y="10240"/>
                </a:cubicBezTo>
                <a:cubicBezTo>
                  <a:pt x="4675" y="10144"/>
                  <a:pt x="4611" y="10049"/>
                  <a:pt x="4531" y="9938"/>
                </a:cubicBezTo>
                <a:cubicBezTo>
                  <a:pt x="4420" y="9954"/>
                  <a:pt x="4325" y="9970"/>
                  <a:pt x="4181" y="9985"/>
                </a:cubicBezTo>
                <a:cubicBezTo>
                  <a:pt x="4276" y="10065"/>
                  <a:pt x="4340" y="10113"/>
                  <a:pt x="4404" y="10161"/>
                </a:cubicBezTo>
                <a:cubicBezTo>
                  <a:pt x="4308" y="10240"/>
                  <a:pt x="4134" y="10320"/>
                  <a:pt x="4213" y="10462"/>
                </a:cubicBezTo>
                <a:cubicBezTo>
                  <a:pt x="4276" y="10494"/>
                  <a:pt x="4340" y="10558"/>
                  <a:pt x="4420" y="10606"/>
                </a:cubicBezTo>
                <a:cubicBezTo>
                  <a:pt x="4181" y="10685"/>
                  <a:pt x="3880" y="10733"/>
                  <a:pt x="3752" y="10908"/>
                </a:cubicBezTo>
                <a:cubicBezTo>
                  <a:pt x="3704" y="11067"/>
                  <a:pt x="3863" y="11242"/>
                  <a:pt x="3625" y="11401"/>
                </a:cubicBezTo>
                <a:cubicBezTo>
                  <a:pt x="3418" y="11194"/>
                  <a:pt x="3195" y="11003"/>
                  <a:pt x="2989" y="10812"/>
                </a:cubicBezTo>
                <a:cubicBezTo>
                  <a:pt x="2894" y="10876"/>
                  <a:pt x="2845" y="10908"/>
                  <a:pt x="2782" y="10939"/>
                </a:cubicBezTo>
                <a:cubicBezTo>
                  <a:pt x="2559" y="10844"/>
                  <a:pt x="2496" y="10844"/>
                  <a:pt x="2258" y="10844"/>
                </a:cubicBezTo>
                <a:cubicBezTo>
                  <a:pt x="2209" y="10939"/>
                  <a:pt x="2162" y="11019"/>
                  <a:pt x="2114" y="11115"/>
                </a:cubicBezTo>
                <a:cubicBezTo>
                  <a:pt x="1987" y="11098"/>
                  <a:pt x="1891" y="11083"/>
                  <a:pt x="1813" y="11083"/>
                </a:cubicBezTo>
                <a:cubicBezTo>
                  <a:pt x="1749" y="10971"/>
                  <a:pt x="1717" y="10892"/>
                  <a:pt x="1669" y="10812"/>
                </a:cubicBezTo>
                <a:cubicBezTo>
                  <a:pt x="1629" y="10820"/>
                  <a:pt x="1594" y="10823"/>
                  <a:pt x="1561" y="10823"/>
                </a:cubicBezTo>
                <a:cubicBezTo>
                  <a:pt x="1384" y="10823"/>
                  <a:pt x="1297" y="10726"/>
                  <a:pt x="1177" y="10685"/>
                </a:cubicBezTo>
                <a:cubicBezTo>
                  <a:pt x="1177" y="10685"/>
                  <a:pt x="1128" y="10717"/>
                  <a:pt x="1065" y="10765"/>
                </a:cubicBezTo>
                <a:cubicBezTo>
                  <a:pt x="1383" y="10988"/>
                  <a:pt x="795" y="11083"/>
                  <a:pt x="859" y="11306"/>
                </a:cubicBezTo>
                <a:cubicBezTo>
                  <a:pt x="954" y="11401"/>
                  <a:pt x="1160" y="11465"/>
                  <a:pt x="1081" y="11607"/>
                </a:cubicBezTo>
                <a:cubicBezTo>
                  <a:pt x="986" y="11671"/>
                  <a:pt x="874" y="11734"/>
                  <a:pt x="763" y="11814"/>
                </a:cubicBezTo>
                <a:cubicBezTo>
                  <a:pt x="645" y="11775"/>
                  <a:pt x="571" y="11671"/>
                  <a:pt x="415" y="11671"/>
                </a:cubicBezTo>
                <a:cubicBezTo>
                  <a:pt x="381" y="11671"/>
                  <a:pt x="344" y="11676"/>
                  <a:pt x="301" y="11687"/>
                </a:cubicBezTo>
                <a:cubicBezTo>
                  <a:pt x="206" y="11798"/>
                  <a:pt x="111" y="11925"/>
                  <a:pt x="0" y="12069"/>
                </a:cubicBezTo>
                <a:cubicBezTo>
                  <a:pt x="111" y="12132"/>
                  <a:pt x="223" y="12196"/>
                  <a:pt x="318" y="12243"/>
                </a:cubicBezTo>
                <a:cubicBezTo>
                  <a:pt x="430" y="12172"/>
                  <a:pt x="536" y="12100"/>
                  <a:pt x="652" y="12100"/>
                </a:cubicBezTo>
                <a:cubicBezTo>
                  <a:pt x="716" y="12100"/>
                  <a:pt x="784" y="12123"/>
                  <a:pt x="859" y="12179"/>
                </a:cubicBezTo>
                <a:lnTo>
                  <a:pt x="859" y="12323"/>
                </a:lnTo>
                <a:cubicBezTo>
                  <a:pt x="651" y="12434"/>
                  <a:pt x="318" y="12419"/>
                  <a:pt x="223" y="12625"/>
                </a:cubicBezTo>
                <a:cubicBezTo>
                  <a:pt x="286" y="12673"/>
                  <a:pt x="333" y="12705"/>
                  <a:pt x="382" y="12737"/>
                </a:cubicBezTo>
                <a:cubicBezTo>
                  <a:pt x="333" y="12800"/>
                  <a:pt x="270" y="12864"/>
                  <a:pt x="223" y="12927"/>
                </a:cubicBezTo>
                <a:cubicBezTo>
                  <a:pt x="382" y="12959"/>
                  <a:pt x="509" y="12991"/>
                  <a:pt x="668" y="13023"/>
                </a:cubicBezTo>
                <a:cubicBezTo>
                  <a:pt x="588" y="13197"/>
                  <a:pt x="715" y="13356"/>
                  <a:pt x="572" y="13515"/>
                </a:cubicBezTo>
                <a:cubicBezTo>
                  <a:pt x="524" y="13547"/>
                  <a:pt x="477" y="13579"/>
                  <a:pt x="413" y="13610"/>
                </a:cubicBezTo>
                <a:lnTo>
                  <a:pt x="413" y="13977"/>
                </a:lnTo>
                <a:cubicBezTo>
                  <a:pt x="524" y="14024"/>
                  <a:pt x="715" y="14104"/>
                  <a:pt x="874" y="14183"/>
                </a:cubicBezTo>
                <a:lnTo>
                  <a:pt x="874" y="14692"/>
                </a:lnTo>
                <a:cubicBezTo>
                  <a:pt x="1128" y="15090"/>
                  <a:pt x="1414" y="15376"/>
                  <a:pt x="1940" y="15471"/>
                </a:cubicBezTo>
                <a:cubicBezTo>
                  <a:pt x="2035" y="15582"/>
                  <a:pt x="1891" y="15709"/>
                  <a:pt x="2082" y="15836"/>
                </a:cubicBezTo>
                <a:cubicBezTo>
                  <a:pt x="2178" y="15836"/>
                  <a:pt x="2321" y="15836"/>
                  <a:pt x="2464" y="15853"/>
                </a:cubicBezTo>
                <a:cubicBezTo>
                  <a:pt x="2527" y="15853"/>
                  <a:pt x="2576" y="15900"/>
                  <a:pt x="2639" y="15917"/>
                </a:cubicBezTo>
                <a:cubicBezTo>
                  <a:pt x="2639" y="15995"/>
                  <a:pt x="2639" y="16059"/>
                  <a:pt x="2623" y="16107"/>
                </a:cubicBezTo>
                <a:cubicBezTo>
                  <a:pt x="2598" y="16115"/>
                  <a:pt x="2577" y="16118"/>
                  <a:pt x="2558" y="16118"/>
                </a:cubicBezTo>
                <a:cubicBezTo>
                  <a:pt x="2452" y="16118"/>
                  <a:pt x="2413" y="16022"/>
                  <a:pt x="2305" y="15995"/>
                </a:cubicBezTo>
                <a:cubicBezTo>
                  <a:pt x="2114" y="16123"/>
                  <a:pt x="1923" y="16235"/>
                  <a:pt x="1749" y="16345"/>
                </a:cubicBezTo>
                <a:lnTo>
                  <a:pt x="1749" y="16631"/>
                </a:lnTo>
                <a:cubicBezTo>
                  <a:pt x="1940" y="16759"/>
                  <a:pt x="2131" y="16871"/>
                  <a:pt x="2241" y="16949"/>
                </a:cubicBezTo>
                <a:cubicBezTo>
                  <a:pt x="2334" y="16986"/>
                  <a:pt x="2421" y="16992"/>
                  <a:pt x="2502" y="16992"/>
                </a:cubicBezTo>
                <a:cubicBezTo>
                  <a:pt x="2542" y="16992"/>
                  <a:pt x="2581" y="16991"/>
                  <a:pt x="2617" y="16991"/>
                </a:cubicBezTo>
                <a:cubicBezTo>
                  <a:pt x="2698" y="16991"/>
                  <a:pt x="2770" y="16998"/>
                  <a:pt x="2830" y="17045"/>
                </a:cubicBezTo>
                <a:cubicBezTo>
                  <a:pt x="2862" y="17157"/>
                  <a:pt x="2877" y="17267"/>
                  <a:pt x="2894" y="17379"/>
                </a:cubicBezTo>
                <a:cubicBezTo>
                  <a:pt x="2973" y="17415"/>
                  <a:pt x="3056" y="17425"/>
                  <a:pt x="3139" y="17425"/>
                </a:cubicBezTo>
                <a:cubicBezTo>
                  <a:pt x="3239" y="17425"/>
                  <a:pt x="3339" y="17411"/>
                  <a:pt x="3434" y="17411"/>
                </a:cubicBezTo>
                <a:cubicBezTo>
                  <a:pt x="3542" y="17346"/>
                  <a:pt x="3642" y="17267"/>
                  <a:pt x="3765" y="17267"/>
                </a:cubicBezTo>
                <a:cubicBezTo>
                  <a:pt x="3823" y="17267"/>
                  <a:pt x="3887" y="17285"/>
                  <a:pt x="3958" y="17331"/>
                </a:cubicBezTo>
                <a:cubicBezTo>
                  <a:pt x="3975" y="17411"/>
                  <a:pt x="3990" y="17475"/>
                  <a:pt x="4022" y="17538"/>
                </a:cubicBezTo>
                <a:cubicBezTo>
                  <a:pt x="4149" y="17554"/>
                  <a:pt x="4245" y="17570"/>
                  <a:pt x="4357" y="17602"/>
                </a:cubicBezTo>
                <a:cubicBezTo>
                  <a:pt x="4516" y="17840"/>
                  <a:pt x="4643" y="18111"/>
                  <a:pt x="4865" y="18221"/>
                </a:cubicBezTo>
                <a:cubicBezTo>
                  <a:pt x="5152" y="18333"/>
                  <a:pt x="5342" y="18221"/>
                  <a:pt x="5533" y="18365"/>
                </a:cubicBezTo>
                <a:cubicBezTo>
                  <a:pt x="5421" y="18444"/>
                  <a:pt x="5167" y="18524"/>
                  <a:pt x="5406" y="18715"/>
                </a:cubicBezTo>
                <a:cubicBezTo>
                  <a:pt x="5501" y="18715"/>
                  <a:pt x="5629" y="18698"/>
                  <a:pt x="5739" y="18683"/>
                </a:cubicBezTo>
                <a:cubicBezTo>
                  <a:pt x="5756" y="18285"/>
                  <a:pt x="5756" y="18285"/>
                  <a:pt x="5898" y="18174"/>
                </a:cubicBezTo>
                <a:cubicBezTo>
                  <a:pt x="6057" y="18270"/>
                  <a:pt x="5930" y="18397"/>
                  <a:pt x="5978" y="18508"/>
                </a:cubicBezTo>
                <a:cubicBezTo>
                  <a:pt x="6057" y="18556"/>
                  <a:pt x="6137" y="18603"/>
                  <a:pt x="6201" y="18651"/>
                </a:cubicBezTo>
                <a:cubicBezTo>
                  <a:pt x="6233" y="18826"/>
                  <a:pt x="6089" y="19001"/>
                  <a:pt x="6328" y="19160"/>
                </a:cubicBezTo>
                <a:lnTo>
                  <a:pt x="6996" y="19160"/>
                </a:lnTo>
                <a:cubicBezTo>
                  <a:pt x="7091" y="19224"/>
                  <a:pt x="7138" y="19255"/>
                  <a:pt x="7202" y="19287"/>
                </a:cubicBezTo>
                <a:lnTo>
                  <a:pt x="7632" y="19287"/>
                </a:lnTo>
                <a:cubicBezTo>
                  <a:pt x="7727" y="19334"/>
                  <a:pt x="7806" y="19383"/>
                  <a:pt x="7886" y="19446"/>
                </a:cubicBezTo>
                <a:lnTo>
                  <a:pt x="8236" y="19446"/>
                </a:lnTo>
                <a:cubicBezTo>
                  <a:pt x="8490" y="19525"/>
                  <a:pt x="8681" y="19589"/>
                  <a:pt x="8840" y="19637"/>
                </a:cubicBezTo>
                <a:cubicBezTo>
                  <a:pt x="8872" y="19716"/>
                  <a:pt x="8887" y="19780"/>
                  <a:pt x="8904" y="19828"/>
                </a:cubicBezTo>
                <a:cubicBezTo>
                  <a:pt x="9063" y="19875"/>
                  <a:pt x="9190" y="19891"/>
                  <a:pt x="9317" y="19923"/>
                </a:cubicBezTo>
                <a:lnTo>
                  <a:pt x="9317" y="20225"/>
                </a:lnTo>
                <a:cubicBezTo>
                  <a:pt x="9413" y="20305"/>
                  <a:pt x="9523" y="20368"/>
                  <a:pt x="9667" y="20464"/>
                </a:cubicBezTo>
                <a:lnTo>
                  <a:pt x="10335" y="20464"/>
                </a:lnTo>
                <a:cubicBezTo>
                  <a:pt x="10430" y="20511"/>
                  <a:pt x="10477" y="20559"/>
                  <a:pt x="10526" y="20591"/>
                </a:cubicBezTo>
                <a:cubicBezTo>
                  <a:pt x="10604" y="20543"/>
                  <a:pt x="10685" y="20496"/>
                  <a:pt x="10780" y="20432"/>
                </a:cubicBezTo>
                <a:cubicBezTo>
                  <a:pt x="11050" y="20782"/>
                  <a:pt x="11686" y="20782"/>
                  <a:pt x="12084" y="21004"/>
                </a:cubicBezTo>
                <a:cubicBezTo>
                  <a:pt x="12110" y="21020"/>
                  <a:pt x="12151" y="21025"/>
                  <a:pt x="12198" y="21025"/>
                </a:cubicBezTo>
                <a:cubicBezTo>
                  <a:pt x="12294" y="21025"/>
                  <a:pt x="12417" y="21004"/>
                  <a:pt x="12512" y="21004"/>
                </a:cubicBezTo>
                <a:cubicBezTo>
                  <a:pt x="12671" y="21115"/>
                  <a:pt x="12830" y="21210"/>
                  <a:pt x="12989" y="21306"/>
                </a:cubicBezTo>
                <a:lnTo>
                  <a:pt x="14310" y="21306"/>
                </a:lnTo>
                <a:cubicBezTo>
                  <a:pt x="14373" y="21338"/>
                  <a:pt x="14420" y="21386"/>
                  <a:pt x="14501" y="21433"/>
                </a:cubicBezTo>
                <a:lnTo>
                  <a:pt x="15677" y="21433"/>
                </a:lnTo>
                <a:lnTo>
                  <a:pt x="15868" y="21306"/>
                </a:lnTo>
                <a:lnTo>
                  <a:pt x="17203" y="21306"/>
                </a:lnTo>
                <a:cubicBezTo>
                  <a:pt x="17282" y="21242"/>
                  <a:pt x="17346" y="21210"/>
                  <a:pt x="17394" y="21179"/>
                </a:cubicBezTo>
                <a:cubicBezTo>
                  <a:pt x="17537" y="21227"/>
                  <a:pt x="17680" y="21291"/>
                  <a:pt x="17808" y="21338"/>
                </a:cubicBezTo>
                <a:cubicBezTo>
                  <a:pt x="17935" y="21259"/>
                  <a:pt x="18014" y="21210"/>
                  <a:pt x="18094" y="21163"/>
                </a:cubicBezTo>
                <a:lnTo>
                  <a:pt x="19413" y="21163"/>
                </a:lnTo>
                <a:lnTo>
                  <a:pt x="19652" y="21020"/>
                </a:lnTo>
                <a:lnTo>
                  <a:pt x="19890" y="21163"/>
                </a:lnTo>
                <a:lnTo>
                  <a:pt x="20017" y="21163"/>
                </a:lnTo>
                <a:cubicBezTo>
                  <a:pt x="20129" y="21115"/>
                  <a:pt x="20256" y="21068"/>
                  <a:pt x="20399" y="21004"/>
                </a:cubicBezTo>
                <a:lnTo>
                  <a:pt x="21671" y="21004"/>
                </a:lnTo>
                <a:cubicBezTo>
                  <a:pt x="21734" y="20956"/>
                  <a:pt x="21783" y="20924"/>
                  <a:pt x="21878" y="20861"/>
                </a:cubicBezTo>
                <a:lnTo>
                  <a:pt x="24104" y="20861"/>
                </a:lnTo>
                <a:cubicBezTo>
                  <a:pt x="24199" y="20814"/>
                  <a:pt x="24246" y="20782"/>
                  <a:pt x="24295" y="20733"/>
                </a:cubicBezTo>
                <a:cubicBezTo>
                  <a:pt x="24549" y="20733"/>
                  <a:pt x="24804" y="20718"/>
                  <a:pt x="24994" y="20718"/>
                </a:cubicBezTo>
                <a:cubicBezTo>
                  <a:pt x="25090" y="20655"/>
                  <a:pt x="25153" y="20623"/>
                  <a:pt x="25200" y="20591"/>
                </a:cubicBezTo>
                <a:cubicBezTo>
                  <a:pt x="25280" y="20638"/>
                  <a:pt x="25359" y="20686"/>
                  <a:pt x="25423" y="20718"/>
                </a:cubicBezTo>
                <a:cubicBezTo>
                  <a:pt x="25503" y="20670"/>
                  <a:pt x="25582" y="20638"/>
                  <a:pt x="25646" y="20591"/>
                </a:cubicBezTo>
                <a:cubicBezTo>
                  <a:pt x="25741" y="20638"/>
                  <a:pt x="25821" y="20686"/>
                  <a:pt x="25885" y="20718"/>
                </a:cubicBezTo>
                <a:cubicBezTo>
                  <a:pt x="25964" y="20670"/>
                  <a:pt x="26012" y="20638"/>
                  <a:pt x="26107" y="20574"/>
                </a:cubicBezTo>
                <a:lnTo>
                  <a:pt x="28094" y="20574"/>
                </a:lnTo>
                <a:cubicBezTo>
                  <a:pt x="28189" y="20527"/>
                  <a:pt x="28253" y="20479"/>
                  <a:pt x="28317" y="20447"/>
                </a:cubicBezTo>
                <a:lnTo>
                  <a:pt x="30511" y="20447"/>
                </a:lnTo>
                <a:cubicBezTo>
                  <a:pt x="30543" y="20447"/>
                  <a:pt x="30574" y="20415"/>
                  <a:pt x="30591" y="20400"/>
                </a:cubicBezTo>
                <a:cubicBezTo>
                  <a:pt x="30655" y="20368"/>
                  <a:pt x="30702" y="20337"/>
                  <a:pt x="30750" y="20305"/>
                </a:cubicBezTo>
                <a:lnTo>
                  <a:pt x="33199" y="20305"/>
                </a:lnTo>
                <a:lnTo>
                  <a:pt x="33436" y="20161"/>
                </a:lnTo>
                <a:lnTo>
                  <a:pt x="33866" y="20161"/>
                </a:lnTo>
                <a:cubicBezTo>
                  <a:pt x="33945" y="20209"/>
                  <a:pt x="34025" y="20241"/>
                  <a:pt x="34104" y="20288"/>
                </a:cubicBezTo>
                <a:cubicBezTo>
                  <a:pt x="34184" y="20241"/>
                  <a:pt x="34280" y="20193"/>
                  <a:pt x="34327" y="20161"/>
                </a:cubicBezTo>
                <a:lnTo>
                  <a:pt x="34979" y="20161"/>
                </a:lnTo>
                <a:cubicBezTo>
                  <a:pt x="35090" y="20209"/>
                  <a:pt x="35154" y="20257"/>
                  <a:pt x="35217" y="20288"/>
                </a:cubicBezTo>
                <a:cubicBezTo>
                  <a:pt x="35297" y="20241"/>
                  <a:pt x="35361" y="20193"/>
                  <a:pt x="35424" y="20161"/>
                </a:cubicBezTo>
                <a:cubicBezTo>
                  <a:pt x="35727" y="20153"/>
                  <a:pt x="36032" y="20153"/>
                  <a:pt x="36333" y="20153"/>
                </a:cubicBezTo>
                <a:cubicBezTo>
                  <a:pt x="36633" y="20153"/>
                  <a:pt x="36927" y="20153"/>
                  <a:pt x="37205" y="20146"/>
                </a:cubicBezTo>
                <a:cubicBezTo>
                  <a:pt x="37316" y="20082"/>
                  <a:pt x="37364" y="20050"/>
                  <a:pt x="37428" y="20019"/>
                </a:cubicBezTo>
                <a:lnTo>
                  <a:pt x="38541" y="20019"/>
                </a:lnTo>
                <a:cubicBezTo>
                  <a:pt x="38604" y="20050"/>
                  <a:pt x="38683" y="20098"/>
                  <a:pt x="38763" y="20146"/>
                </a:cubicBezTo>
                <a:cubicBezTo>
                  <a:pt x="38842" y="20098"/>
                  <a:pt x="38922" y="20050"/>
                  <a:pt x="39018" y="20002"/>
                </a:cubicBezTo>
                <a:lnTo>
                  <a:pt x="41435" y="20002"/>
                </a:lnTo>
                <a:cubicBezTo>
                  <a:pt x="41498" y="19970"/>
                  <a:pt x="41545" y="19939"/>
                  <a:pt x="41641" y="19875"/>
                </a:cubicBezTo>
                <a:lnTo>
                  <a:pt x="43421" y="19875"/>
                </a:lnTo>
                <a:cubicBezTo>
                  <a:pt x="43517" y="19811"/>
                  <a:pt x="43565" y="19780"/>
                  <a:pt x="43629" y="19732"/>
                </a:cubicBezTo>
                <a:lnTo>
                  <a:pt x="44121" y="19732"/>
                </a:lnTo>
                <a:cubicBezTo>
                  <a:pt x="44185" y="19780"/>
                  <a:pt x="44248" y="19811"/>
                  <a:pt x="44312" y="19860"/>
                </a:cubicBezTo>
                <a:cubicBezTo>
                  <a:pt x="44375" y="19811"/>
                  <a:pt x="44455" y="19780"/>
                  <a:pt x="44551" y="19732"/>
                </a:cubicBezTo>
                <a:lnTo>
                  <a:pt x="44964" y="19732"/>
                </a:lnTo>
                <a:cubicBezTo>
                  <a:pt x="45060" y="19669"/>
                  <a:pt x="45139" y="19621"/>
                  <a:pt x="45219" y="19573"/>
                </a:cubicBezTo>
                <a:lnTo>
                  <a:pt x="46093" y="19573"/>
                </a:lnTo>
                <a:lnTo>
                  <a:pt x="46332" y="19716"/>
                </a:lnTo>
                <a:cubicBezTo>
                  <a:pt x="46395" y="19684"/>
                  <a:pt x="46442" y="19652"/>
                  <a:pt x="46538" y="19589"/>
                </a:cubicBezTo>
                <a:lnTo>
                  <a:pt x="50513" y="19589"/>
                </a:lnTo>
                <a:cubicBezTo>
                  <a:pt x="50640" y="19525"/>
                  <a:pt x="50720" y="19478"/>
                  <a:pt x="50767" y="19446"/>
                </a:cubicBezTo>
                <a:cubicBezTo>
                  <a:pt x="50879" y="19493"/>
                  <a:pt x="50943" y="19542"/>
                  <a:pt x="51006" y="19573"/>
                </a:cubicBezTo>
                <a:cubicBezTo>
                  <a:pt x="51102" y="19510"/>
                  <a:pt x="51149" y="19478"/>
                  <a:pt x="51212" y="19430"/>
                </a:cubicBezTo>
                <a:lnTo>
                  <a:pt x="53423" y="19430"/>
                </a:lnTo>
                <a:cubicBezTo>
                  <a:pt x="53438" y="19430"/>
                  <a:pt x="53470" y="19414"/>
                  <a:pt x="53502" y="19398"/>
                </a:cubicBezTo>
                <a:cubicBezTo>
                  <a:pt x="53550" y="19366"/>
                  <a:pt x="53597" y="19319"/>
                  <a:pt x="53661" y="19287"/>
                </a:cubicBezTo>
                <a:lnTo>
                  <a:pt x="56317" y="19287"/>
                </a:lnTo>
                <a:cubicBezTo>
                  <a:pt x="56396" y="19239"/>
                  <a:pt x="56476" y="19192"/>
                  <a:pt x="56555" y="19160"/>
                </a:cubicBezTo>
                <a:lnTo>
                  <a:pt x="56984" y="19160"/>
                </a:lnTo>
                <a:cubicBezTo>
                  <a:pt x="57080" y="19207"/>
                  <a:pt x="57143" y="19239"/>
                  <a:pt x="57222" y="19287"/>
                </a:cubicBezTo>
                <a:cubicBezTo>
                  <a:pt x="57318" y="19224"/>
                  <a:pt x="57398" y="19192"/>
                  <a:pt x="57493" y="19144"/>
                </a:cubicBezTo>
                <a:lnTo>
                  <a:pt x="58765" y="19144"/>
                </a:lnTo>
                <a:cubicBezTo>
                  <a:pt x="58876" y="19080"/>
                  <a:pt x="58939" y="19048"/>
                  <a:pt x="58971" y="19033"/>
                </a:cubicBezTo>
                <a:cubicBezTo>
                  <a:pt x="59147" y="19096"/>
                  <a:pt x="59274" y="19128"/>
                  <a:pt x="59385" y="19175"/>
                </a:cubicBezTo>
                <a:cubicBezTo>
                  <a:pt x="59497" y="19096"/>
                  <a:pt x="59575" y="19048"/>
                  <a:pt x="59656" y="19001"/>
                </a:cubicBezTo>
                <a:lnTo>
                  <a:pt x="60101" y="19001"/>
                </a:lnTo>
                <a:cubicBezTo>
                  <a:pt x="60180" y="19048"/>
                  <a:pt x="60260" y="19096"/>
                  <a:pt x="60323" y="19144"/>
                </a:cubicBezTo>
                <a:cubicBezTo>
                  <a:pt x="60419" y="19096"/>
                  <a:pt x="60498" y="19048"/>
                  <a:pt x="60578" y="19001"/>
                </a:cubicBezTo>
                <a:lnTo>
                  <a:pt x="62104" y="19001"/>
                </a:lnTo>
                <a:cubicBezTo>
                  <a:pt x="62200" y="18953"/>
                  <a:pt x="62263" y="18906"/>
                  <a:pt x="62342" y="18874"/>
                </a:cubicBezTo>
                <a:cubicBezTo>
                  <a:pt x="62422" y="18921"/>
                  <a:pt x="62469" y="18953"/>
                  <a:pt x="62518" y="18985"/>
                </a:cubicBezTo>
                <a:lnTo>
                  <a:pt x="64123" y="18985"/>
                </a:lnTo>
                <a:cubicBezTo>
                  <a:pt x="64203" y="18937"/>
                  <a:pt x="64250" y="18906"/>
                  <a:pt x="64314" y="18874"/>
                </a:cubicBezTo>
                <a:lnTo>
                  <a:pt x="66953" y="18874"/>
                </a:lnTo>
                <a:cubicBezTo>
                  <a:pt x="67080" y="18810"/>
                  <a:pt x="67192" y="18747"/>
                  <a:pt x="67334" y="18683"/>
                </a:cubicBezTo>
                <a:cubicBezTo>
                  <a:pt x="67462" y="18747"/>
                  <a:pt x="67557" y="18794"/>
                  <a:pt x="67669" y="18857"/>
                </a:cubicBezTo>
                <a:cubicBezTo>
                  <a:pt x="67716" y="18826"/>
                  <a:pt x="67780" y="18794"/>
                  <a:pt x="67860" y="18730"/>
                </a:cubicBezTo>
                <a:lnTo>
                  <a:pt x="68750" y="18730"/>
                </a:lnTo>
                <a:lnTo>
                  <a:pt x="68988" y="18571"/>
                </a:lnTo>
                <a:lnTo>
                  <a:pt x="72772" y="18571"/>
                </a:lnTo>
                <a:cubicBezTo>
                  <a:pt x="72852" y="18524"/>
                  <a:pt x="72916" y="18492"/>
                  <a:pt x="72995" y="18429"/>
                </a:cubicBezTo>
                <a:lnTo>
                  <a:pt x="74108" y="18429"/>
                </a:lnTo>
                <a:cubicBezTo>
                  <a:pt x="74283" y="18317"/>
                  <a:pt x="74410" y="18238"/>
                  <a:pt x="74521" y="18158"/>
                </a:cubicBezTo>
                <a:cubicBezTo>
                  <a:pt x="74648" y="18142"/>
                  <a:pt x="74744" y="18126"/>
                  <a:pt x="74839" y="18111"/>
                </a:cubicBezTo>
                <a:cubicBezTo>
                  <a:pt x="74871" y="18031"/>
                  <a:pt x="74903" y="17967"/>
                  <a:pt x="74919" y="17903"/>
                </a:cubicBezTo>
                <a:cubicBezTo>
                  <a:pt x="75110" y="17856"/>
                  <a:pt x="75316" y="17824"/>
                  <a:pt x="75460" y="17729"/>
                </a:cubicBezTo>
                <a:cubicBezTo>
                  <a:pt x="75539" y="17776"/>
                  <a:pt x="75619" y="17824"/>
                  <a:pt x="75666" y="17840"/>
                </a:cubicBezTo>
                <a:lnTo>
                  <a:pt x="76700" y="17840"/>
                </a:lnTo>
                <a:cubicBezTo>
                  <a:pt x="76970" y="17761"/>
                  <a:pt x="77145" y="17697"/>
                  <a:pt x="77351" y="17634"/>
                </a:cubicBezTo>
                <a:cubicBezTo>
                  <a:pt x="77319" y="17554"/>
                  <a:pt x="77288" y="17490"/>
                  <a:pt x="77256" y="17411"/>
                </a:cubicBezTo>
                <a:cubicBezTo>
                  <a:pt x="77160" y="17475"/>
                  <a:pt x="77082" y="17522"/>
                  <a:pt x="76986" y="17570"/>
                </a:cubicBezTo>
                <a:lnTo>
                  <a:pt x="76556" y="17570"/>
                </a:lnTo>
                <a:cubicBezTo>
                  <a:pt x="76382" y="17458"/>
                  <a:pt x="76414" y="17236"/>
                  <a:pt x="76159" y="17189"/>
                </a:cubicBezTo>
                <a:cubicBezTo>
                  <a:pt x="75920" y="17125"/>
                  <a:pt x="75698" y="17061"/>
                  <a:pt x="75539" y="16918"/>
                </a:cubicBezTo>
                <a:cubicBezTo>
                  <a:pt x="75658" y="16866"/>
                  <a:pt x="75765" y="16846"/>
                  <a:pt x="75864" y="16846"/>
                </a:cubicBezTo>
                <a:cubicBezTo>
                  <a:pt x="76161" y="16846"/>
                  <a:pt x="76381" y="17025"/>
                  <a:pt x="76620" y="17061"/>
                </a:cubicBezTo>
                <a:cubicBezTo>
                  <a:pt x="76683" y="17157"/>
                  <a:pt x="76715" y="17220"/>
                  <a:pt x="76747" y="17284"/>
                </a:cubicBezTo>
                <a:cubicBezTo>
                  <a:pt x="76874" y="17267"/>
                  <a:pt x="76970" y="17267"/>
                  <a:pt x="77097" y="17252"/>
                </a:cubicBezTo>
                <a:cubicBezTo>
                  <a:pt x="77018" y="17157"/>
                  <a:pt x="76938" y="17093"/>
                  <a:pt x="76891" y="17013"/>
                </a:cubicBezTo>
                <a:cubicBezTo>
                  <a:pt x="76811" y="16934"/>
                  <a:pt x="76764" y="16839"/>
                  <a:pt x="76700" y="16759"/>
                </a:cubicBezTo>
                <a:cubicBezTo>
                  <a:pt x="76779" y="16695"/>
                  <a:pt x="76827" y="16663"/>
                  <a:pt x="76891" y="16631"/>
                </a:cubicBezTo>
                <a:lnTo>
                  <a:pt x="76891" y="16489"/>
                </a:lnTo>
                <a:cubicBezTo>
                  <a:pt x="76700" y="16362"/>
                  <a:pt x="76334" y="16394"/>
                  <a:pt x="76238" y="16171"/>
                </a:cubicBezTo>
                <a:cubicBezTo>
                  <a:pt x="76308" y="16136"/>
                  <a:pt x="76384" y="16128"/>
                  <a:pt x="76473" y="16128"/>
                </a:cubicBezTo>
                <a:cubicBezTo>
                  <a:pt x="76539" y="16128"/>
                  <a:pt x="76611" y="16132"/>
                  <a:pt x="76693" y="16132"/>
                </a:cubicBezTo>
                <a:cubicBezTo>
                  <a:pt x="76754" y="16132"/>
                  <a:pt x="76819" y="16130"/>
                  <a:pt x="76891" y="16123"/>
                </a:cubicBezTo>
                <a:cubicBezTo>
                  <a:pt x="77033" y="16012"/>
                  <a:pt x="77241" y="15836"/>
                  <a:pt x="77478" y="15662"/>
                </a:cubicBezTo>
                <a:cubicBezTo>
                  <a:pt x="77654" y="15726"/>
                  <a:pt x="77813" y="15789"/>
                  <a:pt x="77908" y="15836"/>
                </a:cubicBezTo>
                <a:lnTo>
                  <a:pt x="78591" y="15836"/>
                </a:lnTo>
                <a:cubicBezTo>
                  <a:pt x="78640" y="15726"/>
                  <a:pt x="78687" y="15646"/>
                  <a:pt x="78750" y="15535"/>
                </a:cubicBezTo>
                <a:cubicBezTo>
                  <a:pt x="78846" y="15662"/>
                  <a:pt x="78909" y="15741"/>
                  <a:pt x="78990" y="15853"/>
                </a:cubicBezTo>
                <a:cubicBezTo>
                  <a:pt x="79100" y="15836"/>
                  <a:pt x="79196" y="15821"/>
                  <a:pt x="79259" y="15821"/>
                </a:cubicBezTo>
                <a:cubicBezTo>
                  <a:pt x="79498" y="15614"/>
                  <a:pt x="79021" y="15535"/>
                  <a:pt x="79117" y="15359"/>
                </a:cubicBezTo>
                <a:lnTo>
                  <a:pt x="79323" y="15153"/>
                </a:lnTo>
                <a:cubicBezTo>
                  <a:pt x="79085" y="15137"/>
                  <a:pt x="78909" y="15122"/>
                  <a:pt x="78750" y="15105"/>
                </a:cubicBezTo>
                <a:cubicBezTo>
                  <a:pt x="78713" y="15093"/>
                  <a:pt x="78694" y="15049"/>
                  <a:pt x="78589" y="15049"/>
                </a:cubicBezTo>
                <a:cubicBezTo>
                  <a:pt x="78571" y="15049"/>
                  <a:pt x="78549" y="15051"/>
                  <a:pt x="78524" y="15054"/>
                </a:cubicBezTo>
                <a:lnTo>
                  <a:pt x="78524" y="15054"/>
                </a:lnTo>
                <a:cubicBezTo>
                  <a:pt x="78848" y="15002"/>
                  <a:pt x="78881" y="14867"/>
                  <a:pt x="79005" y="14851"/>
                </a:cubicBezTo>
                <a:cubicBezTo>
                  <a:pt x="79085" y="14882"/>
                  <a:pt x="79164" y="14931"/>
                  <a:pt x="79227" y="14978"/>
                </a:cubicBezTo>
                <a:cubicBezTo>
                  <a:pt x="79403" y="14867"/>
                  <a:pt x="79291" y="14740"/>
                  <a:pt x="79339" y="14628"/>
                </a:cubicBezTo>
                <a:cubicBezTo>
                  <a:pt x="79037" y="14533"/>
                  <a:pt x="78735" y="14422"/>
                  <a:pt x="78432" y="14327"/>
                </a:cubicBezTo>
                <a:cubicBezTo>
                  <a:pt x="77877" y="14136"/>
                  <a:pt x="77559" y="13960"/>
                  <a:pt x="77606" y="13865"/>
                </a:cubicBezTo>
                <a:cubicBezTo>
                  <a:pt x="77670" y="13831"/>
                  <a:pt x="77725" y="13818"/>
                  <a:pt x="77773" y="13818"/>
                </a:cubicBezTo>
                <a:cubicBezTo>
                  <a:pt x="77927" y="13818"/>
                  <a:pt x="78014" y="13953"/>
                  <a:pt x="78146" y="13977"/>
                </a:cubicBezTo>
                <a:cubicBezTo>
                  <a:pt x="78179" y="13972"/>
                  <a:pt x="78213" y="13971"/>
                  <a:pt x="78248" y="13971"/>
                </a:cubicBezTo>
                <a:cubicBezTo>
                  <a:pt x="78359" y="13971"/>
                  <a:pt x="78475" y="13988"/>
                  <a:pt x="78587" y="13988"/>
                </a:cubicBezTo>
                <a:cubicBezTo>
                  <a:pt x="78691" y="13988"/>
                  <a:pt x="78792" y="13973"/>
                  <a:pt x="78878" y="13913"/>
                </a:cubicBezTo>
                <a:cubicBezTo>
                  <a:pt x="78862" y="13833"/>
                  <a:pt x="78973" y="13722"/>
                  <a:pt x="78735" y="13706"/>
                </a:cubicBezTo>
                <a:cubicBezTo>
                  <a:pt x="78687" y="13754"/>
                  <a:pt x="78623" y="13786"/>
                  <a:pt x="78544" y="13833"/>
                </a:cubicBezTo>
                <a:cubicBezTo>
                  <a:pt x="78432" y="13769"/>
                  <a:pt x="78305" y="13706"/>
                  <a:pt x="78242" y="13674"/>
                </a:cubicBezTo>
                <a:cubicBezTo>
                  <a:pt x="78354" y="13500"/>
                  <a:pt x="78417" y="13404"/>
                  <a:pt x="78496" y="13292"/>
                </a:cubicBezTo>
                <a:cubicBezTo>
                  <a:pt x="78767" y="13261"/>
                  <a:pt x="79005" y="13165"/>
                  <a:pt x="79227" y="13086"/>
                </a:cubicBezTo>
                <a:cubicBezTo>
                  <a:pt x="79498" y="12991"/>
                  <a:pt x="79689" y="12800"/>
                  <a:pt x="79991" y="12752"/>
                </a:cubicBezTo>
                <a:cubicBezTo>
                  <a:pt x="80007" y="12688"/>
                  <a:pt x="80007" y="12656"/>
                  <a:pt x="80007" y="12609"/>
                </a:cubicBezTo>
                <a:cubicBezTo>
                  <a:pt x="80198" y="12482"/>
                  <a:pt x="80372" y="12370"/>
                  <a:pt x="80548" y="12243"/>
                </a:cubicBezTo>
                <a:lnTo>
                  <a:pt x="80802" y="12243"/>
                </a:lnTo>
                <a:cubicBezTo>
                  <a:pt x="80849" y="12164"/>
                  <a:pt x="80898" y="12084"/>
                  <a:pt x="80929" y="12005"/>
                </a:cubicBezTo>
                <a:cubicBezTo>
                  <a:pt x="81057" y="11973"/>
                  <a:pt x="81199" y="11942"/>
                  <a:pt x="81311" y="11925"/>
                </a:cubicBezTo>
                <a:cubicBezTo>
                  <a:pt x="81326" y="11862"/>
                  <a:pt x="81326" y="11814"/>
                  <a:pt x="81326" y="11766"/>
                </a:cubicBezTo>
                <a:cubicBezTo>
                  <a:pt x="81263" y="11703"/>
                  <a:pt x="81184" y="11655"/>
                  <a:pt x="81104" y="11607"/>
                </a:cubicBezTo>
                <a:lnTo>
                  <a:pt x="81104" y="11321"/>
                </a:lnTo>
                <a:cubicBezTo>
                  <a:pt x="81184" y="11274"/>
                  <a:pt x="81263" y="11226"/>
                  <a:pt x="81326" y="11178"/>
                </a:cubicBezTo>
                <a:lnTo>
                  <a:pt x="81326" y="10892"/>
                </a:lnTo>
                <a:cubicBezTo>
                  <a:pt x="81247" y="10829"/>
                  <a:pt x="81184" y="10780"/>
                  <a:pt x="81120" y="10733"/>
                </a:cubicBezTo>
                <a:cubicBezTo>
                  <a:pt x="81184" y="10701"/>
                  <a:pt x="81231" y="10670"/>
                  <a:pt x="81294" y="10621"/>
                </a:cubicBezTo>
                <a:lnTo>
                  <a:pt x="80770" y="9954"/>
                </a:lnTo>
                <a:cubicBezTo>
                  <a:pt x="80722" y="10002"/>
                  <a:pt x="80690" y="10049"/>
                  <a:pt x="80658" y="10081"/>
                </a:cubicBezTo>
                <a:cubicBezTo>
                  <a:pt x="80627" y="10129"/>
                  <a:pt x="80595" y="10176"/>
                  <a:pt x="80548" y="10240"/>
                </a:cubicBezTo>
                <a:cubicBezTo>
                  <a:pt x="80325" y="10065"/>
                  <a:pt x="80563" y="9843"/>
                  <a:pt x="80357" y="9667"/>
                </a:cubicBezTo>
                <a:lnTo>
                  <a:pt x="80357" y="9667"/>
                </a:lnTo>
                <a:cubicBezTo>
                  <a:pt x="80277" y="9716"/>
                  <a:pt x="80198" y="9747"/>
                  <a:pt x="80071" y="9826"/>
                </a:cubicBezTo>
                <a:cubicBezTo>
                  <a:pt x="80022" y="9572"/>
                  <a:pt x="79673" y="9413"/>
                  <a:pt x="79753" y="9143"/>
                </a:cubicBezTo>
                <a:cubicBezTo>
                  <a:pt x="79562" y="9080"/>
                  <a:pt x="79323" y="9080"/>
                  <a:pt x="79180" y="8936"/>
                </a:cubicBezTo>
                <a:cubicBezTo>
                  <a:pt x="79129" y="8951"/>
                  <a:pt x="79075" y="8955"/>
                  <a:pt x="79019" y="8955"/>
                </a:cubicBezTo>
                <a:cubicBezTo>
                  <a:pt x="78932" y="8955"/>
                  <a:pt x="78840" y="8944"/>
                  <a:pt x="78749" y="8944"/>
                </a:cubicBezTo>
                <a:cubicBezTo>
                  <a:pt x="78647" y="8944"/>
                  <a:pt x="78545" y="8958"/>
                  <a:pt x="78449" y="9016"/>
                </a:cubicBezTo>
                <a:cubicBezTo>
                  <a:pt x="78513" y="9063"/>
                  <a:pt x="78576" y="9112"/>
                  <a:pt x="78655" y="9159"/>
                </a:cubicBezTo>
                <a:cubicBezTo>
                  <a:pt x="78587" y="9212"/>
                  <a:pt x="78518" y="9236"/>
                  <a:pt x="78449" y="9236"/>
                </a:cubicBezTo>
                <a:cubicBezTo>
                  <a:pt x="78375" y="9236"/>
                  <a:pt x="78300" y="9208"/>
                  <a:pt x="78226" y="9159"/>
                </a:cubicBezTo>
                <a:lnTo>
                  <a:pt x="78226" y="8809"/>
                </a:lnTo>
                <a:lnTo>
                  <a:pt x="77892" y="8809"/>
                </a:lnTo>
                <a:lnTo>
                  <a:pt x="77654" y="8953"/>
                </a:lnTo>
                <a:cubicBezTo>
                  <a:pt x="77623" y="8959"/>
                  <a:pt x="77595" y="8962"/>
                  <a:pt x="77569" y="8962"/>
                </a:cubicBezTo>
                <a:cubicBezTo>
                  <a:pt x="77408" y="8962"/>
                  <a:pt x="77329" y="8850"/>
                  <a:pt x="77192" y="8809"/>
                </a:cubicBezTo>
                <a:cubicBezTo>
                  <a:pt x="77110" y="8879"/>
                  <a:pt x="77028" y="8950"/>
                  <a:pt x="76887" y="8950"/>
                </a:cubicBezTo>
                <a:cubicBezTo>
                  <a:pt x="76838" y="8950"/>
                  <a:pt x="76781" y="8941"/>
                  <a:pt x="76715" y="8921"/>
                </a:cubicBezTo>
                <a:cubicBezTo>
                  <a:pt x="76700" y="8872"/>
                  <a:pt x="76668" y="8809"/>
                  <a:pt x="76652" y="8745"/>
                </a:cubicBezTo>
                <a:cubicBezTo>
                  <a:pt x="76715" y="8713"/>
                  <a:pt x="76764" y="8666"/>
                  <a:pt x="76827" y="8666"/>
                </a:cubicBezTo>
                <a:cubicBezTo>
                  <a:pt x="76970" y="8650"/>
                  <a:pt x="77129" y="8650"/>
                  <a:pt x="77113" y="8539"/>
                </a:cubicBezTo>
                <a:lnTo>
                  <a:pt x="77113" y="8539"/>
                </a:lnTo>
                <a:cubicBezTo>
                  <a:pt x="77224" y="8554"/>
                  <a:pt x="77336" y="8603"/>
                  <a:pt x="77495" y="8666"/>
                </a:cubicBezTo>
                <a:cubicBezTo>
                  <a:pt x="77590" y="8666"/>
                  <a:pt x="77721" y="8659"/>
                  <a:pt x="77858" y="8659"/>
                </a:cubicBezTo>
                <a:cubicBezTo>
                  <a:pt x="77927" y="8659"/>
                  <a:pt x="77998" y="8661"/>
                  <a:pt x="78067" y="8666"/>
                </a:cubicBezTo>
                <a:cubicBezTo>
                  <a:pt x="78163" y="8666"/>
                  <a:pt x="78242" y="8713"/>
                  <a:pt x="78226" y="8809"/>
                </a:cubicBezTo>
                <a:cubicBezTo>
                  <a:pt x="78449" y="8809"/>
                  <a:pt x="78496" y="8650"/>
                  <a:pt x="78782" y="8554"/>
                </a:cubicBezTo>
                <a:cubicBezTo>
                  <a:pt x="78226" y="8554"/>
                  <a:pt x="78036" y="8317"/>
                  <a:pt x="77781" y="8141"/>
                </a:cubicBezTo>
                <a:cubicBezTo>
                  <a:pt x="77813" y="8030"/>
                  <a:pt x="77701" y="7903"/>
                  <a:pt x="77877" y="7808"/>
                </a:cubicBezTo>
                <a:cubicBezTo>
                  <a:pt x="77940" y="7808"/>
                  <a:pt x="78019" y="7808"/>
                  <a:pt x="78114" y="7791"/>
                </a:cubicBezTo>
                <a:cubicBezTo>
                  <a:pt x="78210" y="7681"/>
                  <a:pt x="78305" y="7537"/>
                  <a:pt x="78432" y="7378"/>
                </a:cubicBezTo>
                <a:cubicBezTo>
                  <a:pt x="78226" y="7378"/>
                  <a:pt x="78051" y="7363"/>
                  <a:pt x="77877" y="7363"/>
                </a:cubicBezTo>
                <a:cubicBezTo>
                  <a:pt x="77796" y="7314"/>
                  <a:pt x="77733" y="7267"/>
                  <a:pt x="77669" y="7235"/>
                </a:cubicBezTo>
                <a:cubicBezTo>
                  <a:pt x="77542" y="7299"/>
                  <a:pt x="77415" y="7346"/>
                  <a:pt x="77319" y="7378"/>
                </a:cubicBezTo>
                <a:cubicBezTo>
                  <a:pt x="77177" y="7331"/>
                  <a:pt x="77065" y="7282"/>
                  <a:pt x="77018" y="7251"/>
                </a:cubicBezTo>
                <a:cubicBezTo>
                  <a:pt x="76842" y="7314"/>
                  <a:pt x="76715" y="7346"/>
                  <a:pt x="76556" y="7410"/>
                </a:cubicBezTo>
                <a:cubicBezTo>
                  <a:pt x="76334" y="7235"/>
                  <a:pt x="76111" y="7060"/>
                  <a:pt x="75969" y="6949"/>
                </a:cubicBezTo>
                <a:cubicBezTo>
                  <a:pt x="75879" y="6937"/>
                  <a:pt x="75797" y="6934"/>
                  <a:pt x="75719" y="6934"/>
                </a:cubicBezTo>
                <a:cubicBezTo>
                  <a:pt x="75625" y="6934"/>
                  <a:pt x="75539" y="6939"/>
                  <a:pt x="75458" y="6939"/>
                </a:cubicBezTo>
                <a:cubicBezTo>
                  <a:pt x="75332" y="6939"/>
                  <a:pt x="75219" y="6927"/>
                  <a:pt x="75110" y="6869"/>
                </a:cubicBezTo>
                <a:cubicBezTo>
                  <a:pt x="75301" y="6790"/>
                  <a:pt x="75507" y="6742"/>
                  <a:pt x="75666" y="6678"/>
                </a:cubicBezTo>
                <a:cubicBezTo>
                  <a:pt x="75810" y="6742"/>
                  <a:pt x="75937" y="6774"/>
                  <a:pt x="76047" y="6822"/>
                </a:cubicBezTo>
                <a:cubicBezTo>
                  <a:pt x="76159" y="6742"/>
                  <a:pt x="76238" y="6695"/>
                  <a:pt x="76334" y="6646"/>
                </a:cubicBezTo>
                <a:lnTo>
                  <a:pt x="76764" y="6646"/>
                </a:lnTo>
                <a:cubicBezTo>
                  <a:pt x="76874" y="6536"/>
                  <a:pt x="76970" y="6409"/>
                  <a:pt x="77082" y="6313"/>
                </a:cubicBezTo>
                <a:cubicBezTo>
                  <a:pt x="77209" y="6201"/>
                  <a:pt x="77463" y="6138"/>
                  <a:pt x="77272" y="5963"/>
                </a:cubicBezTo>
                <a:cubicBezTo>
                  <a:pt x="77192" y="5937"/>
                  <a:pt x="77116" y="5926"/>
                  <a:pt x="77042" y="5926"/>
                </a:cubicBezTo>
                <a:cubicBezTo>
                  <a:pt x="76853" y="5926"/>
                  <a:pt x="76681" y="5996"/>
                  <a:pt x="76509" y="6042"/>
                </a:cubicBezTo>
                <a:cubicBezTo>
                  <a:pt x="76461" y="6010"/>
                  <a:pt x="76397" y="5979"/>
                  <a:pt x="76334" y="5932"/>
                </a:cubicBezTo>
                <a:cubicBezTo>
                  <a:pt x="76270" y="5979"/>
                  <a:pt x="76191" y="6027"/>
                  <a:pt x="76096" y="6074"/>
                </a:cubicBezTo>
                <a:lnTo>
                  <a:pt x="74569" y="6074"/>
                </a:lnTo>
                <a:cubicBezTo>
                  <a:pt x="74538" y="6074"/>
                  <a:pt x="74506" y="6042"/>
                  <a:pt x="74489" y="6027"/>
                </a:cubicBezTo>
                <a:cubicBezTo>
                  <a:pt x="74362" y="5932"/>
                  <a:pt x="74092" y="5868"/>
                  <a:pt x="74283" y="5677"/>
                </a:cubicBezTo>
                <a:cubicBezTo>
                  <a:pt x="74458" y="5645"/>
                  <a:pt x="74665" y="5629"/>
                  <a:pt x="74871" y="5614"/>
                </a:cubicBezTo>
                <a:cubicBezTo>
                  <a:pt x="74871" y="5470"/>
                  <a:pt x="74935" y="5359"/>
                  <a:pt x="74807" y="5232"/>
                </a:cubicBezTo>
                <a:cubicBezTo>
                  <a:pt x="74585" y="5215"/>
                  <a:pt x="74330" y="5215"/>
                  <a:pt x="74092" y="5200"/>
                </a:cubicBezTo>
                <a:cubicBezTo>
                  <a:pt x="74029" y="5168"/>
                  <a:pt x="73981" y="5120"/>
                  <a:pt x="73917" y="5088"/>
                </a:cubicBezTo>
                <a:cubicBezTo>
                  <a:pt x="73798" y="5069"/>
                  <a:pt x="73676" y="5063"/>
                  <a:pt x="73552" y="5063"/>
                </a:cubicBezTo>
                <a:cubicBezTo>
                  <a:pt x="73365" y="5063"/>
                  <a:pt x="73173" y="5076"/>
                  <a:pt x="72978" y="5076"/>
                </a:cubicBezTo>
                <a:cubicBezTo>
                  <a:pt x="72784" y="5076"/>
                  <a:pt x="72587" y="5063"/>
                  <a:pt x="72391" y="5009"/>
                </a:cubicBezTo>
                <a:cubicBezTo>
                  <a:pt x="72598" y="4946"/>
                  <a:pt x="72740" y="4897"/>
                  <a:pt x="72884" y="4850"/>
                </a:cubicBezTo>
                <a:cubicBezTo>
                  <a:pt x="72884" y="4787"/>
                  <a:pt x="72899" y="4738"/>
                  <a:pt x="72899" y="4691"/>
                </a:cubicBezTo>
                <a:cubicBezTo>
                  <a:pt x="73043" y="4643"/>
                  <a:pt x="73186" y="4596"/>
                  <a:pt x="73329" y="4564"/>
                </a:cubicBezTo>
                <a:cubicBezTo>
                  <a:pt x="73361" y="4357"/>
                  <a:pt x="73122" y="4310"/>
                  <a:pt x="72995" y="4214"/>
                </a:cubicBezTo>
                <a:cubicBezTo>
                  <a:pt x="72916" y="4261"/>
                  <a:pt x="72836" y="4293"/>
                  <a:pt x="72789" y="4325"/>
                </a:cubicBezTo>
                <a:cubicBezTo>
                  <a:pt x="72645" y="4278"/>
                  <a:pt x="72534" y="4230"/>
                  <a:pt x="72439" y="4183"/>
                </a:cubicBezTo>
                <a:cubicBezTo>
                  <a:pt x="72280" y="4246"/>
                  <a:pt x="72185" y="4293"/>
                  <a:pt x="72073" y="4325"/>
                </a:cubicBezTo>
                <a:cubicBezTo>
                  <a:pt x="72009" y="4278"/>
                  <a:pt x="71962" y="4246"/>
                  <a:pt x="71867" y="4198"/>
                </a:cubicBezTo>
                <a:lnTo>
                  <a:pt x="70913" y="4198"/>
                </a:lnTo>
                <a:cubicBezTo>
                  <a:pt x="70817" y="4024"/>
                  <a:pt x="70531" y="3992"/>
                  <a:pt x="70467" y="3801"/>
                </a:cubicBezTo>
                <a:cubicBezTo>
                  <a:pt x="70690" y="3785"/>
                  <a:pt x="70896" y="3769"/>
                  <a:pt x="71246" y="3721"/>
                </a:cubicBezTo>
                <a:cubicBezTo>
                  <a:pt x="70832" y="3610"/>
                  <a:pt x="70928" y="3371"/>
                  <a:pt x="70673" y="3260"/>
                </a:cubicBezTo>
                <a:cubicBezTo>
                  <a:pt x="70769" y="3197"/>
                  <a:pt x="70881" y="3133"/>
                  <a:pt x="70991" y="3070"/>
                </a:cubicBezTo>
                <a:cubicBezTo>
                  <a:pt x="71231" y="3149"/>
                  <a:pt x="71326" y="3324"/>
                  <a:pt x="71468" y="3498"/>
                </a:cubicBezTo>
                <a:cubicBezTo>
                  <a:pt x="71517" y="3403"/>
                  <a:pt x="71564" y="3308"/>
                  <a:pt x="71612" y="3229"/>
                </a:cubicBezTo>
                <a:lnTo>
                  <a:pt x="72136" y="3180"/>
                </a:lnTo>
                <a:cubicBezTo>
                  <a:pt x="72344" y="3053"/>
                  <a:pt x="72518" y="2894"/>
                  <a:pt x="72820" y="2879"/>
                </a:cubicBezTo>
                <a:cubicBezTo>
                  <a:pt x="72874" y="2785"/>
                  <a:pt x="72981" y="2770"/>
                  <a:pt x="73097" y="2770"/>
                </a:cubicBezTo>
                <a:cubicBezTo>
                  <a:pt x="73152" y="2770"/>
                  <a:pt x="73208" y="2774"/>
                  <a:pt x="73262" y="2774"/>
                </a:cubicBezTo>
                <a:cubicBezTo>
                  <a:pt x="73368" y="2774"/>
                  <a:pt x="73465" y="2761"/>
                  <a:pt x="73520" y="2688"/>
                </a:cubicBezTo>
                <a:cubicBezTo>
                  <a:pt x="73448" y="2637"/>
                  <a:pt x="73369" y="2626"/>
                  <a:pt x="73287" y="2626"/>
                </a:cubicBezTo>
                <a:cubicBezTo>
                  <a:pt x="73225" y="2626"/>
                  <a:pt x="73161" y="2633"/>
                  <a:pt x="73097" y="2633"/>
                </a:cubicBezTo>
                <a:cubicBezTo>
                  <a:pt x="73063" y="2633"/>
                  <a:pt x="73028" y="2631"/>
                  <a:pt x="72995" y="2624"/>
                </a:cubicBezTo>
                <a:cubicBezTo>
                  <a:pt x="72916" y="2576"/>
                  <a:pt x="72836" y="2529"/>
                  <a:pt x="72645" y="2417"/>
                </a:cubicBezTo>
                <a:cubicBezTo>
                  <a:pt x="72534" y="2544"/>
                  <a:pt x="72439" y="2672"/>
                  <a:pt x="72312" y="2815"/>
                </a:cubicBezTo>
                <a:cubicBezTo>
                  <a:pt x="72136" y="2752"/>
                  <a:pt x="72009" y="2703"/>
                  <a:pt x="71882" y="2656"/>
                </a:cubicBezTo>
                <a:cubicBezTo>
                  <a:pt x="71771" y="2688"/>
                  <a:pt x="71627" y="2752"/>
                  <a:pt x="71500" y="2799"/>
                </a:cubicBezTo>
                <a:cubicBezTo>
                  <a:pt x="71373" y="2720"/>
                  <a:pt x="71294" y="2672"/>
                  <a:pt x="71231" y="2640"/>
                </a:cubicBezTo>
                <a:cubicBezTo>
                  <a:pt x="71119" y="2688"/>
                  <a:pt x="71008" y="2735"/>
                  <a:pt x="70896" y="2799"/>
                </a:cubicBezTo>
                <a:cubicBezTo>
                  <a:pt x="70737" y="2735"/>
                  <a:pt x="70642" y="2688"/>
                  <a:pt x="70531" y="2640"/>
                </a:cubicBezTo>
                <a:cubicBezTo>
                  <a:pt x="70451" y="2688"/>
                  <a:pt x="70372" y="2735"/>
                  <a:pt x="70245" y="2799"/>
                </a:cubicBezTo>
                <a:cubicBezTo>
                  <a:pt x="70101" y="2735"/>
                  <a:pt x="69959" y="2672"/>
                  <a:pt x="69815" y="2624"/>
                </a:cubicBezTo>
                <a:cubicBezTo>
                  <a:pt x="69789" y="2619"/>
                  <a:pt x="69762" y="2617"/>
                  <a:pt x="69734" y="2617"/>
                </a:cubicBezTo>
                <a:cubicBezTo>
                  <a:pt x="69671" y="2617"/>
                  <a:pt x="69605" y="2627"/>
                  <a:pt x="69543" y="2627"/>
                </a:cubicBezTo>
                <a:cubicBezTo>
                  <a:pt x="69464" y="2627"/>
                  <a:pt x="69390" y="2612"/>
                  <a:pt x="69338" y="2544"/>
                </a:cubicBezTo>
                <a:cubicBezTo>
                  <a:pt x="69450" y="2481"/>
                  <a:pt x="69560" y="2402"/>
                  <a:pt x="69656" y="2338"/>
                </a:cubicBezTo>
                <a:cubicBezTo>
                  <a:pt x="69736" y="2385"/>
                  <a:pt x="69815" y="2434"/>
                  <a:pt x="69910" y="2497"/>
                </a:cubicBezTo>
                <a:cubicBezTo>
                  <a:pt x="70006" y="2481"/>
                  <a:pt x="70101" y="2465"/>
                  <a:pt x="70213" y="2434"/>
                </a:cubicBezTo>
                <a:lnTo>
                  <a:pt x="70213" y="2116"/>
                </a:lnTo>
                <a:cubicBezTo>
                  <a:pt x="70101" y="2052"/>
                  <a:pt x="69974" y="1925"/>
                  <a:pt x="69831" y="1925"/>
                </a:cubicBezTo>
                <a:cubicBezTo>
                  <a:pt x="69624" y="1908"/>
                  <a:pt x="69545" y="1781"/>
                  <a:pt x="69370" y="1766"/>
                </a:cubicBezTo>
                <a:cubicBezTo>
                  <a:pt x="69348" y="1764"/>
                  <a:pt x="69326" y="1763"/>
                  <a:pt x="69304" y="1763"/>
                </a:cubicBezTo>
                <a:cubicBezTo>
                  <a:pt x="69249" y="1763"/>
                  <a:pt x="69191" y="1768"/>
                  <a:pt x="69135" y="1768"/>
                </a:cubicBezTo>
                <a:cubicBezTo>
                  <a:pt x="69041" y="1768"/>
                  <a:pt x="68953" y="1755"/>
                  <a:pt x="68893" y="1686"/>
                </a:cubicBezTo>
                <a:cubicBezTo>
                  <a:pt x="69052" y="1622"/>
                  <a:pt x="69100" y="1480"/>
                  <a:pt x="69323" y="1480"/>
                </a:cubicBezTo>
                <a:cubicBezTo>
                  <a:pt x="69338" y="1477"/>
                  <a:pt x="69352" y="1475"/>
                  <a:pt x="69366" y="1475"/>
                </a:cubicBezTo>
                <a:cubicBezTo>
                  <a:pt x="69519" y="1475"/>
                  <a:pt x="69623" y="1640"/>
                  <a:pt x="69778" y="1640"/>
                </a:cubicBezTo>
                <a:cubicBezTo>
                  <a:pt x="69835" y="1640"/>
                  <a:pt x="69898" y="1618"/>
                  <a:pt x="69974" y="1559"/>
                </a:cubicBezTo>
                <a:cubicBezTo>
                  <a:pt x="69974" y="1511"/>
                  <a:pt x="69990" y="1480"/>
                  <a:pt x="69990" y="1416"/>
                </a:cubicBezTo>
                <a:cubicBezTo>
                  <a:pt x="69927" y="1368"/>
                  <a:pt x="69863" y="1321"/>
                  <a:pt x="69783" y="1257"/>
                </a:cubicBezTo>
                <a:cubicBezTo>
                  <a:pt x="69847" y="1209"/>
                  <a:pt x="69927" y="1162"/>
                  <a:pt x="69990" y="1113"/>
                </a:cubicBezTo>
                <a:lnTo>
                  <a:pt x="69990" y="907"/>
                </a:lnTo>
                <a:cubicBezTo>
                  <a:pt x="69981" y="908"/>
                  <a:pt x="69971" y="909"/>
                  <a:pt x="69962" y="909"/>
                </a:cubicBezTo>
                <a:cubicBezTo>
                  <a:pt x="69809" y="909"/>
                  <a:pt x="69759" y="793"/>
                  <a:pt x="69609" y="748"/>
                </a:cubicBezTo>
                <a:lnTo>
                  <a:pt x="69052" y="748"/>
                </a:lnTo>
                <a:cubicBezTo>
                  <a:pt x="68988" y="685"/>
                  <a:pt x="68877" y="558"/>
                  <a:pt x="68814" y="477"/>
                </a:cubicBezTo>
                <a:lnTo>
                  <a:pt x="68098" y="477"/>
                </a:lnTo>
                <a:cubicBezTo>
                  <a:pt x="68002" y="541"/>
                  <a:pt x="67923" y="573"/>
                  <a:pt x="67860" y="605"/>
                </a:cubicBezTo>
                <a:cubicBezTo>
                  <a:pt x="67780" y="541"/>
                  <a:pt x="67733" y="509"/>
                  <a:pt x="67669" y="477"/>
                </a:cubicBezTo>
                <a:cubicBezTo>
                  <a:pt x="67528" y="470"/>
                  <a:pt x="67388" y="468"/>
                  <a:pt x="67248" y="468"/>
                </a:cubicBezTo>
                <a:cubicBezTo>
                  <a:pt x="66998" y="468"/>
                  <a:pt x="66751" y="475"/>
                  <a:pt x="66508" y="475"/>
                </a:cubicBezTo>
                <a:cubicBezTo>
                  <a:pt x="66286" y="475"/>
                  <a:pt x="66068" y="469"/>
                  <a:pt x="65856" y="446"/>
                </a:cubicBezTo>
                <a:cubicBezTo>
                  <a:pt x="65761" y="399"/>
                  <a:pt x="65713" y="367"/>
                  <a:pt x="65666" y="335"/>
                </a:cubicBezTo>
                <a:cubicBezTo>
                  <a:pt x="65586" y="382"/>
                  <a:pt x="65507" y="430"/>
                  <a:pt x="65490" y="430"/>
                </a:cubicBezTo>
                <a:cubicBezTo>
                  <a:pt x="65419" y="456"/>
                  <a:pt x="65361" y="467"/>
                  <a:pt x="65312" y="467"/>
                </a:cubicBezTo>
                <a:cubicBezTo>
                  <a:pt x="65155" y="467"/>
                  <a:pt x="65095" y="359"/>
                  <a:pt x="64998" y="335"/>
                </a:cubicBezTo>
                <a:lnTo>
                  <a:pt x="64553" y="335"/>
                </a:lnTo>
                <a:cubicBezTo>
                  <a:pt x="64441" y="382"/>
                  <a:pt x="64362" y="430"/>
                  <a:pt x="64314" y="462"/>
                </a:cubicBezTo>
                <a:lnTo>
                  <a:pt x="63662" y="462"/>
                </a:lnTo>
                <a:cubicBezTo>
                  <a:pt x="63550" y="399"/>
                  <a:pt x="63455" y="350"/>
                  <a:pt x="63423" y="335"/>
                </a:cubicBezTo>
                <a:lnTo>
                  <a:pt x="62740" y="335"/>
                </a:lnTo>
                <a:cubicBezTo>
                  <a:pt x="62660" y="399"/>
                  <a:pt x="62613" y="430"/>
                  <a:pt x="62549" y="462"/>
                </a:cubicBezTo>
                <a:cubicBezTo>
                  <a:pt x="62486" y="414"/>
                  <a:pt x="62406" y="367"/>
                  <a:pt x="62327" y="318"/>
                </a:cubicBezTo>
                <a:lnTo>
                  <a:pt x="61945" y="318"/>
                </a:lnTo>
                <a:cubicBezTo>
                  <a:pt x="61659" y="430"/>
                  <a:pt x="61420" y="509"/>
                  <a:pt x="61229" y="589"/>
                </a:cubicBezTo>
                <a:cubicBezTo>
                  <a:pt x="60928" y="494"/>
                  <a:pt x="60657" y="399"/>
                  <a:pt x="60339" y="287"/>
                </a:cubicBezTo>
                <a:cubicBezTo>
                  <a:pt x="60196" y="414"/>
                  <a:pt x="60052" y="526"/>
                  <a:pt x="59925" y="636"/>
                </a:cubicBezTo>
                <a:cubicBezTo>
                  <a:pt x="59321" y="367"/>
                  <a:pt x="59210" y="335"/>
                  <a:pt x="58749" y="335"/>
                </a:cubicBezTo>
                <a:cubicBezTo>
                  <a:pt x="58670" y="382"/>
                  <a:pt x="58590" y="430"/>
                  <a:pt x="58543" y="462"/>
                </a:cubicBezTo>
                <a:lnTo>
                  <a:pt x="57938" y="462"/>
                </a:lnTo>
                <a:cubicBezTo>
                  <a:pt x="57731" y="382"/>
                  <a:pt x="57620" y="350"/>
                  <a:pt x="57508" y="303"/>
                </a:cubicBezTo>
                <a:cubicBezTo>
                  <a:pt x="57381" y="367"/>
                  <a:pt x="57302" y="414"/>
                  <a:pt x="57222" y="462"/>
                </a:cubicBezTo>
                <a:cubicBezTo>
                  <a:pt x="57143" y="414"/>
                  <a:pt x="57063" y="367"/>
                  <a:pt x="56984" y="335"/>
                </a:cubicBezTo>
                <a:lnTo>
                  <a:pt x="56555" y="335"/>
                </a:lnTo>
                <a:cubicBezTo>
                  <a:pt x="56476" y="271"/>
                  <a:pt x="56396" y="223"/>
                  <a:pt x="56300" y="176"/>
                </a:cubicBezTo>
                <a:lnTo>
                  <a:pt x="55219" y="176"/>
                </a:lnTo>
                <a:cubicBezTo>
                  <a:pt x="55124" y="128"/>
                  <a:pt x="55060" y="96"/>
                  <a:pt x="54981" y="49"/>
                </a:cubicBezTo>
                <a:cubicBezTo>
                  <a:pt x="54901" y="96"/>
                  <a:pt x="54822" y="128"/>
                  <a:pt x="54758" y="176"/>
                </a:cubicBezTo>
                <a:cubicBezTo>
                  <a:pt x="54678" y="128"/>
                  <a:pt x="54631" y="96"/>
                  <a:pt x="54568" y="49"/>
                </a:cubicBezTo>
                <a:lnTo>
                  <a:pt x="54074" y="49"/>
                </a:lnTo>
                <a:cubicBezTo>
                  <a:pt x="53995" y="112"/>
                  <a:pt x="53947" y="144"/>
                  <a:pt x="53883" y="176"/>
                </a:cubicBezTo>
                <a:cubicBezTo>
                  <a:pt x="53804" y="128"/>
                  <a:pt x="53741" y="81"/>
                  <a:pt x="53661" y="49"/>
                </a:cubicBezTo>
                <a:cubicBezTo>
                  <a:pt x="53582" y="81"/>
                  <a:pt x="53502" y="128"/>
                  <a:pt x="53423" y="176"/>
                </a:cubicBezTo>
                <a:cubicBezTo>
                  <a:pt x="53343" y="176"/>
                  <a:pt x="53041" y="81"/>
                  <a:pt x="52961" y="49"/>
                </a:cubicBezTo>
                <a:lnTo>
                  <a:pt x="51880" y="49"/>
                </a:lnTo>
                <a:cubicBezTo>
                  <a:pt x="51785" y="96"/>
                  <a:pt x="51689" y="144"/>
                  <a:pt x="51674" y="159"/>
                </a:cubicBezTo>
                <a:cubicBezTo>
                  <a:pt x="51590" y="190"/>
                  <a:pt x="51517" y="201"/>
                  <a:pt x="51450" y="201"/>
                </a:cubicBezTo>
                <a:cubicBezTo>
                  <a:pt x="51196" y="201"/>
                  <a:pt x="51035" y="32"/>
                  <a:pt x="50784" y="32"/>
                </a:cubicBezTo>
                <a:cubicBezTo>
                  <a:pt x="50720" y="81"/>
                  <a:pt x="50640" y="128"/>
                  <a:pt x="50544" y="176"/>
                </a:cubicBezTo>
                <a:lnTo>
                  <a:pt x="46999" y="176"/>
                </a:lnTo>
                <a:cubicBezTo>
                  <a:pt x="46904" y="128"/>
                  <a:pt x="46792" y="81"/>
                  <a:pt x="46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3"/>
          <p:cNvSpPr txBox="1">
            <a:spLocks noGrp="1"/>
          </p:cNvSpPr>
          <p:nvPr>
            <p:ph type="title"/>
          </p:nvPr>
        </p:nvSpPr>
        <p:spPr>
          <a:xfrm>
            <a:off x="350812" y="395032"/>
            <a:ext cx="4086102" cy="678600"/>
          </a:xfrm>
          <a:prstGeom prst="rect">
            <a:avLst/>
          </a:prstGeom>
        </p:spPr>
        <p:txBody>
          <a:bodyPr spcFirstLastPara="1" wrap="square" lIns="91425" tIns="91425" rIns="91425" bIns="91425" anchor="b" anchorCtr="0">
            <a:noAutofit/>
          </a:bodyPr>
          <a:lstStyle/>
          <a:p>
            <a:pPr algn="ctr"/>
            <a:r>
              <a:rPr lang="en" b="0"/>
              <a:t>Revolutionizing Farming with Automation</a:t>
            </a:r>
            <a:endParaRPr lang="en-US"/>
          </a:p>
        </p:txBody>
      </p:sp>
      <p:sp>
        <p:nvSpPr>
          <p:cNvPr id="241" name="Google Shape;241;p33"/>
          <p:cNvSpPr/>
          <p:nvPr/>
        </p:nvSpPr>
        <p:spPr>
          <a:xfrm>
            <a:off x="1264075" y="3820084"/>
            <a:ext cx="1851876" cy="1743867"/>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3"/>
          <p:cNvSpPr/>
          <p:nvPr/>
        </p:nvSpPr>
        <p:spPr>
          <a:xfrm>
            <a:off x="4270425" y="-318675"/>
            <a:ext cx="1474292" cy="1388305"/>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3"/>
          <p:cNvSpPr txBox="1">
            <a:spLocks noGrp="1"/>
          </p:cNvSpPr>
          <p:nvPr>
            <p:ph type="body" idx="1"/>
          </p:nvPr>
        </p:nvSpPr>
        <p:spPr>
          <a:xfrm>
            <a:off x="-39482" y="1091241"/>
            <a:ext cx="4608815" cy="3173125"/>
          </a:xfrm>
          <a:prstGeom prst="rect">
            <a:avLst/>
          </a:prstGeom>
        </p:spPr>
        <p:txBody>
          <a:bodyPr spcFirstLastPara="1" wrap="square" lIns="91425" tIns="91425" rIns="91425" bIns="91425" anchor="t" anchorCtr="0">
            <a:noAutofit/>
          </a:bodyPr>
          <a:lstStyle/>
          <a:p>
            <a:pPr>
              <a:buNone/>
            </a:pPr>
            <a:r>
              <a:rPr lang="en" sz="1400"/>
              <a:t>       This system automates irrigation, seeding, bird control and fertilizing of farms. It uses IoT devices and can be controlled via a mobile app. The app provides farmers with information about the farm, such as irrigation sensors, soil nutrients sensors, ultrasound systems for birds, and seeding robots.</a:t>
            </a:r>
            <a:endParaRPr lang="en-US" sz="1400"/>
          </a:p>
          <a:p>
            <a:pPr>
              <a:buNone/>
            </a:pPr>
            <a:endParaRPr lang="en" sz="1400"/>
          </a:p>
          <a:p>
            <a:pPr>
              <a:buNone/>
            </a:pPr>
            <a:r>
              <a:rPr lang="en" sz="1400"/>
              <a:t>       The app also provides instructions to farmers for resolving problems. It helps to save time and resources, and also reduces labor costs. Farmers can easily monitor and control their farms with the help of this system.</a:t>
            </a:r>
          </a:p>
          <a:p>
            <a:pPr marL="0" lvl="0" indent="0" algn="l">
              <a:spcBef>
                <a:spcPts val="0"/>
              </a:spcBef>
              <a:spcAft>
                <a:spcPts val="0"/>
              </a:spcAft>
              <a:buNone/>
            </a:pPr>
            <a:endParaRPr lang="en"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4"/>
          <p:cNvSpPr txBox="1">
            <a:spLocks noGrp="1"/>
          </p:cNvSpPr>
          <p:nvPr>
            <p:ph type="title"/>
          </p:nvPr>
        </p:nvSpPr>
        <p:spPr>
          <a:xfrm>
            <a:off x="4719675" y="637113"/>
            <a:ext cx="3858900" cy="766200"/>
          </a:xfrm>
          <a:prstGeom prst="rect">
            <a:avLst/>
          </a:prstGeom>
        </p:spPr>
        <p:txBody>
          <a:bodyPr spcFirstLastPara="1" wrap="square" lIns="91425" tIns="91425" rIns="91425" bIns="91425" anchor="t" anchorCtr="0">
            <a:noAutofit/>
          </a:bodyPr>
          <a:lstStyle/>
          <a:p>
            <a:r>
              <a:rPr lang="en" b="0"/>
              <a:t>Need of the System</a:t>
            </a:r>
            <a:endParaRPr lang="en-US"/>
          </a:p>
        </p:txBody>
      </p:sp>
      <p:sp>
        <p:nvSpPr>
          <p:cNvPr id="250" name="Google Shape;250;p34"/>
          <p:cNvSpPr txBox="1">
            <a:spLocks noGrp="1"/>
          </p:cNvSpPr>
          <p:nvPr>
            <p:ph type="body" idx="1"/>
          </p:nvPr>
        </p:nvSpPr>
        <p:spPr>
          <a:xfrm>
            <a:off x="4388689" y="1399123"/>
            <a:ext cx="4193173" cy="2546886"/>
          </a:xfrm>
          <a:prstGeom prst="rect">
            <a:avLst/>
          </a:prstGeom>
        </p:spPr>
        <p:txBody>
          <a:bodyPr spcFirstLastPara="1" wrap="square" lIns="91425" tIns="91425" rIns="91425" bIns="91425" anchor="t" anchorCtr="0">
            <a:noAutofit/>
          </a:bodyPr>
          <a:lstStyle/>
          <a:p>
            <a:pPr>
              <a:buNone/>
            </a:pPr>
            <a:r>
              <a:rPr lang="en"/>
              <a:t>       The Farming Automation System helps to save time and resources, and also reduces labor costs. Farmers can easily monitor and control their farms with the help of this system. The system also helps to reduce crop damage due to pests, weeds, and other environmental factors</a:t>
            </a:r>
            <a:endParaRPr lang="en-US"/>
          </a:p>
          <a:p>
            <a:pPr>
              <a:buNone/>
            </a:pPr>
            <a:r>
              <a:rPr lang="en"/>
              <a:t>.</a:t>
            </a:r>
            <a:endParaRPr lang="en-US"/>
          </a:p>
          <a:p>
            <a:pPr>
              <a:buNone/>
            </a:pPr>
            <a:r>
              <a:rPr lang="en"/>
              <a:t>       The system also helps to increase crop yields and reduce the use of chemicals and fertilizers. The system is also cost-effective and easy to use, making it an ideal solution for farmers.</a:t>
            </a:r>
          </a:p>
          <a:p>
            <a:pPr marL="0" lvl="0" indent="0" algn="l">
              <a:spcBef>
                <a:spcPts val="0"/>
              </a:spcBef>
              <a:spcAft>
                <a:spcPts val="0"/>
              </a:spcAft>
              <a:buNone/>
            </a:pPr>
            <a:endParaRPr lang="en"/>
          </a:p>
        </p:txBody>
      </p:sp>
      <p:sp>
        <p:nvSpPr>
          <p:cNvPr id="251" name="Google Shape;251;p34"/>
          <p:cNvSpPr/>
          <p:nvPr/>
        </p:nvSpPr>
        <p:spPr>
          <a:xfrm rot="10798982">
            <a:off x="100392" y="303481"/>
            <a:ext cx="4120433" cy="335496"/>
          </a:xfrm>
          <a:custGeom>
            <a:avLst/>
            <a:gdLst/>
            <a:ahLst/>
            <a:cxnLst/>
            <a:rect l="l" t="t" r="r" b="b"/>
            <a:pathLst>
              <a:path w="81327" h="21434" extrusionOk="0">
                <a:moveTo>
                  <a:pt x="21384" y="1495"/>
                </a:moveTo>
                <a:lnTo>
                  <a:pt x="21528" y="1543"/>
                </a:lnTo>
                <a:cubicBezTo>
                  <a:pt x="21512" y="1559"/>
                  <a:pt x="21480" y="1575"/>
                  <a:pt x="21448" y="1590"/>
                </a:cubicBezTo>
                <a:cubicBezTo>
                  <a:pt x="21416" y="1575"/>
                  <a:pt x="21369" y="1559"/>
                  <a:pt x="21306" y="1543"/>
                </a:cubicBezTo>
                <a:cubicBezTo>
                  <a:pt x="21337" y="1527"/>
                  <a:pt x="21369" y="1495"/>
                  <a:pt x="21384" y="1495"/>
                </a:cubicBezTo>
                <a:close/>
                <a:moveTo>
                  <a:pt x="40131" y="1352"/>
                </a:moveTo>
                <a:cubicBezTo>
                  <a:pt x="40146" y="1352"/>
                  <a:pt x="40210" y="1384"/>
                  <a:pt x="40210" y="1400"/>
                </a:cubicBezTo>
                <a:lnTo>
                  <a:pt x="40163" y="1590"/>
                </a:lnTo>
                <a:cubicBezTo>
                  <a:pt x="40114" y="1590"/>
                  <a:pt x="40067" y="1590"/>
                  <a:pt x="40035" y="1607"/>
                </a:cubicBezTo>
                <a:cubicBezTo>
                  <a:pt x="40019" y="1543"/>
                  <a:pt x="39987" y="1480"/>
                  <a:pt x="39987" y="1416"/>
                </a:cubicBezTo>
                <a:cubicBezTo>
                  <a:pt x="39987" y="1384"/>
                  <a:pt x="40082" y="1368"/>
                  <a:pt x="40131" y="1352"/>
                </a:cubicBezTo>
                <a:close/>
                <a:moveTo>
                  <a:pt x="34995" y="1336"/>
                </a:moveTo>
                <a:cubicBezTo>
                  <a:pt x="35058" y="1384"/>
                  <a:pt x="35106" y="1416"/>
                  <a:pt x="35202" y="1480"/>
                </a:cubicBezTo>
                <a:lnTo>
                  <a:pt x="36330" y="1480"/>
                </a:lnTo>
                <a:cubicBezTo>
                  <a:pt x="36361" y="1521"/>
                  <a:pt x="36386" y="1549"/>
                  <a:pt x="36403" y="1576"/>
                </a:cubicBezTo>
                <a:lnTo>
                  <a:pt x="36403" y="1576"/>
                </a:lnTo>
                <a:cubicBezTo>
                  <a:pt x="35848" y="1622"/>
                  <a:pt x="35262" y="1622"/>
                  <a:pt x="34439" y="1622"/>
                </a:cubicBezTo>
                <a:cubicBezTo>
                  <a:pt x="34740" y="1463"/>
                  <a:pt x="34867" y="1400"/>
                  <a:pt x="34995" y="1336"/>
                </a:cubicBezTo>
                <a:close/>
                <a:moveTo>
                  <a:pt x="26790" y="1639"/>
                </a:moveTo>
                <a:cubicBezTo>
                  <a:pt x="26822" y="1639"/>
                  <a:pt x="26839" y="1670"/>
                  <a:pt x="26870" y="1686"/>
                </a:cubicBezTo>
                <a:cubicBezTo>
                  <a:pt x="26822" y="1702"/>
                  <a:pt x="26775" y="1734"/>
                  <a:pt x="26727" y="1734"/>
                </a:cubicBezTo>
                <a:cubicBezTo>
                  <a:pt x="26695" y="1734"/>
                  <a:pt x="26680" y="1702"/>
                  <a:pt x="26648" y="1686"/>
                </a:cubicBezTo>
                <a:lnTo>
                  <a:pt x="26790" y="1639"/>
                </a:lnTo>
                <a:close/>
                <a:moveTo>
                  <a:pt x="42149" y="1352"/>
                </a:moveTo>
                <a:cubicBezTo>
                  <a:pt x="42181" y="1416"/>
                  <a:pt x="42198" y="1480"/>
                  <a:pt x="42230" y="1527"/>
                </a:cubicBezTo>
                <a:cubicBezTo>
                  <a:pt x="42086" y="1607"/>
                  <a:pt x="42007" y="1718"/>
                  <a:pt x="41831" y="1734"/>
                </a:cubicBezTo>
                <a:cubicBezTo>
                  <a:pt x="41672" y="1639"/>
                  <a:pt x="41831" y="1511"/>
                  <a:pt x="41689" y="1352"/>
                </a:cubicBezTo>
                <a:close/>
                <a:moveTo>
                  <a:pt x="36428" y="1623"/>
                </a:moveTo>
                <a:cubicBezTo>
                  <a:pt x="36507" y="1639"/>
                  <a:pt x="36570" y="1671"/>
                  <a:pt x="36633" y="1702"/>
                </a:cubicBezTo>
                <a:cubicBezTo>
                  <a:pt x="36582" y="1728"/>
                  <a:pt x="36546" y="1738"/>
                  <a:pt x="36519" y="1738"/>
                </a:cubicBezTo>
                <a:cubicBezTo>
                  <a:pt x="36460" y="1738"/>
                  <a:pt x="36448" y="1685"/>
                  <a:pt x="36428" y="1623"/>
                </a:cubicBezTo>
                <a:close/>
                <a:moveTo>
                  <a:pt x="60514" y="1639"/>
                </a:moveTo>
                <a:lnTo>
                  <a:pt x="60657" y="1686"/>
                </a:lnTo>
                <a:cubicBezTo>
                  <a:pt x="60641" y="1702"/>
                  <a:pt x="60610" y="1718"/>
                  <a:pt x="60578" y="1749"/>
                </a:cubicBezTo>
                <a:cubicBezTo>
                  <a:pt x="60529" y="1718"/>
                  <a:pt x="60482" y="1702"/>
                  <a:pt x="60434" y="1686"/>
                </a:cubicBezTo>
                <a:cubicBezTo>
                  <a:pt x="60466" y="1670"/>
                  <a:pt x="60498" y="1639"/>
                  <a:pt x="60514" y="1639"/>
                </a:cubicBezTo>
                <a:close/>
                <a:moveTo>
                  <a:pt x="38333" y="1352"/>
                </a:moveTo>
                <a:cubicBezTo>
                  <a:pt x="38397" y="1543"/>
                  <a:pt x="38414" y="1622"/>
                  <a:pt x="38429" y="1686"/>
                </a:cubicBezTo>
                <a:cubicBezTo>
                  <a:pt x="38341" y="1738"/>
                  <a:pt x="38268" y="1762"/>
                  <a:pt x="38197" y="1762"/>
                </a:cubicBezTo>
                <a:cubicBezTo>
                  <a:pt x="38138" y="1762"/>
                  <a:pt x="38080" y="1746"/>
                  <a:pt x="38015" y="1718"/>
                </a:cubicBezTo>
                <a:cubicBezTo>
                  <a:pt x="38032" y="1590"/>
                  <a:pt x="38255" y="1575"/>
                  <a:pt x="38333" y="1352"/>
                </a:cubicBezTo>
                <a:close/>
                <a:moveTo>
                  <a:pt x="33806" y="1329"/>
                </a:moveTo>
                <a:cubicBezTo>
                  <a:pt x="33829" y="1329"/>
                  <a:pt x="33845" y="1331"/>
                  <a:pt x="33850" y="1336"/>
                </a:cubicBezTo>
                <a:cubicBezTo>
                  <a:pt x="33977" y="1463"/>
                  <a:pt x="34072" y="1590"/>
                  <a:pt x="34168" y="1718"/>
                </a:cubicBezTo>
                <a:cubicBezTo>
                  <a:pt x="34136" y="1734"/>
                  <a:pt x="34121" y="1766"/>
                  <a:pt x="34089" y="1766"/>
                </a:cubicBezTo>
                <a:lnTo>
                  <a:pt x="33118" y="1766"/>
                </a:lnTo>
                <a:cubicBezTo>
                  <a:pt x="33055" y="1766"/>
                  <a:pt x="32991" y="1734"/>
                  <a:pt x="32912" y="1718"/>
                </a:cubicBezTo>
                <a:cubicBezTo>
                  <a:pt x="32905" y="1642"/>
                  <a:pt x="32947" y="1624"/>
                  <a:pt x="33004" y="1624"/>
                </a:cubicBezTo>
                <a:cubicBezTo>
                  <a:pt x="33057" y="1624"/>
                  <a:pt x="33124" y="1640"/>
                  <a:pt x="33174" y="1640"/>
                </a:cubicBezTo>
                <a:cubicBezTo>
                  <a:pt x="33183" y="1640"/>
                  <a:pt x="33191" y="1640"/>
                  <a:pt x="33199" y="1639"/>
                </a:cubicBezTo>
                <a:cubicBezTo>
                  <a:pt x="33341" y="1527"/>
                  <a:pt x="33485" y="1416"/>
                  <a:pt x="33612" y="1336"/>
                </a:cubicBezTo>
                <a:cubicBezTo>
                  <a:pt x="33686" y="1336"/>
                  <a:pt x="33760" y="1329"/>
                  <a:pt x="33806" y="1329"/>
                </a:cubicBezTo>
                <a:close/>
                <a:moveTo>
                  <a:pt x="59878" y="1622"/>
                </a:moveTo>
                <a:cubicBezTo>
                  <a:pt x="59910" y="1654"/>
                  <a:pt x="59925" y="1686"/>
                  <a:pt x="59957" y="1718"/>
                </a:cubicBezTo>
                <a:cubicBezTo>
                  <a:pt x="59925" y="1734"/>
                  <a:pt x="59910" y="1749"/>
                  <a:pt x="59878" y="1766"/>
                </a:cubicBezTo>
                <a:cubicBezTo>
                  <a:pt x="59862" y="1734"/>
                  <a:pt x="59815" y="1702"/>
                  <a:pt x="59815" y="1670"/>
                </a:cubicBezTo>
                <a:cubicBezTo>
                  <a:pt x="59815" y="1654"/>
                  <a:pt x="59862" y="1639"/>
                  <a:pt x="59878" y="1622"/>
                </a:cubicBezTo>
                <a:close/>
                <a:moveTo>
                  <a:pt x="63885" y="1480"/>
                </a:moveTo>
                <a:cubicBezTo>
                  <a:pt x="64044" y="1575"/>
                  <a:pt x="64044" y="1670"/>
                  <a:pt x="63885" y="1766"/>
                </a:cubicBezTo>
                <a:cubicBezTo>
                  <a:pt x="63726" y="1670"/>
                  <a:pt x="63726" y="1575"/>
                  <a:pt x="63885" y="1480"/>
                </a:cubicBezTo>
                <a:close/>
                <a:moveTo>
                  <a:pt x="40735" y="1781"/>
                </a:moveTo>
                <a:lnTo>
                  <a:pt x="40877" y="1829"/>
                </a:lnTo>
                <a:cubicBezTo>
                  <a:pt x="40846" y="1845"/>
                  <a:pt x="40814" y="1877"/>
                  <a:pt x="40799" y="1877"/>
                </a:cubicBezTo>
                <a:cubicBezTo>
                  <a:pt x="40750" y="1877"/>
                  <a:pt x="40703" y="1845"/>
                  <a:pt x="40655" y="1829"/>
                </a:cubicBezTo>
                <a:cubicBezTo>
                  <a:pt x="40671" y="1813"/>
                  <a:pt x="40703" y="1798"/>
                  <a:pt x="40735" y="1781"/>
                </a:cubicBezTo>
                <a:close/>
                <a:moveTo>
                  <a:pt x="21006" y="1634"/>
                </a:moveTo>
                <a:cubicBezTo>
                  <a:pt x="21079" y="1634"/>
                  <a:pt x="21079" y="1716"/>
                  <a:pt x="21115" y="1798"/>
                </a:cubicBezTo>
                <a:cubicBezTo>
                  <a:pt x="21127" y="1795"/>
                  <a:pt x="21138" y="1793"/>
                  <a:pt x="21149" y="1793"/>
                </a:cubicBezTo>
                <a:cubicBezTo>
                  <a:pt x="21197" y="1793"/>
                  <a:pt x="21237" y="1819"/>
                  <a:pt x="21289" y="1845"/>
                </a:cubicBezTo>
                <a:cubicBezTo>
                  <a:pt x="21238" y="1870"/>
                  <a:pt x="21202" y="1881"/>
                  <a:pt x="21175" y="1881"/>
                </a:cubicBezTo>
                <a:cubicBezTo>
                  <a:pt x="21102" y="1881"/>
                  <a:pt x="21102" y="1800"/>
                  <a:pt x="21066" y="1718"/>
                </a:cubicBezTo>
                <a:cubicBezTo>
                  <a:pt x="21049" y="1726"/>
                  <a:pt x="21032" y="1730"/>
                  <a:pt x="21016" y="1730"/>
                </a:cubicBezTo>
                <a:cubicBezTo>
                  <a:pt x="20975" y="1730"/>
                  <a:pt x="20938" y="1704"/>
                  <a:pt x="20892" y="1670"/>
                </a:cubicBezTo>
                <a:cubicBezTo>
                  <a:pt x="20943" y="1645"/>
                  <a:pt x="20979" y="1634"/>
                  <a:pt x="21006" y="1634"/>
                </a:cubicBezTo>
                <a:close/>
                <a:moveTo>
                  <a:pt x="42548" y="1622"/>
                </a:moveTo>
                <a:cubicBezTo>
                  <a:pt x="42707" y="1718"/>
                  <a:pt x="42707" y="1813"/>
                  <a:pt x="42548" y="1908"/>
                </a:cubicBezTo>
                <a:cubicBezTo>
                  <a:pt x="42389" y="1813"/>
                  <a:pt x="42389" y="1718"/>
                  <a:pt x="42548" y="1622"/>
                </a:cubicBezTo>
                <a:close/>
                <a:moveTo>
                  <a:pt x="18762" y="1908"/>
                </a:moveTo>
                <a:cubicBezTo>
                  <a:pt x="18777" y="1940"/>
                  <a:pt x="18809" y="1972"/>
                  <a:pt x="18825" y="2004"/>
                </a:cubicBezTo>
                <a:cubicBezTo>
                  <a:pt x="18825" y="2020"/>
                  <a:pt x="18777" y="2036"/>
                  <a:pt x="18762" y="2052"/>
                </a:cubicBezTo>
                <a:cubicBezTo>
                  <a:pt x="18730" y="2020"/>
                  <a:pt x="18698" y="1988"/>
                  <a:pt x="18681" y="1957"/>
                </a:cubicBezTo>
                <a:cubicBezTo>
                  <a:pt x="18681" y="1940"/>
                  <a:pt x="18730" y="1925"/>
                  <a:pt x="18762" y="1908"/>
                </a:cubicBezTo>
                <a:close/>
                <a:moveTo>
                  <a:pt x="22822" y="1758"/>
                </a:moveTo>
                <a:cubicBezTo>
                  <a:pt x="22963" y="1758"/>
                  <a:pt x="23110" y="1774"/>
                  <a:pt x="23261" y="1781"/>
                </a:cubicBezTo>
                <a:cubicBezTo>
                  <a:pt x="23292" y="1845"/>
                  <a:pt x="23309" y="1908"/>
                  <a:pt x="23341" y="1988"/>
                </a:cubicBezTo>
                <a:cubicBezTo>
                  <a:pt x="23175" y="2038"/>
                  <a:pt x="23013" y="2062"/>
                  <a:pt x="22853" y="2062"/>
                </a:cubicBezTo>
                <a:cubicBezTo>
                  <a:pt x="22707" y="2062"/>
                  <a:pt x="22563" y="2042"/>
                  <a:pt x="22419" y="2004"/>
                </a:cubicBezTo>
                <a:lnTo>
                  <a:pt x="22419" y="1829"/>
                </a:lnTo>
                <a:cubicBezTo>
                  <a:pt x="22546" y="1774"/>
                  <a:pt x="22681" y="1758"/>
                  <a:pt x="22822" y="1758"/>
                </a:cubicBezTo>
                <a:close/>
                <a:moveTo>
                  <a:pt x="15026" y="2079"/>
                </a:moveTo>
                <a:cubicBezTo>
                  <a:pt x="15048" y="2079"/>
                  <a:pt x="15063" y="2102"/>
                  <a:pt x="15088" y="2116"/>
                </a:cubicBezTo>
                <a:cubicBezTo>
                  <a:pt x="15041" y="2131"/>
                  <a:pt x="14993" y="2163"/>
                  <a:pt x="14946" y="2163"/>
                </a:cubicBezTo>
                <a:cubicBezTo>
                  <a:pt x="14914" y="2163"/>
                  <a:pt x="14897" y="2131"/>
                  <a:pt x="14866" y="2116"/>
                </a:cubicBezTo>
                <a:cubicBezTo>
                  <a:pt x="14914" y="2099"/>
                  <a:pt x="14961" y="2084"/>
                  <a:pt x="15009" y="2084"/>
                </a:cubicBezTo>
                <a:cubicBezTo>
                  <a:pt x="15016" y="2081"/>
                  <a:pt x="15021" y="2079"/>
                  <a:pt x="15026" y="2079"/>
                </a:cubicBezTo>
                <a:close/>
                <a:moveTo>
                  <a:pt x="20542" y="1908"/>
                </a:moveTo>
                <a:cubicBezTo>
                  <a:pt x="20701" y="2004"/>
                  <a:pt x="20701" y="2099"/>
                  <a:pt x="20542" y="2195"/>
                </a:cubicBezTo>
                <a:cubicBezTo>
                  <a:pt x="20383" y="2099"/>
                  <a:pt x="20383" y="2004"/>
                  <a:pt x="20542" y="1908"/>
                </a:cubicBezTo>
                <a:close/>
                <a:moveTo>
                  <a:pt x="45425" y="2195"/>
                </a:moveTo>
                <a:cubicBezTo>
                  <a:pt x="45457" y="2226"/>
                  <a:pt x="45488" y="2258"/>
                  <a:pt x="45505" y="2290"/>
                </a:cubicBezTo>
                <a:cubicBezTo>
                  <a:pt x="45473" y="2306"/>
                  <a:pt x="45457" y="2322"/>
                  <a:pt x="45425" y="2338"/>
                </a:cubicBezTo>
                <a:cubicBezTo>
                  <a:pt x="45409" y="2306"/>
                  <a:pt x="45378" y="2275"/>
                  <a:pt x="45361" y="2243"/>
                </a:cubicBezTo>
                <a:cubicBezTo>
                  <a:pt x="45361" y="2226"/>
                  <a:pt x="45409" y="2211"/>
                  <a:pt x="45425" y="2195"/>
                </a:cubicBezTo>
                <a:close/>
                <a:moveTo>
                  <a:pt x="68765" y="2195"/>
                </a:moveTo>
                <a:cubicBezTo>
                  <a:pt x="68797" y="2226"/>
                  <a:pt x="68829" y="2258"/>
                  <a:pt x="68846" y="2290"/>
                </a:cubicBezTo>
                <a:cubicBezTo>
                  <a:pt x="68814" y="2306"/>
                  <a:pt x="68797" y="2322"/>
                  <a:pt x="68765" y="2338"/>
                </a:cubicBezTo>
                <a:cubicBezTo>
                  <a:pt x="68750" y="2306"/>
                  <a:pt x="68718" y="2275"/>
                  <a:pt x="68702" y="2243"/>
                </a:cubicBezTo>
                <a:cubicBezTo>
                  <a:pt x="68702" y="2226"/>
                  <a:pt x="68750" y="2211"/>
                  <a:pt x="68765" y="2195"/>
                </a:cubicBezTo>
                <a:close/>
                <a:moveTo>
                  <a:pt x="36209" y="2330"/>
                </a:moveTo>
                <a:cubicBezTo>
                  <a:pt x="36283" y="2330"/>
                  <a:pt x="36354" y="2354"/>
                  <a:pt x="36426" y="2402"/>
                </a:cubicBezTo>
                <a:cubicBezTo>
                  <a:pt x="36354" y="2457"/>
                  <a:pt x="36283" y="2485"/>
                  <a:pt x="36209" y="2485"/>
                </a:cubicBezTo>
                <a:cubicBezTo>
                  <a:pt x="36136" y="2485"/>
                  <a:pt x="36060" y="2457"/>
                  <a:pt x="35980" y="2402"/>
                </a:cubicBezTo>
                <a:cubicBezTo>
                  <a:pt x="36060" y="2354"/>
                  <a:pt x="36136" y="2330"/>
                  <a:pt x="36209" y="2330"/>
                </a:cubicBezTo>
                <a:close/>
                <a:moveTo>
                  <a:pt x="14134" y="2370"/>
                </a:moveTo>
                <a:cubicBezTo>
                  <a:pt x="14166" y="2385"/>
                  <a:pt x="14230" y="2434"/>
                  <a:pt x="14278" y="2465"/>
                </a:cubicBezTo>
                <a:cubicBezTo>
                  <a:pt x="14507" y="2444"/>
                  <a:pt x="14636" y="2432"/>
                  <a:pt x="14714" y="2432"/>
                </a:cubicBezTo>
                <a:cubicBezTo>
                  <a:pt x="14814" y="2432"/>
                  <a:pt x="14830" y="2452"/>
                  <a:pt x="14866" y="2497"/>
                </a:cubicBezTo>
                <a:cubicBezTo>
                  <a:pt x="14834" y="2624"/>
                  <a:pt x="14643" y="2672"/>
                  <a:pt x="14532" y="2767"/>
                </a:cubicBezTo>
                <a:lnTo>
                  <a:pt x="13657" y="2767"/>
                </a:lnTo>
                <a:cubicBezTo>
                  <a:pt x="13625" y="2767"/>
                  <a:pt x="13594" y="2735"/>
                  <a:pt x="13610" y="2735"/>
                </a:cubicBezTo>
                <a:cubicBezTo>
                  <a:pt x="13784" y="2624"/>
                  <a:pt x="13960" y="2497"/>
                  <a:pt x="14134" y="2370"/>
                </a:cubicBezTo>
                <a:close/>
                <a:moveTo>
                  <a:pt x="15473" y="1897"/>
                </a:moveTo>
                <a:cubicBezTo>
                  <a:pt x="15543" y="1897"/>
                  <a:pt x="15644" y="1936"/>
                  <a:pt x="15820" y="2020"/>
                </a:cubicBezTo>
                <a:cubicBezTo>
                  <a:pt x="15891" y="2047"/>
                  <a:pt x="15969" y="2054"/>
                  <a:pt x="16050" y="2054"/>
                </a:cubicBezTo>
                <a:cubicBezTo>
                  <a:pt x="16131" y="2054"/>
                  <a:pt x="16214" y="2047"/>
                  <a:pt x="16297" y="2047"/>
                </a:cubicBezTo>
                <a:cubicBezTo>
                  <a:pt x="16428" y="2047"/>
                  <a:pt x="16560" y="2064"/>
                  <a:pt x="16678" y="2147"/>
                </a:cubicBezTo>
                <a:cubicBezTo>
                  <a:pt x="16456" y="2226"/>
                  <a:pt x="16265" y="2306"/>
                  <a:pt x="16010" y="2417"/>
                </a:cubicBezTo>
                <a:cubicBezTo>
                  <a:pt x="15995" y="2497"/>
                  <a:pt x="15947" y="2640"/>
                  <a:pt x="15915" y="2783"/>
                </a:cubicBezTo>
                <a:cubicBezTo>
                  <a:pt x="15597" y="2624"/>
                  <a:pt x="15851" y="2402"/>
                  <a:pt x="15709" y="2243"/>
                </a:cubicBezTo>
                <a:cubicBezTo>
                  <a:pt x="15597" y="2163"/>
                  <a:pt x="15470" y="2084"/>
                  <a:pt x="15327" y="1988"/>
                </a:cubicBezTo>
                <a:cubicBezTo>
                  <a:pt x="15372" y="1928"/>
                  <a:pt x="15410" y="1897"/>
                  <a:pt x="15473" y="1897"/>
                </a:cubicBezTo>
                <a:close/>
                <a:moveTo>
                  <a:pt x="10827" y="2911"/>
                </a:moveTo>
                <a:cubicBezTo>
                  <a:pt x="10844" y="3006"/>
                  <a:pt x="10859" y="3085"/>
                  <a:pt x="10859" y="3180"/>
                </a:cubicBezTo>
                <a:cubicBezTo>
                  <a:pt x="10685" y="3197"/>
                  <a:pt x="10557" y="3197"/>
                  <a:pt x="10414" y="3212"/>
                </a:cubicBezTo>
                <a:cubicBezTo>
                  <a:pt x="10398" y="3244"/>
                  <a:pt x="10335" y="3292"/>
                  <a:pt x="10286" y="3324"/>
                </a:cubicBezTo>
                <a:cubicBezTo>
                  <a:pt x="10144" y="3212"/>
                  <a:pt x="10303" y="3212"/>
                  <a:pt x="10477" y="3180"/>
                </a:cubicBezTo>
                <a:cubicBezTo>
                  <a:pt x="10462" y="3053"/>
                  <a:pt x="10604" y="2990"/>
                  <a:pt x="10827" y="2911"/>
                </a:cubicBezTo>
                <a:close/>
                <a:moveTo>
                  <a:pt x="16408" y="3038"/>
                </a:moveTo>
                <a:lnTo>
                  <a:pt x="16408" y="3308"/>
                </a:lnTo>
                <a:cubicBezTo>
                  <a:pt x="16297" y="3324"/>
                  <a:pt x="16186" y="3339"/>
                  <a:pt x="16042" y="3356"/>
                </a:cubicBezTo>
                <a:cubicBezTo>
                  <a:pt x="16010" y="3276"/>
                  <a:pt x="15995" y="3197"/>
                  <a:pt x="15963" y="3085"/>
                </a:cubicBezTo>
                <a:cubicBezTo>
                  <a:pt x="16106" y="3070"/>
                  <a:pt x="16201" y="3053"/>
                  <a:pt x="16408" y="3038"/>
                </a:cubicBezTo>
                <a:close/>
                <a:moveTo>
                  <a:pt x="7456" y="3657"/>
                </a:moveTo>
                <a:cubicBezTo>
                  <a:pt x="7473" y="3657"/>
                  <a:pt x="7505" y="3689"/>
                  <a:pt x="7536" y="3706"/>
                </a:cubicBezTo>
                <a:cubicBezTo>
                  <a:pt x="7488" y="3721"/>
                  <a:pt x="7441" y="3737"/>
                  <a:pt x="7377" y="3753"/>
                </a:cubicBezTo>
                <a:cubicBezTo>
                  <a:pt x="7361" y="3753"/>
                  <a:pt x="7329" y="3721"/>
                  <a:pt x="7314" y="3706"/>
                </a:cubicBezTo>
                <a:cubicBezTo>
                  <a:pt x="7361" y="3689"/>
                  <a:pt x="7409" y="3657"/>
                  <a:pt x="7456" y="3657"/>
                </a:cubicBezTo>
                <a:close/>
                <a:moveTo>
                  <a:pt x="11193" y="3197"/>
                </a:moveTo>
                <a:cubicBezTo>
                  <a:pt x="11399" y="3324"/>
                  <a:pt x="11240" y="3451"/>
                  <a:pt x="11304" y="3515"/>
                </a:cubicBezTo>
                <a:cubicBezTo>
                  <a:pt x="11177" y="3674"/>
                  <a:pt x="11081" y="3785"/>
                  <a:pt x="10971" y="3928"/>
                </a:cubicBezTo>
                <a:lnTo>
                  <a:pt x="10494" y="3547"/>
                </a:lnTo>
                <a:cubicBezTo>
                  <a:pt x="10573" y="3515"/>
                  <a:pt x="10716" y="3483"/>
                  <a:pt x="10844" y="3419"/>
                </a:cubicBezTo>
                <a:cubicBezTo>
                  <a:pt x="10971" y="3356"/>
                  <a:pt x="11081" y="3276"/>
                  <a:pt x="11193" y="3197"/>
                </a:cubicBezTo>
                <a:close/>
                <a:moveTo>
                  <a:pt x="28126" y="3801"/>
                </a:moveTo>
                <a:cubicBezTo>
                  <a:pt x="28142" y="3801"/>
                  <a:pt x="28206" y="3833"/>
                  <a:pt x="28206" y="3848"/>
                </a:cubicBezTo>
                <a:lnTo>
                  <a:pt x="28158" y="4039"/>
                </a:lnTo>
                <a:lnTo>
                  <a:pt x="28031" y="4039"/>
                </a:lnTo>
                <a:cubicBezTo>
                  <a:pt x="28015" y="3975"/>
                  <a:pt x="27983" y="3912"/>
                  <a:pt x="27983" y="3848"/>
                </a:cubicBezTo>
                <a:cubicBezTo>
                  <a:pt x="27983" y="3833"/>
                  <a:pt x="28079" y="3816"/>
                  <a:pt x="28126" y="3801"/>
                </a:cubicBezTo>
                <a:close/>
                <a:moveTo>
                  <a:pt x="24873" y="3908"/>
                </a:moveTo>
                <a:cubicBezTo>
                  <a:pt x="24946" y="3908"/>
                  <a:pt x="25018" y="3936"/>
                  <a:pt x="25090" y="3992"/>
                </a:cubicBezTo>
                <a:cubicBezTo>
                  <a:pt x="25018" y="4040"/>
                  <a:pt x="24946" y="4063"/>
                  <a:pt x="24873" y="4063"/>
                </a:cubicBezTo>
                <a:cubicBezTo>
                  <a:pt x="24799" y="4063"/>
                  <a:pt x="24724" y="4040"/>
                  <a:pt x="24645" y="3992"/>
                </a:cubicBezTo>
                <a:cubicBezTo>
                  <a:pt x="24724" y="3936"/>
                  <a:pt x="24799" y="3908"/>
                  <a:pt x="24873" y="3908"/>
                </a:cubicBezTo>
                <a:close/>
                <a:moveTo>
                  <a:pt x="24787" y="4230"/>
                </a:moveTo>
                <a:cubicBezTo>
                  <a:pt x="24819" y="4246"/>
                  <a:pt x="24851" y="4261"/>
                  <a:pt x="24867" y="4278"/>
                </a:cubicBezTo>
                <a:lnTo>
                  <a:pt x="24723" y="4325"/>
                </a:lnTo>
                <a:cubicBezTo>
                  <a:pt x="24708" y="4325"/>
                  <a:pt x="24676" y="4293"/>
                  <a:pt x="24645" y="4278"/>
                </a:cubicBezTo>
                <a:lnTo>
                  <a:pt x="24787" y="4230"/>
                </a:lnTo>
                <a:close/>
                <a:moveTo>
                  <a:pt x="20526" y="4357"/>
                </a:moveTo>
                <a:cubicBezTo>
                  <a:pt x="20558" y="4357"/>
                  <a:pt x="20589" y="4405"/>
                  <a:pt x="20606" y="4437"/>
                </a:cubicBezTo>
                <a:cubicBezTo>
                  <a:pt x="20606" y="4452"/>
                  <a:pt x="20558" y="4484"/>
                  <a:pt x="20542" y="4484"/>
                </a:cubicBezTo>
                <a:cubicBezTo>
                  <a:pt x="20430" y="4484"/>
                  <a:pt x="20335" y="4469"/>
                  <a:pt x="20240" y="4469"/>
                </a:cubicBezTo>
                <a:lnTo>
                  <a:pt x="20240" y="4373"/>
                </a:lnTo>
                <a:cubicBezTo>
                  <a:pt x="20335" y="4373"/>
                  <a:pt x="20430" y="4357"/>
                  <a:pt x="20526" y="4357"/>
                </a:cubicBezTo>
                <a:close/>
                <a:moveTo>
                  <a:pt x="9858" y="4055"/>
                </a:moveTo>
                <a:lnTo>
                  <a:pt x="9858" y="4055"/>
                </a:lnTo>
                <a:cubicBezTo>
                  <a:pt x="10208" y="4293"/>
                  <a:pt x="9731" y="4357"/>
                  <a:pt x="9682" y="4501"/>
                </a:cubicBezTo>
                <a:cubicBezTo>
                  <a:pt x="9476" y="4484"/>
                  <a:pt x="9285" y="4516"/>
                  <a:pt x="9110" y="4452"/>
                </a:cubicBezTo>
                <a:cubicBezTo>
                  <a:pt x="9126" y="4452"/>
                  <a:pt x="9491" y="4310"/>
                  <a:pt x="9491" y="4293"/>
                </a:cubicBezTo>
                <a:lnTo>
                  <a:pt x="9349" y="4102"/>
                </a:lnTo>
                <a:cubicBezTo>
                  <a:pt x="9418" y="4068"/>
                  <a:pt x="9493" y="4061"/>
                  <a:pt x="9569" y="4061"/>
                </a:cubicBezTo>
                <a:cubicBezTo>
                  <a:pt x="9626" y="4061"/>
                  <a:pt x="9684" y="4065"/>
                  <a:pt x="9741" y="4065"/>
                </a:cubicBezTo>
                <a:cubicBezTo>
                  <a:pt x="9781" y="4065"/>
                  <a:pt x="9820" y="4063"/>
                  <a:pt x="9858" y="4055"/>
                </a:cubicBezTo>
                <a:close/>
                <a:moveTo>
                  <a:pt x="6535" y="4250"/>
                </a:moveTo>
                <a:cubicBezTo>
                  <a:pt x="6581" y="4250"/>
                  <a:pt x="6605" y="4256"/>
                  <a:pt x="6630" y="4261"/>
                </a:cubicBezTo>
                <a:cubicBezTo>
                  <a:pt x="6471" y="4357"/>
                  <a:pt x="6423" y="4484"/>
                  <a:pt x="6343" y="4611"/>
                </a:cubicBezTo>
                <a:cubicBezTo>
                  <a:pt x="6235" y="4620"/>
                  <a:pt x="6126" y="4642"/>
                  <a:pt x="6019" y="4642"/>
                </a:cubicBezTo>
                <a:cubicBezTo>
                  <a:pt x="5923" y="4642"/>
                  <a:pt x="5829" y="4624"/>
                  <a:pt x="5739" y="4564"/>
                </a:cubicBezTo>
                <a:cubicBezTo>
                  <a:pt x="5756" y="4452"/>
                  <a:pt x="5962" y="4484"/>
                  <a:pt x="6025" y="4389"/>
                </a:cubicBezTo>
                <a:cubicBezTo>
                  <a:pt x="6051" y="4357"/>
                  <a:pt x="6084" y="4328"/>
                  <a:pt x="6103" y="4310"/>
                </a:cubicBezTo>
                <a:lnTo>
                  <a:pt x="6103" y="4310"/>
                </a:lnTo>
                <a:cubicBezTo>
                  <a:pt x="6346" y="4263"/>
                  <a:pt x="6466" y="4250"/>
                  <a:pt x="6535" y="4250"/>
                </a:cubicBezTo>
                <a:close/>
                <a:moveTo>
                  <a:pt x="5421" y="5056"/>
                </a:moveTo>
                <a:lnTo>
                  <a:pt x="5421" y="5056"/>
                </a:lnTo>
                <a:cubicBezTo>
                  <a:pt x="5580" y="5168"/>
                  <a:pt x="5533" y="5247"/>
                  <a:pt x="5470" y="5343"/>
                </a:cubicBezTo>
                <a:cubicBezTo>
                  <a:pt x="5215" y="5279"/>
                  <a:pt x="5279" y="5184"/>
                  <a:pt x="5421" y="5056"/>
                </a:cubicBezTo>
                <a:close/>
                <a:moveTo>
                  <a:pt x="4086" y="5932"/>
                </a:moveTo>
                <a:cubicBezTo>
                  <a:pt x="4117" y="5963"/>
                  <a:pt x="4134" y="5995"/>
                  <a:pt x="4166" y="6027"/>
                </a:cubicBezTo>
                <a:cubicBezTo>
                  <a:pt x="4134" y="6042"/>
                  <a:pt x="4117" y="6059"/>
                  <a:pt x="4086" y="6074"/>
                </a:cubicBezTo>
                <a:cubicBezTo>
                  <a:pt x="4054" y="6042"/>
                  <a:pt x="4022" y="6010"/>
                  <a:pt x="4022" y="5979"/>
                </a:cubicBezTo>
                <a:cubicBezTo>
                  <a:pt x="4007" y="5963"/>
                  <a:pt x="4054" y="5947"/>
                  <a:pt x="4086" y="5932"/>
                </a:cubicBezTo>
                <a:close/>
                <a:moveTo>
                  <a:pt x="4531" y="7363"/>
                </a:moveTo>
                <a:cubicBezTo>
                  <a:pt x="4547" y="7394"/>
                  <a:pt x="4594" y="7426"/>
                  <a:pt x="4594" y="7458"/>
                </a:cubicBezTo>
                <a:cubicBezTo>
                  <a:pt x="4611" y="7473"/>
                  <a:pt x="4547" y="7490"/>
                  <a:pt x="4531" y="7505"/>
                </a:cubicBezTo>
                <a:cubicBezTo>
                  <a:pt x="4499" y="7473"/>
                  <a:pt x="4484" y="7441"/>
                  <a:pt x="4452" y="7410"/>
                </a:cubicBezTo>
                <a:cubicBezTo>
                  <a:pt x="4484" y="7394"/>
                  <a:pt x="4499" y="7378"/>
                  <a:pt x="4531" y="7363"/>
                </a:cubicBezTo>
                <a:close/>
                <a:moveTo>
                  <a:pt x="4340" y="7681"/>
                </a:moveTo>
                <a:cubicBezTo>
                  <a:pt x="4372" y="7696"/>
                  <a:pt x="4388" y="7712"/>
                  <a:pt x="4420" y="7728"/>
                </a:cubicBezTo>
                <a:lnTo>
                  <a:pt x="4276" y="7776"/>
                </a:lnTo>
                <a:cubicBezTo>
                  <a:pt x="4245" y="7776"/>
                  <a:pt x="4229" y="7744"/>
                  <a:pt x="4198" y="7728"/>
                </a:cubicBezTo>
                <a:lnTo>
                  <a:pt x="4340" y="7681"/>
                </a:lnTo>
                <a:close/>
                <a:moveTo>
                  <a:pt x="77020" y="8391"/>
                </a:moveTo>
                <a:cubicBezTo>
                  <a:pt x="77092" y="8391"/>
                  <a:pt x="77090" y="8469"/>
                  <a:pt x="77113" y="8539"/>
                </a:cubicBezTo>
                <a:cubicBezTo>
                  <a:pt x="77033" y="8491"/>
                  <a:pt x="76970" y="8459"/>
                  <a:pt x="76906" y="8427"/>
                </a:cubicBezTo>
                <a:cubicBezTo>
                  <a:pt x="76957" y="8402"/>
                  <a:pt x="76994" y="8391"/>
                  <a:pt x="77020" y="8391"/>
                </a:cubicBezTo>
                <a:close/>
                <a:moveTo>
                  <a:pt x="4467" y="8953"/>
                </a:moveTo>
                <a:lnTo>
                  <a:pt x="4467" y="8953"/>
                </a:lnTo>
                <a:cubicBezTo>
                  <a:pt x="4738" y="9016"/>
                  <a:pt x="4675" y="9112"/>
                  <a:pt x="4531" y="9239"/>
                </a:cubicBezTo>
                <a:cubicBezTo>
                  <a:pt x="4372" y="9127"/>
                  <a:pt x="4404" y="9048"/>
                  <a:pt x="4467" y="8953"/>
                </a:cubicBezTo>
                <a:close/>
                <a:moveTo>
                  <a:pt x="79657" y="9811"/>
                </a:moveTo>
                <a:cubicBezTo>
                  <a:pt x="79689" y="9843"/>
                  <a:pt x="79721" y="9875"/>
                  <a:pt x="79736" y="9906"/>
                </a:cubicBezTo>
                <a:cubicBezTo>
                  <a:pt x="79721" y="9922"/>
                  <a:pt x="79689" y="9938"/>
                  <a:pt x="79657" y="9954"/>
                </a:cubicBezTo>
                <a:cubicBezTo>
                  <a:pt x="79641" y="9922"/>
                  <a:pt x="79609" y="9890"/>
                  <a:pt x="79594" y="9858"/>
                </a:cubicBezTo>
                <a:cubicBezTo>
                  <a:pt x="79594" y="9843"/>
                  <a:pt x="79641" y="9826"/>
                  <a:pt x="79657" y="9811"/>
                </a:cubicBezTo>
                <a:close/>
                <a:moveTo>
                  <a:pt x="2973" y="11385"/>
                </a:moveTo>
                <a:cubicBezTo>
                  <a:pt x="3132" y="11480"/>
                  <a:pt x="3132" y="11575"/>
                  <a:pt x="2973" y="11671"/>
                </a:cubicBezTo>
                <a:cubicBezTo>
                  <a:pt x="2814" y="11575"/>
                  <a:pt x="2814" y="11480"/>
                  <a:pt x="2973" y="11385"/>
                </a:cubicBezTo>
                <a:close/>
                <a:moveTo>
                  <a:pt x="2321" y="11671"/>
                </a:moveTo>
                <a:cubicBezTo>
                  <a:pt x="2417" y="11798"/>
                  <a:pt x="2655" y="11814"/>
                  <a:pt x="2639" y="11957"/>
                </a:cubicBezTo>
                <a:cubicBezTo>
                  <a:pt x="2750" y="11957"/>
                  <a:pt x="2845" y="11973"/>
                  <a:pt x="2814" y="12052"/>
                </a:cubicBezTo>
                <a:cubicBezTo>
                  <a:pt x="2814" y="12084"/>
                  <a:pt x="2703" y="12084"/>
                  <a:pt x="2639" y="12101"/>
                </a:cubicBezTo>
                <a:cubicBezTo>
                  <a:pt x="2653" y="12172"/>
                  <a:pt x="2629" y="12230"/>
                  <a:pt x="2531" y="12230"/>
                </a:cubicBezTo>
                <a:cubicBezTo>
                  <a:pt x="2520" y="12230"/>
                  <a:pt x="2508" y="12229"/>
                  <a:pt x="2496" y="12228"/>
                </a:cubicBezTo>
                <a:cubicBezTo>
                  <a:pt x="2464" y="12211"/>
                  <a:pt x="2449" y="12148"/>
                  <a:pt x="2417" y="12101"/>
                </a:cubicBezTo>
                <a:cubicBezTo>
                  <a:pt x="2305" y="12148"/>
                  <a:pt x="2194" y="12196"/>
                  <a:pt x="2050" y="12243"/>
                </a:cubicBezTo>
                <a:cubicBezTo>
                  <a:pt x="2019" y="12179"/>
                  <a:pt x="1955" y="12116"/>
                  <a:pt x="1987" y="12069"/>
                </a:cubicBezTo>
                <a:cubicBezTo>
                  <a:pt x="2067" y="11925"/>
                  <a:pt x="2194" y="11814"/>
                  <a:pt x="2321" y="11671"/>
                </a:cubicBezTo>
                <a:close/>
                <a:moveTo>
                  <a:pt x="3195" y="12101"/>
                </a:moveTo>
                <a:cubicBezTo>
                  <a:pt x="3354" y="12211"/>
                  <a:pt x="3354" y="12307"/>
                  <a:pt x="3195" y="12402"/>
                </a:cubicBezTo>
                <a:cubicBezTo>
                  <a:pt x="3036" y="12307"/>
                  <a:pt x="3036" y="12211"/>
                  <a:pt x="3195" y="12101"/>
                </a:cubicBezTo>
                <a:close/>
                <a:moveTo>
                  <a:pt x="2527" y="12529"/>
                </a:moveTo>
                <a:cubicBezTo>
                  <a:pt x="2718" y="12688"/>
                  <a:pt x="2718" y="12832"/>
                  <a:pt x="2527" y="12974"/>
                </a:cubicBezTo>
                <a:cubicBezTo>
                  <a:pt x="2337" y="12832"/>
                  <a:pt x="2337" y="12688"/>
                  <a:pt x="2527" y="12529"/>
                </a:cubicBezTo>
                <a:close/>
                <a:moveTo>
                  <a:pt x="3354" y="12705"/>
                </a:moveTo>
                <a:cubicBezTo>
                  <a:pt x="3577" y="12720"/>
                  <a:pt x="3609" y="12847"/>
                  <a:pt x="3768" y="12896"/>
                </a:cubicBezTo>
                <a:cubicBezTo>
                  <a:pt x="3752" y="12959"/>
                  <a:pt x="3736" y="13023"/>
                  <a:pt x="3704" y="13102"/>
                </a:cubicBezTo>
                <a:cubicBezTo>
                  <a:pt x="3481" y="13086"/>
                  <a:pt x="3450" y="12943"/>
                  <a:pt x="3291" y="12911"/>
                </a:cubicBezTo>
                <a:cubicBezTo>
                  <a:pt x="3307" y="12832"/>
                  <a:pt x="3339" y="12768"/>
                  <a:pt x="3354" y="12705"/>
                </a:cubicBezTo>
                <a:close/>
                <a:moveTo>
                  <a:pt x="1192" y="12959"/>
                </a:moveTo>
                <a:lnTo>
                  <a:pt x="1192" y="12959"/>
                </a:lnTo>
                <a:cubicBezTo>
                  <a:pt x="1367" y="13070"/>
                  <a:pt x="1319" y="13150"/>
                  <a:pt x="1255" y="13245"/>
                </a:cubicBezTo>
                <a:cubicBezTo>
                  <a:pt x="986" y="13182"/>
                  <a:pt x="1049" y="13086"/>
                  <a:pt x="1192" y="12959"/>
                </a:cubicBezTo>
                <a:close/>
                <a:moveTo>
                  <a:pt x="78252" y="14831"/>
                </a:moveTo>
                <a:cubicBezTo>
                  <a:pt x="78361" y="14831"/>
                  <a:pt x="78479" y="14858"/>
                  <a:pt x="78591" y="14867"/>
                </a:cubicBezTo>
                <a:cubicBezTo>
                  <a:pt x="78623" y="14899"/>
                  <a:pt x="78799" y="14963"/>
                  <a:pt x="78560" y="14994"/>
                </a:cubicBezTo>
                <a:cubicBezTo>
                  <a:pt x="78483" y="14994"/>
                  <a:pt x="78427" y="15046"/>
                  <a:pt x="78457" y="15057"/>
                </a:cubicBezTo>
                <a:lnTo>
                  <a:pt x="78457" y="15057"/>
                </a:lnTo>
                <a:cubicBezTo>
                  <a:pt x="78201" y="15051"/>
                  <a:pt x="78109" y="14975"/>
                  <a:pt x="78004" y="14914"/>
                </a:cubicBezTo>
                <a:cubicBezTo>
                  <a:pt x="78076" y="14850"/>
                  <a:pt x="78161" y="14831"/>
                  <a:pt x="78252" y="14831"/>
                </a:cubicBezTo>
                <a:close/>
                <a:moveTo>
                  <a:pt x="2623" y="16107"/>
                </a:moveTo>
                <a:lnTo>
                  <a:pt x="2845" y="16218"/>
                </a:lnTo>
                <a:cubicBezTo>
                  <a:pt x="2794" y="16244"/>
                  <a:pt x="2757" y="16255"/>
                  <a:pt x="2731" y="16255"/>
                </a:cubicBezTo>
                <a:cubicBezTo>
                  <a:pt x="2659" y="16255"/>
                  <a:pt x="2658" y="16177"/>
                  <a:pt x="2623" y="16107"/>
                </a:cubicBezTo>
                <a:close/>
                <a:moveTo>
                  <a:pt x="75174" y="16871"/>
                </a:moveTo>
                <a:cubicBezTo>
                  <a:pt x="75237" y="16886"/>
                  <a:pt x="75284" y="16902"/>
                  <a:pt x="75333" y="16918"/>
                </a:cubicBezTo>
                <a:cubicBezTo>
                  <a:pt x="75301" y="16934"/>
                  <a:pt x="75284" y="16949"/>
                  <a:pt x="75253" y="16966"/>
                </a:cubicBezTo>
                <a:lnTo>
                  <a:pt x="75110" y="16918"/>
                </a:lnTo>
                <a:cubicBezTo>
                  <a:pt x="75125" y="16902"/>
                  <a:pt x="75157" y="16871"/>
                  <a:pt x="75174" y="16871"/>
                </a:cubicBezTo>
                <a:close/>
                <a:moveTo>
                  <a:pt x="46650" y="0"/>
                </a:moveTo>
                <a:cubicBezTo>
                  <a:pt x="46522" y="64"/>
                  <a:pt x="46411" y="128"/>
                  <a:pt x="46300" y="191"/>
                </a:cubicBezTo>
                <a:lnTo>
                  <a:pt x="45886" y="191"/>
                </a:lnTo>
                <a:cubicBezTo>
                  <a:pt x="45791" y="240"/>
                  <a:pt x="45711" y="271"/>
                  <a:pt x="45647" y="318"/>
                </a:cubicBezTo>
                <a:cubicBezTo>
                  <a:pt x="45552" y="271"/>
                  <a:pt x="45473" y="223"/>
                  <a:pt x="45425" y="191"/>
                </a:cubicBezTo>
                <a:lnTo>
                  <a:pt x="44773" y="191"/>
                </a:lnTo>
                <a:cubicBezTo>
                  <a:pt x="44662" y="255"/>
                  <a:pt x="44566" y="287"/>
                  <a:pt x="44487" y="335"/>
                </a:cubicBezTo>
                <a:lnTo>
                  <a:pt x="43294" y="335"/>
                </a:lnTo>
                <a:cubicBezTo>
                  <a:pt x="43438" y="558"/>
                  <a:pt x="43152" y="621"/>
                  <a:pt x="42944" y="780"/>
                </a:cubicBezTo>
                <a:cubicBezTo>
                  <a:pt x="42913" y="636"/>
                  <a:pt x="42866" y="494"/>
                  <a:pt x="42834" y="367"/>
                </a:cubicBezTo>
                <a:cubicBezTo>
                  <a:pt x="42738" y="303"/>
                  <a:pt x="42626" y="240"/>
                  <a:pt x="42548" y="191"/>
                </a:cubicBezTo>
                <a:lnTo>
                  <a:pt x="41880" y="191"/>
                </a:lnTo>
                <a:cubicBezTo>
                  <a:pt x="41784" y="240"/>
                  <a:pt x="41704" y="271"/>
                  <a:pt x="41641" y="318"/>
                </a:cubicBezTo>
                <a:cubicBezTo>
                  <a:pt x="41562" y="271"/>
                  <a:pt x="41513" y="240"/>
                  <a:pt x="41450" y="191"/>
                </a:cubicBezTo>
                <a:lnTo>
                  <a:pt x="40958" y="191"/>
                </a:lnTo>
                <a:cubicBezTo>
                  <a:pt x="40894" y="287"/>
                  <a:pt x="40830" y="367"/>
                  <a:pt x="40782" y="462"/>
                </a:cubicBezTo>
                <a:cubicBezTo>
                  <a:pt x="40750" y="446"/>
                  <a:pt x="40735" y="446"/>
                  <a:pt x="40703" y="430"/>
                </a:cubicBezTo>
                <a:cubicBezTo>
                  <a:pt x="40655" y="350"/>
                  <a:pt x="40623" y="271"/>
                  <a:pt x="40576" y="191"/>
                </a:cubicBezTo>
                <a:lnTo>
                  <a:pt x="40322" y="191"/>
                </a:lnTo>
                <a:cubicBezTo>
                  <a:pt x="40258" y="223"/>
                  <a:pt x="40163" y="271"/>
                  <a:pt x="40082" y="318"/>
                </a:cubicBezTo>
                <a:cubicBezTo>
                  <a:pt x="40051" y="325"/>
                  <a:pt x="40018" y="327"/>
                  <a:pt x="39985" y="327"/>
                </a:cubicBezTo>
                <a:cubicBezTo>
                  <a:pt x="39925" y="327"/>
                  <a:pt x="39862" y="320"/>
                  <a:pt x="39800" y="320"/>
                </a:cubicBezTo>
                <a:cubicBezTo>
                  <a:pt x="39718" y="320"/>
                  <a:pt x="39640" y="331"/>
                  <a:pt x="39574" y="382"/>
                </a:cubicBezTo>
                <a:cubicBezTo>
                  <a:pt x="39510" y="446"/>
                  <a:pt x="39590" y="573"/>
                  <a:pt x="39415" y="605"/>
                </a:cubicBezTo>
                <a:cubicBezTo>
                  <a:pt x="39240" y="367"/>
                  <a:pt x="38763" y="573"/>
                  <a:pt x="38573" y="350"/>
                </a:cubicBezTo>
                <a:cubicBezTo>
                  <a:pt x="38557" y="335"/>
                  <a:pt x="38507" y="331"/>
                  <a:pt x="38447" y="331"/>
                </a:cubicBezTo>
                <a:cubicBezTo>
                  <a:pt x="38384" y="331"/>
                  <a:pt x="38311" y="335"/>
                  <a:pt x="38255" y="335"/>
                </a:cubicBezTo>
                <a:cubicBezTo>
                  <a:pt x="38199" y="327"/>
                  <a:pt x="38143" y="323"/>
                  <a:pt x="38087" y="323"/>
                </a:cubicBezTo>
                <a:cubicBezTo>
                  <a:pt x="38032" y="323"/>
                  <a:pt x="37976" y="327"/>
                  <a:pt x="37920" y="335"/>
                </a:cubicBezTo>
                <a:cubicBezTo>
                  <a:pt x="37888" y="335"/>
                  <a:pt x="37856" y="350"/>
                  <a:pt x="37825" y="350"/>
                </a:cubicBezTo>
                <a:lnTo>
                  <a:pt x="37841" y="367"/>
                </a:lnTo>
                <a:cubicBezTo>
                  <a:pt x="37729" y="414"/>
                  <a:pt x="37602" y="462"/>
                  <a:pt x="37491" y="494"/>
                </a:cubicBezTo>
                <a:cubicBezTo>
                  <a:pt x="37380" y="430"/>
                  <a:pt x="37301" y="382"/>
                  <a:pt x="37189" y="318"/>
                </a:cubicBezTo>
                <a:cubicBezTo>
                  <a:pt x="37138" y="329"/>
                  <a:pt x="37085" y="333"/>
                  <a:pt x="37031" y="333"/>
                </a:cubicBezTo>
                <a:cubicBezTo>
                  <a:pt x="36937" y="333"/>
                  <a:pt x="36840" y="322"/>
                  <a:pt x="36742" y="322"/>
                </a:cubicBezTo>
                <a:cubicBezTo>
                  <a:pt x="36652" y="322"/>
                  <a:pt x="36562" y="331"/>
                  <a:pt x="36474" y="367"/>
                </a:cubicBezTo>
                <a:cubicBezTo>
                  <a:pt x="36426" y="446"/>
                  <a:pt x="36378" y="541"/>
                  <a:pt x="36362" y="573"/>
                </a:cubicBezTo>
                <a:cubicBezTo>
                  <a:pt x="36291" y="601"/>
                  <a:pt x="36233" y="612"/>
                  <a:pt x="36183" y="612"/>
                </a:cubicBezTo>
                <a:cubicBezTo>
                  <a:pt x="36032" y="612"/>
                  <a:pt x="35957" y="510"/>
                  <a:pt x="35838" y="462"/>
                </a:cubicBezTo>
                <a:lnTo>
                  <a:pt x="35456" y="462"/>
                </a:lnTo>
                <a:cubicBezTo>
                  <a:pt x="35313" y="399"/>
                  <a:pt x="35202" y="350"/>
                  <a:pt x="35090" y="303"/>
                </a:cubicBezTo>
                <a:cubicBezTo>
                  <a:pt x="34931" y="367"/>
                  <a:pt x="34820" y="414"/>
                  <a:pt x="34740" y="462"/>
                </a:cubicBezTo>
                <a:lnTo>
                  <a:pt x="33850" y="462"/>
                </a:lnTo>
                <a:cubicBezTo>
                  <a:pt x="33771" y="414"/>
                  <a:pt x="33723" y="382"/>
                  <a:pt x="33659" y="335"/>
                </a:cubicBezTo>
                <a:cubicBezTo>
                  <a:pt x="33580" y="382"/>
                  <a:pt x="33517" y="414"/>
                  <a:pt x="33421" y="462"/>
                </a:cubicBezTo>
                <a:lnTo>
                  <a:pt x="33008" y="462"/>
                </a:lnTo>
                <a:cubicBezTo>
                  <a:pt x="32829" y="560"/>
                  <a:pt x="32742" y="607"/>
                  <a:pt x="32652" y="607"/>
                </a:cubicBezTo>
                <a:cubicBezTo>
                  <a:pt x="32567" y="607"/>
                  <a:pt x="32479" y="563"/>
                  <a:pt x="32308" y="477"/>
                </a:cubicBezTo>
                <a:cubicBezTo>
                  <a:pt x="32228" y="526"/>
                  <a:pt x="32149" y="558"/>
                  <a:pt x="32086" y="605"/>
                </a:cubicBezTo>
                <a:cubicBezTo>
                  <a:pt x="32005" y="558"/>
                  <a:pt x="31958" y="526"/>
                  <a:pt x="31895" y="477"/>
                </a:cubicBezTo>
                <a:lnTo>
                  <a:pt x="31418" y="477"/>
                </a:lnTo>
                <a:cubicBezTo>
                  <a:pt x="31322" y="541"/>
                  <a:pt x="31242" y="573"/>
                  <a:pt x="31179" y="605"/>
                </a:cubicBezTo>
                <a:cubicBezTo>
                  <a:pt x="31100" y="541"/>
                  <a:pt x="31051" y="509"/>
                  <a:pt x="30988" y="477"/>
                </a:cubicBezTo>
                <a:lnTo>
                  <a:pt x="29652" y="477"/>
                </a:lnTo>
                <a:cubicBezTo>
                  <a:pt x="29543" y="519"/>
                  <a:pt x="29457" y="631"/>
                  <a:pt x="29293" y="631"/>
                </a:cubicBezTo>
                <a:cubicBezTo>
                  <a:pt x="29266" y="631"/>
                  <a:pt x="29238" y="628"/>
                  <a:pt x="29207" y="621"/>
                </a:cubicBezTo>
                <a:cubicBezTo>
                  <a:pt x="29128" y="558"/>
                  <a:pt x="29048" y="509"/>
                  <a:pt x="28969" y="477"/>
                </a:cubicBezTo>
                <a:lnTo>
                  <a:pt x="27872" y="477"/>
                </a:lnTo>
                <a:cubicBezTo>
                  <a:pt x="27793" y="526"/>
                  <a:pt x="27713" y="558"/>
                  <a:pt x="27634" y="605"/>
                </a:cubicBezTo>
                <a:cubicBezTo>
                  <a:pt x="27570" y="558"/>
                  <a:pt x="27522" y="526"/>
                  <a:pt x="27458" y="494"/>
                </a:cubicBezTo>
                <a:cubicBezTo>
                  <a:pt x="27292" y="549"/>
                  <a:pt x="27134" y="620"/>
                  <a:pt x="26956" y="620"/>
                </a:cubicBezTo>
                <a:cubicBezTo>
                  <a:pt x="26879" y="620"/>
                  <a:pt x="26798" y="607"/>
                  <a:pt x="26711" y="573"/>
                </a:cubicBezTo>
                <a:cubicBezTo>
                  <a:pt x="26648" y="541"/>
                  <a:pt x="26600" y="509"/>
                  <a:pt x="26536" y="462"/>
                </a:cubicBezTo>
                <a:cubicBezTo>
                  <a:pt x="26463" y="462"/>
                  <a:pt x="26358" y="452"/>
                  <a:pt x="26270" y="452"/>
                </a:cubicBezTo>
                <a:cubicBezTo>
                  <a:pt x="26205" y="452"/>
                  <a:pt x="26150" y="457"/>
                  <a:pt x="26123" y="477"/>
                </a:cubicBezTo>
                <a:cubicBezTo>
                  <a:pt x="25916" y="621"/>
                  <a:pt x="25582" y="589"/>
                  <a:pt x="25408" y="748"/>
                </a:cubicBezTo>
                <a:cubicBezTo>
                  <a:pt x="25359" y="717"/>
                  <a:pt x="25312" y="685"/>
                  <a:pt x="25232" y="636"/>
                </a:cubicBezTo>
                <a:lnTo>
                  <a:pt x="24342" y="636"/>
                </a:lnTo>
                <a:cubicBezTo>
                  <a:pt x="24183" y="685"/>
                  <a:pt x="24072" y="732"/>
                  <a:pt x="23945" y="780"/>
                </a:cubicBezTo>
                <a:cubicBezTo>
                  <a:pt x="23833" y="717"/>
                  <a:pt x="23754" y="685"/>
                  <a:pt x="23610" y="605"/>
                </a:cubicBezTo>
                <a:lnTo>
                  <a:pt x="22720" y="605"/>
                </a:lnTo>
                <a:cubicBezTo>
                  <a:pt x="22656" y="494"/>
                  <a:pt x="22609" y="414"/>
                  <a:pt x="22546" y="287"/>
                </a:cubicBezTo>
                <a:cubicBezTo>
                  <a:pt x="22307" y="462"/>
                  <a:pt x="22084" y="636"/>
                  <a:pt x="21910" y="764"/>
                </a:cubicBezTo>
                <a:lnTo>
                  <a:pt x="20303" y="764"/>
                </a:lnTo>
                <a:cubicBezTo>
                  <a:pt x="20240" y="812"/>
                  <a:pt x="20176" y="844"/>
                  <a:pt x="20129" y="876"/>
                </a:cubicBezTo>
                <a:cubicBezTo>
                  <a:pt x="19958" y="830"/>
                  <a:pt x="19787" y="752"/>
                  <a:pt x="19599" y="752"/>
                </a:cubicBezTo>
                <a:cubicBezTo>
                  <a:pt x="19524" y="752"/>
                  <a:pt x="19447" y="764"/>
                  <a:pt x="19366" y="795"/>
                </a:cubicBezTo>
                <a:lnTo>
                  <a:pt x="19222" y="891"/>
                </a:lnTo>
                <a:cubicBezTo>
                  <a:pt x="19134" y="891"/>
                  <a:pt x="19042" y="903"/>
                  <a:pt x="18946" y="903"/>
                </a:cubicBezTo>
                <a:cubicBezTo>
                  <a:pt x="18852" y="903"/>
                  <a:pt x="18753" y="891"/>
                  <a:pt x="18650" y="844"/>
                </a:cubicBezTo>
                <a:cubicBezTo>
                  <a:pt x="18666" y="780"/>
                  <a:pt x="18681" y="685"/>
                  <a:pt x="18698" y="621"/>
                </a:cubicBezTo>
                <a:cubicBezTo>
                  <a:pt x="19016" y="621"/>
                  <a:pt x="19270" y="621"/>
                  <a:pt x="19525" y="605"/>
                </a:cubicBezTo>
                <a:cubicBezTo>
                  <a:pt x="19552" y="603"/>
                  <a:pt x="19579" y="603"/>
                  <a:pt x="19606" y="603"/>
                </a:cubicBezTo>
                <a:cubicBezTo>
                  <a:pt x="19754" y="603"/>
                  <a:pt x="19905" y="621"/>
                  <a:pt x="20053" y="621"/>
                </a:cubicBezTo>
                <a:cubicBezTo>
                  <a:pt x="20166" y="621"/>
                  <a:pt x="20277" y="610"/>
                  <a:pt x="20383" y="573"/>
                </a:cubicBezTo>
                <a:cubicBezTo>
                  <a:pt x="20447" y="462"/>
                  <a:pt x="20447" y="382"/>
                  <a:pt x="20303" y="335"/>
                </a:cubicBezTo>
                <a:cubicBezTo>
                  <a:pt x="20259" y="320"/>
                  <a:pt x="20221" y="314"/>
                  <a:pt x="20188" y="314"/>
                </a:cubicBezTo>
                <a:cubicBezTo>
                  <a:pt x="20040" y="314"/>
                  <a:pt x="19978" y="433"/>
                  <a:pt x="19875" y="446"/>
                </a:cubicBezTo>
                <a:cubicBezTo>
                  <a:pt x="19747" y="399"/>
                  <a:pt x="19620" y="350"/>
                  <a:pt x="19508" y="303"/>
                </a:cubicBezTo>
                <a:cubicBezTo>
                  <a:pt x="19398" y="367"/>
                  <a:pt x="19302" y="399"/>
                  <a:pt x="19222" y="446"/>
                </a:cubicBezTo>
                <a:cubicBezTo>
                  <a:pt x="18840" y="462"/>
                  <a:pt x="18444" y="477"/>
                  <a:pt x="18046" y="509"/>
                </a:cubicBezTo>
                <a:cubicBezTo>
                  <a:pt x="18030" y="509"/>
                  <a:pt x="18014" y="541"/>
                  <a:pt x="17998" y="558"/>
                </a:cubicBezTo>
                <a:cubicBezTo>
                  <a:pt x="18062" y="573"/>
                  <a:pt x="18109" y="589"/>
                  <a:pt x="18173" y="621"/>
                </a:cubicBezTo>
                <a:cubicBezTo>
                  <a:pt x="18253" y="636"/>
                  <a:pt x="18332" y="653"/>
                  <a:pt x="18444" y="685"/>
                </a:cubicBezTo>
                <a:cubicBezTo>
                  <a:pt x="18253" y="764"/>
                  <a:pt x="18189" y="907"/>
                  <a:pt x="17918" y="907"/>
                </a:cubicBezTo>
                <a:cubicBezTo>
                  <a:pt x="17839" y="859"/>
                  <a:pt x="17728" y="812"/>
                  <a:pt x="17632" y="780"/>
                </a:cubicBezTo>
                <a:cubicBezTo>
                  <a:pt x="17537" y="827"/>
                  <a:pt x="17458" y="859"/>
                  <a:pt x="17378" y="907"/>
                </a:cubicBezTo>
                <a:lnTo>
                  <a:pt x="16742" y="907"/>
                </a:lnTo>
                <a:cubicBezTo>
                  <a:pt x="16584" y="986"/>
                  <a:pt x="16514" y="1021"/>
                  <a:pt x="16439" y="1021"/>
                </a:cubicBezTo>
                <a:cubicBezTo>
                  <a:pt x="16379" y="1021"/>
                  <a:pt x="16316" y="997"/>
                  <a:pt x="16201" y="954"/>
                </a:cubicBezTo>
                <a:cubicBezTo>
                  <a:pt x="16201" y="939"/>
                  <a:pt x="16186" y="907"/>
                  <a:pt x="16201" y="891"/>
                </a:cubicBezTo>
                <a:cubicBezTo>
                  <a:pt x="16265" y="812"/>
                  <a:pt x="16328" y="732"/>
                  <a:pt x="16408" y="653"/>
                </a:cubicBezTo>
                <a:cubicBezTo>
                  <a:pt x="16329" y="617"/>
                  <a:pt x="16246" y="607"/>
                  <a:pt x="16163" y="607"/>
                </a:cubicBezTo>
                <a:cubicBezTo>
                  <a:pt x="16063" y="607"/>
                  <a:pt x="15963" y="621"/>
                  <a:pt x="15868" y="621"/>
                </a:cubicBezTo>
                <a:cubicBezTo>
                  <a:pt x="15787" y="621"/>
                  <a:pt x="15702" y="611"/>
                  <a:pt x="15616" y="611"/>
                </a:cubicBezTo>
                <a:cubicBezTo>
                  <a:pt x="15516" y="611"/>
                  <a:pt x="15413" y="625"/>
                  <a:pt x="15311" y="685"/>
                </a:cubicBezTo>
                <a:lnTo>
                  <a:pt x="15311" y="1113"/>
                </a:lnTo>
                <a:cubicBezTo>
                  <a:pt x="15247" y="1162"/>
                  <a:pt x="15215" y="1194"/>
                  <a:pt x="15184" y="1194"/>
                </a:cubicBezTo>
                <a:lnTo>
                  <a:pt x="13642" y="1194"/>
                </a:lnTo>
                <a:cubicBezTo>
                  <a:pt x="13534" y="1117"/>
                  <a:pt x="13433" y="1027"/>
                  <a:pt x="13309" y="1027"/>
                </a:cubicBezTo>
                <a:cubicBezTo>
                  <a:pt x="13251" y="1027"/>
                  <a:pt x="13188" y="1047"/>
                  <a:pt x="13117" y="1098"/>
                </a:cubicBezTo>
                <a:cubicBezTo>
                  <a:pt x="13085" y="1177"/>
                  <a:pt x="13070" y="1241"/>
                  <a:pt x="13053" y="1289"/>
                </a:cubicBezTo>
                <a:cubicBezTo>
                  <a:pt x="12799" y="1368"/>
                  <a:pt x="12576" y="1416"/>
                  <a:pt x="12353" y="1480"/>
                </a:cubicBezTo>
                <a:cubicBezTo>
                  <a:pt x="12105" y="1538"/>
                  <a:pt x="12032" y="1771"/>
                  <a:pt x="11736" y="1771"/>
                </a:cubicBezTo>
                <a:cubicBezTo>
                  <a:pt x="11710" y="1771"/>
                  <a:pt x="11683" y="1770"/>
                  <a:pt x="11654" y="1766"/>
                </a:cubicBezTo>
                <a:cubicBezTo>
                  <a:pt x="11575" y="1718"/>
                  <a:pt x="11495" y="1670"/>
                  <a:pt x="11448" y="1639"/>
                </a:cubicBezTo>
                <a:cubicBezTo>
                  <a:pt x="10812" y="1845"/>
                  <a:pt x="10208" y="2052"/>
                  <a:pt x="9635" y="2243"/>
                </a:cubicBezTo>
                <a:cubicBezTo>
                  <a:pt x="9491" y="2385"/>
                  <a:pt x="9349" y="2513"/>
                  <a:pt x="9237" y="2624"/>
                </a:cubicBezTo>
                <a:lnTo>
                  <a:pt x="8808" y="2624"/>
                </a:lnTo>
                <a:cubicBezTo>
                  <a:pt x="8522" y="2735"/>
                  <a:pt x="8283" y="2831"/>
                  <a:pt x="8029" y="2911"/>
                </a:cubicBezTo>
                <a:cubicBezTo>
                  <a:pt x="7992" y="2921"/>
                  <a:pt x="7950" y="2925"/>
                  <a:pt x="7905" y="2925"/>
                </a:cubicBezTo>
                <a:cubicBezTo>
                  <a:pt x="7816" y="2925"/>
                  <a:pt x="7717" y="2911"/>
                  <a:pt x="7632" y="2911"/>
                </a:cubicBezTo>
                <a:cubicBezTo>
                  <a:pt x="7520" y="3021"/>
                  <a:pt x="7329" y="3070"/>
                  <a:pt x="7297" y="3212"/>
                </a:cubicBezTo>
                <a:cubicBezTo>
                  <a:pt x="7266" y="3308"/>
                  <a:pt x="7107" y="3403"/>
                  <a:pt x="6996" y="3483"/>
                </a:cubicBezTo>
                <a:lnTo>
                  <a:pt x="6757" y="3483"/>
                </a:lnTo>
                <a:cubicBezTo>
                  <a:pt x="6439" y="3674"/>
                  <a:pt x="6201" y="3912"/>
                  <a:pt x="5756" y="3992"/>
                </a:cubicBezTo>
                <a:cubicBezTo>
                  <a:pt x="5756" y="4151"/>
                  <a:pt x="5756" y="4325"/>
                  <a:pt x="6025" y="4325"/>
                </a:cubicBezTo>
                <a:cubicBezTo>
                  <a:pt x="5533" y="4484"/>
                  <a:pt x="5421" y="4628"/>
                  <a:pt x="5199" y="4660"/>
                </a:cubicBezTo>
                <a:cubicBezTo>
                  <a:pt x="4976" y="4691"/>
                  <a:pt x="4817" y="4866"/>
                  <a:pt x="4626" y="4978"/>
                </a:cubicBezTo>
                <a:cubicBezTo>
                  <a:pt x="4722" y="5041"/>
                  <a:pt x="4785" y="5088"/>
                  <a:pt x="4834" y="5120"/>
                </a:cubicBezTo>
                <a:cubicBezTo>
                  <a:pt x="4722" y="5264"/>
                  <a:pt x="4626" y="5374"/>
                  <a:pt x="4531" y="5502"/>
                </a:cubicBezTo>
                <a:lnTo>
                  <a:pt x="4293" y="5359"/>
                </a:lnTo>
                <a:cubicBezTo>
                  <a:pt x="4213" y="5455"/>
                  <a:pt x="4149" y="5550"/>
                  <a:pt x="4054" y="5677"/>
                </a:cubicBezTo>
                <a:cubicBezTo>
                  <a:pt x="3880" y="5614"/>
                  <a:pt x="3752" y="5565"/>
                  <a:pt x="3640" y="5533"/>
                </a:cubicBezTo>
                <a:cubicBezTo>
                  <a:pt x="3434" y="5597"/>
                  <a:pt x="3259" y="5661"/>
                  <a:pt x="3085" y="5724"/>
                </a:cubicBezTo>
                <a:cubicBezTo>
                  <a:pt x="3085" y="5773"/>
                  <a:pt x="3068" y="5820"/>
                  <a:pt x="3068" y="5883"/>
                </a:cubicBezTo>
                <a:cubicBezTo>
                  <a:pt x="2957" y="5915"/>
                  <a:pt x="2798" y="5915"/>
                  <a:pt x="2703" y="5979"/>
                </a:cubicBezTo>
                <a:cubicBezTo>
                  <a:pt x="2590" y="6022"/>
                  <a:pt x="2502" y="6077"/>
                  <a:pt x="2360" y="6077"/>
                </a:cubicBezTo>
                <a:cubicBezTo>
                  <a:pt x="2343" y="6077"/>
                  <a:pt x="2324" y="6076"/>
                  <a:pt x="2305" y="6074"/>
                </a:cubicBezTo>
                <a:cubicBezTo>
                  <a:pt x="2035" y="6265"/>
                  <a:pt x="1749" y="6440"/>
                  <a:pt x="1478" y="6615"/>
                </a:cubicBezTo>
                <a:cubicBezTo>
                  <a:pt x="1319" y="6646"/>
                  <a:pt x="1208" y="6678"/>
                  <a:pt x="1081" y="6710"/>
                </a:cubicBezTo>
                <a:cubicBezTo>
                  <a:pt x="1128" y="6837"/>
                  <a:pt x="1001" y="6964"/>
                  <a:pt x="1177" y="7060"/>
                </a:cubicBezTo>
                <a:cubicBezTo>
                  <a:pt x="1351" y="7076"/>
                  <a:pt x="1526" y="7092"/>
                  <a:pt x="1685" y="7092"/>
                </a:cubicBezTo>
                <a:cubicBezTo>
                  <a:pt x="1796" y="7187"/>
                  <a:pt x="1891" y="7251"/>
                  <a:pt x="1972" y="7299"/>
                </a:cubicBezTo>
                <a:cubicBezTo>
                  <a:pt x="2003" y="7441"/>
                  <a:pt x="1891" y="7569"/>
                  <a:pt x="2099" y="7664"/>
                </a:cubicBezTo>
                <a:cubicBezTo>
                  <a:pt x="2162" y="7553"/>
                  <a:pt x="2241" y="7458"/>
                  <a:pt x="2305" y="7363"/>
                </a:cubicBezTo>
                <a:cubicBezTo>
                  <a:pt x="2316" y="7362"/>
                  <a:pt x="2326" y="7362"/>
                  <a:pt x="2337" y="7362"/>
                </a:cubicBezTo>
                <a:cubicBezTo>
                  <a:pt x="2921" y="7362"/>
                  <a:pt x="2789" y="7810"/>
                  <a:pt x="3195" y="7935"/>
                </a:cubicBezTo>
                <a:cubicBezTo>
                  <a:pt x="3259" y="7887"/>
                  <a:pt x="3339" y="7855"/>
                  <a:pt x="3434" y="7791"/>
                </a:cubicBezTo>
                <a:cubicBezTo>
                  <a:pt x="3497" y="7791"/>
                  <a:pt x="3596" y="7781"/>
                  <a:pt x="3682" y="7781"/>
                </a:cubicBezTo>
                <a:cubicBezTo>
                  <a:pt x="3747" y="7781"/>
                  <a:pt x="3804" y="7787"/>
                  <a:pt x="3831" y="7808"/>
                </a:cubicBezTo>
                <a:cubicBezTo>
                  <a:pt x="3990" y="7935"/>
                  <a:pt x="4325" y="7887"/>
                  <a:pt x="4435" y="8062"/>
                </a:cubicBezTo>
                <a:cubicBezTo>
                  <a:pt x="4308" y="8221"/>
                  <a:pt x="4198" y="8380"/>
                  <a:pt x="4054" y="8523"/>
                </a:cubicBezTo>
                <a:cubicBezTo>
                  <a:pt x="4007" y="8586"/>
                  <a:pt x="3911" y="8618"/>
                  <a:pt x="3848" y="8650"/>
                </a:cubicBezTo>
                <a:lnTo>
                  <a:pt x="3163" y="8650"/>
                </a:lnTo>
                <a:cubicBezTo>
                  <a:pt x="3132" y="8603"/>
                  <a:pt x="3116" y="8554"/>
                  <a:pt x="3085" y="8523"/>
                </a:cubicBezTo>
                <a:cubicBezTo>
                  <a:pt x="3069" y="8522"/>
                  <a:pt x="3054" y="8521"/>
                  <a:pt x="3040" y="8521"/>
                </a:cubicBezTo>
                <a:cubicBezTo>
                  <a:pt x="2862" y="8521"/>
                  <a:pt x="2862" y="8611"/>
                  <a:pt x="2862" y="8713"/>
                </a:cubicBezTo>
                <a:cubicBezTo>
                  <a:pt x="3053" y="8825"/>
                  <a:pt x="3259" y="8936"/>
                  <a:pt x="3481" y="9048"/>
                </a:cubicBezTo>
                <a:cubicBezTo>
                  <a:pt x="3629" y="8974"/>
                  <a:pt x="3717" y="8938"/>
                  <a:pt x="3788" y="8938"/>
                </a:cubicBezTo>
                <a:cubicBezTo>
                  <a:pt x="3854" y="8938"/>
                  <a:pt x="3905" y="8970"/>
                  <a:pt x="3975" y="9031"/>
                </a:cubicBezTo>
                <a:lnTo>
                  <a:pt x="3975" y="9286"/>
                </a:lnTo>
                <a:cubicBezTo>
                  <a:pt x="3927" y="9381"/>
                  <a:pt x="3672" y="9398"/>
                  <a:pt x="3848" y="9525"/>
                </a:cubicBezTo>
                <a:lnTo>
                  <a:pt x="4308" y="9525"/>
                </a:lnTo>
                <a:cubicBezTo>
                  <a:pt x="4372" y="9477"/>
                  <a:pt x="4452" y="9430"/>
                  <a:pt x="4531" y="9381"/>
                </a:cubicBezTo>
                <a:lnTo>
                  <a:pt x="4881" y="9381"/>
                </a:lnTo>
                <a:cubicBezTo>
                  <a:pt x="4897" y="9254"/>
                  <a:pt x="4897" y="9112"/>
                  <a:pt x="4897" y="8968"/>
                </a:cubicBezTo>
                <a:cubicBezTo>
                  <a:pt x="5008" y="8968"/>
                  <a:pt x="5103" y="8953"/>
                  <a:pt x="5230" y="8936"/>
                </a:cubicBezTo>
                <a:cubicBezTo>
                  <a:pt x="5262" y="9000"/>
                  <a:pt x="5294" y="9063"/>
                  <a:pt x="5342" y="9143"/>
                </a:cubicBezTo>
                <a:lnTo>
                  <a:pt x="4961" y="9381"/>
                </a:lnTo>
                <a:lnTo>
                  <a:pt x="4881" y="9381"/>
                </a:lnTo>
                <a:cubicBezTo>
                  <a:pt x="4834" y="9493"/>
                  <a:pt x="5040" y="9525"/>
                  <a:pt x="5088" y="9604"/>
                </a:cubicBezTo>
                <a:lnTo>
                  <a:pt x="5088" y="10034"/>
                </a:lnTo>
                <a:cubicBezTo>
                  <a:pt x="4976" y="10097"/>
                  <a:pt x="4865" y="10161"/>
                  <a:pt x="4753" y="10240"/>
                </a:cubicBezTo>
                <a:cubicBezTo>
                  <a:pt x="4675" y="10144"/>
                  <a:pt x="4611" y="10049"/>
                  <a:pt x="4531" y="9938"/>
                </a:cubicBezTo>
                <a:cubicBezTo>
                  <a:pt x="4420" y="9954"/>
                  <a:pt x="4325" y="9970"/>
                  <a:pt x="4181" y="9985"/>
                </a:cubicBezTo>
                <a:cubicBezTo>
                  <a:pt x="4276" y="10065"/>
                  <a:pt x="4340" y="10113"/>
                  <a:pt x="4404" y="10161"/>
                </a:cubicBezTo>
                <a:cubicBezTo>
                  <a:pt x="4308" y="10240"/>
                  <a:pt x="4134" y="10320"/>
                  <a:pt x="4213" y="10462"/>
                </a:cubicBezTo>
                <a:cubicBezTo>
                  <a:pt x="4276" y="10494"/>
                  <a:pt x="4340" y="10558"/>
                  <a:pt x="4420" y="10606"/>
                </a:cubicBezTo>
                <a:cubicBezTo>
                  <a:pt x="4181" y="10685"/>
                  <a:pt x="3880" y="10733"/>
                  <a:pt x="3752" y="10908"/>
                </a:cubicBezTo>
                <a:cubicBezTo>
                  <a:pt x="3704" y="11067"/>
                  <a:pt x="3863" y="11242"/>
                  <a:pt x="3625" y="11401"/>
                </a:cubicBezTo>
                <a:cubicBezTo>
                  <a:pt x="3418" y="11194"/>
                  <a:pt x="3195" y="11003"/>
                  <a:pt x="2989" y="10812"/>
                </a:cubicBezTo>
                <a:cubicBezTo>
                  <a:pt x="2894" y="10876"/>
                  <a:pt x="2845" y="10908"/>
                  <a:pt x="2782" y="10939"/>
                </a:cubicBezTo>
                <a:cubicBezTo>
                  <a:pt x="2559" y="10844"/>
                  <a:pt x="2496" y="10844"/>
                  <a:pt x="2258" y="10844"/>
                </a:cubicBezTo>
                <a:cubicBezTo>
                  <a:pt x="2209" y="10939"/>
                  <a:pt x="2162" y="11019"/>
                  <a:pt x="2114" y="11115"/>
                </a:cubicBezTo>
                <a:cubicBezTo>
                  <a:pt x="1987" y="11098"/>
                  <a:pt x="1891" y="11083"/>
                  <a:pt x="1813" y="11083"/>
                </a:cubicBezTo>
                <a:cubicBezTo>
                  <a:pt x="1749" y="10971"/>
                  <a:pt x="1717" y="10892"/>
                  <a:pt x="1669" y="10812"/>
                </a:cubicBezTo>
                <a:cubicBezTo>
                  <a:pt x="1629" y="10820"/>
                  <a:pt x="1594" y="10823"/>
                  <a:pt x="1561" y="10823"/>
                </a:cubicBezTo>
                <a:cubicBezTo>
                  <a:pt x="1384" y="10823"/>
                  <a:pt x="1297" y="10726"/>
                  <a:pt x="1177" y="10685"/>
                </a:cubicBezTo>
                <a:cubicBezTo>
                  <a:pt x="1177" y="10685"/>
                  <a:pt x="1128" y="10717"/>
                  <a:pt x="1065" y="10765"/>
                </a:cubicBezTo>
                <a:cubicBezTo>
                  <a:pt x="1383" y="10988"/>
                  <a:pt x="795" y="11083"/>
                  <a:pt x="859" y="11306"/>
                </a:cubicBezTo>
                <a:cubicBezTo>
                  <a:pt x="954" y="11401"/>
                  <a:pt x="1160" y="11465"/>
                  <a:pt x="1081" y="11607"/>
                </a:cubicBezTo>
                <a:cubicBezTo>
                  <a:pt x="986" y="11671"/>
                  <a:pt x="874" y="11734"/>
                  <a:pt x="763" y="11814"/>
                </a:cubicBezTo>
                <a:cubicBezTo>
                  <a:pt x="645" y="11775"/>
                  <a:pt x="571" y="11671"/>
                  <a:pt x="415" y="11671"/>
                </a:cubicBezTo>
                <a:cubicBezTo>
                  <a:pt x="381" y="11671"/>
                  <a:pt x="344" y="11676"/>
                  <a:pt x="301" y="11687"/>
                </a:cubicBezTo>
                <a:cubicBezTo>
                  <a:pt x="206" y="11798"/>
                  <a:pt x="111" y="11925"/>
                  <a:pt x="0" y="12069"/>
                </a:cubicBezTo>
                <a:cubicBezTo>
                  <a:pt x="111" y="12132"/>
                  <a:pt x="223" y="12196"/>
                  <a:pt x="318" y="12243"/>
                </a:cubicBezTo>
                <a:cubicBezTo>
                  <a:pt x="430" y="12172"/>
                  <a:pt x="536" y="12100"/>
                  <a:pt x="652" y="12100"/>
                </a:cubicBezTo>
                <a:cubicBezTo>
                  <a:pt x="716" y="12100"/>
                  <a:pt x="784" y="12123"/>
                  <a:pt x="859" y="12179"/>
                </a:cubicBezTo>
                <a:lnTo>
                  <a:pt x="859" y="12323"/>
                </a:lnTo>
                <a:cubicBezTo>
                  <a:pt x="651" y="12434"/>
                  <a:pt x="318" y="12419"/>
                  <a:pt x="223" y="12625"/>
                </a:cubicBezTo>
                <a:cubicBezTo>
                  <a:pt x="286" y="12673"/>
                  <a:pt x="333" y="12705"/>
                  <a:pt x="382" y="12737"/>
                </a:cubicBezTo>
                <a:cubicBezTo>
                  <a:pt x="333" y="12800"/>
                  <a:pt x="270" y="12864"/>
                  <a:pt x="223" y="12927"/>
                </a:cubicBezTo>
                <a:cubicBezTo>
                  <a:pt x="382" y="12959"/>
                  <a:pt x="509" y="12991"/>
                  <a:pt x="668" y="13023"/>
                </a:cubicBezTo>
                <a:cubicBezTo>
                  <a:pt x="588" y="13197"/>
                  <a:pt x="715" y="13356"/>
                  <a:pt x="572" y="13515"/>
                </a:cubicBezTo>
                <a:cubicBezTo>
                  <a:pt x="524" y="13547"/>
                  <a:pt x="477" y="13579"/>
                  <a:pt x="413" y="13610"/>
                </a:cubicBezTo>
                <a:lnTo>
                  <a:pt x="413" y="13977"/>
                </a:lnTo>
                <a:cubicBezTo>
                  <a:pt x="524" y="14024"/>
                  <a:pt x="715" y="14104"/>
                  <a:pt x="874" y="14183"/>
                </a:cubicBezTo>
                <a:lnTo>
                  <a:pt x="874" y="14692"/>
                </a:lnTo>
                <a:cubicBezTo>
                  <a:pt x="1128" y="15090"/>
                  <a:pt x="1414" y="15376"/>
                  <a:pt x="1940" y="15471"/>
                </a:cubicBezTo>
                <a:cubicBezTo>
                  <a:pt x="2035" y="15582"/>
                  <a:pt x="1891" y="15709"/>
                  <a:pt x="2082" y="15836"/>
                </a:cubicBezTo>
                <a:cubicBezTo>
                  <a:pt x="2178" y="15836"/>
                  <a:pt x="2321" y="15836"/>
                  <a:pt x="2464" y="15853"/>
                </a:cubicBezTo>
                <a:cubicBezTo>
                  <a:pt x="2527" y="15853"/>
                  <a:pt x="2576" y="15900"/>
                  <a:pt x="2639" y="15917"/>
                </a:cubicBezTo>
                <a:cubicBezTo>
                  <a:pt x="2639" y="15995"/>
                  <a:pt x="2639" y="16059"/>
                  <a:pt x="2623" y="16107"/>
                </a:cubicBezTo>
                <a:cubicBezTo>
                  <a:pt x="2598" y="16115"/>
                  <a:pt x="2577" y="16118"/>
                  <a:pt x="2558" y="16118"/>
                </a:cubicBezTo>
                <a:cubicBezTo>
                  <a:pt x="2452" y="16118"/>
                  <a:pt x="2413" y="16022"/>
                  <a:pt x="2305" y="15995"/>
                </a:cubicBezTo>
                <a:cubicBezTo>
                  <a:pt x="2114" y="16123"/>
                  <a:pt x="1923" y="16235"/>
                  <a:pt x="1749" y="16345"/>
                </a:cubicBezTo>
                <a:lnTo>
                  <a:pt x="1749" y="16631"/>
                </a:lnTo>
                <a:cubicBezTo>
                  <a:pt x="1940" y="16759"/>
                  <a:pt x="2131" y="16871"/>
                  <a:pt x="2241" y="16949"/>
                </a:cubicBezTo>
                <a:cubicBezTo>
                  <a:pt x="2334" y="16986"/>
                  <a:pt x="2421" y="16992"/>
                  <a:pt x="2502" y="16992"/>
                </a:cubicBezTo>
                <a:cubicBezTo>
                  <a:pt x="2542" y="16992"/>
                  <a:pt x="2581" y="16991"/>
                  <a:pt x="2617" y="16991"/>
                </a:cubicBezTo>
                <a:cubicBezTo>
                  <a:pt x="2698" y="16991"/>
                  <a:pt x="2770" y="16998"/>
                  <a:pt x="2830" y="17045"/>
                </a:cubicBezTo>
                <a:cubicBezTo>
                  <a:pt x="2862" y="17157"/>
                  <a:pt x="2877" y="17267"/>
                  <a:pt x="2894" y="17379"/>
                </a:cubicBezTo>
                <a:cubicBezTo>
                  <a:pt x="2973" y="17415"/>
                  <a:pt x="3056" y="17425"/>
                  <a:pt x="3139" y="17425"/>
                </a:cubicBezTo>
                <a:cubicBezTo>
                  <a:pt x="3239" y="17425"/>
                  <a:pt x="3339" y="17411"/>
                  <a:pt x="3434" y="17411"/>
                </a:cubicBezTo>
                <a:cubicBezTo>
                  <a:pt x="3542" y="17346"/>
                  <a:pt x="3642" y="17267"/>
                  <a:pt x="3765" y="17267"/>
                </a:cubicBezTo>
                <a:cubicBezTo>
                  <a:pt x="3823" y="17267"/>
                  <a:pt x="3887" y="17285"/>
                  <a:pt x="3958" y="17331"/>
                </a:cubicBezTo>
                <a:cubicBezTo>
                  <a:pt x="3975" y="17411"/>
                  <a:pt x="3990" y="17475"/>
                  <a:pt x="4022" y="17538"/>
                </a:cubicBezTo>
                <a:cubicBezTo>
                  <a:pt x="4149" y="17554"/>
                  <a:pt x="4245" y="17570"/>
                  <a:pt x="4357" y="17602"/>
                </a:cubicBezTo>
                <a:cubicBezTo>
                  <a:pt x="4516" y="17840"/>
                  <a:pt x="4643" y="18111"/>
                  <a:pt x="4865" y="18221"/>
                </a:cubicBezTo>
                <a:cubicBezTo>
                  <a:pt x="5152" y="18333"/>
                  <a:pt x="5342" y="18221"/>
                  <a:pt x="5533" y="18365"/>
                </a:cubicBezTo>
                <a:cubicBezTo>
                  <a:pt x="5421" y="18444"/>
                  <a:pt x="5167" y="18524"/>
                  <a:pt x="5406" y="18715"/>
                </a:cubicBezTo>
                <a:cubicBezTo>
                  <a:pt x="5501" y="18715"/>
                  <a:pt x="5629" y="18698"/>
                  <a:pt x="5739" y="18683"/>
                </a:cubicBezTo>
                <a:cubicBezTo>
                  <a:pt x="5756" y="18285"/>
                  <a:pt x="5756" y="18285"/>
                  <a:pt x="5898" y="18174"/>
                </a:cubicBezTo>
                <a:cubicBezTo>
                  <a:pt x="6057" y="18270"/>
                  <a:pt x="5930" y="18397"/>
                  <a:pt x="5978" y="18508"/>
                </a:cubicBezTo>
                <a:cubicBezTo>
                  <a:pt x="6057" y="18556"/>
                  <a:pt x="6137" y="18603"/>
                  <a:pt x="6201" y="18651"/>
                </a:cubicBezTo>
                <a:cubicBezTo>
                  <a:pt x="6233" y="18826"/>
                  <a:pt x="6089" y="19001"/>
                  <a:pt x="6328" y="19160"/>
                </a:cubicBezTo>
                <a:lnTo>
                  <a:pt x="6996" y="19160"/>
                </a:lnTo>
                <a:cubicBezTo>
                  <a:pt x="7091" y="19224"/>
                  <a:pt x="7138" y="19255"/>
                  <a:pt x="7202" y="19287"/>
                </a:cubicBezTo>
                <a:lnTo>
                  <a:pt x="7632" y="19287"/>
                </a:lnTo>
                <a:cubicBezTo>
                  <a:pt x="7727" y="19334"/>
                  <a:pt x="7806" y="19383"/>
                  <a:pt x="7886" y="19446"/>
                </a:cubicBezTo>
                <a:lnTo>
                  <a:pt x="8236" y="19446"/>
                </a:lnTo>
                <a:cubicBezTo>
                  <a:pt x="8490" y="19525"/>
                  <a:pt x="8681" y="19589"/>
                  <a:pt x="8840" y="19637"/>
                </a:cubicBezTo>
                <a:cubicBezTo>
                  <a:pt x="8872" y="19716"/>
                  <a:pt x="8887" y="19780"/>
                  <a:pt x="8904" y="19828"/>
                </a:cubicBezTo>
                <a:cubicBezTo>
                  <a:pt x="9063" y="19875"/>
                  <a:pt x="9190" y="19891"/>
                  <a:pt x="9317" y="19923"/>
                </a:cubicBezTo>
                <a:lnTo>
                  <a:pt x="9317" y="20225"/>
                </a:lnTo>
                <a:cubicBezTo>
                  <a:pt x="9413" y="20305"/>
                  <a:pt x="9523" y="20368"/>
                  <a:pt x="9667" y="20464"/>
                </a:cubicBezTo>
                <a:lnTo>
                  <a:pt x="10335" y="20464"/>
                </a:lnTo>
                <a:cubicBezTo>
                  <a:pt x="10430" y="20511"/>
                  <a:pt x="10477" y="20559"/>
                  <a:pt x="10526" y="20591"/>
                </a:cubicBezTo>
                <a:cubicBezTo>
                  <a:pt x="10604" y="20543"/>
                  <a:pt x="10685" y="20496"/>
                  <a:pt x="10780" y="20432"/>
                </a:cubicBezTo>
                <a:cubicBezTo>
                  <a:pt x="11050" y="20782"/>
                  <a:pt x="11686" y="20782"/>
                  <a:pt x="12084" y="21004"/>
                </a:cubicBezTo>
                <a:cubicBezTo>
                  <a:pt x="12110" y="21020"/>
                  <a:pt x="12151" y="21025"/>
                  <a:pt x="12198" y="21025"/>
                </a:cubicBezTo>
                <a:cubicBezTo>
                  <a:pt x="12294" y="21025"/>
                  <a:pt x="12417" y="21004"/>
                  <a:pt x="12512" y="21004"/>
                </a:cubicBezTo>
                <a:cubicBezTo>
                  <a:pt x="12671" y="21115"/>
                  <a:pt x="12830" y="21210"/>
                  <a:pt x="12989" y="21306"/>
                </a:cubicBezTo>
                <a:lnTo>
                  <a:pt x="14310" y="21306"/>
                </a:lnTo>
                <a:cubicBezTo>
                  <a:pt x="14373" y="21338"/>
                  <a:pt x="14420" y="21386"/>
                  <a:pt x="14501" y="21433"/>
                </a:cubicBezTo>
                <a:lnTo>
                  <a:pt x="15677" y="21433"/>
                </a:lnTo>
                <a:lnTo>
                  <a:pt x="15868" y="21306"/>
                </a:lnTo>
                <a:lnTo>
                  <a:pt x="17203" y="21306"/>
                </a:lnTo>
                <a:cubicBezTo>
                  <a:pt x="17282" y="21242"/>
                  <a:pt x="17346" y="21210"/>
                  <a:pt x="17394" y="21179"/>
                </a:cubicBezTo>
                <a:cubicBezTo>
                  <a:pt x="17537" y="21227"/>
                  <a:pt x="17680" y="21291"/>
                  <a:pt x="17808" y="21338"/>
                </a:cubicBezTo>
                <a:cubicBezTo>
                  <a:pt x="17935" y="21259"/>
                  <a:pt x="18014" y="21210"/>
                  <a:pt x="18094" y="21163"/>
                </a:cubicBezTo>
                <a:lnTo>
                  <a:pt x="19413" y="21163"/>
                </a:lnTo>
                <a:lnTo>
                  <a:pt x="19652" y="21020"/>
                </a:lnTo>
                <a:lnTo>
                  <a:pt x="19890" y="21163"/>
                </a:lnTo>
                <a:lnTo>
                  <a:pt x="20017" y="21163"/>
                </a:lnTo>
                <a:cubicBezTo>
                  <a:pt x="20129" y="21115"/>
                  <a:pt x="20256" y="21068"/>
                  <a:pt x="20399" y="21004"/>
                </a:cubicBezTo>
                <a:lnTo>
                  <a:pt x="21671" y="21004"/>
                </a:lnTo>
                <a:cubicBezTo>
                  <a:pt x="21734" y="20956"/>
                  <a:pt x="21783" y="20924"/>
                  <a:pt x="21878" y="20861"/>
                </a:cubicBezTo>
                <a:lnTo>
                  <a:pt x="24104" y="20861"/>
                </a:lnTo>
                <a:cubicBezTo>
                  <a:pt x="24199" y="20814"/>
                  <a:pt x="24246" y="20782"/>
                  <a:pt x="24295" y="20733"/>
                </a:cubicBezTo>
                <a:cubicBezTo>
                  <a:pt x="24549" y="20733"/>
                  <a:pt x="24804" y="20718"/>
                  <a:pt x="24994" y="20718"/>
                </a:cubicBezTo>
                <a:cubicBezTo>
                  <a:pt x="25090" y="20655"/>
                  <a:pt x="25153" y="20623"/>
                  <a:pt x="25200" y="20591"/>
                </a:cubicBezTo>
                <a:cubicBezTo>
                  <a:pt x="25280" y="20638"/>
                  <a:pt x="25359" y="20686"/>
                  <a:pt x="25423" y="20718"/>
                </a:cubicBezTo>
                <a:cubicBezTo>
                  <a:pt x="25503" y="20670"/>
                  <a:pt x="25582" y="20638"/>
                  <a:pt x="25646" y="20591"/>
                </a:cubicBezTo>
                <a:cubicBezTo>
                  <a:pt x="25741" y="20638"/>
                  <a:pt x="25821" y="20686"/>
                  <a:pt x="25885" y="20718"/>
                </a:cubicBezTo>
                <a:cubicBezTo>
                  <a:pt x="25964" y="20670"/>
                  <a:pt x="26012" y="20638"/>
                  <a:pt x="26107" y="20574"/>
                </a:cubicBezTo>
                <a:lnTo>
                  <a:pt x="28094" y="20574"/>
                </a:lnTo>
                <a:cubicBezTo>
                  <a:pt x="28189" y="20527"/>
                  <a:pt x="28253" y="20479"/>
                  <a:pt x="28317" y="20447"/>
                </a:cubicBezTo>
                <a:lnTo>
                  <a:pt x="30511" y="20447"/>
                </a:lnTo>
                <a:cubicBezTo>
                  <a:pt x="30543" y="20447"/>
                  <a:pt x="30574" y="20415"/>
                  <a:pt x="30591" y="20400"/>
                </a:cubicBezTo>
                <a:cubicBezTo>
                  <a:pt x="30655" y="20368"/>
                  <a:pt x="30702" y="20337"/>
                  <a:pt x="30750" y="20305"/>
                </a:cubicBezTo>
                <a:lnTo>
                  <a:pt x="33199" y="20305"/>
                </a:lnTo>
                <a:lnTo>
                  <a:pt x="33436" y="20161"/>
                </a:lnTo>
                <a:lnTo>
                  <a:pt x="33866" y="20161"/>
                </a:lnTo>
                <a:cubicBezTo>
                  <a:pt x="33945" y="20209"/>
                  <a:pt x="34025" y="20241"/>
                  <a:pt x="34104" y="20288"/>
                </a:cubicBezTo>
                <a:cubicBezTo>
                  <a:pt x="34184" y="20241"/>
                  <a:pt x="34280" y="20193"/>
                  <a:pt x="34327" y="20161"/>
                </a:cubicBezTo>
                <a:lnTo>
                  <a:pt x="34979" y="20161"/>
                </a:lnTo>
                <a:cubicBezTo>
                  <a:pt x="35090" y="20209"/>
                  <a:pt x="35154" y="20257"/>
                  <a:pt x="35217" y="20288"/>
                </a:cubicBezTo>
                <a:cubicBezTo>
                  <a:pt x="35297" y="20241"/>
                  <a:pt x="35361" y="20193"/>
                  <a:pt x="35424" y="20161"/>
                </a:cubicBezTo>
                <a:cubicBezTo>
                  <a:pt x="35727" y="20153"/>
                  <a:pt x="36032" y="20153"/>
                  <a:pt x="36333" y="20153"/>
                </a:cubicBezTo>
                <a:cubicBezTo>
                  <a:pt x="36633" y="20153"/>
                  <a:pt x="36927" y="20153"/>
                  <a:pt x="37205" y="20146"/>
                </a:cubicBezTo>
                <a:cubicBezTo>
                  <a:pt x="37316" y="20082"/>
                  <a:pt x="37364" y="20050"/>
                  <a:pt x="37428" y="20019"/>
                </a:cubicBezTo>
                <a:lnTo>
                  <a:pt x="38541" y="20019"/>
                </a:lnTo>
                <a:cubicBezTo>
                  <a:pt x="38604" y="20050"/>
                  <a:pt x="38683" y="20098"/>
                  <a:pt x="38763" y="20146"/>
                </a:cubicBezTo>
                <a:cubicBezTo>
                  <a:pt x="38842" y="20098"/>
                  <a:pt x="38922" y="20050"/>
                  <a:pt x="39018" y="20002"/>
                </a:cubicBezTo>
                <a:lnTo>
                  <a:pt x="41435" y="20002"/>
                </a:lnTo>
                <a:cubicBezTo>
                  <a:pt x="41498" y="19970"/>
                  <a:pt x="41545" y="19939"/>
                  <a:pt x="41641" y="19875"/>
                </a:cubicBezTo>
                <a:lnTo>
                  <a:pt x="43421" y="19875"/>
                </a:lnTo>
                <a:cubicBezTo>
                  <a:pt x="43517" y="19811"/>
                  <a:pt x="43565" y="19780"/>
                  <a:pt x="43629" y="19732"/>
                </a:cubicBezTo>
                <a:lnTo>
                  <a:pt x="44121" y="19732"/>
                </a:lnTo>
                <a:cubicBezTo>
                  <a:pt x="44185" y="19780"/>
                  <a:pt x="44248" y="19811"/>
                  <a:pt x="44312" y="19860"/>
                </a:cubicBezTo>
                <a:cubicBezTo>
                  <a:pt x="44375" y="19811"/>
                  <a:pt x="44455" y="19780"/>
                  <a:pt x="44551" y="19732"/>
                </a:cubicBezTo>
                <a:lnTo>
                  <a:pt x="44964" y="19732"/>
                </a:lnTo>
                <a:cubicBezTo>
                  <a:pt x="45060" y="19669"/>
                  <a:pt x="45139" y="19621"/>
                  <a:pt x="45219" y="19573"/>
                </a:cubicBezTo>
                <a:lnTo>
                  <a:pt x="46093" y="19573"/>
                </a:lnTo>
                <a:lnTo>
                  <a:pt x="46332" y="19716"/>
                </a:lnTo>
                <a:cubicBezTo>
                  <a:pt x="46395" y="19684"/>
                  <a:pt x="46442" y="19652"/>
                  <a:pt x="46538" y="19589"/>
                </a:cubicBezTo>
                <a:lnTo>
                  <a:pt x="50513" y="19589"/>
                </a:lnTo>
                <a:cubicBezTo>
                  <a:pt x="50640" y="19525"/>
                  <a:pt x="50720" y="19478"/>
                  <a:pt x="50767" y="19446"/>
                </a:cubicBezTo>
                <a:cubicBezTo>
                  <a:pt x="50879" y="19493"/>
                  <a:pt x="50943" y="19542"/>
                  <a:pt x="51006" y="19573"/>
                </a:cubicBezTo>
                <a:cubicBezTo>
                  <a:pt x="51102" y="19510"/>
                  <a:pt x="51149" y="19478"/>
                  <a:pt x="51212" y="19430"/>
                </a:cubicBezTo>
                <a:lnTo>
                  <a:pt x="53423" y="19430"/>
                </a:lnTo>
                <a:cubicBezTo>
                  <a:pt x="53438" y="19430"/>
                  <a:pt x="53470" y="19414"/>
                  <a:pt x="53502" y="19398"/>
                </a:cubicBezTo>
                <a:cubicBezTo>
                  <a:pt x="53550" y="19366"/>
                  <a:pt x="53597" y="19319"/>
                  <a:pt x="53661" y="19287"/>
                </a:cubicBezTo>
                <a:lnTo>
                  <a:pt x="56317" y="19287"/>
                </a:lnTo>
                <a:cubicBezTo>
                  <a:pt x="56396" y="19239"/>
                  <a:pt x="56476" y="19192"/>
                  <a:pt x="56555" y="19160"/>
                </a:cubicBezTo>
                <a:lnTo>
                  <a:pt x="56984" y="19160"/>
                </a:lnTo>
                <a:cubicBezTo>
                  <a:pt x="57080" y="19207"/>
                  <a:pt x="57143" y="19239"/>
                  <a:pt x="57222" y="19287"/>
                </a:cubicBezTo>
                <a:cubicBezTo>
                  <a:pt x="57318" y="19224"/>
                  <a:pt x="57398" y="19192"/>
                  <a:pt x="57493" y="19144"/>
                </a:cubicBezTo>
                <a:lnTo>
                  <a:pt x="58765" y="19144"/>
                </a:lnTo>
                <a:cubicBezTo>
                  <a:pt x="58876" y="19080"/>
                  <a:pt x="58939" y="19048"/>
                  <a:pt x="58971" y="19033"/>
                </a:cubicBezTo>
                <a:cubicBezTo>
                  <a:pt x="59147" y="19096"/>
                  <a:pt x="59274" y="19128"/>
                  <a:pt x="59385" y="19175"/>
                </a:cubicBezTo>
                <a:cubicBezTo>
                  <a:pt x="59497" y="19096"/>
                  <a:pt x="59575" y="19048"/>
                  <a:pt x="59656" y="19001"/>
                </a:cubicBezTo>
                <a:lnTo>
                  <a:pt x="60101" y="19001"/>
                </a:lnTo>
                <a:cubicBezTo>
                  <a:pt x="60180" y="19048"/>
                  <a:pt x="60260" y="19096"/>
                  <a:pt x="60323" y="19144"/>
                </a:cubicBezTo>
                <a:cubicBezTo>
                  <a:pt x="60419" y="19096"/>
                  <a:pt x="60498" y="19048"/>
                  <a:pt x="60578" y="19001"/>
                </a:cubicBezTo>
                <a:lnTo>
                  <a:pt x="62104" y="19001"/>
                </a:lnTo>
                <a:cubicBezTo>
                  <a:pt x="62200" y="18953"/>
                  <a:pt x="62263" y="18906"/>
                  <a:pt x="62342" y="18874"/>
                </a:cubicBezTo>
                <a:cubicBezTo>
                  <a:pt x="62422" y="18921"/>
                  <a:pt x="62469" y="18953"/>
                  <a:pt x="62518" y="18985"/>
                </a:cubicBezTo>
                <a:lnTo>
                  <a:pt x="64123" y="18985"/>
                </a:lnTo>
                <a:cubicBezTo>
                  <a:pt x="64203" y="18937"/>
                  <a:pt x="64250" y="18906"/>
                  <a:pt x="64314" y="18874"/>
                </a:cubicBezTo>
                <a:lnTo>
                  <a:pt x="66953" y="18874"/>
                </a:lnTo>
                <a:cubicBezTo>
                  <a:pt x="67080" y="18810"/>
                  <a:pt x="67192" y="18747"/>
                  <a:pt x="67334" y="18683"/>
                </a:cubicBezTo>
                <a:cubicBezTo>
                  <a:pt x="67462" y="18747"/>
                  <a:pt x="67557" y="18794"/>
                  <a:pt x="67669" y="18857"/>
                </a:cubicBezTo>
                <a:cubicBezTo>
                  <a:pt x="67716" y="18826"/>
                  <a:pt x="67780" y="18794"/>
                  <a:pt x="67860" y="18730"/>
                </a:cubicBezTo>
                <a:lnTo>
                  <a:pt x="68750" y="18730"/>
                </a:lnTo>
                <a:lnTo>
                  <a:pt x="68988" y="18571"/>
                </a:lnTo>
                <a:lnTo>
                  <a:pt x="72772" y="18571"/>
                </a:lnTo>
                <a:cubicBezTo>
                  <a:pt x="72852" y="18524"/>
                  <a:pt x="72916" y="18492"/>
                  <a:pt x="72995" y="18429"/>
                </a:cubicBezTo>
                <a:lnTo>
                  <a:pt x="74108" y="18429"/>
                </a:lnTo>
                <a:cubicBezTo>
                  <a:pt x="74283" y="18317"/>
                  <a:pt x="74410" y="18238"/>
                  <a:pt x="74521" y="18158"/>
                </a:cubicBezTo>
                <a:cubicBezTo>
                  <a:pt x="74648" y="18142"/>
                  <a:pt x="74744" y="18126"/>
                  <a:pt x="74839" y="18111"/>
                </a:cubicBezTo>
                <a:cubicBezTo>
                  <a:pt x="74871" y="18031"/>
                  <a:pt x="74903" y="17967"/>
                  <a:pt x="74919" y="17903"/>
                </a:cubicBezTo>
                <a:cubicBezTo>
                  <a:pt x="75110" y="17856"/>
                  <a:pt x="75316" y="17824"/>
                  <a:pt x="75460" y="17729"/>
                </a:cubicBezTo>
                <a:cubicBezTo>
                  <a:pt x="75539" y="17776"/>
                  <a:pt x="75619" y="17824"/>
                  <a:pt x="75666" y="17840"/>
                </a:cubicBezTo>
                <a:lnTo>
                  <a:pt x="76700" y="17840"/>
                </a:lnTo>
                <a:cubicBezTo>
                  <a:pt x="76970" y="17761"/>
                  <a:pt x="77145" y="17697"/>
                  <a:pt x="77351" y="17634"/>
                </a:cubicBezTo>
                <a:cubicBezTo>
                  <a:pt x="77319" y="17554"/>
                  <a:pt x="77288" y="17490"/>
                  <a:pt x="77256" y="17411"/>
                </a:cubicBezTo>
                <a:cubicBezTo>
                  <a:pt x="77160" y="17475"/>
                  <a:pt x="77082" y="17522"/>
                  <a:pt x="76986" y="17570"/>
                </a:cubicBezTo>
                <a:lnTo>
                  <a:pt x="76556" y="17570"/>
                </a:lnTo>
                <a:cubicBezTo>
                  <a:pt x="76382" y="17458"/>
                  <a:pt x="76414" y="17236"/>
                  <a:pt x="76159" y="17189"/>
                </a:cubicBezTo>
                <a:cubicBezTo>
                  <a:pt x="75920" y="17125"/>
                  <a:pt x="75698" y="17061"/>
                  <a:pt x="75539" y="16918"/>
                </a:cubicBezTo>
                <a:cubicBezTo>
                  <a:pt x="75658" y="16866"/>
                  <a:pt x="75765" y="16846"/>
                  <a:pt x="75864" y="16846"/>
                </a:cubicBezTo>
                <a:cubicBezTo>
                  <a:pt x="76161" y="16846"/>
                  <a:pt x="76381" y="17025"/>
                  <a:pt x="76620" y="17061"/>
                </a:cubicBezTo>
                <a:cubicBezTo>
                  <a:pt x="76683" y="17157"/>
                  <a:pt x="76715" y="17220"/>
                  <a:pt x="76747" y="17284"/>
                </a:cubicBezTo>
                <a:cubicBezTo>
                  <a:pt x="76874" y="17267"/>
                  <a:pt x="76970" y="17267"/>
                  <a:pt x="77097" y="17252"/>
                </a:cubicBezTo>
                <a:cubicBezTo>
                  <a:pt x="77018" y="17157"/>
                  <a:pt x="76938" y="17093"/>
                  <a:pt x="76891" y="17013"/>
                </a:cubicBezTo>
                <a:cubicBezTo>
                  <a:pt x="76811" y="16934"/>
                  <a:pt x="76764" y="16839"/>
                  <a:pt x="76700" y="16759"/>
                </a:cubicBezTo>
                <a:cubicBezTo>
                  <a:pt x="76779" y="16695"/>
                  <a:pt x="76827" y="16663"/>
                  <a:pt x="76891" y="16631"/>
                </a:cubicBezTo>
                <a:lnTo>
                  <a:pt x="76891" y="16489"/>
                </a:lnTo>
                <a:cubicBezTo>
                  <a:pt x="76700" y="16362"/>
                  <a:pt x="76334" y="16394"/>
                  <a:pt x="76238" y="16171"/>
                </a:cubicBezTo>
                <a:cubicBezTo>
                  <a:pt x="76308" y="16136"/>
                  <a:pt x="76384" y="16128"/>
                  <a:pt x="76473" y="16128"/>
                </a:cubicBezTo>
                <a:cubicBezTo>
                  <a:pt x="76539" y="16128"/>
                  <a:pt x="76611" y="16132"/>
                  <a:pt x="76693" y="16132"/>
                </a:cubicBezTo>
                <a:cubicBezTo>
                  <a:pt x="76754" y="16132"/>
                  <a:pt x="76819" y="16130"/>
                  <a:pt x="76891" y="16123"/>
                </a:cubicBezTo>
                <a:cubicBezTo>
                  <a:pt x="77033" y="16012"/>
                  <a:pt x="77241" y="15836"/>
                  <a:pt x="77478" y="15662"/>
                </a:cubicBezTo>
                <a:cubicBezTo>
                  <a:pt x="77654" y="15726"/>
                  <a:pt x="77813" y="15789"/>
                  <a:pt x="77908" y="15836"/>
                </a:cubicBezTo>
                <a:lnTo>
                  <a:pt x="78591" y="15836"/>
                </a:lnTo>
                <a:cubicBezTo>
                  <a:pt x="78640" y="15726"/>
                  <a:pt x="78687" y="15646"/>
                  <a:pt x="78750" y="15535"/>
                </a:cubicBezTo>
                <a:cubicBezTo>
                  <a:pt x="78846" y="15662"/>
                  <a:pt x="78909" y="15741"/>
                  <a:pt x="78990" y="15853"/>
                </a:cubicBezTo>
                <a:cubicBezTo>
                  <a:pt x="79100" y="15836"/>
                  <a:pt x="79196" y="15821"/>
                  <a:pt x="79259" y="15821"/>
                </a:cubicBezTo>
                <a:cubicBezTo>
                  <a:pt x="79498" y="15614"/>
                  <a:pt x="79021" y="15535"/>
                  <a:pt x="79117" y="15359"/>
                </a:cubicBezTo>
                <a:lnTo>
                  <a:pt x="79323" y="15153"/>
                </a:lnTo>
                <a:cubicBezTo>
                  <a:pt x="79085" y="15137"/>
                  <a:pt x="78909" y="15122"/>
                  <a:pt x="78750" y="15105"/>
                </a:cubicBezTo>
                <a:cubicBezTo>
                  <a:pt x="78713" y="15093"/>
                  <a:pt x="78694" y="15049"/>
                  <a:pt x="78589" y="15049"/>
                </a:cubicBezTo>
                <a:cubicBezTo>
                  <a:pt x="78571" y="15049"/>
                  <a:pt x="78549" y="15051"/>
                  <a:pt x="78524" y="15054"/>
                </a:cubicBezTo>
                <a:lnTo>
                  <a:pt x="78524" y="15054"/>
                </a:lnTo>
                <a:cubicBezTo>
                  <a:pt x="78848" y="15002"/>
                  <a:pt x="78881" y="14867"/>
                  <a:pt x="79005" y="14851"/>
                </a:cubicBezTo>
                <a:cubicBezTo>
                  <a:pt x="79085" y="14882"/>
                  <a:pt x="79164" y="14931"/>
                  <a:pt x="79227" y="14978"/>
                </a:cubicBezTo>
                <a:cubicBezTo>
                  <a:pt x="79403" y="14867"/>
                  <a:pt x="79291" y="14740"/>
                  <a:pt x="79339" y="14628"/>
                </a:cubicBezTo>
                <a:cubicBezTo>
                  <a:pt x="79037" y="14533"/>
                  <a:pt x="78735" y="14422"/>
                  <a:pt x="78432" y="14327"/>
                </a:cubicBezTo>
                <a:cubicBezTo>
                  <a:pt x="77877" y="14136"/>
                  <a:pt x="77559" y="13960"/>
                  <a:pt x="77606" y="13865"/>
                </a:cubicBezTo>
                <a:cubicBezTo>
                  <a:pt x="77670" y="13831"/>
                  <a:pt x="77725" y="13818"/>
                  <a:pt x="77773" y="13818"/>
                </a:cubicBezTo>
                <a:cubicBezTo>
                  <a:pt x="77927" y="13818"/>
                  <a:pt x="78014" y="13953"/>
                  <a:pt x="78146" y="13977"/>
                </a:cubicBezTo>
                <a:cubicBezTo>
                  <a:pt x="78179" y="13972"/>
                  <a:pt x="78213" y="13971"/>
                  <a:pt x="78248" y="13971"/>
                </a:cubicBezTo>
                <a:cubicBezTo>
                  <a:pt x="78359" y="13971"/>
                  <a:pt x="78475" y="13988"/>
                  <a:pt x="78587" y="13988"/>
                </a:cubicBezTo>
                <a:cubicBezTo>
                  <a:pt x="78691" y="13988"/>
                  <a:pt x="78792" y="13973"/>
                  <a:pt x="78878" y="13913"/>
                </a:cubicBezTo>
                <a:cubicBezTo>
                  <a:pt x="78862" y="13833"/>
                  <a:pt x="78973" y="13722"/>
                  <a:pt x="78735" y="13706"/>
                </a:cubicBezTo>
                <a:cubicBezTo>
                  <a:pt x="78687" y="13754"/>
                  <a:pt x="78623" y="13786"/>
                  <a:pt x="78544" y="13833"/>
                </a:cubicBezTo>
                <a:cubicBezTo>
                  <a:pt x="78432" y="13769"/>
                  <a:pt x="78305" y="13706"/>
                  <a:pt x="78242" y="13674"/>
                </a:cubicBezTo>
                <a:cubicBezTo>
                  <a:pt x="78354" y="13500"/>
                  <a:pt x="78417" y="13404"/>
                  <a:pt x="78496" y="13292"/>
                </a:cubicBezTo>
                <a:cubicBezTo>
                  <a:pt x="78767" y="13261"/>
                  <a:pt x="79005" y="13165"/>
                  <a:pt x="79227" y="13086"/>
                </a:cubicBezTo>
                <a:cubicBezTo>
                  <a:pt x="79498" y="12991"/>
                  <a:pt x="79689" y="12800"/>
                  <a:pt x="79991" y="12752"/>
                </a:cubicBezTo>
                <a:cubicBezTo>
                  <a:pt x="80007" y="12688"/>
                  <a:pt x="80007" y="12656"/>
                  <a:pt x="80007" y="12609"/>
                </a:cubicBezTo>
                <a:cubicBezTo>
                  <a:pt x="80198" y="12482"/>
                  <a:pt x="80372" y="12370"/>
                  <a:pt x="80548" y="12243"/>
                </a:cubicBezTo>
                <a:lnTo>
                  <a:pt x="80802" y="12243"/>
                </a:lnTo>
                <a:cubicBezTo>
                  <a:pt x="80849" y="12164"/>
                  <a:pt x="80898" y="12084"/>
                  <a:pt x="80929" y="12005"/>
                </a:cubicBezTo>
                <a:cubicBezTo>
                  <a:pt x="81057" y="11973"/>
                  <a:pt x="81199" y="11942"/>
                  <a:pt x="81311" y="11925"/>
                </a:cubicBezTo>
                <a:cubicBezTo>
                  <a:pt x="81326" y="11862"/>
                  <a:pt x="81326" y="11814"/>
                  <a:pt x="81326" y="11766"/>
                </a:cubicBezTo>
                <a:cubicBezTo>
                  <a:pt x="81263" y="11703"/>
                  <a:pt x="81184" y="11655"/>
                  <a:pt x="81104" y="11607"/>
                </a:cubicBezTo>
                <a:lnTo>
                  <a:pt x="81104" y="11321"/>
                </a:lnTo>
                <a:cubicBezTo>
                  <a:pt x="81184" y="11274"/>
                  <a:pt x="81263" y="11226"/>
                  <a:pt x="81326" y="11178"/>
                </a:cubicBezTo>
                <a:lnTo>
                  <a:pt x="81326" y="10892"/>
                </a:lnTo>
                <a:cubicBezTo>
                  <a:pt x="81247" y="10829"/>
                  <a:pt x="81184" y="10780"/>
                  <a:pt x="81120" y="10733"/>
                </a:cubicBezTo>
                <a:cubicBezTo>
                  <a:pt x="81184" y="10701"/>
                  <a:pt x="81231" y="10670"/>
                  <a:pt x="81294" y="10621"/>
                </a:cubicBezTo>
                <a:lnTo>
                  <a:pt x="80770" y="9954"/>
                </a:lnTo>
                <a:cubicBezTo>
                  <a:pt x="80722" y="10002"/>
                  <a:pt x="80690" y="10049"/>
                  <a:pt x="80658" y="10081"/>
                </a:cubicBezTo>
                <a:cubicBezTo>
                  <a:pt x="80627" y="10129"/>
                  <a:pt x="80595" y="10176"/>
                  <a:pt x="80548" y="10240"/>
                </a:cubicBezTo>
                <a:cubicBezTo>
                  <a:pt x="80325" y="10065"/>
                  <a:pt x="80563" y="9843"/>
                  <a:pt x="80357" y="9667"/>
                </a:cubicBezTo>
                <a:lnTo>
                  <a:pt x="80357" y="9667"/>
                </a:lnTo>
                <a:cubicBezTo>
                  <a:pt x="80277" y="9716"/>
                  <a:pt x="80198" y="9747"/>
                  <a:pt x="80071" y="9826"/>
                </a:cubicBezTo>
                <a:cubicBezTo>
                  <a:pt x="80022" y="9572"/>
                  <a:pt x="79673" y="9413"/>
                  <a:pt x="79753" y="9143"/>
                </a:cubicBezTo>
                <a:cubicBezTo>
                  <a:pt x="79562" y="9080"/>
                  <a:pt x="79323" y="9080"/>
                  <a:pt x="79180" y="8936"/>
                </a:cubicBezTo>
                <a:cubicBezTo>
                  <a:pt x="79129" y="8951"/>
                  <a:pt x="79075" y="8955"/>
                  <a:pt x="79019" y="8955"/>
                </a:cubicBezTo>
                <a:cubicBezTo>
                  <a:pt x="78932" y="8955"/>
                  <a:pt x="78840" y="8944"/>
                  <a:pt x="78749" y="8944"/>
                </a:cubicBezTo>
                <a:cubicBezTo>
                  <a:pt x="78647" y="8944"/>
                  <a:pt x="78545" y="8958"/>
                  <a:pt x="78449" y="9016"/>
                </a:cubicBezTo>
                <a:cubicBezTo>
                  <a:pt x="78513" y="9063"/>
                  <a:pt x="78576" y="9112"/>
                  <a:pt x="78655" y="9159"/>
                </a:cubicBezTo>
                <a:cubicBezTo>
                  <a:pt x="78587" y="9212"/>
                  <a:pt x="78518" y="9236"/>
                  <a:pt x="78449" y="9236"/>
                </a:cubicBezTo>
                <a:cubicBezTo>
                  <a:pt x="78375" y="9236"/>
                  <a:pt x="78300" y="9208"/>
                  <a:pt x="78226" y="9159"/>
                </a:cubicBezTo>
                <a:lnTo>
                  <a:pt x="78226" y="8809"/>
                </a:lnTo>
                <a:lnTo>
                  <a:pt x="77892" y="8809"/>
                </a:lnTo>
                <a:lnTo>
                  <a:pt x="77654" y="8953"/>
                </a:lnTo>
                <a:cubicBezTo>
                  <a:pt x="77623" y="8959"/>
                  <a:pt x="77595" y="8962"/>
                  <a:pt x="77569" y="8962"/>
                </a:cubicBezTo>
                <a:cubicBezTo>
                  <a:pt x="77408" y="8962"/>
                  <a:pt x="77329" y="8850"/>
                  <a:pt x="77192" y="8809"/>
                </a:cubicBezTo>
                <a:cubicBezTo>
                  <a:pt x="77110" y="8879"/>
                  <a:pt x="77028" y="8950"/>
                  <a:pt x="76887" y="8950"/>
                </a:cubicBezTo>
                <a:cubicBezTo>
                  <a:pt x="76838" y="8950"/>
                  <a:pt x="76781" y="8941"/>
                  <a:pt x="76715" y="8921"/>
                </a:cubicBezTo>
                <a:cubicBezTo>
                  <a:pt x="76700" y="8872"/>
                  <a:pt x="76668" y="8809"/>
                  <a:pt x="76652" y="8745"/>
                </a:cubicBezTo>
                <a:cubicBezTo>
                  <a:pt x="76715" y="8713"/>
                  <a:pt x="76764" y="8666"/>
                  <a:pt x="76827" y="8666"/>
                </a:cubicBezTo>
                <a:cubicBezTo>
                  <a:pt x="76970" y="8650"/>
                  <a:pt x="77129" y="8650"/>
                  <a:pt x="77113" y="8539"/>
                </a:cubicBezTo>
                <a:lnTo>
                  <a:pt x="77113" y="8539"/>
                </a:lnTo>
                <a:cubicBezTo>
                  <a:pt x="77224" y="8554"/>
                  <a:pt x="77336" y="8603"/>
                  <a:pt x="77495" y="8666"/>
                </a:cubicBezTo>
                <a:cubicBezTo>
                  <a:pt x="77590" y="8666"/>
                  <a:pt x="77721" y="8659"/>
                  <a:pt x="77858" y="8659"/>
                </a:cubicBezTo>
                <a:cubicBezTo>
                  <a:pt x="77927" y="8659"/>
                  <a:pt x="77998" y="8661"/>
                  <a:pt x="78067" y="8666"/>
                </a:cubicBezTo>
                <a:cubicBezTo>
                  <a:pt x="78163" y="8666"/>
                  <a:pt x="78242" y="8713"/>
                  <a:pt x="78226" y="8809"/>
                </a:cubicBezTo>
                <a:cubicBezTo>
                  <a:pt x="78449" y="8809"/>
                  <a:pt x="78496" y="8650"/>
                  <a:pt x="78782" y="8554"/>
                </a:cubicBezTo>
                <a:cubicBezTo>
                  <a:pt x="78226" y="8554"/>
                  <a:pt x="78036" y="8317"/>
                  <a:pt x="77781" y="8141"/>
                </a:cubicBezTo>
                <a:cubicBezTo>
                  <a:pt x="77813" y="8030"/>
                  <a:pt x="77701" y="7903"/>
                  <a:pt x="77877" y="7808"/>
                </a:cubicBezTo>
                <a:cubicBezTo>
                  <a:pt x="77940" y="7808"/>
                  <a:pt x="78019" y="7808"/>
                  <a:pt x="78114" y="7791"/>
                </a:cubicBezTo>
                <a:cubicBezTo>
                  <a:pt x="78210" y="7681"/>
                  <a:pt x="78305" y="7537"/>
                  <a:pt x="78432" y="7378"/>
                </a:cubicBezTo>
                <a:cubicBezTo>
                  <a:pt x="78226" y="7378"/>
                  <a:pt x="78051" y="7363"/>
                  <a:pt x="77877" y="7363"/>
                </a:cubicBezTo>
                <a:cubicBezTo>
                  <a:pt x="77796" y="7314"/>
                  <a:pt x="77733" y="7267"/>
                  <a:pt x="77669" y="7235"/>
                </a:cubicBezTo>
                <a:cubicBezTo>
                  <a:pt x="77542" y="7299"/>
                  <a:pt x="77415" y="7346"/>
                  <a:pt x="77319" y="7378"/>
                </a:cubicBezTo>
                <a:cubicBezTo>
                  <a:pt x="77177" y="7331"/>
                  <a:pt x="77065" y="7282"/>
                  <a:pt x="77018" y="7251"/>
                </a:cubicBezTo>
                <a:cubicBezTo>
                  <a:pt x="76842" y="7314"/>
                  <a:pt x="76715" y="7346"/>
                  <a:pt x="76556" y="7410"/>
                </a:cubicBezTo>
                <a:cubicBezTo>
                  <a:pt x="76334" y="7235"/>
                  <a:pt x="76111" y="7060"/>
                  <a:pt x="75969" y="6949"/>
                </a:cubicBezTo>
                <a:cubicBezTo>
                  <a:pt x="75879" y="6937"/>
                  <a:pt x="75797" y="6934"/>
                  <a:pt x="75719" y="6934"/>
                </a:cubicBezTo>
                <a:cubicBezTo>
                  <a:pt x="75625" y="6934"/>
                  <a:pt x="75539" y="6939"/>
                  <a:pt x="75458" y="6939"/>
                </a:cubicBezTo>
                <a:cubicBezTo>
                  <a:pt x="75332" y="6939"/>
                  <a:pt x="75219" y="6927"/>
                  <a:pt x="75110" y="6869"/>
                </a:cubicBezTo>
                <a:cubicBezTo>
                  <a:pt x="75301" y="6790"/>
                  <a:pt x="75507" y="6742"/>
                  <a:pt x="75666" y="6678"/>
                </a:cubicBezTo>
                <a:cubicBezTo>
                  <a:pt x="75810" y="6742"/>
                  <a:pt x="75937" y="6774"/>
                  <a:pt x="76047" y="6822"/>
                </a:cubicBezTo>
                <a:cubicBezTo>
                  <a:pt x="76159" y="6742"/>
                  <a:pt x="76238" y="6695"/>
                  <a:pt x="76334" y="6646"/>
                </a:cubicBezTo>
                <a:lnTo>
                  <a:pt x="76764" y="6646"/>
                </a:lnTo>
                <a:cubicBezTo>
                  <a:pt x="76874" y="6536"/>
                  <a:pt x="76970" y="6409"/>
                  <a:pt x="77082" y="6313"/>
                </a:cubicBezTo>
                <a:cubicBezTo>
                  <a:pt x="77209" y="6201"/>
                  <a:pt x="77463" y="6138"/>
                  <a:pt x="77272" y="5963"/>
                </a:cubicBezTo>
                <a:cubicBezTo>
                  <a:pt x="77192" y="5937"/>
                  <a:pt x="77116" y="5926"/>
                  <a:pt x="77042" y="5926"/>
                </a:cubicBezTo>
                <a:cubicBezTo>
                  <a:pt x="76853" y="5926"/>
                  <a:pt x="76681" y="5996"/>
                  <a:pt x="76509" y="6042"/>
                </a:cubicBezTo>
                <a:cubicBezTo>
                  <a:pt x="76461" y="6010"/>
                  <a:pt x="76397" y="5979"/>
                  <a:pt x="76334" y="5932"/>
                </a:cubicBezTo>
                <a:cubicBezTo>
                  <a:pt x="76270" y="5979"/>
                  <a:pt x="76191" y="6027"/>
                  <a:pt x="76096" y="6074"/>
                </a:cubicBezTo>
                <a:lnTo>
                  <a:pt x="74569" y="6074"/>
                </a:lnTo>
                <a:cubicBezTo>
                  <a:pt x="74538" y="6074"/>
                  <a:pt x="74506" y="6042"/>
                  <a:pt x="74489" y="6027"/>
                </a:cubicBezTo>
                <a:cubicBezTo>
                  <a:pt x="74362" y="5932"/>
                  <a:pt x="74092" y="5868"/>
                  <a:pt x="74283" y="5677"/>
                </a:cubicBezTo>
                <a:cubicBezTo>
                  <a:pt x="74458" y="5645"/>
                  <a:pt x="74665" y="5629"/>
                  <a:pt x="74871" y="5614"/>
                </a:cubicBezTo>
                <a:cubicBezTo>
                  <a:pt x="74871" y="5470"/>
                  <a:pt x="74935" y="5359"/>
                  <a:pt x="74807" y="5232"/>
                </a:cubicBezTo>
                <a:cubicBezTo>
                  <a:pt x="74585" y="5215"/>
                  <a:pt x="74330" y="5215"/>
                  <a:pt x="74092" y="5200"/>
                </a:cubicBezTo>
                <a:cubicBezTo>
                  <a:pt x="74029" y="5168"/>
                  <a:pt x="73981" y="5120"/>
                  <a:pt x="73917" y="5088"/>
                </a:cubicBezTo>
                <a:cubicBezTo>
                  <a:pt x="73798" y="5069"/>
                  <a:pt x="73676" y="5063"/>
                  <a:pt x="73552" y="5063"/>
                </a:cubicBezTo>
                <a:cubicBezTo>
                  <a:pt x="73365" y="5063"/>
                  <a:pt x="73173" y="5076"/>
                  <a:pt x="72978" y="5076"/>
                </a:cubicBezTo>
                <a:cubicBezTo>
                  <a:pt x="72784" y="5076"/>
                  <a:pt x="72587" y="5063"/>
                  <a:pt x="72391" y="5009"/>
                </a:cubicBezTo>
                <a:cubicBezTo>
                  <a:pt x="72598" y="4946"/>
                  <a:pt x="72740" y="4897"/>
                  <a:pt x="72884" y="4850"/>
                </a:cubicBezTo>
                <a:cubicBezTo>
                  <a:pt x="72884" y="4787"/>
                  <a:pt x="72899" y="4738"/>
                  <a:pt x="72899" y="4691"/>
                </a:cubicBezTo>
                <a:cubicBezTo>
                  <a:pt x="73043" y="4643"/>
                  <a:pt x="73186" y="4596"/>
                  <a:pt x="73329" y="4564"/>
                </a:cubicBezTo>
                <a:cubicBezTo>
                  <a:pt x="73361" y="4357"/>
                  <a:pt x="73122" y="4310"/>
                  <a:pt x="72995" y="4214"/>
                </a:cubicBezTo>
                <a:cubicBezTo>
                  <a:pt x="72916" y="4261"/>
                  <a:pt x="72836" y="4293"/>
                  <a:pt x="72789" y="4325"/>
                </a:cubicBezTo>
                <a:cubicBezTo>
                  <a:pt x="72645" y="4278"/>
                  <a:pt x="72534" y="4230"/>
                  <a:pt x="72439" y="4183"/>
                </a:cubicBezTo>
                <a:cubicBezTo>
                  <a:pt x="72280" y="4246"/>
                  <a:pt x="72185" y="4293"/>
                  <a:pt x="72073" y="4325"/>
                </a:cubicBezTo>
                <a:cubicBezTo>
                  <a:pt x="72009" y="4278"/>
                  <a:pt x="71962" y="4246"/>
                  <a:pt x="71867" y="4198"/>
                </a:cubicBezTo>
                <a:lnTo>
                  <a:pt x="70913" y="4198"/>
                </a:lnTo>
                <a:cubicBezTo>
                  <a:pt x="70817" y="4024"/>
                  <a:pt x="70531" y="3992"/>
                  <a:pt x="70467" y="3801"/>
                </a:cubicBezTo>
                <a:cubicBezTo>
                  <a:pt x="70690" y="3785"/>
                  <a:pt x="70896" y="3769"/>
                  <a:pt x="71246" y="3721"/>
                </a:cubicBezTo>
                <a:cubicBezTo>
                  <a:pt x="70832" y="3610"/>
                  <a:pt x="70928" y="3371"/>
                  <a:pt x="70673" y="3260"/>
                </a:cubicBezTo>
                <a:cubicBezTo>
                  <a:pt x="70769" y="3197"/>
                  <a:pt x="70881" y="3133"/>
                  <a:pt x="70991" y="3070"/>
                </a:cubicBezTo>
                <a:cubicBezTo>
                  <a:pt x="71231" y="3149"/>
                  <a:pt x="71326" y="3324"/>
                  <a:pt x="71468" y="3498"/>
                </a:cubicBezTo>
                <a:cubicBezTo>
                  <a:pt x="71517" y="3403"/>
                  <a:pt x="71564" y="3308"/>
                  <a:pt x="71612" y="3229"/>
                </a:cubicBezTo>
                <a:lnTo>
                  <a:pt x="72136" y="3180"/>
                </a:lnTo>
                <a:cubicBezTo>
                  <a:pt x="72344" y="3053"/>
                  <a:pt x="72518" y="2894"/>
                  <a:pt x="72820" y="2879"/>
                </a:cubicBezTo>
                <a:cubicBezTo>
                  <a:pt x="72874" y="2785"/>
                  <a:pt x="72981" y="2770"/>
                  <a:pt x="73097" y="2770"/>
                </a:cubicBezTo>
                <a:cubicBezTo>
                  <a:pt x="73152" y="2770"/>
                  <a:pt x="73208" y="2774"/>
                  <a:pt x="73262" y="2774"/>
                </a:cubicBezTo>
                <a:cubicBezTo>
                  <a:pt x="73368" y="2774"/>
                  <a:pt x="73465" y="2761"/>
                  <a:pt x="73520" y="2688"/>
                </a:cubicBezTo>
                <a:cubicBezTo>
                  <a:pt x="73448" y="2637"/>
                  <a:pt x="73369" y="2626"/>
                  <a:pt x="73287" y="2626"/>
                </a:cubicBezTo>
                <a:cubicBezTo>
                  <a:pt x="73225" y="2626"/>
                  <a:pt x="73161" y="2633"/>
                  <a:pt x="73097" y="2633"/>
                </a:cubicBezTo>
                <a:cubicBezTo>
                  <a:pt x="73063" y="2633"/>
                  <a:pt x="73028" y="2631"/>
                  <a:pt x="72995" y="2624"/>
                </a:cubicBezTo>
                <a:cubicBezTo>
                  <a:pt x="72916" y="2576"/>
                  <a:pt x="72836" y="2529"/>
                  <a:pt x="72645" y="2417"/>
                </a:cubicBezTo>
                <a:cubicBezTo>
                  <a:pt x="72534" y="2544"/>
                  <a:pt x="72439" y="2672"/>
                  <a:pt x="72312" y="2815"/>
                </a:cubicBezTo>
                <a:cubicBezTo>
                  <a:pt x="72136" y="2752"/>
                  <a:pt x="72009" y="2703"/>
                  <a:pt x="71882" y="2656"/>
                </a:cubicBezTo>
                <a:cubicBezTo>
                  <a:pt x="71771" y="2688"/>
                  <a:pt x="71627" y="2752"/>
                  <a:pt x="71500" y="2799"/>
                </a:cubicBezTo>
                <a:cubicBezTo>
                  <a:pt x="71373" y="2720"/>
                  <a:pt x="71294" y="2672"/>
                  <a:pt x="71231" y="2640"/>
                </a:cubicBezTo>
                <a:cubicBezTo>
                  <a:pt x="71119" y="2688"/>
                  <a:pt x="71008" y="2735"/>
                  <a:pt x="70896" y="2799"/>
                </a:cubicBezTo>
                <a:cubicBezTo>
                  <a:pt x="70737" y="2735"/>
                  <a:pt x="70642" y="2688"/>
                  <a:pt x="70531" y="2640"/>
                </a:cubicBezTo>
                <a:cubicBezTo>
                  <a:pt x="70451" y="2688"/>
                  <a:pt x="70372" y="2735"/>
                  <a:pt x="70245" y="2799"/>
                </a:cubicBezTo>
                <a:cubicBezTo>
                  <a:pt x="70101" y="2735"/>
                  <a:pt x="69959" y="2672"/>
                  <a:pt x="69815" y="2624"/>
                </a:cubicBezTo>
                <a:cubicBezTo>
                  <a:pt x="69789" y="2619"/>
                  <a:pt x="69762" y="2617"/>
                  <a:pt x="69734" y="2617"/>
                </a:cubicBezTo>
                <a:cubicBezTo>
                  <a:pt x="69671" y="2617"/>
                  <a:pt x="69605" y="2627"/>
                  <a:pt x="69543" y="2627"/>
                </a:cubicBezTo>
                <a:cubicBezTo>
                  <a:pt x="69464" y="2627"/>
                  <a:pt x="69390" y="2612"/>
                  <a:pt x="69338" y="2544"/>
                </a:cubicBezTo>
                <a:cubicBezTo>
                  <a:pt x="69450" y="2481"/>
                  <a:pt x="69560" y="2402"/>
                  <a:pt x="69656" y="2338"/>
                </a:cubicBezTo>
                <a:cubicBezTo>
                  <a:pt x="69736" y="2385"/>
                  <a:pt x="69815" y="2434"/>
                  <a:pt x="69910" y="2497"/>
                </a:cubicBezTo>
                <a:cubicBezTo>
                  <a:pt x="70006" y="2481"/>
                  <a:pt x="70101" y="2465"/>
                  <a:pt x="70213" y="2434"/>
                </a:cubicBezTo>
                <a:lnTo>
                  <a:pt x="70213" y="2116"/>
                </a:lnTo>
                <a:cubicBezTo>
                  <a:pt x="70101" y="2052"/>
                  <a:pt x="69974" y="1925"/>
                  <a:pt x="69831" y="1925"/>
                </a:cubicBezTo>
                <a:cubicBezTo>
                  <a:pt x="69624" y="1908"/>
                  <a:pt x="69545" y="1781"/>
                  <a:pt x="69370" y="1766"/>
                </a:cubicBezTo>
                <a:cubicBezTo>
                  <a:pt x="69348" y="1764"/>
                  <a:pt x="69326" y="1763"/>
                  <a:pt x="69304" y="1763"/>
                </a:cubicBezTo>
                <a:cubicBezTo>
                  <a:pt x="69249" y="1763"/>
                  <a:pt x="69191" y="1768"/>
                  <a:pt x="69135" y="1768"/>
                </a:cubicBezTo>
                <a:cubicBezTo>
                  <a:pt x="69041" y="1768"/>
                  <a:pt x="68953" y="1755"/>
                  <a:pt x="68893" y="1686"/>
                </a:cubicBezTo>
                <a:cubicBezTo>
                  <a:pt x="69052" y="1622"/>
                  <a:pt x="69100" y="1480"/>
                  <a:pt x="69323" y="1480"/>
                </a:cubicBezTo>
                <a:cubicBezTo>
                  <a:pt x="69338" y="1477"/>
                  <a:pt x="69352" y="1475"/>
                  <a:pt x="69366" y="1475"/>
                </a:cubicBezTo>
                <a:cubicBezTo>
                  <a:pt x="69519" y="1475"/>
                  <a:pt x="69623" y="1640"/>
                  <a:pt x="69778" y="1640"/>
                </a:cubicBezTo>
                <a:cubicBezTo>
                  <a:pt x="69835" y="1640"/>
                  <a:pt x="69898" y="1618"/>
                  <a:pt x="69974" y="1559"/>
                </a:cubicBezTo>
                <a:cubicBezTo>
                  <a:pt x="69974" y="1511"/>
                  <a:pt x="69990" y="1480"/>
                  <a:pt x="69990" y="1416"/>
                </a:cubicBezTo>
                <a:cubicBezTo>
                  <a:pt x="69927" y="1368"/>
                  <a:pt x="69863" y="1321"/>
                  <a:pt x="69783" y="1257"/>
                </a:cubicBezTo>
                <a:cubicBezTo>
                  <a:pt x="69847" y="1209"/>
                  <a:pt x="69927" y="1162"/>
                  <a:pt x="69990" y="1113"/>
                </a:cubicBezTo>
                <a:lnTo>
                  <a:pt x="69990" y="907"/>
                </a:lnTo>
                <a:cubicBezTo>
                  <a:pt x="69981" y="908"/>
                  <a:pt x="69971" y="909"/>
                  <a:pt x="69962" y="909"/>
                </a:cubicBezTo>
                <a:cubicBezTo>
                  <a:pt x="69809" y="909"/>
                  <a:pt x="69759" y="793"/>
                  <a:pt x="69609" y="748"/>
                </a:cubicBezTo>
                <a:lnTo>
                  <a:pt x="69052" y="748"/>
                </a:lnTo>
                <a:cubicBezTo>
                  <a:pt x="68988" y="685"/>
                  <a:pt x="68877" y="558"/>
                  <a:pt x="68814" y="477"/>
                </a:cubicBezTo>
                <a:lnTo>
                  <a:pt x="68098" y="477"/>
                </a:lnTo>
                <a:cubicBezTo>
                  <a:pt x="68002" y="541"/>
                  <a:pt x="67923" y="573"/>
                  <a:pt x="67860" y="605"/>
                </a:cubicBezTo>
                <a:cubicBezTo>
                  <a:pt x="67780" y="541"/>
                  <a:pt x="67733" y="509"/>
                  <a:pt x="67669" y="477"/>
                </a:cubicBezTo>
                <a:cubicBezTo>
                  <a:pt x="67528" y="470"/>
                  <a:pt x="67388" y="468"/>
                  <a:pt x="67248" y="468"/>
                </a:cubicBezTo>
                <a:cubicBezTo>
                  <a:pt x="66998" y="468"/>
                  <a:pt x="66751" y="475"/>
                  <a:pt x="66508" y="475"/>
                </a:cubicBezTo>
                <a:cubicBezTo>
                  <a:pt x="66286" y="475"/>
                  <a:pt x="66068" y="469"/>
                  <a:pt x="65856" y="446"/>
                </a:cubicBezTo>
                <a:cubicBezTo>
                  <a:pt x="65761" y="399"/>
                  <a:pt x="65713" y="367"/>
                  <a:pt x="65666" y="335"/>
                </a:cubicBezTo>
                <a:cubicBezTo>
                  <a:pt x="65586" y="382"/>
                  <a:pt x="65507" y="430"/>
                  <a:pt x="65490" y="430"/>
                </a:cubicBezTo>
                <a:cubicBezTo>
                  <a:pt x="65419" y="456"/>
                  <a:pt x="65361" y="467"/>
                  <a:pt x="65312" y="467"/>
                </a:cubicBezTo>
                <a:cubicBezTo>
                  <a:pt x="65155" y="467"/>
                  <a:pt x="65095" y="359"/>
                  <a:pt x="64998" y="335"/>
                </a:cubicBezTo>
                <a:lnTo>
                  <a:pt x="64553" y="335"/>
                </a:lnTo>
                <a:cubicBezTo>
                  <a:pt x="64441" y="382"/>
                  <a:pt x="64362" y="430"/>
                  <a:pt x="64314" y="462"/>
                </a:cubicBezTo>
                <a:lnTo>
                  <a:pt x="63662" y="462"/>
                </a:lnTo>
                <a:cubicBezTo>
                  <a:pt x="63550" y="399"/>
                  <a:pt x="63455" y="350"/>
                  <a:pt x="63423" y="335"/>
                </a:cubicBezTo>
                <a:lnTo>
                  <a:pt x="62740" y="335"/>
                </a:lnTo>
                <a:cubicBezTo>
                  <a:pt x="62660" y="399"/>
                  <a:pt x="62613" y="430"/>
                  <a:pt x="62549" y="462"/>
                </a:cubicBezTo>
                <a:cubicBezTo>
                  <a:pt x="62486" y="414"/>
                  <a:pt x="62406" y="367"/>
                  <a:pt x="62327" y="318"/>
                </a:cubicBezTo>
                <a:lnTo>
                  <a:pt x="61945" y="318"/>
                </a:lnTo>
                <a:cubicBezTo>
                  <a:pt x="61659" y="430"/>
                  <a:pt x="61420" y="509"/>
                  <a:pt x="61229" y="589"/>
                </a:cubicBezTo>
                <a:cubicBezTo>
                  <a:pt x="60928" y="494"/>
                  <a:pt x="60657" y="399"/>
                  <a:pt x="60339" y="287"/>
                </a:cubicBezTo>
                <a:cubicBezTo>
                  <a:pt x="60196" y="414"/>
                  <a:pt x="60052" y="526"/>
                  <a:pt x="59925" y="636"/>
                </a:cubicBezTo>
                <a:cubicBezTo>
                  <a:pt x="59321" y="367"/>
                  <a:pt x="59210" y="335"/>
                  <a:pt x="58749" y="335"/>
                </a:cubicBezTo>
                <a:cubicBezTo>
                  <a:pt x="58670" y="382"/>
                  <a:pt x="58590" y="430"/>
                  <a:pt x="58543" y="462"/>
                </a:cubicBezTo>
                <a:lnTo>
                  <a:pt x="57938" y="462"/>
                </a:lnTo>
                <a:cubicBezTo>
                  <a:pt x="57731" y="382"/>
                  <a:pt x="57620" y="350"/>
                  <a:pt x="57508" y="303"/>
                </a:cubicBezTo>
                <a:cubicBezTo>
                  <a:pt x="57381" y="367"/>
                  <a:pt x="57302" y="414"/>
                  <a:pt x="57222" y="462"/>
                </a:cubicBezTo>
                <a:cubicBezTo>
                  <a:pt x="57143" y="414"/>
                  <a:pt x="57063" y="367"/>
                  <a:pt x="56984" y="335"/>
                </a:cubicBezTo>
                <a:lnTo>
                  <a:pt x="56555" y="335"/>
                </a:lnTo>
                <a:cubicBezTo>
                  <a:pt x="56476" y="271"/>
                  <a:pt x="56396" y="223"/>
                  <a:pt x="56300" y="176"/>
                </a:cubicBezTo>
                <a:lnTo>
                  <a:pt x="55219" y="176"/>
                </a:lnTo>
                <a:cubicBezTo>
                  <a:pt x="55124" y="128"/>
                  <a:pt x="55060" y="96"/>
                  <a:pt x="54981" y="49"/>
                </a:cubicBezTo>
                <a:cubicBezTo>
                  <a:pt x="54901" y="96"/>
                  <a:pt x="54822" y="128"/>
                  <a:pt x="54758" y="176"/>
                </a:cubicBezTo>
                <a:cubicBezTo>
                  <a:pt x="54678" y="128"/>
                  <a:pt x="54631" y="96"/>
                  <a:pt x="54568" y="49"/>
                </a:cubicBezTo>
                <a:lnTo>
                  <a:pt x="54074" y="49"/>
                </a:lnTo>
                <a:cubicBezTo>
                  <a:pt x="53995" y="112"/>
                  <a:pt x="53947" y="144"/>
                  <a:pt x="53883" y="176"/>
                </a:cubicBezTo>
                <a:cubicBezTo>
                  <a:pt x="53804" y="128"/>
                  <a:pt x="53741" y="81"/>
                  <a:pt x="53661" y="49"/>
                </a:cubicBezTo>
                <a:cubicBezTo>
                  <a:pt x="53582" y="81"/>
                  <a:pt x="53502" y="128"/>
                  <a:pt x="53423" y="176"/>
                </a:cubicBezTo>
                <a:cubicBezTo>
                  <a:pt x="53343" y="176"/>
                  <a:pt x="53041" y="81"/>
                  <a:pt x="52961" y="49"/>
                </a:cubicBezTo>
                <a:lnTo>
                  <a:pt x="51880" y="49"/>
                </a:lnTo>
                <a:cubicBezTo>
                  <a:pt x="51785" y="96"/>
                  <a:pt x="51689" y="144"/>
                  <a:pt x="51674" y="159"/>
                </a:cubicBezTo>
                <a:cubicBezTo>
                  <a:pt x="51590" y="190"/>
                  <a:pt x="51517" y="201"/>
                  <a:pt x="51450" y="201"/>
                </a:cubicBezTo>
                <a:cubicBezTo>
                  <a:pt x="51196" y="201"/>
                  <a:pt x="51035" y="32"/>
                  <a:pt x="50784" y="32"/>
                </a:cubicBezTo>
                <a:cubicBezTo>
                  <a:pt x="50720" y="81"/>
                  <a:pt x="50640" y="128"/>
                  <a:pt x="50544" y="176"/>
                </a:cubicBezTo>
                <a:lnTo>
                  <a:pt x="46999" y="176"/>
                </a:lnTo>
                <a:cubicBezTo>
                  <a:pt x="46904" y="128"/>
                  <a:pt x="46792" y="81"/>
                  <a:pt x="46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2" name="Google Shape;252;p34"/>
          <p:cNvPicPr preferRelativeResize="0"/>
          <p:nvPr/>
        </p:nvPicPr>
        <p:blipFill rotWithShape="1">
          <a:blip r:embed="rId3">
            <a:alphaModFix/>
          </a:blip>
          <a:srcRect l="21463" r="21468"/>
          <a:stretch/>
        </p:blipFill>
        <p:spPr>
          <a:xfrm>
            <a:off x="0" y="0"/>
            <a:ext cx="3948000" cy="5143500"/>
          </a:xfrm>
          <a:prstGeom prst="rect">
            <a:avLst/>
          </a:prstGeom>
          <a:noFill/>
          <a:ln>
            <a:noFill/>
          </a:ln>
        </p:spPr>
      </p:pic>
      <p:sp>
        <p:nvSpPr>
          <p:cNvPr id="253" name="Google Shape;253;p34"/>
          <p:cNvSpPr/>
          <p:nvPr/>
        </p:nvSpPr>
        <p:spPr>
          <a:xfrm rot="-5401006">
            <a:off x="1267014" y="2472126"/>
            <a:ext cx="5555651" cy="335496"/>
          </a:xfrm>
          <a:custGeom>
            <a:avLst/>
            <a:gdLst/>
            <a:ahLst/>
            <a:cxnLst/>
            <a:rect l="l" t="t" r="r" b="b"/>
            <a:pathLst>
              <a:path w="81327" h="21434" extrusionOk="0">
                <a:moveTo>
                  <a:pt x="21384" y="1495"/>
                </a:moveTo>
                <a:lnTo>
                  <a:pt x="21528" y="1543"/>
                </a:lnTo>
                <a:cubicBezTo>
                  <a:pt x="21512" y="1559"/>
                  <a:pt x="21480" y="1575"/>
                  <a:pt x="21448" y="1590"/>
                </a:cubicBezTo>
                <a:cubicBezTo>
                  <a:pt x="21416" y="1575"/>
                  <a:pt x="21369" y="1559"/>
                  <a:pt x="21306" y="1543"/>
                </a:cubicBezTo>
                <a:cubicBezTo>
                  <a:pt x="21337" y="1527"/>
                  <a:pt x="21369" y="1495"/>
                  <a:pt x="21384" y="1495"/>
                </a:cubicBezTo>
                <a:close/>
                <a:moveTo>
                  <a:pt x="40131" y="1352"/>
                </a:moveTo>
                <a:cubicBezTo>
                  <a:pt x="40146" y="1352"/>
                  <a:pt x="40210" y="1384"/>
                  <a:pt x="40210" y="1400"/>
                </a:cubicBezTo>
                <a:lnTo>
                  <a:pt x="40163" y="1590"/>
                </a:lnTo>
                <a:cubicBezTo>
                  <a:pt x="40114" y="1590"/>
                  <a:pt x="40067" y="1590"/>
                  <a:pt x="40035" y="1607"/>
                </a:cubicBezTo>
                <a:cubicBezTo>
                  <a:pt x="40019" y="1543"/>
                  <a:pt x="39987" y="1480"/>
                  <a:pt x="39987" y="1416"/>
                </a:cubicBezTo>
                <a:cubicBezTo>
                  <a:pt x="39987" y="1384"/>
                  <a:pt x="40082" y="1368"/>
                  <a:pt x="40131" y="1352"/>
                </a:cubicBezTo>
                <a:close/>
                <a:moveTo>
                  <a:pt x="34995" y="1336"/>
                </a:moveTo>
                <a:cubicBezTo>
                  <a:pt x="35058" y="1384"/>
                  <a:pt x="35106" y="1416"/>
                  <a:pt x="35202" y="1480"/>
                </a:cubicBezTo>
                <a:lnTo>
                  <a:pt x="36330" y="1480"/>
                </a:lnTo>
                <a:cubicBezTo>
                  <a:pt x="36361" y="1521"/>
                  <a:pt x="36386" y="1549"/>
                  <a:pt x="36403" y="1576"/>
                </a:cubicBezTo>
                <a:lnTo>
                  <a:pt x="36403" y="1576"/>
                </a:lnTo>
                <a:cubicBezTo>
                  <a:pt x="35848" y="1622"/>
                  <a:pt x="35262" y="1622"/>
                  <a:pt x="34439" y="1622"/>
                </a:cubicBezTo>
                <a:cubicBezTo>
                  <a:pt x="34740" y="1463"/>
                  <a:pt x="34867" y="1400"/>
                  <a:pt x="34995" y="1336"/>
                </a:cubicBezTo>
                <a:close/>
                <a:moveTo>
                  <a:pt x="26790" y="1639"/>
                </a:moveTo>
                <a:cubicBezTo>
                  <a:pt x="26822" y="1639"/>
                  <a:pt x="26839" y="1670"/>
                  <a:pt x="26870" y="1686"/>
                </a:cubicBezTo>
                <a:cubicBezTo>
                  <a:pt x="26822" y="1702"/>
                  <a:pt x="26775" y="1734"/>
                  <a:pt x="26727" y="1734"/>
                </a:cubicBezTo>
                <a:cubicBezTo>
                  <a:pt x="26695" y="1734"/>
                  <a:pt x="26680" y="1702"/>
                  <a:pt x="26648" y="1686"/>
                </a:cubicBezTo>
                <a:lnTo>
                  <a:pt x="26790" y="1639"/>
                </a:lnTo>
                <a:close/>
                <a:moveTo>
                  <a:pt x="42149" y="1352"/>
                </a:moveTo>
                <a:cubicBezTo>
                  <a:pt x="42181" y="1416"/>
                  <a:pt x="42198" y="1480"/>
                  <a:pt x="42230" y="1527"/>
                </a:cubicBezTo>
                <a:cubicBezTo>
                  <a:pt x="42086" y="1607"/>
                  <a:pt x="42007" y="1718"/>
                  <a:pt x="41831" y="1734"/>
                </a:cubicBezTo>
                <a:cubicBezTo>
                  <a:pt x="41672" y="1639"/>
                  <a:pt x="41831" y="1511"/>
                  <a:pt x="41689" y="1352"/>
                </a:cubicBezTo>
                <a:close/>
                <a:moveTo>
                  <a:pt x="36428" y="1623"/>
                </a:moveTo>
                <a:cubicBezTo>
                  <a:pt x="36507" y="1639"/>
                  <a:pt x="36570" y="1671"/>
                  <a:pt x="36633" y="1702"/>
                </a:cubicBezTo>
                <a:cubicBezTo>
                  <a:pt x="36582" y="1728"/>
                  <a:pt x="36546" y="1738"/>
                  <a:pt x="36519" y="1738"/>
                </a:cubicBezTo>
                <a:cubicBezTo>
                  <a:pt x="36460" y="1738"/>
                  <a:pt x="36448" y="1685"/>
                  <a:pt x="36428" y="1623"/>
                </a:cubicBezTo>
                <a:close/>
                <a:moveTo>
                  <a:pt x="60514" y="1639"/>
                </a:moveTo>
                <a:lnTo>
                  <a:pt x="60657" y="1686"/>
                </a:lnTo>
                <a:cubicBezTo>
                  <a:pt x="60641" y="1702"/>
                  <a:pt x="60610" y="1718"/>
                  <a:pt x="60578" y="1749"/>
                </a:cubicBezTo>
                <a:cubicBezTo>
                  <a:pt x="60529" y="1718"/>
                  <a:pt x="60482" y="1702"/>
                  <a:pt x="60434" y="1686"/>
                </a:cubicBezTo>
                <a:cubicBezTo>
                  <a:pt x="60466" y="1670"/>
                  <a:pt x="60498" y="1639"/>
                  <a:pt x="60514" y="1639"/>
                </a:cubicBezTo>
                <a:close/>
                <a:moveTo>
                  <a:pt x="38333" y="1352"/>
                </a:moveTo>
                <a:cubicBezTo>
                  <a:pt x="38397" y="1543"/>
                  <a:pt x="38414" y="1622"/>
                  <a:pt x="38429" y="1686"/>
                </a:cubicBezTo>
                <a:cubicBezTo>
                  <a:pt x="38341" y="1738"/>
                  <a:pt x="38268" y="1762"/>
                  <a:pt x="38197" y="1762"/>
                </a:cubicBezTo>
                <a:cubicBezTo>
                  <a:pt x="38138" y="1762"/>
                  <a:pt x="38080" y="1746"/>
                  <a:pt x="38015" y="1718"/>
                </a:cubicBezTo>
                <a:cubicBezTo>
                  <a:pt x="38032" y="1590"/>
                  <a:pt x="38255" y="1575"/>
                  <a:pt x="38333" y="1352"/>
                </a:cubicBezTo>
                <a:close/>
                <a:moveTo>
                  <a:pt x="33806" y="1329"/>
                </a:moveTo>
                <a:cubicBezTo>
                  <a:pt x="33829" y="1329"/>
                  <a:pt x="33845" y="1331"/>
                  <a:pt x="33850" y="1336"/>
                </a:cubicBezTo>
                <a:cubicBezTo>
                  <a:pt x="33977" y="1463"/>
                  <a:pt x="34072" y="1590"/>
                  <a:pt x="34168" y="1718"/>
                </a:cubicBezTo>
                <a:cubicBezTo>
                  <a:pt x="34136" y="1734"/>
                  <a:pt x="34121" y="1766"/>
                  <a:pt x="34089" y="1766"/>
                </a:cubicBezTo>
                <a:lnTo>
                  <a:pt x="33118" y="1766"/>
                </a:lnTo>
                <a:cubicBezTo>
                  <a:pt x="33055" y="1766"/>
                  <a:pt x="32991" y="1734"/>
                  <a:pt x="32912" y="1718"/>
                </a:cubicBezTo>
                <a:cubicBezTo>
                  <a:pt x="32905" y="1642"/>
                  <a:pt x="32947" y="1624"/>
                  <a:pt x="33004" y="1624"/>
                </a:cubicBezTo>
                <a:cubicBezTo>
                  <a:pt x="33057" y="1624"/>
                  <a:pt x="33124" y="1640"/>
                  <a:pt x="33174" y="1640"/>
                </a:cubicBezTo>
                <a:cubicBezTo>
                  <a:pt x="33183" y="1640"/>
                  <a:pt x="33191" y="1640"/>
                  <a:pt x="33199" y="1639"/>
                </a:cubicBezTo>
                <a:cubicBezTo>
                  <a:pt x="33341" y="1527"/>
                  <a:pt x="33485" y="1416"/>
                  <a:pt x="33612" y="1336"/>
                </a:cubicBezTo>
                <a:cubicBezTo>
                  <a:pt x="33686" y="1336"/>
                  <a:pt x="33760" y="1329"/>
                  <a:pt x="33806" y="1329"/>
                </a:cubicBezTo>
                <a:close/>
                <a:moveTo>
                  <a:pt x="59878" y="1622"/>
                </a:moveTo>
                <a:cubicBezTo>
                  <a:pt x="59910" y="1654"/>
                  <a:pt x="59925" y="1686"/>
                  <a:pt x="59957" y="1718"/>
                </a:cubicBezTo>
                <a:cubicBezTo>
                  <a:pt x="59925" y="1734"/>
                  <a:pt x="59910" y="1749"/>
                  <a:pt x="59878" y="1766"/>
                </a:cubicBezTo>
                <a:cubicBezTo>
                  <a:pt x="59862" y="1734"/>
                  <a:pt x="59815" y="1702"/>
                  <a:pt x="59815" y="1670"/>
                </a:cubicBezTo>
                <a:cubicBezTo>
                  <a:pt x="59815" y="1654"/>
                  <a:pt x="59862" y="1639"/>
                  <a:pt x="59878" y="1622"/>
                </a:cubicBezTo>
                <a:close/>
                <a:moveTo>
                  <a:pt x="63885" y="1480"/>
                </a:moveTo>
                <a:cubicBezTo>
                  <a:pt x="64044" y="1575"/>
                  <a:pt x="64044" y="1670"/>
                  <a:pt x="63885" y="1766"/>
                </a:cubicBezTo>
                <a:cubicBezTo>
                  <a:pt x="63726" y="1670"/>
                  <a:pt x="63726" y="1575"/>
                  <a:pt x="63885" y="1480"/>
                </a:cubicBezTo>
                <a:close/>
                <a:moveTo>
                  <a:pt x="40735" y="1781"/>
                </a:moveTo>
                <a:lnTo>
                  <a:pt x="40877" y="1829"/>
                </a:lnTo>
                <a:cubicBezTo>
                  <a:pt x="40846" y="1845"/>
                  <a:pt x="40814" y="1877"/>
                  <a:pt x="40799" y="1877"/>
                </a:cubicBezTo>
                <a:cubicBezTo>
                  <a:pt x="40750" y="1877"/>
                  <a:pt x="40703" y="1845"/>
                  <a:pt x="40655" y="1829"/>
                </a:cubicBezTo>
                <a:cubicBezTo>
                  <a:pt x="40671" y="1813"/>
                  <a:pt x="40703" y="1798"/>
                  <a:pt x="40735" y="1781"/>
                </a:cubicBezTo>
                <a:close/>
                <a:moveTo>
                  <a:pt x="21006" y="1634"/>
                </a:moveTo>
                <a:cubicBezTo>
                  <a:pt x="21079" y="1634"/>
                  <a:pt x="21079" y="1716"/>
                  <a:pt x="21115" y="1798"/>
                </a:cubicBezTo>
                <a:cubicBezTo>
                  <a:pt x="21127" y="1795"/>
                  <a:pt x="21138" y="1793"/>
                  <a:pt x="21149" y="1793"/>
                </a:cubicBezTo>
                <a:cubicBezTo>
                  <a:pt x="21197" y="1793"/>
                  <a:pt x="21237" y="1819"/>
                  <a:pt x="21289" y="1845"/>
                </a:cubicBezTo>
                <a:cubicBezTo>
                  <a:pt x="21238" y="1870"/>
                  <a:pt x="21202" y="1881"/>
                  <a:pt x="21175" y="1881"/>
                </a:cubicBezTo>
                <a:cubicBezTo>
                  <a:pt x="21102" y="1881"/>
                  <a:pt x="21102" y="1800"/>
                  <a:pt x="21066" y="1718"/>
                </a:cubicBezTo>
                <a:cubicBezTo>
                  <a:pt x="21049" y="1726"/>
                  <a:pt x="21032" y="1730"/>
                  <a:pt x="21016" y="1730"/>
                </a:cubicBezTo>
                <a:cubicBezTo>
                  <a:pt x="20975" y="1730"/>
                  <a:pt x="20938" y="1704"/>
                  <a:pt x="20892" y="1670"/>
                </a:cubicBezTo>
                <a:cubicBezTo>
                  <a:pt x="20943" y="1645"/>
                  <a:pt x="20979" y="1634"/>
                  <a:pt x="21006" y="1634"/>
                </a:cubicBezTo>
                <a:close/>
                <a:moveTo>
                  <a:pt x="42548" y="1622"/>
                </a:moveTo>
                <a:cubicBezTo>
                  <a:pt x="42707" y="1718"/>
                  <a:pt x="42707" y="1813"/>
                  <a:pt x="42548" y="1908"/>
                </a:cubicBezTo>
                <a:cubicBezTo>
                  <a:pt x="42389" y="1813"/>
                  <a:pt x="42389" y="1718"/>
                  <a:pt x="42548" y="1622"/>
                </a:cubicBezTo>
                <a:close/>
                <a:moveTo>
                  <a:pt x="18762" y="1908"/>
                </a:moveTo>
                <a:cubicBezTo>
                  <a:pt x="18777" y="1940"/>
                  <a:pt x="18809" y="1972"/>
                  <a:pt x="18825" y="2004"/>
                </a:cubicBezTo>
                <a:cubicBezTo>
                  <a:pt x="18825" y="2020"/>
                  <a:pt x="18777" y="2036"/>
                  <a:pt x="18762" y="2052"/>
                </a:cubicBezTo>
                <a:cubicBezTo>
                  <a:pt x="18730" y="2020"/>
                  <a:pt x="18698" y="1988"/>
                  <a:pt x="18681" y="1957"/>
                </a:cubicBezTo>
                <a:cubicBezTo>
                  <a:pt x="18681" y="1940"/>
                  <a:pt x="18730" y="1925"/>
                  <a:pt x="18762" y="1908"/>
                </a:cubicBezTo>
                <a:close/>
                <a:moveTo>
                  <a:pt x="22822" y="1758"/>
                </a:moveTo>
                <a:cubicBezTo>
                  <a:pt x="22963" y="1758"/>
                  <a:pt x="23110" y="1774"/>
                  <a:pt x="23261" y="1781"/>
                </a:cubicBezTo>
                <a:cubicBezTo>
                  <a:pt x="23292" y="1845"/>
                  <a:pt x="23309" y="1908"/>
                  <a:pt x="23341" y="1988"/>
                </a:cubicBezTo>
                <a:cubicBezTo>
                  <a:pt x="23175" y="2038"/>
                  <a:pt x="23013" y="2062"/>
                  <a:pt x="22853" y="2062"/>
                </a:cubicBezTo>
                <a:cubicBezTo>
                  <a:pt x="22707" y="2062"/>
                  <a:pt x="22563" y="2042"/>
                  <a:pt x="22419" y="2004"/>
                </a:cubicBezTo>
                <a:lnTo>
                  <a:pt x="22419" y="1829"/>
                </a:lnTo>
                <a:cubicBezTo>
                  <a:pt x="22546" y="1774"/>
                  <a:pt x="22681" y="1758"/>
                  <a:pt x="22822" y="1758"/>
                </a:cubicBezTo>
                <a:close/>
                <a:moveTo>
                  <a:pt x="15026" y="2079"/>
                </a:moveTo>
                <a:cubicBezTo>
                  <a:pt x="15048" y="2079"/>
                  <a:pt x="15063" y="2102"/>
                  <a:pt x="15088" y="2116"/>
                </a:cubicBezTo>
                <a:cubicBezTo>
                  <a:pt x="15041" y="2131"/>
                  <a:pt x="14993" y="2163"/>
                  <a:pt x="14946" y="2163"/>
                </a:cubicBezTo>
                <a:cubicBezTo>
                  <a:pt x="14914" y="2163"/>
                  <a:pt x="14897" y="2131"/>
                  <a:pt x="14866" y="2116"/>
                </a:cubicBezTo>
                <a:cubicBezTo>
                  <a:pt x="14914" y="2099"/>
                  <a:pt x="14961" y="2084"/>
                  <a:pt x="15009" y="2084"/>
                </a:cubicBezTo>
                <a:cubicBezTo>
                  <a:pt x="15016" y="2081"/>
                  <a:pt x="15021" y="2079"/>
                  <a:pt x="15026" y="2079"/>
                </a:cubicBezTo>
                <a:close/>
                <a:moveTo>
                  <a:pt x="20542" y="1908"/>
                </a:moveTo>
                <a:cubicBezTo>
                  <a:pt x="20701" y="2004"/>
                  <a:pt x="20701" y="2099"/>
                  <a:pt x="20542" y="2195"/>
                </a:cubicBezTo>
                <a:cubicBezTo>
                  <a:pt x="20383" y="2099"/>
                  <a:pt x="20383" y="2004"/>
                  <a:pt x="20542" y="1908"/>
                </a:cubicBezTo>
                <a:close/>
                <a:moveTo>
                  <a:pt x="45425" y="2195"/>
                </a:moveTo>
                <a:cubicBezTo>
                  <a:pt x="45457" y="2226"/>
                  <a:pt x="45488" y="2258"/>
                  <a:pt x="45505" y="2290"/>
                </a:cubicBezTo>
                <a:cubicBezTo>
                  <a:pt x="45473" y="2306"/>
                  <a:pt x="45457" y="2322"/>
                  <a:pt x="45425" y="2338"/>
                </a:cubicBezTo>
                <a:cubicBezTo>
                  <a:pt x="45409" y="2306"/>
                  <a:pt x="45378" y="2275"/>
                  <a:pt x="45361" y="2243"/>
                </a:cubicBezTo>
                <a:cubicBezTo>
                  <a:pt x="45361" y="2226"/>
                  <a:pt x="45409" y="2211"/>
                  <a:pt x="45425" y="2195"/>
                </a:cubicBezTo>
                <a:close/>
                <a:moveTo>
                  <a:pt x="68765" y="2195"/>
                </a:moveTo>
                <a:cubicBezTo>
                  <a:pt x="68797" y="2226"/>
                  <a:pt x="68829" y="2258"/>
                  <a:pt x="68846" y="2290"/>
                </a:cubicBezTo>
                <a:cubicBezTo>
                  <a:pt x="68814" y="2306"/>
                  <a:pt x="68797" y="2322"/>
                  <a:pt x="68765" y="2338"/>
                </a:cubicBezTo>
                <a:cubicBezTo>
                  <a:pt x="68750" y="2306"/>
                  <a:pt x="68718" y="2275"/>
                  <a:pt x="68702" y="2243"/>
                </a:cubicBezTo>
                <a:cubicBezTo>
                  <a:pt x="68702" y="2226"/>
                  <a:pt x="68750" y="2211"/>
                  <a:pt x="68765" y="2195"/>
                </a:cubicBezTo>
                <a:close/>
                <a:moveTo>
                  <a:pt x="36209" y="2330"/>
                </a:moveTo>
                <a:cubicBezTo>
                  <a:pt x="36283" y="2330"/>
                  <a:pt x="36354" y="2354"/>
                  <a:pt x="36426" y="2402"/>
                </a:cubicBezTo>
                <a:cubicBezTo>
                  <a:pt x="36354" y="2457"/>
                  <a:pt x="36283" y="2485"/>
                  <a:pt x="36209" y="2485"/>
                </a:cubicBezTo>
                <a:cubicBezTo>
                  <a:pt x="36136" y="2485"/>
                  <a:pt x="36060" y="2457"/>
                  <a:pt x="35980" y="2402"/>
                </a:cubicBezTo>
                <a:cubicBezTo>
                  <a:pt x="36060" y="2354"/>
                  <a:pt x="36136" y="2330"/>
                  <a:pt x="36209" y="2330"/>
                </a:cubicBezTo>
                <a:close/>
                <a:moveTo>
                  <a:pt x="14134" y="2370"/>
                </a:moveTo>
                <a:cubicBezTo>
                  <a:pt x="14166" y="2385"/>
                  <a:pt x="14230" y="2434"/>
                  <a:pt x="14278" y="2465"/>
                </a:cubicBezTo>
                <a:cubicBezTo>
                  <a:pt x="14507" y="2444"/>
                  <a:pt x="14636" y="2432"/>
                  <a:pt x="14714" y="2432"/>
                </a:cubicBezTo>
                <a:cubicBezTo>
                  <a:pt x="14814" y="2432"/>
                  <a:pt x="14830" y="2452"/>
                  <a:pt x="14866" y="2497"/>
                </a:cubicBezTo>
                <a:cubicBezTo>
                  <a:pt x="14834" y="2624"/>
                  <a:pt x="14643" y="2672"/>
                  <a:pt x="14532" y="2767"/>
                </a:cubicBezTo>
                <a:lnTo>
                  <a:pt x="13657" y="2767"/>
                </a:lnTo>
                <a:cubicBezTo>
                  <a:pt x="13625" y="2767"/>
                  <a:pt x="13594" y="2735"/>
                  <a:pt x="13610" y="2735"/>
                </a:cubicBezTo>
                <a:cubicBezTo>
                  <a:pt x="13784" y="2624"/>
                  <a:pt x="13960" y="2497"/>
                  <a:pt x="14134" y="2370"/>
                </a:cubicBezTo>
                <a:close/>
                <a:moveTo>
                  <a:pt x="15473" y="1897"/>
                </a:moveTo>
                <a:cubicBezTo>
                  <a:pt x="15543" y="1897"/>
                  <a:pt x="15644" y="1936"/>
                  <a:pt x="15820" y="2020"/>
                </a:cubicBezTo>
                <a:cubicBezTo>
                  <a:pt x="15891" y="2047"/>
                  <a:pt x="15969" y="2054"/>
                  <a:pt x="16050" y="2054"/>
                </a:cubicBezTo>
                <a:cubicBezTo>
                  <a:pt x="16131" y="2054"/>
                  <a:pt x="16214" y="2047"/>
                  <a:pt x="16297" y="2047"/>
                </a:cubicBezTo>
                <a:cubicBezTo>
                  <a:pt x="16428" y="2047"/>
                  <a:pt x="16560" y="2064"/>
                  <a:pt x="16678" y="2147"/>
                </a:cubicBezTo>
                <a:cubicBezTo>
                  <a:pt x="16456" y="2226"/>
                  <a:pt x="16265" y="2306"/>
                  <a:pt x="16010" y="2417"/>
                </a:cubicBezTo>
                <a:cubicBezTo>
                  <a:pt x="15995" y="2497"/>
                  <a:pt x="15947" y="2640"/>
                  <a:pt x="15915" y="2783"/>
                </a:cubicBezTo>
                <a:cubicBezTo>
                  <a:pt x="15597" y="2624"/>
                  <a:pt x="15851" y="2402"/>
                  <a:pt x="15709" y="2243"/>
                </a:cubicBezTo>
                <a:cubicBezTo>
                  <a:pt x="15597" y="2163"/>
                  <a:pt x="15470" y="2084"/>
                  <a:pt x="15327" y="1988"/>
                </a:cubicBezTo>
                <a:cubicBezTo>
                  <a:pt x="15372" y="1928"/>
                  <a:pt x="15410" y="1897"/>
                  <a:pt x="15473" y="1897"/>
                </a:cubicBezTo>
                <a:close/>
                <a:moveTo>
                  <a:pt x="10827" y="2911"/>
                </a:moveTo>
                <a:cubicBezTo>
                  <a:pt x="10844" y="3006"/>
                  <a:pt x="10859" y="3085"/>
                  <a:pt x="10859" y="3180"/>
                </a:cubicBezTo>
                <a:cubicBezTo>
                  <a:pt x="10685" y="3197"/>
                  <a:pt x="10557" y="3197"/>
                  <a:pt x="10414" y="3212"/>
                </a:cubicBezTo>
                <a:cubicBezTo>
                  <a:pt x="10398" y="3244"/>
                  <a:pt x="10335" y="3292"/>
                  <a:pt x="10286" y="3324"/>
                </a:cubicBezTo>
                <a:cubicBezTo>
                  <a:pt x="10144" y="3212"/>
                  <a:pt x="10303" y="3212"/>
                  <a:pt x="10477" y="3180"/>
                </a:cubicBezTo>
                <a:cubicBezTo>
                  <a:pt x="10462" y="3053"/>
                  <a:pt x="10604" y="2990"/>
                  <a:pt x="10827" y="2911"/>
                </a:cubicBezTo>
                <a:close/>
                <a:moveTo>
                  <a:pt x="16408" y="3038"/>
                </a:moveTo>
                <a:lnTo>
                  <a:pt x="16408" y="3308"/>
                </a:lnTo>
                <a:cubicBezTo>
                  <a:pt x="16297" y="3324"/>
                  <a:pt x="16186" y="3339"/>
                  <a:pt x="16042" y="3356"/>
                </a:cubicBezTo>
                <a:cubicBezTo>
                  <a:pt x="16010" y="3276"/>
                  <a:pt x="15995" y="3197"/>
                  <a:pt x="15963" y="3085"/>
                </a:cubicBezTo>
                <a:cubicBezTo>
                  <a:pt x="16106" y="3070"/>
                  <a:pt x="16201" y="3053"/>
                  <a:pt x="16408" y="3038"/>
                </a:cubicBezTo>
                <a:close/>
                <a:moveTo>
                  <a:pt x="7456" y="3657"/>
                </a:moveTo>
                <a:cubicBezTo>
                  <a:pt x="7473" y="3657"/>
                  <a:pt x="7505" y="3689"/>
                  <a:pt x="7536" y="3706"/>
                </a:cubicBezTo>
                <a:cubicBezTo>
                  <a:pt x="7488" y="3721"/>
                  <a:pt x="7441" y="3737"/>
                  <a:pt x="7377" y="3753"/>
                </a:cubicBezTo>
                <a:cubicBezTo>
                  <a:pt x="7361" y="3753"/>
                  <a:pt x="7329" y="3721"/>
                  <a:pt x="7314" y="3706"/>
                </a:cubicBezTo>
                <a:cubicBezTo>
                  <a:pt x="7361" y="3689"/>
                  <a:pt x="7409" y="3657"/>
                  <a:pt x="7456" y="3657"/>
                </a:cubicBezTo>
                <a:close/>
                <a:moveTo>
                  <a:pt x="11193" y="3197"/>
                </a:moveTo>
                <a:cubicBezTo>
                  <a:pt x="11399" y="3324"/>
                  <a:pt x="11240" y="3451"/>
                  <a:pt x="11304" y="3515"/>
                </a:cubicBezTo>
                <a:cubicBezTo>
                  <a:pt x="11177" y="3674"/>
                  <a:pt x="11081" y="3785"/>
                  <a:pt x="10971" y="3928"/>
                </a:cubicBezTo>
                <a:lnTo>
                  <a:pt x="10494" y="3547"/>
                </a:lnTo>
                <a:cubicBezTo>
                  <a:pt x="10573" y="3515"/>
                  <a:pt x="10716" y="3483"/>
                  <a:pt x="10844" y="3419"/>
                </a:cubicBezTo>
                <a:cubicBezTo>
                  <a:pt x="10971" y="3356"/>
                  <a:pt x="11081" y="3276"/>
                  <a:pt x="11193" y="3197"/>
                </a:cubicBezTo>
                <a:close/>
                <a:moveTo>
                  <a:pt x="28126" y="3801"/>
                </a:moveTo>
                <a:cubicBezTo>
                  <a:pt x="28142" y="3801"/>
                  <a:pt x="28206" y="3833"/>
                  <a:pt x="28206" y="3848"/>
                </a:cubicBezTo>
                <a:lnTo>
                  <a:pt x="28158" y="4039"/>
                </a:lnTo>
                <a:lnTo>
                  <a:pt x="28031" y="4039"/>
                </a:lnTo>
                <a:cubicBezTo>
                  <a:pt x="28015" y="3975"/>
                  <a:pt x="27983" y="3912"/>
                  <a:pt x="27983" y="3848"/>
                </a:cubicBezTo>
                <a:cubicBezTo>
                  <a:pt x="27983" y="3833"/>
                  <a:pt x="28079" y="3816"/>
                  <a:pt x="28126" y="3801"/>
                </a:cubicBezTo>
                <a:close/>
                <a:moveTo>
                  <a:pt x="24873" y="3908"/>
                </a:moveTo>
                <a:cubicBezTo>
                  <a:pt x="24946" y="3908"/>
                  <a:pt x="25018" y="3936"/>
                  <a:pt x="25090" y="3992"/>
                </a:cubicBezTo>
                <a:cubicBezTo>
                  <a:pt x="25018" y="4040"/>
                  <a:pt x="24946" y="4063"/>
                  <a:pt x="24873" y="4063"/>
                </a:cubicBezTo>
                <a:cubicBezTo>
                  <a:pt x="24799" y="4063"/>
                  <a:pt x="24724" y="4040"/>
                  <a:pt x="24645" y="3992"/>
                </a:cubicBezTo>
                <a:cubicBezTo>
                  <a:pt x="24724" y="3936"/>
                  <a:pt x="24799" y="3908"/>
                  <a:pt x="24873" y="3908"/>
                </a:cubicBezTo>
                <a:close/>
                <a:moveTo>
                  <a:pt x="24787" y="4230"/>
                </a:moveTo>
                <a:cubicBezTo>
                  <a:pt x="24819" y="4246"/>
                  <a:pt x="24851" y="4261"/>
                  <a:pt x="24867" y="4278"/>
                </a:cubicBezTo>
                <a:lnTo>
                  <a:pt x="24723" y="4325"/>
                </a:lnTo>
                <a:cubicBezTo>
                  <a:pt x="24708" y="4325"/>
                  <a:pt x="24676" y="4293"/>
                  <a:pt x="24645" y="4278"/>
                </a:cubicBezTo>
                <a:lnTo>
                  <a:pt x="24787" y="4230"/>
                </a:lnTo>
                <a:close/>
                <a:moveTo>
                  <a:pt x="20526" y="4357"/>
                </a:moveTo>
                <a:cubicBezTo>
                  <a:pt x="20558" y="4357"/>
                  <a:pt x="20589" y="4405"/>
                  <a:pt x="20606" y="4437"/>
                </a:cubicBezTo>
                <a:cubicBezTo>
                  <a:pt x="20606" y="4452"/>
                  <a:pt x="20558" y="4484"/>
                  <a:pt x="20542" y="4484"/>
                </a:cubicBezTo>
                <a:cubicBezTo>
                  <a:pt x="20430" y="4484"/>
                  <a:pt x="20335" y="4469"/>
                  <a:pt x="20240" y="4469"/>
                </a:cubicBezTo>
                <a:lnTo>
                  <a:pt x="20240" y="4373"/>
                </a:lnTo>
                <a:cubicBezTo>
                  <a:pt x="20335" y="4373"/>
                  <a:pt x="20430" y="4357"/>
                  <a:pt x="20526" y="4357"/>
                </a:cubicBezTo>
                <a:close/>
                <a:moveTo>
                  <a:pt x="9858" y="4055"/>
                </a:moveTo>
                <a:lnTo>
                  <a:pt x="9858" y="4055"/>
                </a:lnTo>
                <a:cubicBezTo>
                  <a:pt x="10208" y="4293"/>
                  <a:pt x="9731" y="4357"/>
                  <a:pt x="9682" y="4501"/>
                </a:cubicBezTo>
                <a:cubicBezTo>
                  <a:pt x="9476" y="4484"/>
                  <a:pt x="9285" y="4516"/>
                  <a:pt x="9110" y="4452"/>
                </a:cubicBezTo>
                <a:cubicBezTo>
                  <a:pt x="9126" y="4452"/>
                  <a:pt x="9491" y="4310"/>
                  <a:pt x="9491" y="4293"/>
                </a:cubicBezTo>
                <a:lnTo>
                  <a:pt x="9349" y="4102"/>
                </a:lnTo>
                <a:cubicBezTo>
                  <a:pt x="9418" y="4068"/>
                  <a:pt x="9493" y="4061"/>
                  <a:pt x="9569" y="4061"/>
                </a:cubicBezTo>
                <a:cubicBezTo>
                  <a:pt x="9626" y="4061"/>
                  <a:pt x="9684" y="4065"/>
                  <a:pt x="9741" y="4065"/>
                </a:cubicBezTo>
                <a:cubicBezTo>
                  <a:pt x="9781" y="4065"/>
                  <a:pt x="9820" y="4063"/>
                  <a:pt x="9858" y="4055"/>
                </a:cubicBezTo>
                <a:close/>
                <a:moveTo>
                  <a:pt x="6535" y="4250"/>
                </a:moveTo>
                <a:cubicBezTo>
                  <a:pt x="6581" y="4250"/>
                  <a:pt x="6605" y="4256"/>
                  <a:pt x="6630" y="4261"/>
                </a:cubicBezTo>
                <a:cubicBezTo>
                  <a:pt x="6471" y="4357"/>
                  <a:pt x="6423" y="4484"/>
                  <a:pt x="6343" y="4611"/>
                </a:cubicBezTo>
                <a:cubicBezTo>
                  <a:pt x="6235" y="4620"/>
                  <a:pt x="6126" y="4642"/>
                  <a:pt x="6019" y="4642"/>
                </a:cubicBezTo>
                <a:cubicBezTo>
                  <a:pt x="5923" y="4642"/>
                  <a:pt x="5829" y="4624"/>
                  <a:pt x="5739" y="4564"/>
                </a:cubicBezTo>
                <a:cubicBezTo>
                  <a:pt x="5756" y="4452"/>
                  <a:pt x="5962" y="4484"/>
                  <a:pt x="6025" y="4389"/>
                </a:cubicBezTo>
                <a:cubicBezTo>
                  <a:pt x="6051" y="4357"/>
                  <a:pt x="6084" y="4328"/>
                  <a:pt x="6103" y="4310"/>
                </a:cubicBezTo>
                <a:lnTo>
                  <a:pt x="6103" y="4310"/>
                </a:lnTo>
                <a:cubicBezTo>
                  <a:pt x="6346" y="4263"/>
                  <a:pt x="6466" y="4250"/>
                  <a:pt x="6535" y="4250"/>
                </a:cubicBezTo>
                <a:close/>
                <a:moveTo>
                  <a:pt x="5421" y="5056"/>
                </a:moveTo>
                <a:lnTo>
                  <a:pt x="5421" y="5056"/>
                </a:lnTo>
                <a:cubicBezTo>
                  <a:pt x="5580" y="5168"/>
                  <a:pt x="5533" y="5247"/>
                  <a:pt x="5470" y="5343"/>
                </a:cubicBezTo>
                <a:cubicBezTo>
                  <a:pt x="5215" y="5279"/>
                  <a:pt x="5279" y="5184"/>
                  <a:pt x="5421" y="5056"/>
                </a:cubicBezTo>
                <a:close/>
                <a:moveTo>
                  <a:pt x="4086" y="5932"/>
                </a:moveTo>
                <a:cubicBezTo>
                  <a:pt x="4117" y="5963"/>
                  <a:pt x="4134" y="5995"/>
                  <a:pt x="4166" y="6027"/>
                </a:cubicBezTo>
                <a:cubicBezTo>
                  <a:pt x="4134" y="6042"/>
                  <a:pt x="4117" y="6059"/>
                  <a:pt x="4086" y="6074"/>
                </a:cubicBezTo>
                <a:cubicBezTo>
                  <a:pt x="4054" y="6042"/>
                  <a:pt x="4022" y="6010"/>
                  <a:pt x="4022" y="5979"/>
                </a:cubicBezTo>
                <a:cubicBezTo>
                  <a:pt x="4007" y="5963"/>
                  <a:pt x="4054" y="5947"/>
                  <a:pt x="4086" y="5932"/>
                </a:cubicBezTo>
                <a:close/>
                <a:moveTo>
                  <a:pt x="4531" y="7363"/>
                </a:moveTo>
                <a:cubicBezTo>
                  <a:pt x="4547" y="7394"/>
                  <a:pt x="4594" y="7426"/>
                  <a:pt x="4594" y="7458"/>
                </a:cubicBezTo>
                <a:cubicBezTo>
                  <a:pt x="4611" y="7473"/>
                  <a:pt x="4547" y="7490"/>
                  <a:pt x="4531" y="7505"/>
                </a:cubicBezTo>
                <a:cubicBezTo>
                  <a:pt x="4499" y="7473"/>
                  <a:pt x="4484" y="7441"/>
                  <a:pt x="4452" y="7410"/>
                </a:cubicBezTo>
                <a:cubicBezTo>
                  <a:pt x="4484" y="7394"/>
                  <a:pt x="4499" y="7378"/>
                  <a:pt x="4531" y="7363"/>
                </a:cubicBezTo>
                <a:close/>
                <a:moveTo>
                  <a:pt x="4340" y="7681"/>
                </a:moveTo>
                <a:cubicBezTo>
                  <a:pt x="4372" y="7696"/>
                  <a:pt x="4388" y="7712"/>
                  <a:pt x="4420" y="7728"/>
                </a:cubicBezTo>
                <a:lnTo>
                  <a:pt x="4276" y="7776"/>
                </a:lnTo>
                <a:cubicBezTo>
                  <a:pt x="4245" y="7776"/>
                  <a:pt x="4229" y="7744"/>
                  <a:pt x="4198" y="7728"/>
                </a:cubicBezTo>
                <a:lnTo>
                  <a:pt x="4340" y="7681"/>
                </a:lnTo>
                <a:close/>
                <a:moveTo>
                  <a:pt x="77020" y="8391"/>
                </a:moveTo>
                <a:cubicBezTo>
                  <a:pt x="77092" y="8391"/>
                  <a:pt x="77090" y="8469"/>
                  <a:pt x="77113" y="8539"/>
                </a:cubicBezTo>
                <a:cubicBezTo>
                  <a:pt x="77033" y="8491"/>
                  <a:pt x="76970" y="8459"/>
                  <a:pt x="76906" y="8427"/>
                </a:cubicBezTo>
                <a:cubicBezTo>
                  <a:pt x="76957" y="8402"/>
                  <a:pt x="76994" y="8391"/>
                  <a:pt x="77020" y="8391"/>
                </a:cubicBezTo>
                <a:close/>
                <a:moveTo>
                  <a:pt x="4467" y="8953"/>
                </a:moveTo>
                <a:lnTo>
                  <a:pt x="4467" y="8953"/>
                </a:lnTo>
                <a:cubicBezTo>
                  <a:pt x="4738" y="9016"/>
                  <a:pt x="4675" y="9112"/>
                  <a:pt x="4531" y="9239"/>
                </a:cubicBezTo>
                <a:cubicBezTo>
                  <a:pt x="4372" y="9127"/>
                  <a:pt x="4404" y="9048"/>
                  <a:pt x="4467" y="8953"/>
                </a:cubicBezTo>
                <a:close/>
                <a:moveTo>
                  <a:pt x="79657" y="9811"/>
                </a:moveTo>
                <a:cubicBezTo>
                  <a:pt x="79689" y="9843"/>
                  <a:pt x="79721" y="9875"/>
                  <a:pt x="79736" y="9906"/>
                </a:cubicBezTo>
                <a:cubicBezTo>
                  <a:pt x="79721" y="9922"/>
                  <a:pt x="79689" y="9938"/>
                  <a:pt x="79657" y="9954"/>
                </a:cubicBezTo>
                <a:cubicBezTo>
                  <a:pt x="79641" y="9922"/>
                  <a:pt x="79609" y="9890"/>
                  <a:pt x="79594" y="9858"/>
                </a:cubicBezTo>
                <a:cubicBezTo>
                  <a:pt x="79594" y="9843"/>
                  <a:pt x="79641" y="9826"/>
                  <a:pt x="79657" y="9811"/>
                </a:cubicBezTo>
                <a:close/>
                <a:moveTo>
                  <a:pt x="2973" y="11385"/>
                </a:moveTo>
                <a:cubicBezTo>
                  <a:pt x="3132" y="11480"/>
                  <a:pt x="3132" y="11575"/>
                  <a:pt x="2973" y="11671"/>
                </a:cubicBezTo>
                <a:cubicBezTo>
                  <a:pt x="2814" y="11575"/>
                  <a:pt x="2814" y="11480"/>
                  <a:pt x="2973" y="11385"/>
                </a:cubicBezTo>
                <a:close/>
                <a:moveTo>
                  <a:pt x="2321" y="11671"/>
                </a:moveTo>
                <a:cubicBezTo>
                  <a:pt x="2417" y="11798"/>
                  <a:pt x="2655" y="11814"/>
                  <a:pt x="2639" y="11957"/>
                </a:cubicBezTo>
                <a:cubicBezTo>
                  <a:pt x="2750" y="11957"/>
                  <a:pt x="2845" y="11973"/>
                  <a:pt x="2814" y="12052"/>
                </a:cubicBezTo>
                <a:cubicBezTo>
                  <a:pt x="2814" y="12084"/>
                  <a:pt x="2703" y="12084"/>
                  <a:pt x="2639" y="12101"/>
                </a:cubicBezTo>
                <a:cubicBezTo>
                  <a:pt x="2653" y="12172"/>
                  <a:pt x="2629" y="12230"/>
                  <a:pt x="2531" y="12230"/>
                </a:cubicBezTo>
                <a:cubicBezTo>
                  <a:pt x="2520" y="12230"/>
                  <a:pt x="2508" y="12229"/>
                  <a:pt x="2496" y="12228"/>
                </a:cubicBezTo>
                <a:cubicBezTo>
                  <a:pt x="2464" y="12211"/>
                  <a:pt x="2449" y="12148"/>
                  <a:pt x="2417" y="12101"/>
                </a:cubicBezTo>
                <a:cubicBezTo>
                  <a:pt x="2305" y="12148"/>
                  <a:pt x="2194" y="12196"/>
                  <a:pt x="2050" y="12243"/>
                </a:cubicBezTo>
                <a:cubicBezTo>
                  <a:pt x="2019" y="12179"/>
                  <a:pt x="1955" y="12116"/>
                  <a:pt x="1987" y="12069"/>
                </a:cubicBezTo>
                <a:cubicBezTo>
                  <a:pt x="2067" y="11925"/>
                  <a:pt x="2194" y="11814"/>
                  <a:pt x="2321" y="11671"/>
                </a:cubicBezTo>
                <a:close/>
                <a:moveTo>
                  <a:pt x="3195" y="12101"/>
                </a:moveTo>
                <a:cubicBezTo>
                  <a:pt x="3354" y="12211"/>
                  <a:pt x="3354" y="12307"/>
                  <a:pt x="3195" y="12402"/>
                </a:cubicBezTo>
                <a:cubicBezTo>
                  <a:pt x="3036" y="12307"/>
                  <a:pt x="3036" y="12211"/>
                  <a:pt x="3195" y="12101"/>
                </a:cubicBezTo>
                <a:close/>
                <a:moveTo>
                  <a:pt x="2527" y="12529"/>
                </a:moveTo>
                <a:cubicBezTo>
                  <a:pt x="2718" y="12688"/>
                  <a:pt x="2718" y="12832"/>
                  <a:pt x="2527" y="12974"/>
                </a:cubicBezTo>
                <a:cubicBezTo>
                  <a:pt x="2337" y="12832"/>
                  <a:pt x="2337" y="12688"/>
                  <a:pt x="2527" y="12529"/>
                </a:cubicBezTo>
                <a:close/>
                <a:moveTo>
                  <a:pt x="3354" y="12705"/>
                </a:moveTo>
                <a:cubicBezTo>
                  <a:pt x="3577" y="12720"/>
                  <a:pt x="3609" y="12847"/>
                  <a:pt x="3768" y="12896"/>
                </a:cubicBezTo>
                <a:cubicBezTo>
                  <a:pt x="3752" y="12959"/>
                  <a:pt x="3736" y="13023"/>
                  <a:pt x="3704" y="13102"/>
                </a:cubicBezTo>
                <a:cubicBezTo>
                  <a:pt x="3481" y="13086"/>
                  <a:pt x="3450" y="12943"/>
                  <a:pt x="3291" y="12911"/>
                </a:cubicBezTo>
                <a:cubicBezTo>
                  <a:pt x="3307" y="12832"/>
                  <a:pt x="3339" y="12768"/>
                  <a:pt x="3354" y="12705"/>
                </a:cubicBezTo>
                <a:close/>
                <a:moveTo>
                  <a:pt x="1192" y="12959"/>
                </a:moveTo>
                <a:lnTo>
                  <a:pt x="1192" y="12959"/>
                </a:lnTo>
                <a:cubicBezTo>
                  <a:pt x="1367" y="13070"/>
                  <a:pt x="1319" y="13150"/>
                  <a:pt x="1255" y="13245"/>
                </a:cubicBezTo>
                <a:cubicBezTo>
                  <a:pt x="986" y="13182"/>
                  <a:pt x="1049" y="13086"/>
                  <a:pt x="1192" y="12959"/>
                </a:cubicBezTo>
                <a:close/>
                <a:moveTo>
                  <a:pt x="78252" y="14831"/>
                </a:moveTo>
                <a:cubicBezTo>
                  <a:pt x="78361" y="14831"/>
                  <a:pt x="78479" y="14858"/>
                  <a:pt x="78591" y="14867"/>
                </a:cubicBezTo>
                <a:cubicBezTo>
                  <a:pt x="78623" y="14899"/>
                  <a:pt x="78799" y="14963"/>
                  <a:pt x="78560" y="14994"/>
                </a:cubicBezTo>
                <a:cubicBezTo>
                  <a:pt x="78483" y="14994"/>
                  <a:pt x="78427" y="15046"/>
                  <a:pt x="78457" y="15057"/>
                </a:cubicBezTo>
                <a:lnTo>
                  <a:pt x="78457" y="15057"/>
                </a:lnTo>
                <a:cubicBezTo>
                  <a:pt x="78201" y="15051"/>
                  <a:pt x="78109" y="14975"/>
                  <a:pt x="78004" y="14914"/>
                </a:cubicBezTo>
                <a:cubicBezTo>
                  <a:pt x="78076" y="14850"/>
                  <a:pt x="78161" y="14831"/>
                  <a:pt x="78252" y="14831"/>
                </a:cubicBezTo>
                <a:close/>
                <a:moveTo>
                  <a:pt x="2623" y="16107"/>
                </a:moveTo>
                <a:lnTo>
                  <a:pt x="2845" y="16218"/>
                </a:lnTo>
                <a:cubicBezTo>
                  <a:pt x="2794" y="16244"/>
                  <a:pt x="2757" y="16255"/>
                  <a:pt x="2731" y="16255"/>
                </a:cubicBezTo>
                <a:cubicBezTo>
                  <a:pt x="2659" y="16255"/>
                  <a:pt x="2658" y="16177"/>
                  <a:pt x="2623" y="16107"/>
                </a:cubicBezTo>
                <a:close/>
                <a:moveTo>
                  <a:pt x="75174" y="16871"/>
                </a:moveTo>
                <a:cubicBezTo>
                  <a:pt x="75237" y="16886"/>
                  <a:pt x="75284" y="16902"/>
                  <a:pt x="75333" y="16918"/>
                </a:cubicBezTo>
                <a:cubicBezTo>
                  <a:pt x="75301" y="16934"/>
                  <a:pt x="75284" y="16949"/>
                  <a:pt x="75253" y="16966"/>
                </a:cubicBezTo>
                <a:lnTo>
                  <a:pt x="75110" y="16918"/>
                </a:lnTo>
                <a:cubicBezTo>
                  <a:pt x="75125" y="16902"/>
                  <a:pt x="75157" y="16871"/>
                  <a:pt x="75174" y="16871"/>
                </a:cubicBezTo>
                <a:close/>
                <a:moveTo>
                  <a:pt x="46650" y="0"/>
                </a:moveTo>
                <a:cubicBezTo>
                  <a:pt x="46522" y="64"/>
                  <a:pt x="46411" y="128"/>
                  <a:pt x="46300" y="191"/>
                </a:cubicBezTo>
                <a:lnTo>
                  <a:pt x="45886" y="191"/>
                </a:lnTo>
                <a:cubicBezTo>
                  <a:pt x="45791" y="240"/>
                  <a:pt x="45711" y="271"/>
                  <a:pt x="45647" y="318"/>
                </a:cubicBezTo>
                <a:cubicBezTo>
                  <a:pt x="45552" y="271"/>
                  <a:pt x="45473" y="223"/>
                  <a:pt x="45425" y="191"/>
                </a:cubicBezTo>
                <a:lnTo>
                  <a:pt x="44773" y="191"/>
                </a:lnTo>
                <a:cubicBezTo>
                  <a:pt x="44662" y="255"/>
                  <a:pt x="44566" y="287"/>
                  <a:pt x="44487" y="335"/>
                </a:cubicBezTo>
                <a:lnTo>
                  <a:pt x="43294" y="335"/>
                </a:lnTo>
                <a:cubicBezTo>
                  <a:pt x="43438" y="558"/>
                  <a:pt x="43152" y="621"/>
                  <a:pt x="42944" y="780"/>
                </a:cubicBezTo>
                <a:cubicBezTo>
                  <a:pt x="42913" y="636"/>
                  <a:pt x="42866" y="494"/>
                  <a:pt x="42834" y="367"/>
                </a:cubicBezTo>
                <a:cubicBezTo>
                  <a:pt x="42738" y="303"/>
                  <a:pt x="42626" y="240"/>
                  <a:pt x="42548" y="191"/>
                </a:cubicBezTo>
                <a:lnTo>
                  <a:pt x="41880" y="191"/>
                </a:lnTo>
                <a:cubicBezTo>
                  <a:pt x="41784" y="240"/>
                  <a:pt x="41704" y="271"/>
                  <a:pt x="41641" y="318"/>
                </a:cubicBezTo>
                <a:cubicBezTo>
                  <a:pt x="41562" y="271"/>
                  <a:pt x="41513" y="240"/>
                  <a:pt x="41450" y="191"/>
                </a:cubicBezTo>
                <a:lnTo>
                  <a:pt x="40958" y="191"/>
                </a:lnTo>
                <a:cubicBezTo>
                  <a:pt x="40894" y="287"/>
                  <a:pt x="40830" y="367"/>
                  <a:pt x="40782" y="462"/>
                </a:cubicBezTo>
                <a:cubicBezTo>
                  <a:pt x="40750" y="446"/>
                  <a:pt x="40735" y="446"/>
                  <a:pt x="40703" y="430"/>
                </a:cubicBezTo>
                <a:cubicBezTo>
                  <a:pt x="40655" y="350"/>
                  <a:pt x="40623" y="271"/>
                  <a:pt x="40576" y="191"/>
                </a:cubicBezTo>
                <a:lnTo>
                  <a:pt x="40322" y="191"/>
                </a:lnTo>
                <a:cubicBezTo>
                  <a:pt x="40258" y="223"/>
                  <a:pt x="40163" y="271"/>
                  <a:pt x="40082" y="318"/>
                </a:cubicBezTo>
                <a:cubicBezTo>
                  <a:pt x="40051" y="325"/>
                  <a:pt x="40018" y="327"/>
                  <a:pt x="39985" y="327"/>
                </a:cubicBezTo>
                <a:cubicBezTo>
                  <a:pt x="39925" y="327"/>
                  <a:pt x="39862" y="320"/>
                  <a:pt x="39800" y="320"/>
                </a:cubicBezTo>
                <a:cubicBezTo>
                  <a:pt x="39718" y="320"/>
                  <a:pt x="39640" y="331"/>
                  <a:pt x="39574" y="382"/>
                </a:cubicBezTo>
                <a:cubicBezTo>
                  <a:pt x="39510" y="446"/>
                  <a:pt x="39590" y="573"/>
                  <a:pt x="39415" y="605"/>
                </a:cubicBezTo>
                <a:cubicBezTo>
                  <a:pt x="39240" y="367"/>
                  <a:pt x="38763" y="573"/>
                  <a:pt x="38573" y="350"/>
                </a:cubicBezTo>
                <a:cubicBezTo>
                  <a:pt x="38557" y="335"/>
                  <a:pt x="38507" y="331"/>
                  <a:pt x="38447" y="331"/>
                </a:cubicBezTo>
                <a:cubicBezTo>
                  <a:pt x="38384" y="331"/>
                  <a:pt x="38311" y="335"/>
                  <a:pt x="38255" y="335"/>
                </a:cubicBezTo>
                <a:cubicBezTo>
                  <a:pt x="38199" y="327"/>
                  <a:pt x="38143" y="323"/>
                  <a:pt x="38087" y="323"/>
                </a:cubicBezTo>
                <a:cubicBezTo>
                  <a:pt x="38032" y="323"/>
                  <a:pt x="37976" y="327"/>
                  <a:pt x="37920" y="335"/>
                </a:cubicBezTo>
                <a:cubicBezTo>
                  <a:pt x="37888" y="335"/>
                  <a:pt x="37856" y="350"/>
                  <a:pt x="37825" y="350"/>
                </a:cubicBezTo>
                <a:lnTo>
                  <a:pt x="37841" y="367"/>
                </a:lnTo>
                <a:cubicBezTo>
                  <a:pt x="37729" y="414"/>
                  <a:pt x="37602" y="462"/>
                  <a:pt x="37491" y="494"/>
                </a:cubicBezTo>
                <a:cubicBezTo>
                  <a:pt x="37380" y="430"/>
                  <a:pt x="37301" y="382"/>
                  <a:pt x="37189" y="318"/>
                </a:cubicBezTo>
                <a:cubicBezTo>
                  <a:pt x="37138" y="329"/>
                  <a:pt x="37085" y="333"/>
                  <a:pt x="37031" y="333"/>
                </a:cubicBezTo>
                <a:cubicBezTo>
                  <a:pt x="36937" y="333"/>
                  <a:pt x="36840" y="322"/>
                  <a:pt x="36742" y="322"/>
                </a:cubicBezTo>
                <a:cubicBezTo>
                  <a:pt x="36652" y="322"/>
                  <a:pt x="36562" y="331"/>
                  <a:pt x="36474" y="367"/>
                </a:cubicBezTo>
                <a:cubicBezTo>
                  <a:pt x="36426" y="446"/>
                  <a:pt x="36378" y="541"/>
                  <a:pt x="36362" y="573"/>
                </a:cubicBezTo>
                <a:cubicBezTo>
                  <a:pt x="36291" y="601"/>
                  <a:pt x="36233" y="612"/>
                  <a:pt x="36183" y="612"/>
                </a:cubicBezTo>
                <a:cubicBezTo>
                  <a:pt x="36032" y="612"/>
                  <a:pt x="35957" y="510"/>
                  <a:pt x="35838" y="462"/>
                </a:cubicBezTo>
                <a:lnTo>
                  <a:pt x="35456" y="462"/>
                </a:lnTo>
                <a:cubicBezTo>
                  <a:pt x="35313" y="399"/>
                  <a:pt x="35202" y="350"/>
                  <a:pt x="35090" y="303"/>
                </a:cubicBezTo>
                <a:cubicBezTo>
                  <a:pt x="34931" y="367"/>
                  <a:pt x="34820" y="414"/>
                  <a:pt x="34740" y="462"/>
                </a:cubicBezTo>
                <a:lnTo>
                  <a:pt x="33850" y="462"/>
                </a:lnTo>
                <a:cubicBezTo>
                  <a:pt x="33771" y="414"/>
                  <a:pt x="33723" y="382"/>
                  <a:pt x="33659" y="335"/>
                </a:cubicBezTo>
                <a:cubicBezTo>
                  <a:pt x="33580" y="382"/>
                  <a:pt x="33517" y="414"/>
                  <a:pt x="33421" y="462"/>
                </a:cubicBezTo>
                <a:lnTo>
                  <a:pt x="33008" y="462"/>
                </a:lnTo>
                <a:cubicBezTo>
                  <a:pt x="32829" y="560"/>
                  <a:pt x="32742" y="607"/>
                  <a:pt x="32652" y="607"/>
                </a:cubicBezTo>
                <a:cubicBezTo>
                  <a:pt x="32567" y="607"/>
                  <a:pt x="32479" y="563"/>
                  <a:pt x="32308" y="477"/>
                </a:cubicBezTo>
                <a:cubicBezTo>
                  <a:pt x="32228" y="526"/>
                  <a:pt x="32149" y="558"/>
                  <a:pt x="32086" y="605"/>
                </a:cubicBezTo>
                <a:cubicBezTo>
                  <a:pt x="32005" y="558"/>
                  <a:pt x="31958" y="526"/>
                  <a:pt x="31895" y="477"/>
                </a:cubicBezTo>
                <a:lnTo>
                  <a:pt x="31418" y="477"/>
                </a:lnTo>
                <a:cubicBezTo>
                  <a:pt x="31322" y="541"/>
                  <a:pt x="31242" y="573"/>
                  <a:pt x="31179" y="605"/>
                </a:cubicBezTo>
                <a:cubicBezTo>
                  <a:pt x="31100" y="541"/>
                  <a:pt x="31051" y="509"/>
                  <a:pt x="30988" y="477"/>
                </a:cubicBezTo>
                <a:lnTo>
                  <a:pt x="29652" y="477"/>
                </a:lnTo>
                <a:cubicBezTo>
                  <a:pt x="29543" y="519"/>
                  <a:pt x="29457" y="631"/>
                  <a:pt x="29293" y="631"/>
                </a:cubicBezTo>
                <a:cubicBezTo>
                  <a:pt x="29266" y="631"/>
                  <a:pt x="29238" y="628"/>
                  <a:pt x="29207" y="621"/>
                </a:cubicBezTo>
                <a:cubicBezTo>
                  <a:pt x="29128" y="558"/>
                  <a:pt x="29048" y="509"/>
                  <a:pt x="28969" y="477"/>
                </a:cubicBezTo>
                <a:lnTo>
                  <a:pt x="27872" y="477"/>
                </a:lnTo>
                <a:cubicBezTo>
                  <a:pt x="27793" y="526"/>
                  <a:pt x="27713" y="558"/>
                  <a:pt x="27634" y="605"/>
                </a:cubicBezTo>
                <a:cubicBezTo>
                  <a:pt x="27570" y="558"/>
                  <a:pt x="27522" y="526"/>
                  <a:pt x="27458" y="494"/>
                </a:cubicBezTo>
                <a:cubicBezTo>
                  <a:pt x="27292" y="549"/>
                  <a:pt x="27134" y="620"/>
                  <a:pt x="26956" y="620"/>
                </a:cubicBezTo>
                <a:cubicBezTo>
                  <a:pt x="26879" y="620"/>
                  <a:pt x="26798" y="607"/>
                  <a:pt x="26711" y="573"/>
                </a:cubicBezTo>
                <a:cubicBezTo>
                  <a:pt x="26648" y="541"/>
                  <a:pt x="26600" y="509"/>
                  <a:pt x="26536" y="462"/>
                </a:cubicBezTo>
                <a:cubicBezTo>
                  <a:pt x="26463" y="462"/>
                  <a:pt x="26358" y="452"/>
                  <a:pt x="26270" y="452"/>
                </a:cubicBezTo>
                <a:cubicBezTo>
                  <a:pt x="26205" y="452"/>
                  <a:pt x="26150" y="457"/>
                  <a:pt x="26123" y="477"/>
                </a:cubicBezTo>
                <a:cubicBezTo>
                  <a:pt x="25916" y="621"/>
                  <a:pt x="25582" y="589"/>
                  <a:pt x="25408" y="748"/>
                </a:cubicBezTo>
                <a:cubicBezTo>
                  <a:pt x="25359" y="717"/>
                  <a:pt x="25312" y="685"/>
                  <a:pt x="25232" y="636"/>
                </a:cubicBezTo>
                <a:lnTo>
                  <a:pt x="24342" y="636"/>
                </a:lnTo>
                <a:cubicBezTo>
                  <a:pt x="24183" y="685"/>
                  <a:pt x="24072" y="732"/>
                  <a:pt x="23945" y="780"/>
                </a:cubicBezTo>
                <a:cubicBezTo>
                  <a:pt x="23833" y="717"/>
                  <a:pt x="23754" y="685"/>
                  <a:pt x="23610" y="605"/>
                </a:cubicBezTo>
                <a:lnTo>
                  <a:pt x="22720" y="605"/>
                </a:lnTo>
                <a:cubicBezTo>
                  <a:pt x="22656" y="494"/>
                  <a:pt x="22609" y="414"/>
                  <a:pt x="22546" y="287"/>
                </a:cubicBezTo>
                <a:cubicBezTo>
                  <a:pt x="22307" y="462"/>
                  <a:pt x="22084" y="636"/>
                  <a:pt x="21910" y="764"/>
                </a:cubicBezTo>
                <a:lnTo>
                  <a:pt x="20303" y="764"/>
                </a:lnTo>
                <a:cubicBezTo>
                  <a:pt x="20240" y="812"/>
                  <a:pt x="20176" y="844"/>
                  <a:pt x="20129" y="876"/>
                </a:cubicBezTo>
                <a:cubicBezTo>
                  <a:pt x="19958" y="830"/>
                  <a:pt x="19787" y="752"/>
                  <a:pt x="19599" y="752"/>
                </a:cubicBezTo>
                <a:cubicBezTo>
                  <a:pt x="19524" y="752"/>
                  <a:pt x="19447" y="764"/>
                  <a:pt x="19366" y="795"/>
                </a:cubicBezTo>
                <a:lnTo>
                  <a:pt x="19222" y="891"/>
                </a:lnTo>
                <a:cubicBezTo>
                  <a:pt x="19134" y="891"/>
                  <a:pt x="19042" y="903"/>
                  <a:pt x="18946" y="903"/>
                </a:cubicBezTo>
                <a:cubicBezTo>
                  <a:pt x="18852" y="903"/>
                  <a:pt x="18753" y="891"/>
                  <a:pt x="18650" y="844"/>
                </a:cubicBezTo>
                <a:cubicBezTo>
                  <a:pt x="18666" y="780"/>
                  <a:pt x="18681" y="685"/>
                  <a:pt x="18698" y="621"/>
                </a:cubicBezTo>
                <a:cubicBezTo>
                  <a:pt x="19016" y="621"/>
                  <a:pt x="19270" y="621"/>
                  <a:pt x="19525" y="605"/>
                </a:cubicBezTo>
                <a:cubicBezTo>
                  <a:pt x="19552" y="603"/>
                  <a:pt x="19579" y="603"/>
                  <a:pt x="19606" y="603"/>
                </a:cubicBezTo>
                <a:cubicBezTo>
                  <a:pt x="19754" y="603"/>
                  <a:pt x="19905" y="621"/>
                  <a:pt x="20053" y="621"/>
                </a:cubicBezTo>
                <a:cubicBezTo>
                  <a:pt x="20166" y="621"/>
                  <a:pt x="20277" y="610"/>
                  <a:pt x="20383" y="573"/>
                </a:cubicBezTo>
                <a:cubicBezTo>
                  <a:pt x="20447" y="462"/>
                  <a:pt x="20447" y="382"/>
                  <a:pt x="20303" y="335"/>
                </a:cubicBezTo>
                <a:cubicBezTo>
                  <a:pt x="20259" y="320"/>
                  <a:pt x="20221" y="314"/>
                  <a:pt x="20188" y="314"/>
                </a:cubicBezTo>
                <a:cubicBezTo>
                  <a:pt x="20040" y="314"/>
                  <a:pt x="19978" y="433"/>
                  <a:pt x="19875" y="446"/>
                </a:cubicBezTo>
                <a:cubicBezTo>
                  <a:pt x="19747" y="399"/>
                  <a:pt x="19620" y="350"/>
                  <a:pt x="19508" y="303"/>
                </a:cubicBezTo>
                <a:cubicBezTo>
                  <a:pt x="19398" y="367"/>
                  <a:pt x="19302" y="399"/>
                  <a:pt x="19222" y="446"/>
                </a:cubicBezTo>
                <a:cubicBezTo>
                  <a:pt x="18840" y="462"/>
                  <a:pt x="18444" y="477"/>
                  <a:pt x="18046" y="509"/>
                </a:cubicBezTo>
                <a:cubicBezTo>
                  <a:pt x="18030" y="509"/>
                  <a:pt x="18014" y="541"/>
                  <a:pt x="17998" y="558"/>
                </a:cubicBezTo>
                <a:cubicBezTo>
                  <a:pt x="18062" y="573"/>
                  <a:pt x="18109" y="589"/>
                  <a:pt x="18173" y="621"/>
                </a:cubicBezTo>
                <a:cubicBezTo>
                  <a:pt x="18253" y="636"/>
                  <a:pt x="18332" y="653"/>
                  <a:pt x="18444" y="685"/>
                </a:cubicBezTo>
                <a:cubicBezTo>
                  <a:pt x="18253" y="764"/>
                  <a:pt x="18189" y="907"/>
                  <a:pt x="17918" y="907"/>
                </a:cubicBezTo>
                <a:cubicBezTo>
                  <a:pt x="17839" y="859"/>
                  <a:pt x="17728" y="812"/>
                  <a:pt x="17632" y="780"/>
                </a:cubicBezTo>
                <a:cubicBezTo>
                  <a:pt x="17537" y="827"/>
                  <a:pt x="17458" y="859"/>
                  <a:pt x="17378" y="907"/>
                </a:cubicBezTo>
                <a:lnTo>
                  <a:pt x="16742" y="907"/>
                </a:lnTo>
                <a:cubicBezTo>
                  <a:pt x="16584" y="986"/>
                  <a:pt x="16514" y="1021"/>
                  <a:pt x="16439" y="1021"/>
                </a:cubicBezTo>
                <a:cubicBezTo>
                  <a:pt x="16379" y="1021"/>
                  <a:pt x="16316" y="997"/>
                  <a:pt x="16201" y="954"/>
                </a:cubicBezTo>
                <a:cubicBezTo>
                  <a:pt x="16201" y="939"/>
                  <a:pt x="16186" y="907"/>
                  <a:pt x="16201" y="891"/>
                </a:cubicBezTo>
                <a:cubicBezTo>
                  <a:pt x="16265" y="812"/>
                  <a:pt x="16328" y="732"/>
                  <a:pt x="16408" y="653"/>
                </a:cubicBezTo>
                <a:cubicBezTo>
                  <a:pt x="16329" y="617"/>
                  <a:pt x="16246" y="607"/>
                  <a:pt x="16163" y="607"/>
                </a:cubicBezTo>
                <a:cubicBezTo>
                  <a:pt x="16063" y="607"/>
                  <a:pt x="15963" y="621"/>
                  <a:pt x="15868" y="621"/>
                </a:cubicBezTo>
                <a:cubicBezTo>
                  <a:pt x="15787" y="621"/>
                  <a:pt x="15702" y="611"/>
                  <a:pt x="15616" y="611"/>
                </a:cubicBezTo>
                <a:cubicBezTo>
                  <a:pt x="15516" y="611"/>
                  <a:pt x="15413" y="625"/>
                  <a:pt x="15311" y="685"/>
                </a:cubicBezTo>
                <a:lnTo>
                  <a:pt x="15311" y="1113"/>
                </a:lnTo>
                <a:cubicBezTo>
                  <a:pt x="15247" y="1162"/>
                  <a:pt x="15215" y="1194"/>
                  <a:pt x="15184" y="1194"/>
                </a:cubicBezTo>
                <a:lnTo>
                  <a:pt x="13642" y="1194"/>
                </a:lnTo>
                <a:cubicBezTo>
                  <a:pt x="13534" y="1117"/>
                  <a:pt x="13433" y="1027"/>
                  <a:pt x="13309" y="1027"/>
                </a:cubicBezTo>
                <a:cubicBezTo>
                  <a:pt x="13251" y="1027"/>
                  <a:pt x="13188" y="1047"/>
                  <a:pt x="13117" y="1098"/>
                </a:cubicBezTo>
                <a:cubicBezTo>
                  <a:pt x="13085" y="1177"/>
                  <a:pt x="13070" y="1241"/>
                  <a:pt x="13053" y="1289"/>
                </a:cubicBezTo>
                <a:cubicBezTo>
                  <a:pt x="12799" y="1368"/>
                  <a:pt x="12576" y="1416"/>
                  <a:pt x="12353" y="1480"/>
                </a:cubicBezTo>
                <a:cubicBezTo>
                  <a:pt x="12105" y="1538"/>
                  <a:pt x="12032" y="1771"/>
                  <a:pt x="11736" y="1771"/>
                </a:cubicBezTo>
                <a:cubicBezTo>
                  <a:pt x="11710" y="1771"/>
                  <a:pt x="11683" y="1770"/>
                  <a:pt x="11654" y="1766"/>
                </a:cubicBezTo>
                <a:cubicBezTo>
                  <a:pt x="11575" y="1718"/>
                  <a:pt x="11495" y="1670"/>
                  <a:pt x="11448" y="1639"/>
                </a:cubicBezTo>
                <a:cubicBezTo>
                  <a:pt x="10812" y="1845"/>
                  <a:pt x="10208" y="2052"/>
                  <a:pt x="9635" y="2243"/>
                </a:cubicBezTo>
                <a:cubicBezTo>
                  <a:pt x="9491" y="2385"/>
                  <a:pt x="9349" y="2513"/>
                  <a:pt x="9237" y="2624"/>
                </a:cubicBezTo>
                <a:lnTo>
                  <a:pt x="8808" y="2624"/>
                </a:lnTo>
                <a:cubicBezTo>
                  <a:pt x="8522" y="2735"/>
                  <a:pt x="8283" y="2831"/>
                  <a:pt x="8029" y="2911"/>
                </a:cubicBezTo>
                <a:cubicBezTo>
                  <a:pt x="7992" y="2921"/>
                  <a:pt x="7950" y="2925"/>
                  <a:pt x="7905" y="2925"/>
                </a:cubicBezTo>
                <a:cubicBezTo>
                  <a:pt x="7816" y="2925"/>
                  <a:pt x="7717" y="2911"/>
                  <a:pt x="7632" y="2911"/>
                </a:cubicBezTo>
                <a:cubicBezTo>
                  <a:pt x="7520" y="3021"/>
                  <a:pt x="7329" y="3070"/>
                  <a:pt x="7297" y="3212"/>
                </a:cubicBezTo>
                <a:cubicBezTo>
                  <a:pt x="7266" y="3308"/>
                  <a:pt x="7107" y="3403"/>
                  <a:pt x="6996" y="3483"/>
                </a:cubicBezTo>
                <a:lnTo>
                  <a:pt x="6757" y="3483"/>
                </a:lnTo>
                <a:cubicBezTo>
                  <a:pt x="6439" y="3674"/>
                  <a:pt x="6201" y="3912"/>
                  <a:pt x="5756" y="3992"/>
                </a:cubicBezTo>
                <a:cubicBezTo>
                  <a:pt x="5756" y="4151"/>
                  <a:pt x="5756" y="4325"/>
                  <a:pt x="6025" y="4325"/>
                </a:cubicBezTo>
                <a:cubicBezTo>
                  <a:pt x="5533" y="4484"/>
                  <a:pt x="5421" y="4628"/>
                  <a:pt x="5199" y="4660"/>
                </a:cubicBezTo>
                <a:cubicBezTo>
                  <a:pt x="4976" y="4691"/>
                  <a:pt x="4817" y="4866"/>
                  <a:pt x="4626" y="4978"/>
                </a:cubicBezTo>
                <a:cubicBezTo>
                  <a:pt x="4722" y="5041"/>
                  <a:pt x="4785" y="5088"/>
                  <a:pt x="4834" y="5120"/>
                </a:cubicBezTo>
                <a:cubicBezTo>
                  <a:pt x="4722" y="5264"/>
                  <a:pt x="4626" y="5374"/>
                  <a:pt x="4531" y="5502"/>
                </a:cubicBezTo>
                <a:lnTo>
                  <a:pt x="4293" y="5359"/>
                </a:lnTo>
                <a:cubicBezTo>
                  <a:pt x="4213" y="5455"/>
                  <a:pt x="4149" y="5550"/>
                  <a:pt x="4054" y="5677"/>
                </a:cubicBezTo>
                <a:cubicBezTo>
                  <a:pt x="3880" y="5614"/>
                  <a:pt x="3752" y="5565"/>
                  <a:pt x="3640" y="5533"/>
                </a:cubicBezTo>
                <a:cubicBezTo>
                  <a:pt x="3434" y="5597"/>
                  <a:pt x="3259" y="5661"/>
                  <a:pt x="3085" y="5724"/>
                </a:cubicBezTo>
                <a:cubicBezTo>
                  <a:pt x="3085" y="5773"/>
                  <a:pt x="3068" y="5820"/>
                  <a:pt x="3068" y="5883"/>
                </a:cubicBezTo>
                <a:cubicBezTo>
                  <a:pt x="2957" y="5915"/>
                  <a:pt x="2798" y="5915"/>
                  <a:pt x="2703" y="5979"/>
                </a:cubicBezTo>
                <a:cubicBezTo>
                  <a:pt x="2590" y="6022"/>
                  <a:pt x="2502" y="6077"/>
                  <a:pt x="2360" y="6077"/>
                </a:cubicBezTo>
                <a:cubicBezTo>
                  <a:pt x="2343" y="6077"/>
                  <a:pt x="2324" y="6076"/>
                  <a:pt x="2305" y="6074"/>
                </a:cubicBezTo>
                <a:cubicBezTo>
                  <a:pt x="2035" y="6265"/>
                  <a:pt x="1749" y="6440"/>
                  <a:pt x="1478" y="6615"/>
                </a:cubicBezTo>
                <a:cubicBezTo>
                  <a:pt x="1319" y="6646"/>
                  <a:pt x="1208" y="6678"/>
                  <a:pt x="1081" y="6710"/>
                </a:cubicBezTo>
                <a:cubicBezTo>
                  <a:pt x="1128" y="6837"/>
                  <a:pt x="1001" y="6964"/>
                  <a:pt x="1177" y="7060"/>
                </a:cubicBezTo>
                <a:cubicBezTo>
                  <a:pt x="1351" y="7076"/>
                  <a:pt x="1526" y="7092"/>
                  <a:pt x="1685" y="7092"/>
                </a:cubicBezTo>
                <a:cubicBezTo>
                  <a:pt x="1796" y="7187"/>
                  <a:pt x="1891" y="7251"/>
                  <a:pt x="1972" y="7299"/>
                </a:cubicBezTo>
                <a:cubicBezTo>
                  <a:pt x="2003" y="7441"/>
                  <a:pt x="1891" y="7569"/>
                  <a:pt x="2099" y="7664"/>
                </a:cubicBezTo>
                <a:cubicBezTo>
                  <a:pt x="2162" y="7553"/>
                  <a:pt x="2241" y="7458"/>
                  <a:pt x="2305" y="7363"/>
                </a:cubicBezTo>
                <a:cubicBezTo>
                  <a:pt x="2316" y="7362"/>
                  <a:pt x="2326" y="7362"/>
                  <a:pt x="2337" y="7362"/>
                </a:cubicBezTo>
                <a:cubicBezTo>
                  <a:pt x="2921" y="7362"/>
                  <a:pt x="2789" y="7810"/>
                  <a:pt x="3195" y="7935"/>
                </a:cubicBezTo>
                <a:cubicBezTo>
                  <a:pt x="3259" y="7887"/>
                  <a:pt x="3339" y="7855"/>
                  <a:pt x="3434" y="7791"/>
                </a:cubicBezTo>
                <a:cubicBezTo>
                  <a:pt x="3497" y="7791"/>
                  <a:pt x="3596" y="7781"/>
                  <a:pt x="3682" y="7781"/>
                </a:cubicBezTo>
                <a:cubicBezTo>
                  <a:pt x="3747" y="7781"/>
                  <a:pt x="3804" y="7787"/>
                  <a:pt x="3831" y="7808"/>
                </a:cubicBezTo>
                <a:cubicBezTo>
                  <a:pt x="3990" y="7935"/>
                  <a:pt x="4325" y="7887"/>
                  <a:pt x="4435" y="8062"/>
                </a:cubicBezTo>
                <a:cubicBezTo>
                  <a:pt x="4308" y="8221"/>
                  <a:pt x="4198" y="8380"/>
                  <a:pt x="4054" y="8523"/>
                </a:cubicBezTo>
                <a:cubicBezTo>
                  <a:pt x="4007" y="8586"/>
                  <a:pt x="3911" y="8618"/>
                  <a:pt x="3848" y="8650"/>
                </a:cubicBezTo>
                <a:lnTo>
                  <a:pt x="3163" y="8650"/>
                </a:lnTo>
                <a:cubicBezTo>
                  <a:pt x="3132" y="8603"/>
                  <a:pt x="3116" y="8554"/>
                  <a:pt x="3085" y="8523"/>
                </a:cubicBezTo>
                <a:cubicBezTo>
                  <a:pt x="3069" y="8522"/>
                  <a:pt x="3054" y="8521"/>
                  <a:pt x="3040" y="8521"/>
                </a:cubicBezTo>
                <a:cubicBezTo>
                  <a:pt x="2862" y="8521"/>
                  <a:pt x="2862" y="8611"/>
                  <a:pt x="2862" y="8713"/>
                </a:cubicBezTo>
                <a:cubicBezTo>
                  <a:pt x="3053" y="8825"/>
                  <a:pt x="3259" y="8936"/>
                  <a:pt x="3481" y="9048"/>
                </a:cubicBezTo>
                <a:cubicBezTo>
                  <a:pt x="3629" y="8974"/>
                  <a:pt x="3717" y="8938"/>
                  <a:pt x="3788" y="8938"/>
                </a:cubicBezTo>
                <a:cubicBezTo>
                  <a:pt x="3854" y="8938"/>
                  <a:pt x="3905" y="8970"/>
                  <a:pt x="3975" y="9031"/>
                </a:cubicBezTo>
                <a:lnTo>
                  <a:pt x="3975" y="9286"/>
                </a:lnTo>
                <a:cubicBezTo>
                  <a:pt x="3927" y="9381"/>
                  <a:pt x="3672" y="9398"/>
                  <a:pt x="3848" y="9525"/>
                </a:cubicBezTo>
                <a:lnTo>
                  <a:pt x="4308" y="9525"/>
                </a:lnTo>
                <a:cubicBezTo>
                  <a:pt x="4372" y="9477"/>
                  <a:pt x="4452" y="9430"/>
                  <a:pt x="4531" y="9381"/>
                </a:cubicBezTo>
                <a:lnTo>
                  <a:pt x="4881" y="9381"/>
                </a:lnTo>
                <a:cubicBezTo>
                  <a:pt x="4897" y="9254"/>
                  <a:pt x="4897" y="9112"/>
                  <a:pt x="4897" y="8968"/>
                </a:cubicBezTo>
                <a:cubicBezTo>
                  <a:pt x="5008" y="8968"/>
                  <a:pt x="5103" y="8953"/>
                  <a:pt x="5230" y="8936"/>
                </a:cubicBezTo>
                <a:cubicBezTo>
                  <a:pt x="5262" y="9000"/>
                  <a:pt x="5294" y="9063"/>
                  <a:pt x="5342" y="9143"/>
                </a:cubicBezTo>
                <a:lnTo>
                  <a:pt x="4961" y="9381"/>
                </a:lnTo>
                <a:lnTo>
                  <a:pt x="4881" y="9381"/>
                </a:lnTo>
                <a:cubicBezTo>
                  <a:pt x="4834" y="9493"/>
                  <a:pt x="5040" y="9525"/>
                  <a:pt x="5088" y="9604"/>
                </a:cubicBezTo>
                <a:lnTo>
                  <a:pt x="5088" y="10034"/>
                </a:lnTo>
                <a:cubicBezTo>
                  <a:pt x="4976" y="10097"/>
                  <a:pt x="4865" y="10161"/>
                  <a:pt x="4753" y="10240"/>
                </a:cubicBezTo>
                <a:cubicBezTo>
                  <a:pt x="4675" y="10144"/>
                  <a:pt x="4611" y="10049"/>
                  <a:pt x="4531" y="9938"/>
                </a:cubicBezTo>
                <a:cubicBezTo>
                  <a:pt x="4420" y="9954"/>
                  <a:pt x="4325" y="9970"/>
                  <a:pt x="4181" y="9985"/>
                </a:cubicBezTo>
                <a:cubicBezTo>
                  <a:pt x="4276" y="10065"/>
                  <a:pt x="4340" y="10113"/>
                  <a:pt x="4404" y="10161"/>
                </a:cubicBezTo>
                <a:cubicBezTo>
                  <a:pt x="4308" y="10240"/>
                  <a:pt x="4134" y="10320"/>
                  <a:pt x="4213" y="10462"/>
                </a:cubicBezTo>
                <a:cubicBezTo>
                  <a:pt x="4276" y="10494"/>
                  <a:pt x="4340" y="10558"/>
                  <a:pt x="4420" y="10606"/>
                </a:cubicBezTo>
                <a:cubicBezTo>
                  <a:pt x="4181" y="10685"/>
                  <a:pt x="3880" y="10733"/>
                  <a:pt x="3752" y="10908"/>
                </a:cubicBezTo>
                <a:cubicBezTo>
                  <a:pt x="3704" y="11067"/>
                  <a:pt x="3863" y="11242"/>
                  <a:pt x="3625" y="11401"/>
                </a:cubicBezTo>
                <a:cubicBezTo>
                  <a:pt x="3418" y="11194"/>
                  <a:pt x="3195" y="11003"/>
                  <a:pt x="2989" y="10812"/>
                </a:cubicBezTo>
                <a:cubicBezTo>
                  <a:pt x="2894" y="10876"/>
                  <a:pt x="2845" y="10908"/>
                  <a:pt x="2782" y="10939"/>
                </a:cubicBezTo>
                <a:cubicBezTo>
                  <a:pt x="2559" y="10844"/>
                  <a:pt x="2496" y="10844"/>
                  <a:pt x="2258" y="10844"/>
                </a:cubicBezTo>
                <a:cubicBezTo>
                  <a:pt x="2209" y="10939"/>
                  <a:pt x="2162" y="11019"/>
                  <a:pt x="2114" y="11115"/>
                </a:cubicBezTo>
                <a:cubicBezTo>
                  <a:pt x="1987" y="11098"/>
                  <a:pt x="1891" y="11083"/>
                  <a:pt x="1813" y="11083"/>
                </a:cubicBezTo>
                <a:cubicBezTo>
                  <a:pt x="1749" y="10971"/>
                  <a:pt x="1717" y="10892"/>
                  <a:pt x="1669" y="10812"/>
                </a:cubicBezTo>
                <a:cubicBezTo>
                  <a:pt x="1629" y="10820"/>
                  <a:pt x="1594" y="10823"/>
                  <a:pt x="1561" y="10823"/>
                </a:cubicBezTo>
                <a:cubicBezTo>
                  <a:pt x="1384" y="10823"/>
                  <a:pt x="1297" y="10726"/>
                  <a:pt x="1177" y="10685"/>
                </a:cubicBezTo>
                <a:cubicBezTo>
                  <a:pt x="1177" y="10685"/>
                  <a:pt x="1128" y="10717"/>
                  <a:pt x="1065" y="10765"/>
                </a:cubicBezTo>
                <a:cubicBezTo>
                  <a:pt x="1383" y="10988"/>
                  <a:pt x="795" y="11083"/>
                  <a:pt x="859" y="11306"/>
                </a:cubicBezTo>
                <a:cubicBezTo>
                  <a:pt x="954" y="11401"/>
                  <a:pt x="1160" y="11465"/>
                  <a:pt x="1081" y="11607"/>
                </a:cubicBezTo>
                <a:cubicBezTo>
                  <a:pt x="986" y="11671"/>
                  <a:pt x="874" y="11734"/>
                  <a:pt x="763" y="11814"/>
                </a:cubicBezTo>
                <a:cubicBezTo>
                  <a:pt x="645" y="11775"/>
                  <a:pt x="571" y="11671"/>
                  <a:pt x="415" y="11671"/>
                </a:cubicBezTo>
                <a:cubicBezTo>
                  <a:pt x="381" y="11671"/>
                  <a:pt x="344" y="11676"/>
                  <a:pt x="301" y="11687"/>
                </a:cubicBezTo>
                <a:cubicBezTo>
                  <a:pt x="206" y="11798"/>
                  <a:pt x="111" y="11925"/>
                  <a:pt x="0" y="12069"/>
                </a:cubicBezTo>
                <a:cubicBezTo>
                  <a:pt x="111" y="12132"/>
                  <a:pt x="223" y="12196"/>
                  <a:pt x="318" y="12243"/>
                </a:cubicBezTo>
                <a:cubicBezTo>
                  <a:pt x="430" y="12172"/>
                  <a:pt x="536" y="12100"/>
                  <a:pt x="652" y="12100"/>
                </a:cubicBezTo>
                <a:cubicBezTo>
                  <a:pt x="716" y="12100"/>
                  <a:pt x="784" y="12123"/>
                  <a:pt x="859" y="12179"/>
                </a:cubicBezTo>
                <a:lnTo>
                  <a:pt x="859" y="12323"/>
                </a:lnTo>
                <a:cubicBezTo>
                  <a:pt x="651" y="12434"/>
                  <a:pt x="318" y="12419"/>
                  <a:pt x="223" y="12625"/>
                </a:cubicBezTo>
                <a:cubicBezTo>
                  <a:pt x="286" y="12673"/>
                  <a:pt x="333" y="12705"/>
                  <a:pt x="382" y="12737"/>
                </a:cubicBezTo>
                <a:cubicBezTo>
                  <a:pt x="333" y="12800"/>
                  <a:pt x="270" y="12864"/>
                  <a:pt x="223" y="12927"/>
                </a:cubicBezTo>
                <a:cubicBezTo>
                  <a:pt x="382" y="12959"/>
                  <a:pt x="509" y="12991"/>
                  <a:pt x="668" y="13023"/>
                </a:cubicBezTo>
                <a:cubicBezTo>
                  <a:pt x="588" y="13197"/>
                  <a:pt x="715" y="13356"/>
                  <a:pt x="572" y="13515"/>
                </a:cubicBezTo>
                <a:cubicBezTo>
                  <a:pt x="524" y="13547"/>
                  <a:pt x="477" y="13579"/>
                  <a:pt x="413" y="13610"/>
                </a:cubicBezTo>
                <a:lnTo>
                  <a:pt x="413" y="13977"/>
                </a:lnTo>
                <a:cubicBezTo>
                  <a:pt x="524" y="14024"/>
                  <a:pt x="715" y="14104"/>
                  <a:pt x="874" y="14183"/>
                </a:cubicBezTo>
                <a:lnTo>
                  <a:pt x="874" y="14692"/>
                </a:lnTo>
                <a:cubicBezTo>
                  <a:pt x="1128" y="15090"/>
                  <a:pt x="1414" y="15376"/>
                  <a:pt x="1940" y="15471"/>
                </a:cubicBezTo>
                <a:cubicBezTo>
                  <a:pt x="2035" y="15582"/>
                  <a:pt x="1891" y="15709"/>
                  <a:pt x="2082" y="15836"/>
                </a:cubicBezTo>
                <a:cubicBezTo>
                  <a:pt x="2178" y="15836"/>
                  <a:pt x="2321" y="15836"/>
                  <a:pt x="2464" y="15853"/>
                </a:cubicBezTo>
                <a:cubicBezTo>
                  <a:pt x="2527" y="15853"/>
                  <a:pt x="2576" y="15900"/>
                  <a:pt x="2639" y="15917"/>
                </a:cubicBezTo>
                <a:cubicBezTo>
                  <a:pt x="2639" y="15995"/>
                  <a:pt x="2639" y="16059"/>
                  <a:pt x="2623" y="16107"/>
                </a:cubicBezTo>
                <a:cubicBezTo>
                  <a:pt x="2598" y="16115"/>
                  <a:pt x="2577" y="16118"/>
                  <a:pt x="2558" y="16118"/>
                </a:cubicBezTo>
                <a:cubicBezTo>
                  <a:pt x="2452" y="16118"/>
                  <a:pt x="2413" y="16022"/>
                  <a:pt x="2305" y="15995"/>
                </a:cubicBezTo>
                <a:cubicBezTo>
                  <a:pt x="2114" y="16123"/>
                  <a:pt x="1923" y="16235"/>
                  <a:pt x="1749" y="16345"/>
                </a:cubicBezTo>
                <a:lnTo>
                  <a:pt x="1749" y="16631"/>
                </a:lnTo>
                <a:cubicBezTo>
                  <a:pt x="1940" y="16759"/>
                  <a:pt x="2131" y="16871"/>
                  <a:pt x="2241" y="16949"/>
                </a:cubicBezTo>
                <a:cubicBezTo>
                  <a:pt x="2334" y="16986"/>
                  <a:pt x="2421" y="16992"/>
                  <a:pt x="2502" y="16992"/>
                </a:cubicBezTo>
                <a:cubicBezTo>
                  <a:pt x="2542" y="16992"/>
                  <a:pt x="2581" y="16991"/>
                  <a:pt x="2617" y="16991"/>
                </a:cubicBezTo>
                <a:cubicBezTo>
                  <a:pt x="2698" y="16991"/>
                  <a:pt x="2770" y="16998"/>
                  <a:pt x="2830" y="17045"/>
                </a:cubicBezTo>
                <a:cubicBezTo>
                  <a:pt x="2862" y="17157"/>
                  <a:pt x="2877" y="17267"/>
                  <a:pt x="2894" y="17379"/>
                </a:cubicBezTo>
                <a:cubicBezTo>
                  <a:pt x="2973" y="17415"/>
                  <a:pt x="3056" y="17425"/>
                  <a:pt x="3139" y="17425"/>
                </a:cubicBezTo>
                <a:cubicBezTo>
                  <a:pt x="3239" y="17425"/>
                  <a:pt x="3339" y="17411"/>
                  <a:pt x="3434" y="17411"/>
                </a:cubicBezTo>
                <a:cubicBezTo>
                  <a:pt x="3542" y="17346"/>
                  <a:pt x="3642" y="17267"/>
                  <a:pt x="3765" y="17267"/>
                </a:cubicBezTo>
                <a:cubicBezTo>
                  <a:pt x="3823" y="17267"/>
                  <a:pt x="3887" y="17285"/>
                  <a:pt x="3958" y="17331"/>
                </a:cubicBezTo>
                <a:cubicBezTo>
                  <a:pt x="3975" y="17411"/>
                  <a:pt x="3990" y="17475"/>
                  <a:pt x="4022" y="17538"/>
                </a:cubicBezTo>
                <a:cubicBezTo>
                  <a:pt x="4149" y="17554"/>
                  <a:pt x="4245" y="17570"/>
                  <a:pt x="4357" y="17602"/>
                </a:cubicBezTo>
                <a:cubicBezTo>
                  <a:pt x="4516" y="17840"/>
                  <a:pt x="4643" y="18111"/>
                  <a:pt x="4865" y="18221"/>
                </a:cubicBezTo>
                <a:cubicBezTo>
                  <a:pt x="5152" y="18333"/>
                  <a:pt x="5342" y="18221"/>
                  <a:pt x="5533" y="18365"/>
                </a:cubicBezTo>
                <a:cubicBezTo>
                  <a:pt x="5421" y="18444"/>
                  <a:pt x="5167" y="18524"/>
                  <a:pt x="5406" y="18715"/>
                </a:cubicBezTo>
                <a:cubicBezTo>
                  <a:pt x="5501" y="18715"/>
                  <a:pt x="5629" y="18698"/>
                  <a:pt x="5739" y="18683"/>
                </a:cubicBezTo>
                <a:cubicBezTo>
                  <a:pt x="5756" y="18285"/>
                  <a:pt x="5756" y="18285"/>
                  <a:pt x="5898" y="18174"/>
                </a:cubicBezTo>
                <a:cubicBezTo>
                  <a:pt x="6057" y="18270"/>
                  <a:pt x="5930" y="18397"/>
                  <a:pt x="5978" y="18508"/>
                </a:cubicBezTo>
                <a:cubicBezTo>
                  <a:pt x="6057" y="18556"/>
                  <a:pt x="6137" y="18603"/>
                  <a:pt x="6201" y="18651"/>
                </a:cubicBezTo>
                <a:cubicBezTo>
                  <a:pt x="6233" y="18826"/>
                  <a:pt x="6089" y="19001"/>
                  <a:pt x="6328" y="19160"/>
                </a:cubicBezTo>
                <a:lnTo>
                  <a:pt x="6996" y="19160"/>
                </a:lnTo>
                <a:cubicBezTo>
                  <a:pt x="7091" y="19224"/>
                  <a:pt x="7138" y="19255"/>
                  <a:pt x="7202" y="19287"/>
                </a:cubicBezTo>
                <a:lnTo>
                  <a:pt x="7632" y="19287"/>
                </a:lnTo>
                <a:cubicBezTo>
                  <a:pt x="7727" y="19334"/>
                  <a:pt x="7806" y="19383"/>
                  <a:pt x="7886" y="19446"/>
                </a:cubicBezTo>
                <a:lnTo>
                  <a:pt x="8236" y="19446"/>
                </a:lnTo>
                <a:cubicBezTo>
                  <a:pt x="8490" y="19525"/>
                  <a:pt x="8681" y="19589"/>
                  <a:pt x="8840" y="19637"/>
                </a:cubicBezTo>
                <a:cubicBezTo>
                  <a:pt x="8872" y="19716"/>
                  <a:pt x="8887" y="19780"/>
                  <a:pt x="8904" y="19828"/>
                </a:cubicBezTo>
                <a:cubicBezTo>
                  <a:pt x="9063" y="19875"/>
                  <a:pt x="9190" y="19891"/>
                  <a:pt x="9317" y="19923"/>
                </a:cubicBezTo>
                <a:lnTo>
                  <a:pt x="9317" y="20225"/>
                </a:lnTo>
                <a:cubicBezTo>
                  <a:pt x="9413" y="20305"/>
                  <a:pt x="9523" y="20368"/>
                  <a:pt x="9667" y="20464"/>
                </a:cubicBezTo>
                <a:lnTo>
                  <a:pt x="10335" y="20464"/>
                </a:lnTo>
                <a:cubicBezTo>
                  <a:pt x="10430" y="20511"/>
                  <a:pt x="10477" y="20559"/>
                  <a:pt x="10526" y="20591"/>
                </a:cubicBezTo>
                <a:cubicBezTo>
                  <a:pt x="10604" y="20543"/>
                  <a:pt x="10685" y="20496"/>
                  <a:pt x="10780" y="20432"/>
                </a:cubicBezTo>
                <a:cubicBezTo>
                  <a:pt x="11050" y="20782"/>
                  <a:pt x="11686" y="20782"/>
                  <a:pt x="12084" y="21004"/>
                </a:cubicBezTo>
                <a:cubicBezTo>
                  <a:pt x="12110" y="21020"/>
                  <a:pt x="12151" y="21025"/>
                  <a:pt x="12198" y="21025"/>
                </a:cubicBezTo>
                <a:cubicBezTo>
                  <a:pt x="12294" y="21025"/>
                  <a:pt x="12417" y="21004"/>
                  <a:pt x="12512" y="21004"/>
                </a:cubicBezTo>
                <a:cubicBezTo>
                  <a:pt x="12671" y="21115"/>
                  <a:pt x="12830" y="21210"/>
                  <a:pt x="12989" y="21306"/>
                </a:cubicBezTo>
                <a:lnTo>
                  <a:pt x="14310" y="21306"/>
                </a:lnTo>
                <a:cubicBezTo>
                  <a:pt x="14373" y="21338"/>
                  <a:pt x="14420" y="21386"/>
                  <a:pt x="14501" y="21433"/>
                </a:cubicBezTo>
                <a:lnTo>
                  <a:pt x="15677" y="21433"/>
                </a:lnTo>
                <a:lnTo>
                  <a:pt x="15868" y="21306"/>
                </a:lnTo>
                <a:lnTo>
                  <a:pt x="17203" y="21306"/>
                </a:lnTo>
                <a:cubicBezTo>
                  <a:pt x="17282" y="21242"/>
                  <a:pt x="17346" y="21210"/>
                  <a:pt x="17394" y="21179"/>
                </a:cubicBezTo>
                <a:cubicBezTo>
                  <a:pt x="17537" y="21227"/>
                  <a:pt x="17680" y="21291"/>
                  <a:pt x="17808" y="21338"/>
                </a:cubicBezTo>
                <a:cubicBezTo>
                  <a:pt x="17935" y="21259"/>
                  <a:pt x="18014" y="21210"/>
                  <a:pt x="18094" y="21163"/>
                </a:cubicBezTo>
                <a:lnTo>
                  <a:pt x="19413" y="21163"/>
                </a:lnTo>
                <a:lnTo>
                  <a:pt x="19652" y="21020"/>
                </a:lnTo>
                <a:lnTo>
                  <a:pt x="19890" y="21163"/>
                </a:lnTo>
                <a:lnTo>
                  <a:pt x="20017" y="21163"/>
                </a:lnTo>
                <a:cubicBezTo>
                  <a:pt x="20129" y="21115"/>
                  <a:pt x="20256" y="21068"/>
                  <a:pt x="20399" y="21004"/>
                </a:cubicBezTo>
                <a:lnTo>
                  <a:pt x="21671" y="21004"/>
                </a:lnTo>
                <a:cubicBezTo>
                  <a:pt x="21734" y="20956"/>
                  <a:pt x="21783" y="20924"/>
                  <a:pt x="21878" y="20861"/>
                </a:cubicBezTo>
                <a:lnTo>
                  <a:pt x="24104" y="20861"/>
                </a:lnTo>
                <a:cubicBezTo>
                  <a:pt x="24199" y="20814"/>
                  <a:pt x="24246" y="20782"/>
                  <a:pt x="24295" y="20733"/>
                </a:cubicBezTo>
                <a:cubicBezTo>
                  <a:pt x="24549" y="20733"/>
                  <a:pt x="24804" y="20718"/>
                  <a:pt x="24994" y="20718"/>
                </a:cubicBezTo>
                <a:cubicBezTo>
                  <a:pt x="25090" y="20655"/>
                  <a:pt x="25153" y="20623"/>
                  <a:pt x="25200" y="20591"/>
                </a:cubicBezTo>
                <a:cubicBezTo>
                  <a:pt x="25280" y="20638"/>
                  <a:pt x="25359" y="20686"/>
                  <a:pt x="25423" y="20718"/>
                </a:cubicBezTo>
                <a:cubicBezTo>
                  <a:pt x="25503" y="20670"/>
                  <a:pt x="25582" y="20638"/>
                  <a:pt x="25646" y="20591"/>
                </a:cubicBezTo>
                <a:cubicBezTo>
                  <a:pt x="25741" y="20638"/>
                  <a:pt x="25821" y="20686"/>
                  <a:pt x="25885" y="20718"/>
                </a:cubicBezTo>
                <a:cubicBezTo>
                  <a:pt x="25964" y="20670"/>
                  <a:pt x="26012" y="20638"/>
                  <a:pt x="26107" y="20574"/>
                </a:cubicBezTo>
                <a:lnTo>
                  <a:pt x="28094" y="20574"/>
                </a:lnTo>
                <a:cubicBezTo>
                  <a:pt x="28189" y="20527"/>
                  <a:pt x="28253" y="20479"/>
                  <a:pt x="28317" y="20447"/>
                </a:cubicBezTo>
                <a:lnTo>
                  <a:pt x="30511" y="20447"/>
                </a:lnTo>
                <a:cubicBezTo>
                  <a:pt x="30543" y="20447"/>
                  <a:pt x="30574" y="20415"/>
                  <a:pt x="30591" y="20400"/>
                </a:cubicBezTo>
                <a:cubicBezTo>
                  <a:pt x="30655" y="20368"/>
                  <a:pt x="30702" y="20337"/>
                  <a:pt x="30750" y="20305"/>
                </a:cubicBezTo>
                <a:lnTo>
                  <a:pt x="33199" y="20305"/>
                </a:lnTo>
                <a:lnTo>
                  <a:pt x="33436" y="20161"/>
                </a:lnTo>
                <a:lnTo>
                  <a:pt x="33866" y="20161"/>
                </a:lnTo>
                <a:cubicBezTo>
                  <a:pt x="33945" y="20209"/>
                  <a:pt x="34025" y="20241"/>
                  <a:pt x="34104" y="20288"/>
                </a:cubicBezTo>
                <a:cubicBezTo>
                  <a:pt x="34184" y="20241"/>
                  <a:pt x="34280" y="20193"/>
                  <a:pt x="34327" y="20161"/>
                </a:cubicBezTo>
                <a:lnTo>
                  <a:pt x="34979" y="20161"/>
                </a:lnTo>
                <a:cubicBezTo>
                  <a:pt x="35090" y="20209"/>
                  <a:pt x="35154" y="20257"/>
                  <a:pt x="35217" y="20288"/>
                </a:cubicBezTo>
                <a:cubicBezTo>
                  <a:pt x="35297" y="20241"/>
                  <a:pt x="35361" y="20193"/>
                  <a:pt x="35424" y="20161"/>
                </a:cubicBezTo>
                <a:cubicBezTo>
                  <a:pt x="35727" y="20153"/>
                  <a:pt x="36032" y="20153"/>
                  <a:pt x="36333" y="20153"/>
                </a:cubicBezTo>
                <a:cubicBezTo>
                  <a:pt x="36633" y="20153"/>
                  <a:pt x="36927" y="20153"/>
                  <a:pt x="37205" y="20146"/>
                </a:cubicBezTo>
                <a:cubicBezTo>
                  <a:pt x="37316" y="20082"/>
                  <a:pt x="37364" y="20050"/>
                  <a:pt x="37428" y="20019"/>
                </a:cubicBezTo>
                <a:lnTo>
                  <a:pt x="38541" y="20019"/>
                </a:lnTo>
                <a:cubicBezTo>
                  <a:pt x="38604" y="20050"/>
                  <a:pt x="38683" y="20098"/>
                  <a:pt x="38763" y="20146"/>
                </a:cubicBezTo>
                <a:cubicBezTo>
                  <a:pt x="38842" y="20098"/>
                  <a:pt x="38922" y="20050"/>
                  <a:pt x="39018" y="20002"/>
                </a:cubicBezTo>
                <a:lnTo>
                  <a:pt x="41435" y="20002"/>
                </a:lnTo>
                <a:cubicBezTo>
                  <a:pt x="41498" y="19970"/>
                  <a:pt x="41545" y="19939"/>
                  <a:pt x="41641" y="19875"/>
                </a:cubicBezTo>
                <a:lnTo>
                  <a:pt x="43421" y="19875"/>
                </a:lnTo>
                <a:cubicBezTo>
                  <a:pt x="43517" y="19811"/>
                  <a:pt x="43565" y="19780"/>
                  <a:pt x="43629" y="19732"/>
                </a:cubicBezTo>
                <a:lnTo>
                  <a:pt x="44121" y="19732"/>
                </a:lnTo>
                <a:cubicBezTo>
                  <a:pt x="44185" y="19780"/>
                  <a:pt x="44248" y="19811"/>
                  <a:pt x="44312" y="19860"/>
                </a:cubicBezTo>
                <a:cubicBezTo>
                  <a:pt x="44375" y="19811"/>
                  <a:pt x="44455" y="19780"/>
                  <a:pt x="44551" y="19732"/>
                </a:cubicBezTo>
                <a:lnTo>
                  <a:pt x="44964" y="19732"/>
                </a:lnTo>
                <a:cubicBezTo>
                  <a:pt x="45060" y="19669"/>
                  <a:pt x="45139" y="19621"/>
                  <a:pt x="45219" y="19573"/>
                </a:cubicBezTo>
                <a:lnTo>
                  <a:pt x="46093" y="19573"/>
                </a:lnTo>
                <a:lnTo>
                  <a:pt x="46332" y="19716"/>
                </a:lnTo>
                <a:cubicBezTo>
                  <a:pt x="46395" y="19684"/>
                  <a:pt x="46442" y="19652"/>
                  <a:pt x="46538" y="19589"/>
                </a:cubicBezTo>
                <a:lnTo>
                  <a:pt x="50513" y="19589"/>
                </a:lnTo>
                <a:cubicBezTo>
                  <a:pt x="50640" y="19525"/>
                  <a:pt x="50720" y="19478"/>
                  <a:pt x="50767" y="19446"/>
                </a:cubicBezTo>
                <a:cubicBezTo>
                  <a:pt x="50879" y="19493"/>
                  <a:pt x="50943" y="19542"/>
                  <a:pt x="51006" y="19573"/>
                </a:cubicBezTo>
                <a:cubicBezTo>
                  <a:pt x="51102" y="19510"/>
                  <a:pt x="51149" y="19478"/>
                  <a:pt x="51212" y="19430"/>
                </a:cubicBezTo>
                <a:lnTo>
                  <a:pt x="53423" y="19430"/>
                </a:lnTo>
                <a:cubicBezTo>
                  <a:pt x="53438" y="19430"/>
                  <a:pt x="53470" y="19414"/>
                  <a:pt x="53502" y="19398"/>
                </a:cubicBezTo>
                <a:cubicBezTo>
                  <a:pt x="53550" y="19366"/>
                  <a:pt x="53597" y="19319"/>
                  <a:pt x="53661" y="19287"/>
                </a:cubicBezTo>
                <a:lnTo>
                  <a:pt x="56317" y="19287"/>
                </a:lnTo>
                <a:cubicBezTo>
                  <a:pt x="56396" y="19239"/>
                  <a:pt x="56476" y="19192"/>
                  <a:pt x="56555" y="19160"/>
                </a:cubicBezTo>
                <a:lnTo>
                  <a:pt x="56984" y="19160"/>
                </a:lnTo>
                <a:cubicBezTo>
                  <a:pt x="57080" y="19207"/>
                  <a:pt x="57143" y="19239"/>
                  <a:pt x="57222" y="19287"/>
                </a:cubicBezTo>
                <a:cubicBezTo>
                  <a:pt x="57318" y="19224"/>
                  <a:pt x="57398" y="19192"/>
                  <a:pt x="57493" y="19144"/>
                </a:cubicBezTo>
                <a:lnTo>
                  <a:pt x="58765" y="19144"/>
                </a:lnTo>
                <a:cubicBezTo>
                  <a:pt x="58876" y="19080"/>
                  <a:pt x="58939" y="19048"/>
                  <a:pt x="58971" y="19033"/>
                </a:cubicBezTo>
                <a:cubicBezTo>
                  <a:pt x="59147" y="19096"/>
                  <a:pt x="59274" y="19128"/>
                  <a:pt x="59385" y="19175"/>
                </a:cubicBezTo>
                <a:cubicBezTo>
                  <a:pt x="59497" y="19096"/>
                  <a:pt x="59575" y="19048"/>
                  <a:pt x="59656" y="19001"/>
                </a:cubicBezTo>
                <a:lnTo>
                  <a:pt x="60101" y="19001"/>
                </a:lnTo>
                <a:cubicBezTo>
                  <a:pt x="60180" y="19048"/>
                  <a:pt x="60260" y="19096"/>
                  <a:pt x="60323" y="19144"/>
                </a:cubicBezTo>
                <a:cubicBezTo>
                  <a:pt x="60419" y="19096"/>
                  <a:pt x="60498" y="19048"/>
                  <a:pt x="60578" y="19001"/>
                </a:cubicBezTo>
                <a:lnTo>
                  <a:pt x="62104" y="19001"/>
                </a:lnTo>
                <a:cubicBezTo>
                  <a:pt x="62200" y="18953"/>
                  <a:pt x="62263" y="18906"/>
                  <a:pt x="62342" y="18874"/>
                </a:cubicBezTo>
                <a:cubicBezTo>
                  <a:pt x="62422" y="18921"/>
                  <a:pt x="62469" y="18953"/>
                  <a:pt x="62518" y="18985"/>
                </a:cubicBezTo>
                <a:lnTo>
                  <a:pt x="64123" y="18985"/>
                </a:lnTo>
                <a:cubicBezTo>
                  <a:pt x="64203" y="18937"/>
                  <a:pt x="64250" y="18906"/>
                  <a:pt x="64314" y="18874"/>
                </a:cubicBezTo>
                <a:lnTo>
                  <a:pt x="66953" y="18874"/>
                </a:lnTo>
                <a:cubicBezTo>
                  <a:pt x="67080" y="18810"/>
                  <a:pt x="67192" y="18747"/>
                  <a:pt x="67334" y="18683"/>
                </a:cubicBezTo>
                <a:cubicBezTo>
                  <a:pt x="67462" y="18747"/>
                  <a:pt x="67557" y="18794"/>
                  <a:pt x="67669" y="18857"/>
                </a:cubicBezTo>
                <a:cubicBezTo>
                  <a:pt x="67716" y="18826"/>
                  <a:pt x="67780" y="18794"/>
                  <a:pt x="67860" y="18730"/>
                </a:cubicBezTo>
                <a:lnTo>
                  <a:pt x="68750" y="18730"/>
                </a:lnTo>
                <a:lnTo>
                  <a:pt x="68988" y="18571"/>
                </a:lnTo>
                <a:lnTo>
                  <a:pt x="72772" y="18571"/>
                </a:lnTo>
                <a:cubicBezTo>
                  <a:pt x="72852" y="18524"/>
                  <a:pt x="72916" y="18492"/>
                  <a:pt x="72995" y="18429"/>
                </a:cubicBezTo>
                <a:lnTo>
                  <a:pt x="74108" y="18429"/>
                </a:lnTo>
                <a:cubicBezTo>
                  <a:pt x="74283" y="18317"/>
                  <a:pt x="74410" y="18238"/>
                  <a:pt x="74521" y="18158"/>
                </a:cubicBezTo>
                <a:cubicBezTo>
                  <a:pt x="74648" y="18142"/>
                  <a:pt x="74744" y="18126"/>
                  <a:pt x="74839" y="18111"/>
                </a:cubicBezTo>
                <a:cubicBezTo>
                  <a:pt x="74871" y="18031"/>
                  <a:pt x="74903" y="17967"/>
                  <a:pt x="74919" y="17903"/>
                </a:cubicBezTo>
                <a:cubicBezTo>
                  <a:pt x="75110" y="17856"/>
                  <a:pt x="75316" y="17824"/>
                  <a:pt x="75460" y="17729"/>
                </a:cubicBezTo>
                <a:cubicBezTo>
                  <a:pt x="75539" y="17776"/>
                  <a:pt x="75619" y="17824"/>
                  <a:pt x="75666" y="17840"/>
                </a:cubicBezTo>
                <a:lnTo>
                  <a:pt x="76700" y="17840"/>
                </a:lnTo>
                <a:cubicBezTo>
                  <a:pt x="76970" y="17761"/>
                  <a:pt x="77145" y="17697"/>
                  <a:pt x="77351" y="17634"/>
                </a:cubicBezTo>
                <a:cubicBezTo>
                  <a:pt x="77319" y="17554"/>
                  <a:pt x="77288" y="17490"/>
                  <a:pt x="77256" y="17411"/>
                </a:cubicBezTo>
                <a:cubicBezTo>
                  <a:pt x="77160" y="17475"/>
                  <a:pt x="77082" y="17522"/>
                  <a:pt x="76986" y="17570"/>
                </a:cubicBezTo>
                <a:lnTo>
                  <a:pt x="76556" y="17570"/>
                </a:lnTo>
                <a:cubicBezTo>
                  <a:pt x="76382" y="17458"/>
                  <a:pt x="76414" y="17236"/>
                  <a:pt x="76159" y="17189"/>
                </a:cubicBezTo>
                <a:cubicBezTo>
                  <a:pt x="75920" y="17125"/>
                  <a:pt x="75698" y="17061"/>
                  <a:pt x="75539" y="16918"/>
                </a:cubicBezTo>
                <a:cubicBezTo>
                  <a:pt x="75658" y="16866"/>
                  <a:pt x="75765" y="16846"/>
                  <a:pt x="75864" y="16846"/>
                </a:cubicBezTo>
                <a:cubicBezTo>
                  <a:pt x="76161" y="16846"/>
                  <a:pt x="76381" y="17025"/>
                  <a:pt x="76620" y="17061"/>
                </a:cubicBezTo>
                <a:cubicBezTo>
                  <a:pt x="76683" y="17157"/>
                  <a:pt x="76715" y="17220"/>
                  <a:pt x="76747" y="17284"/>
                </a:cubicBezTo>
                <a:cubicBezTo>
                  <a:pt x="76874" y="17267"/>
                  <a:pt x="76970" y="17267"/>
                  <a:pt x="77097" y="17252"/>
                </a:cubicBezTo>
                <a:cubicBezTo>
                  <a:pt x="77018" y="17157"/>
                  <a:pt x="76938" y="17093"/>
                  <a:pt x="76891" y="17013"/>
                </a:cubicBezTo>
                <a:cubicBezTo>
                  <a:pt x="76811" y="16934"/>
                  <a:pt x="76764" y="16839"/>
                  <a:pt x="76700" y="16759"/>
                </a:cubicBezTo>
                <a:cubicBezTo>
                  <a:pt x="76779" y="16695"/>
                  <a:pt x="76827" y="16663"/>
                  <a:pt x="76891" y="16631"/>
                </a:cubicBezTo>
                <a:lnTo>
                  <a:pt x="76891" y="16489"/>
                </a:lnTo>
                <a:cubicBezTo>
                  <a:pt x="76700" y="16362"/>
                  <a:pt x="76334" y="16394"/>
                  <a:pt x="76238" y="16171"/>
                </a:cubicBezTo>
                <a:cubicBezTo>
                  <a:pt x="76308" y="16136"/>
                  <a:pt x="76384" y="16128"/>
                  <a:pt x="76473" y="16128"/>
                </a:cubicBezTo>
                <a:cubicBezTo>
                  <a:pt x="76539" y="16128"/>
                  <a:pt x="76611" y="16132"/>
                  <a:pt x="76693" y="16132"/>
                </a:cubicBezTo>
                <a:cubicBezTo>
                  <a:pt x="76754" y="16132"/>
                  <a:pt x="76819" y="16130"/>
                  <a:pt x="76891" y="16123"/>
                </a:cubicBezTo>
                <a:cubicBezTo>
                  <a:pt x="77033" y="16012"/>
                  <a:pt x="77241" y="15836"/>
                  <a:pt x="77478" y="15662"/>
                </a:cubicBezTo>
                <a:cubicBezTo>
                  <a:pt x="77654" y="15726"/>
                  <a:pt x="77813" y="15789"/>
                  <a:pt x="77908" y="15836"/>
                </a:cubicBezTo>
                <a:lnTo>
                  <a:pt x="78591" y="15836"/>
                </a:lnTo>
                <a:cubicBezTo>
                  <a:pt x="78640" y="15726"/>
                  <a:pt x="78687" y="15646"/>
                  <a:pt x="78750" y="15535"/>
                </a:cubicBezTo>
                <a:cubicBezTo>
                  <a:pt x="78846" y="15662"/>
                  <a:pt x="78909" y="15741"/>
                  <a:pt x="78990" y="15853"/>
                </a:cubicBezTo>
                <a:cubicBezTo>
                  <a:pt x="79100" y="15836"/>
                  <a:pt x="79196" y="15821"/>
                  <a:pt x="79259" y="15821"/>
                </a:cubicBezTo>
                <a:cubicBezTo>
                  <a:pt x="79498" y="15614"/>
                  <a:pt x="79021" y="15535"/>
                  <a:pt x="79117" y="15359"/>
                </a:cubicBezTo>
                <a:lnTo>
                  <a:pt x="79323" y="15153"/>
                </a:lnTo>
                <a:cubicBezTo>
                  <a:pt x="79085" y="15137"/>
                  <a:pt x="78909" y="15122"/>
                  <a:pt x="78750" y="15105"/>
                </a:cubicBezTo>
                <a:cubicBezTo>
                  <a:pt x="78713" y="15093"/>
                  <a:pt x="78694" y="15049"/>
                  <a:pt x="78589" y="15049"/>
                </a:cubicBezTo>
                <a:cubicBezTo>
                  <a:pt x="78571" y="15049"/>
                  <a:pt x="78549" y="15051"/>
                  <a:pt x="78524" y="15054"/>
                </a:cubicBezTo>
                <a:lnTo>
                  <a:pt x="78524" y="15054"/>
                </a:lnTo>
                <a:cubicBezTo>
                  <a:pt x="78848" y="15002"/>
                  <a:pt x="78881" y="14867"/>
                  <a:pt x="79005" y="14851"/>
                </a:cubicBezTo>
                <a:cubicBezTo>
                  <a:pt x="79085" y="14882"/>
                  <a:pt x="79164" y="14931"/>
                  <a:pt x="79227" y="14978"/>
                </a:cubicBezTo>
                <a:cubicBezTo>
                  <a:pt x="79403" y="14867"/>
                  <a:pt x="79291" y="14740"/>
                  <a:pt x="79339" y="14628"/>
                </a:cubicBezTo>
                <a:cubicBezTo>
                  <a:pt x="79037" y="14533"/>
                  <a:pt x="78735" y="14422"/>
                  <a:pt x="78432" y="14327"/>
                </a:cubicBezTo>
                <a:cubicBezTo>
                  <a:pt x="77877" y="14136"/>
                  <a:pt x="77559" y="13960"/>
                  <a:pt x="77606" y="13865"/>
                </a:cubicBezTo>
                <a:cubicBezTo>
                  <a:pt x="77670" y="13831"/>
                  <a:pt x="77725" y="13818"/>
                  <a:pt x="77773" y="13818"/>
                </a:cubicBezTo>
                <a:cubicBezTo>
                  <a:pt x="77927" y="13818"/>
                  <a:pt x="78014" y="13953"/>
                  <a:pt x="78146" y="13977"/>
                </a:cubicBezTo>
                <a:cubicBezTo>
                  <a:pt x="78179" y="13972"/>
                  <a:pt x="78213" y="13971"/>
                  <a:pt x="78248" y="13971"/>
                </a:cubicBezTo>
                <a:cubicBezTo>
                  <a:pt x="78359" y="13971"/>
                  <a:pt x="78475" y="13988"/>
                  <a:pt x="78587" y="13988"/>
                </a:cubicBezTo>
                <a:cubicBezTo>
                  <a:pt x="78691" y="13988"/>
                  <a:pt x="78792" y="13973"/>
                  <a:pt x="78878" y="13913"/>
                </a:cubicBezTo>
                <a:cubicBezTo>
                  <a:pt x="78862" y="13833"/>
                  <a:pt x="78973" y="13722"/>
                  <a:pt x="78735" y="13706"/>
                </a:cubicBezTo>
                <a:cubicBezTo>
                  <a:pt x="78687" y="13754"/>
                  <a:pt x="78623" y="13786"/>
                  <a:pt x="78544" y="13833"/>
                </a:cubicBezTo>
                <a:cubicBezTo>
                  <a:pt x="78432" y="13769"/>
                  <a:pt x="78305" y="13706"/>
                  <a:pt x="78242" y="13674"/>
                </a:cubicBezTo>
                <a:cubicBezTo>
                  <a:pt x="78354" y="13500"/>
                  <a:pt x="78417" y="13404"/>
                  <a:pt x="78496" y="13292"/>
                </a:cubicBezTo>
                <a:cubicBezTo>
                  <a:pt x="78767" y="13261"/>
                  <a:pt x="79005" y="13165"/>
                  <a:pt x="79227" y="13086"/>
                </a:cubicBezTo>
                <a:cubicBezTo>
                  <a:pt x="79498" y="12991"/>
                  <a:pt x="79689" y="12800"/>
                  <a:pt x="79991" y="12752"/>
                </a:cubicBezTo>
                <a:cubicBezTo>
                  <a:pt x="80007" y="12688"/>
                  <a:pt x="80007" y="12656"/>
                  <a:pt x="80007" y="12609"/>
                </a:cubicBezTo>
                <a:cubicBezTo>
                  <a:pt x="80198" y="12482"/>
                  <a:pt x="80372" y="12370"/>
                  <a:pt x="80548" y="12243"/>
                </a:cubicBezTo>
                <a:lnTo>
                  <a:pt x="80802" y="12243"/>
                </a:lnTo>
                <a:cubicBezTo>
                  <a:pt x="80849" y="12164"/>
                  <a:pt x="80898" y="12084"/>
                  <a:pt x="80929" y="12005"/>
                </a:cubicBezTo>
                <a:cubicBezTo>
                  <a:pt x="81057" y="11973"/>
                  <a:pt x="81199" y="11942"/>
                  <a:pt x="81311" y="11925"/>
                </a:cubicBezTo>
                <a:cubicBezTo>
                  <a:pt x="81326" y="11862"/>
                  <a:pt x="81326" y="11814"/>
                  <a:pt x="81326" y="11766"/>
                </a:cubicBezTo>
                <a:cubicBezTo>
                  <a:pt x="81263" y="11703"/>
                  <a:pt x="81184" y="11655"/>
                  <a:pt x="81104" y="11607"/>
                </a:cubicBezTo>
                <a:lnTo>
                  <a:pt x="81104" y="11321"/>
                </a:lnTo>
                <a:cubicBezTo>
                  <a:pt x="81184" y="11274"/>
                  <a:pt x="81263" y="11226"/>
                  <a:pt x="81326" y="11178"/>
                </a:cubicBezTo>
                <a:lnTo>
                  <a:pt x="81326" y="10892"/>
                </a:lnTo>
                <a:cubicBezTo>
                  <a:pt x="81247" y="10829"/>
                  <a:pt x="81184" y="10780"/>
                  <a:pt x="81120" y="10733"/>
                </a:cubicBezTo>
                <a:cubicBezTo>
                  <a:pt x="81184" y="10701"/>
                  <a:pt x="81231" y="10670"/>
                  <a:pt x="81294" y="10621"/>
                </a:cubicBezTo>
                <a:lnTo>
                  <a:pt x="80770" y="9954"/>
                </a:lnTo>
                <a:cubicBezTo>
                  <a:pt x="80722" y="10002"/>
                  <a:pt x="80690" y="10049"/>
                  <a:pt x="80658" y="10081"/>
                </a:cubicBezTo>
                <a:cubicBezTo>
                  <a:pt x="80627" y="10129"/>
                  <a:pt x="80595" y="10176"/>
                  <a:pt x="80548" y="10240"/>
                </a:cubicBezTo>
                <a:cubicBezTo>
                  <a:pt x="80325" y="10065"/>
                  <a:pt x="80563" y="9843"/>
                  <a:pt x="80357" y="9667"/>
                </a:cubicBezTo>
                <a:lnTo>
                  <a:pt x="80357" y="9667"/>
                </a:lnTo>
                <a:cubicBezTo>
                  <a:pt x="80277" y="9716"/>
                  <a:pt x="80198" y="9747"/>
                  <a:pt x="80071" y="9826"/>
                </a:cubicBezTo>
                <a:cubicBezTo>
                  <a:pt x="80022" y="9572"/>
                  <a:pt x="79673" y="9413"/>
                  <a:pt x="79753" y="9143"/>
                </a:cubicBezTo>
                <a:cubicBezTo>
                  <a:pt x="79562" y="9080"/>
                  <a:pt x="79323" y="9080"/>
                  <a:pt x="79180" y="8936"/>
                </a:cubicBezTo>
                <a:cubicBezTo>
                  <a:pt x="79129" y="8951"/>
                  <a:pt x="79075" y="8955"/>
                  <a:pt x="79019" y="8955"/>
                </a:cubicBezTo>
                <a:cubicBezTo>
                  <a:pt x="78932" y="8955"/>
                  <a:pt x="78840" y="8944"/>
                  <a:pt x="78749" y="8944"/>
                </a:cubicBezTo>
                <a:cubicBezTo>
                  <a:pt x="78647" y="8944"/>
                  <a:pt x="78545" y="8958"/>
                  <a:pt x="78449" y="9016"/>
                </a:cubicBezTo>
                <a:cubicBezTo>
                  <a:pt x="78513" y="9063"/>
                  <a:pt x="78576" y="9112"/>
                  <a:pt x="78655" y="9159"/>
                </a:cubicBezTo>
                <a:cubicBezTo>
                  <a:pt x="78587" y="9212"/>
                  <a:pt x="78518" y="9236"/>
                  <a:pt x="78449" y="9236"/>
                </a:cubicBezTo>
                <a:cubicBezTo>
                  <a:pt x="78375" y="9236"/>
                  <a:pt x="78300" y="9208"/>
                  <a:pt x="78226" y="9159"/>
                </a:cubicBezTo>
                <a:lnTo>
                  <a:pt x="78226" y="8809"/>
                </a:lnTo>
                <a:lnTo>
                  <a:pt x="77892" y="8809"/>
                </a:lnTo>
                <a:lnTo>
                  <a:pt x="77654" y="8953"/>
                </a:lnTo>
                <a:cubicBezTo>
                  <a:pt x="77623" y="8959"/>
                  <a:pt x="77595" y="8962"/>
                  <a:pt x="77569" y="8962"/>
                </a:cubicBezTo>
                <a:cubicBezTo>
                  <a:pt x="77408" y="8962"/>
                  <a:pt x="77329" y="8850"/>
                  <a:pt x="77192" y="8809"/>
                </a:cubicBezTo>
                <a:cubicBezTo>
                  <a:pt x="77110" y="8879"/>
                  <a:pt x="77028" y="8950"/>
                  <a:pt x="76887" y="8950"/>
                </a:cubicBezTo>
                <a:cubicBezTo>
                  <a:pt x="76838" y="8950"/>
                  <a:pt x="76781" y="8941"/>
                  <a:pt x="76715" y="8921"/>
                </a:cubicBezTo>
                <a:cubicBezTo>
                  <a:pt x="76700" y="8872"/>
                  <a:pt x="76668" y="8809"/>
                  <a:pt x="76652" y="8745"/>
                </a:cubicBezTo>
                <a:cubicBezTo>
                  <a:pt x="76715" y="8713"/>
                  <a:pt x="76764" y="8666"/>
                  <a:pt x="76827" y="8666"/>
                </a:cubicBezTo>
                <a:cubicBezTo>
                  <a:pt x="76970" y="8650"/>
                  <a:pt x="77129" y="8650"/>
                  <a:pt x="77113" y="8539"/>
                </a:cubicBezTo>
                <a:lnTo>
                  <a:pt x="77113" y="8539"/>
                </a:lnTo>
                <a:cubicBezTo>
                  <a:pt x="77224" y="8554"/>
                  <a:pt x="77336" y="8603"/>
                  <a:pt x="77495" y="8666"/>
                </a:cubicBezTo>
                <a:cubicBezTo>
                  <a:pt x="77590" y="8666"/>
                  <a:pt x="77721" y="8659"/>
                  <a:pt x="77858" y="8659"/>
                </a:cubicBezTo>
                <a:cubicBezTo>
                  <a:pt x="77927" y="8659"/>
                  <a:pt x="77998" y="8661"/>
                  <a:pt x="78067" y="8666"/>
                </a:cubicBezTo>
                <a:cubicBezTo>
                  <a:pt x="78163" y="8666"/>
                  <a:pt x="78242" y="8713"/>
                  <a:pt x="78226" y="8809"/>
                </a:cubicBezTo>
                <a:cubicBezTo>
                  <a:pt x="78449" y="8809"/>
                  <a:pt x="78496" y="8650"/>
                  <a:pt x="78782" y="8554"/>
                </a:cubicBezTo>
                <a:cubicBezTo>
                  <a:pt x="78226" y="8554"/>
                  <a:pt x="78036" y="8317"/>
                  <a:pt x="77781" y="8141"/>
                </a:cubicBezTo>
                <a:cubicBezTo>
                  <a:pt x="77813" y="8030"/>
                  <a:pt x="77701" y="7903"/>
                  <a:pt x="77877" y="7808"/>
                </a:cubicBezTo>
                <a:cubicBezTo>
                  <a:pt x="77940" y="7808"/>
                  <a:pt x="78019" y="7808"/>
                  <a:pt x="78114" y="7791"/>
                </a:cubicBezTo>
                <a:cubicBezTo>
                  <a:pt x="78210" y="7681"/>
                  <a:pt x="78305" y="7537"/>
                  <a:pt x="78432" y="7378"/>
                </a:cubicBezTo>
                <a:cubicBezTo>
                  <a:pt x="78226" y="7378"/>
                  <a:pt x="78051" y="7363"/>
                  <a:pt x="77877" y="7363"/>
                </a:cubicBezTo>
                <a:cubicBezTo>
                  <a:pt x="77796" y="7314"/>
                  <a:pt x="77733" y="7267"/>
                  <a:pt x="77669" y="7235"/>
                </a:cubicBezTo>
                <a:cubicBezTo>
                  <a:pt x="77542" y="7299"/>
                  <a:pt x="77415" y="7346"/>
                  <a:pt x="77319" y="7378"/>
                </a:cubicBezTo>
                <a:cubicBezTo>
                  <a:pt x="77177" y="7331"/>
                  <a:pt x="77065" y="7282"/>
                  <a:pt x="77018" y="7251"/>
                </a:cubicBezTo>
                <a:cubicBezTo>
                  <a:pt x="76842" y="7314"/>
                  <a:pt x="76715" y="7346"/>
                  <a:pt x="76556" y="7410"/>
                </a:cubicBezTo>
                <a:cubicBezTo>
                  <a:pt x="76334" y="7235"/>
                  <a:pt x="76111" y="7060"/>
                  <a:pt x="75969" y="6949"/>
                </a:cubicBezTo>
                <a:cubicBezTo>
                  <a:pt x="75879" y="6937"/>
                  <a:pt x="75797" y="6934"/>
                  <a:pt x="75719" y="6934"/>
                </a:cubicBezTo>
                <a:cubicBezTo>
                  <a:pt x="75625" y="6934"/>
                  <a:pt x="75539" y="6939"/>
                  <a:pt x="75458" y="6939"/>
                </a:cubicBezTo>
                <a:cubicBezTo>
                  <a:pt x="75332" y="6939"/>
                  <a:pt x="75219" y="6927"/>
                  <a:pt x="75110" y="6869"/>
                </a:cubicBezTo>
                <a:cubicBezTo>
                  <a:pt x="75301" y="6790"/>
                  <a:pt x="75507" y="6742"/>
                  <a:pt x="75666" y="6678"/>
                </a:cubicBezTo>
                <a:cubicBezTo>
                  <a:pt x="75810" y="6742"/>
                  <a:pt x="75937" y="6774"/>
                  <a:pt x="76047" y="6822"/>
                </a:cubicBezTo>
                <a:cubicBezTo>
                  <a:pt x="76159" y="6742"/>
                  <a:pt x="76238" y="6695"/>
                  <a:pt x="76334" y="6646"/>
                </a:cubicBezTo>
                <a:lnTo>
                  <a:pt x="76764" y="6646"/>
                </a:lnTo>
                <a:cubicBezTo>
                  <a:pt x="76874" y="6536"/>
                  <a:pt x="76970" y="6409"/>
                  <a:pt x="77082" y="6313"/>
                </a:cubicBezTo>
                <a:cubicBezTo>
                  <a:pt x="77209" y="6201"/>
                  <a:pt x="77463" y="6138"/>
                  <a:pt x="77272" y="5963"/>
                </a:cubicBezTo>
                <a:cubicBezTo>
                  <a:pt x="77192" y="5937"/>
                  <a:pt x="77116" y="5926"/>
                  <a:pt x="77042" y="5926"/>
                </a:cubicBezTo>
                <a:cubicBezTo>
                  <a:pt x="76853" y="5926"/>
                  <a:pt x="76681" y="5996"/>
                  <a:pt x="76509" y="6042"/>
                </a:cubicBezTo>
                <a:cubicBezTo>
                  <a:pt x="76461" y="6010"/>
                  <a:pt x="76397" y="5979"/>
                  <a:pt x="76334" y="5932"/>
                </a:cubicBezTo>
                <a:cubicBezTo>
                  <a:pt x="76270" y="5979"/>
                  <a:pt x="76191" y="6027"/>
                  <a:pt x="76096" y="6074"/>
                </a:cubicBezTo>
                <a:lnTo>
                  <a:pt x="74569" y="6074"/>
                </a:lnTo>
                <a:cubicBezTo>
                  <a:pt x="74538" y="6074"/>
                  <a:pt x="74506" y="6042"/>
                  <a:pt x="74489" y="6027"/>
                </a:cubicBezTo>
                <a:cubicBezTo>
                  <a:pt x="74362" y="5932"/>
                  <a:pt x="74092" y="5868"/>
                  <a:pt x="74283" y="5677"/>
                </a:cubicBezTo>
                <a:cubicBezTo>
                  <a:pt x="74458" y="5645"/>
                  <a:pt x="74665" y="5629"/>
                  <a:pt x="74871" y="5614"/>
                </a:cubicBezTo>
                <a:cubicBezTo>
                  <a:pt x="74871" y="5470"/>
                  <a:pt x="74935" y="5359"/>
                  <a:pt x="74807" y="5232"/>
                </a:cubicBezTo>
                <a:cubicBezTo>
                  <a:pt x="74585" y="5215"/>
                  <a:pt x="74330" y="5215"/>
                  <a:pt x="74092" y="5200"/>
                </a:cubicBezTo>
                <a:cubicBezTo>
                  <a:pt x="74029" y="5168"/>
                  <a:pt x="73981" y="5120"/>
                  <a:pt x="73917" y="5088"/>
                </a:cubicBezTo>
                <a:cubicBezTo>
                  <a:pt x="73798" y="5069"/>
                  <a:pt x="73676" y="5063"/>
                  <a:pt x="73552" y="5063"/>
                </a:cubicBezTo>
                <a:cubicBezTo>
                  <a:pt x="73365" y="5063"/>
                  <a:pt x="73173" y="5076"/>
                  <a:pt x="72978" y="5076"/>
                </a:cubicBezTo>
                <a:cubicBezTo>
                  <a:pt x="72784" y="5076"/>
                  <a:pt x="72587" y="5063"/>
                  <a:pt x="72391" y="5009"/>
                </a:cubicBezTo>
                <a:cubicBezTo>
                  <a:pt x="72598" y="4946"/>
                  <a:pt x="72740" y="4897"/>
                  <a:pt x="72884" y="4850"/>
                </a:cubicBezTo>
                <a:cubicBezTo>
                  <a:pt x="72884" y="4787"/>
                  <a:pt x="72899" y="4738"/>
                  <a:pt x="72899" y="4691"/>
                </a:cubicBezTo>
                <a:cubicBezTo>
                  <a:pt x="73043" y="4643"/>
                  <a:pt x="73186" y="4596"/>
                  <a:pt x="73329" y="4564"/>
                </a:cubicBezTo>
                <a:cubicBezTo>
                  <a:pt x="73361" y="4357"/>
                  <a:pt x="73122" y="4310"/>
                  <a:pt x="72995" y="4214"/>
                </a:cubicBezTo>
                <a:cubicBezTo>
                  <a:pt x="72916" y="4261"/>
                  <a:pt x="72836" y="4293"/>
                  <a:pt x="72789" y="4325"/>
                </a:cubicBezTo>
                <a:cubicBezTo>
                  <a:pt x="72645" y="4278"/>
                  <a:pt x="72534" y="4230"/>
                  <a:pt x="72439" y="4183"/>
                </a:cubicBezTo>
                <a:cubicBezTo>
                  <a:pt x="72280" y="4246"/>
                  <a:pt x="72185" y="4293"/>
                  <a:pt x="72073" y="4325"/>
                </a:cubicBezTo>
                <a:cubicBezTo>
                  <a:pt x="72009" y="4278"/>
                  <a:pt x="71962" y="4246"/>
                  <a:pt x="71867" y="4198"/>
                </a:cubicBezTo>
                <a:lnTo>
                  <a:pt x="70913" y="4198"/>
                </a:lnTo>
                <a:cubicBezTo>
                  <a:pt x="70817" y="4024"/>
                  <a:pt x="70531" y="3992"/>
                  <a:pt x="70467" y="3801"/>
                </a:cubicBezTo>
                <a:cubicBezTo>
                  <a:pt x="70690" y="3785"/>
                  <a:pt x="70896" y="3769"/>
                  <a:pt x="71246" y="3721"/>
                </a:cubicBezTo>
                <a:cubicBezTo>
                  <a:pt x="70832" y="3610"/>
                  <a:pt x="70928" y="3371"/>
                  <a:pt x="70673" y="3260"/>
                </a:cubicBezTo>
                <a:cubicBezTo>
                  <a:pt x="70769" y="3197"/>
                  <a:pt x="70881" y="3133"/>
                  <a:pt x="70991" y="3070"/>
                </a:cubicBezTo>
                <a:cubicBezTo>
                  <a:pt x="71231" y="3149"/>
                  <a:pt x="71326" y="3324"/>
                  <a:pt x="71468" y="3498"/>
                </a:cubicBezTo>
                <a:cubicBezTo>
                  <a:pt x="71517" y="3403"/>
                  <a:pt x="71564" y="3308"/>
                  <a:pt x="71612" y="3229"/>
                </a:cubicBezTo>
                <a:lnTo>
                  <a:pt x="72136" y="3180"/>
                </a:lnTo>
                <a:cubicBezTo>
                  <a:pt x="72344" y="3053"/>
                  <a:pt x="72518" y="2894"/>
                  <a:pt x="72820" y="2879"/>
                </a:cubicBezTo>
                <a:cubicBezTo>
                  <a:pt x="72874" y="2785"/>
                  <a:pt x="72981" y="2770"/>
                  <a:pt x="73097" y="2770"/>
                </a:cubicBezTo>
                <a:cubicBezTo>
                  <a:pt x="73152" y="2770"/>
                  <a:pt x="73208" y="2774"/>
                  <a:pt x="73262" y="2774"/>
                </a:cubicBezTo>
                <a:cubicBezTo>
                  <a:pt x="73368" y="2774"/>
                  <a:pt x="73465" y="2761"/>
                  <a:pt x="73520" y="2688"/>
                </a:cubicBezTo>
                <a:cubicBezTo>
                  <a:pt x="73448" y="2637"/>
                  <a:pt x="73369" y="2626"/>
                  <a:pt x="73287" y="2626"/>
                </a:cubicBezTo>
                <a:cubicBezTo>
                  <a:pt x="73225" y="2626"/>
                  <a:pt x="73161" y="2633"/>
                  <a:pt x="73097" y="2633"/>
                </a:cubicBezTo>
                <a:cubicBezTo>
                  <a:pt x="73063" y="2633"/>
                  <a:pt x="73028" y="2631"/>
                  <a:pt x="72995" y="2624"/>
                </a:cubicBezTo>
                <a:cubicBezTo>
                  <a:pt x="72916" y="2576"/>
                  <a:pt x="72836" y="2529"/>
                  <a:pt x="72645" y="2417"/>
                </a:cubicBezTo>
                <a:cubicBezTo>
                  <a:pt x="72534" y="2544"/>
                  <a:pt x="72439" y="2672"/>
                  <a:pt x="72312" y="2815"/>
                </a:cubicBezTo>
                <a:cubicBezTo>
                  <a:pt x="72136" y="2752"/>
                  <a:pt x="72009" y="2703"/>
                  <a:pt x="71882" y="2656"/>
                </a:cubicBezTo>
                <a:cubicBezTo>
                  <a:pt x="71771" y="2688"/>
                  <a:pt x="71627" y="2752"/>
                  <a:pt x="71500" y="2799"/>
                </a:cubicBezTo>
                <a:cubicBezTo>
                  <a:pt x="71373" y="2720"/>
                  <a:pt x="71294" y="2672"/>
                  <a:pt x="71231" y="2640"/>
                </a:cubicBezTo>
                <a:cubicBezTo>
                  <a:pt x="71119" y="2688"/>
                  <a:pt x="71008" y="2735"/>
                  <a:pt x="70896" y="2799"/>
                </a:cubicBezTo>
                <a:cubicBezTo>
                  <a:pt x="70737" y="2735"/>
                  <a:pt x="70642" y="2688"/>
                  <a:pt x="70531" y="2640"/>
                </a:cubicBezTo>
                <a:cubicBezTo>
                  <a:pt x="70451" y="2688"/>
                  <a:pt x="70372" y="2735"/>
                  <a:pt x="70245" y="2799"/>
                </a:cubicBezTo>
                <a:cubicBezTo>
                  <a:pt x="70101" y="2735"/>
                  <a:pt x="69959" y="2672"/>
                  <a:pt x="69815" y="2624"/>
                </a:cubicBezTo>
                <a:cubicBezTo>
                  <a:pt x="69789" y="2619"/>
                  <a:pt x="69762" y="2617"/>
                  <a:pt x="69734" y="2617"/>
                </a:cubicBezTo>
                <a:cubicBezTo>
                  <a:pt x="69671" y="2617"/>
                  <a:pt x="69605" y="2627"/>
                  <a:pt x="69543" y="2627"/>
                </a:cubicBezTo>
                <a:cubicBezTo>
                  <a:pt x="69464" y="2627"/>
                  <a:pt x="69390" y="2612"/>
                  <a:pt x="69338" y="2544"/>
                </a:cubicBezTo>
                <a:cubicBezTo>
                  <a:pt x="69450" y="2481"/>
                  <a:pt x="69560" y="2402"/>
                  <a:pt x="69656" y="2338"/>
                </a:cubicBezTo>
                <a:cubicBezTo>
                  <a:pt x="69736" y="2385"/>
                  <a:pt x="69815" y="2434"/>
                  <a:pt x="69910" y="2497"/>
                </a:cubicBezTo>
                <a:cubicBezTo>
                  <a:pt x="70006" y="2481"/>
                  <a:pt x="70101" y="2465"/>
                  <a:pt x="70213" y="2434"/>
                </a:cubicBezTo>
                <a:lnTo>
                  <a:pt x="70213" y="2116"/>
                </a:lnTo>
                <a:cubicBezTo>
                  <a:pt x="70101" y="2052"/>
                  <a:pt x="69974" y="1925"/>
                  <a:pt x="69831" y="1925"/>
                </a:cubicBezTo>
                <a:cubicBezTo>
                  <a:pt x="69624" y="1908"/>
                  <a:pt x="69545" y="1781"/>
                  <a:pt x="69370" y="1766"/>
                </a:cubicBezTo>
                <a:cubicBezTo>
                  <a:pt x="69348" y="1764"/>
                  <a:pt x="69326" y="1763"/>
                  <a:pt x="69304" y="1763"/>
                </a:cubicBezTo>
                <a:cubicBezTo>
                  <a:pt x="69249" y="1763"/>
                  <a:pt x="69191" y="1768"/>
                  <a:pt x="69135" y="1768"/>
                </a:cubicBezTo>
                <a:cubicBezTo>
                  <a:pt x="69041" y="1768"/>
                  <a:pt x="68953" y="1755"/>
                  <a:pt x="68893" y="1686"/>
                </a:cubicBezTo>
                <a:cubicBezTo>
                  <a:pt x="69052" y="1622"/>
                  <a:pt x="69100" y="1480"/>
                  <a:pt x="69323" y="1480"/>
                </a:cubicBezTo>
                <a:cubicBezTo>
                  <a:pt x="69338" y="1477"/>
                  <a:pt x="69352" y="1475"/>
                  <a:pt x="69366" y="1475"/>
                </a:cubicBezTo>
                <a:cubicBezTo>
                  <a:pt x="69519" y="1475"/>
                  <a:pt x="69623" y="1640"/>
                  <a:pt x="69778" y="1640"/>
                </a:cubicBezTo>
                <a:cubicBezTo>
                  <a:pt x="69835" y="1640"/>
                  <a:pt x="69898" y="1618"/>
                  <a:pt x="69974" y="1559"/>
                </a:cubicBezTo>
                <a:cubicBezTo>
                  <a:pt x="69974" y="1511"/>
                  <a:pt x="69990" y="1480"/>
                  <a:pt x="69990" y="1416"/>
                </a:cubicBezTo>
                <a:cubicBezTo>
                  <a:pt x="69927" y="1368"/>
                  <a:pt x="69863" y="1321"/>
                  <a:pt x="69783" y="1257"/>
                </a:cubicBezTo>
                <a:cubicBezTo>
                  <a:pt x="69847" y="1209"/>
                  <a:pt x="69927" y="1162"/>
                  <a:pt x="69990" y="1113"/>
                </a:cubicBezTo>
                <a:lnTo>
                  <a:pt x="69990" y="907"/>
                </a:lnTo>
                <a:cubicBezTo>
                  <a:pt x="69981" y="908"/>
                  <a:pt x="69971" y="909"/>
                  <a:pt x="69962" y="909"/>
                </a:cubicBezTo>
                <a:cubicBezTo>
                  <a:pt x="69809" y="909"/>
                  <a:pt x="69759" y="793"/>
                  <a:pt x="69609" y="748"/>
                </a:cubicBezTo>
                <a:lnTo>
                  <a:pt x="69052" y="748"/>
                </a:lnTo>
                <a:cubicBezTo>
                  <a:pt x="68988" y="685"/>
                  <a:pt x="68877" y="558"/>
                  <a:pt x="68814" y="477"/>
                </a:cubicBezTo>
                <a:lnTo>
                  <a:pt x="68098" y="477"/>
                </a:lnTo>
                <a:cubicBezTo>
                  <a:pt x="68002" y="541"/>
                  <a:pt x="67923" y="573"/>
                  <a:pt x="67860" y="605"/>
                </a:cubicBezTo>
                <a:cubicBezTo>
                  <a:pt x="67780" y="541"/>
                  <a:pt x="67733" y="509"/>
                  <a:pt x="67669" y="477"/>
                </a:cubicBezTo>
                <a:cubicBezTo>
                  <a:pt x="67528" y="470"/>
                  <a:pt x="67388" y="468"/>
                  <a:pt x="67248" y="468"/>
                </a:cubicBezTo>
                <a:cubicBezTo>
                  <a:pt x="66998" y="468"/>
                  <a:pt x="66751" y="475"/>
                  <a:pt x="66508" y="475"/>
                </a:cubicBezTo>
                <a:cubicBezTo>
                  <a:pt x="66286" y="475"/>
                  <a:pt x="66068" y="469"/>
                  <a:pt x="65856" y="446"/>
                </a:cubicBezTo>
                <a:cubicBezTo>
                  <a:pt x="65761" y="399"/>
                  <a:pt x="65713" y="367"/>
                  <a:pt x="65666" y="335"/>
                </a:cubicBezTo>
                <a:cubicBezTo>
                  <a:pt x="65586" y="382"/>
                  <a:pt x="65507" y="430"/>
                  <a:pt x="65490" y="430"/>
                </a:cubicBezTo>
                <a:cubicBezTo>
                  <a:pt x="65419" y="456"/>
                  <a:pt x="65361" y="467"/>
                  <a:pt x="65312" y="467"/>
                </a:cubicBezTo>
                <a:cubicBezTo>
                  <a:pt x="65155" y="467"/>
                  <a:pt x="65095" y="359"/>
                  <a:pt x="64998" y="335"/>
                </a:cubicBezTo>
                <a:lnTo>
                  <a:pt x="64553" y="335"/>
                </a:lnTo>
                <a:cubicBezTo>
                  <a:pt x="64441" y="382"/>
                  <a:pt x="64362" y="430"/>
                  <a:pt x="64314" y="462"/>
                </a:cubicBezTo>
                <a:lnTo>
                  <a:pt x="63662" y="462"/>
                </a:lnTo>
                <a:cubicBezTo>
                  <a:pt x="63550" y="399"/>
                  <a:pt x="63455" y="350"/>
                  <a:pt x="63423" y="335"/>
                </a:cubicBezTo>
                <a:lnTo>
                  <a:pt x="62740" y="335"/>
                </a:lnTo>
                <a:cubicBezTo>
                  <a:pt x="62660" y="399"/>
                  <a:pt x="62613" y="430"/>
                  <a:pt x="62549" y="462"/>
                </a:cubicBezTo>
                <a:cubicBezTo>
                  <a:pt x="62486" y="414"/>
                  <a:pt x="62406" y="367"/>
                  <a:pt x="62327" y="318"/>
                </a:cubicBezTo>
                <a:lnTo>
                  <a:pt x="61945" y="318"/>
                </a:lnTo>
                <a:cubicBezTo>
                  <a:pt x="61659" y="430"/>
                  <a:pt x="61420" y="509"/>
                  <a:pt x="61229" y="589"/>
                </a:cubicBezTo>
                <a:cubicBezTo>
                  <a:pt x="60928" y="494"/>
                  <a:pt x="60657" y="399"/>
                  <a:pt x="60339" y="287"/>
                </a:cubicBezTo>
                <a:cubicBezTo>
                  <a:pt x="60196" y="414"/>
                  <a:pt x="60052" y="526"/>
                  <a:pt x="59925" y="636"/>
                </a:cubicBezTo>
                <a:cubicBezTo>
                  <a:pt x="59321" y="367"/>
                  <a:pt x="59210" y="335"/>
                  <a:pt x="58749" y="335"/>
                </a:cubicBezTo>
                <a:cubicBezTo>
                  <a:pt x="58670" y="382"/>
                  <a:pt x="58590" y="430"/>
                  <a:pt x="58543" y="462"/>
                </a:cubicBezTo>
                <a:lnTo>
                  <a:pt x="57938" y="462"/>
                </a:lnTo>
                <a:cubicBezTo>
                  <a:pt x="57731" y="382"/>
                  <a:pt x="57620" y="350"/>
                  <a:pt x="57508" y="303"/>
                </a:cubicBezTo>
                <a:cubicBezTo>
                  <a:pt x="57381" y="367"/>
                  <a:pt x="57302" y="414"/>
                  <a:pt x="57222" y="462"/>
                </a:cubicBezTo>
                <a:cubicBezTo>
                  <a:pt x="57143" y="414"/>
                  <a:pt x="57063" y="367"/>
                  <a:pt x="56984" y="335"/>
                </a:cubicBezTo>
                <a:lnTo>
                  <a:pt x="56555" y="335"/>
                </a:lnTo>
                <a:cubicBezTo>
                  <a:pt x="56476" y="271"/>
                  <a:pt x="56396" y="223"/>
                  <a:pt x="56300" y="176"/>
                </a:cubicBezTo>
                <a:lnTo>
                  <a:pt x="55219" y="176"/>
                </a:lnTo>
                <a:cubicBezTo>
                  <a:pt x="55124" y="128"/>
                  <a:pt x="55060" y="96"/>
                  <a:pt x="54981" y="49"/>
                </a:cubicBezTo>
                <a:cubicBezTo>
                  <a:pt x="54901" y="96"/>
                  <a:pt x="54822" y="128"/>
                  <a:pt x="54758" y="176"/>
                </a:cubicBezTo>
                <a:cubicBezTo>
                  <a:pt x="54678" y="128"/>
                  <a:pt x="54631" y="96"/>
                  <a:pt x="54568" y="49"/>
                </a:cubicBezTo>
                <a:lnTo>
                  <a:pt x="54074" y="49"/>
                </a:lnTo>
                <a:cubicBezTo>
                  <a:pt x="53995" y="112"/>
                  <a:pt x="53947" y="144"/>
                  <a:pt x="53883" y="176"/>
                </a:cubicBezTo>
                <a:cubicBezTo>
                  <a:pt x="53804" y="128"/>
                  <a:pt x="53741" y="81"/>
                  <a:pt x="53661" y="49"/>
                </a:cubicBezTo>
                <a:cubicBezTo>
                  <a:pt x="53582" y="81"/>
                  <a:pt x="53502" y="128"/>
                  <a:pt x="53423" y="176"/>
                </a:cubicBezTo>
                <a:cubicBezTo>
                  <a:pt x="53343" y="176"/>
                  <a:pt x="53041" y="81"/>
                  <a:pt x="52961" y="49"/>
                </a:cubicBezTo>
                <a:lnTo>
                  <a:pt x="51880" y="49"/>
                </a:lnTo>
                <a:cubicBezTo>
                  <a:pt x="51785" y="96"/>
                  <a:pt x="51689" y="144"/>
                  <a:pt x="51674" y="159"/>
                </a:cubicBezTo>
                <a:cubicBezTo>
                  <a:pt x="51590" y="190"/>
                  <a:pt x="51517" y="201"/>
                  <a:pt x="51450" y="201"/>
                </a:cubicBezTo>
                <a:cubicBezTo>
                  <a:pt x="51196" y="201"/>
                  <a:pt x="51035" y="32"/>
                  <a:pt x="50784" y="32"/>
                </a:cubicBezTo>
                <a:cubicBezTo>
                  <a:pt x="50720" y="81"/>
                  <a:pt x="50640" y="128"/>
                  <a:pt x="50544" y="176"/>
                </a:cubicBezTo>
                <a:lnTo>
                  <a:pt x="46999" y="176"/>
                </a:lnTo>
                <a:cubicBezTo>
                  <a:pt x="46904" y="128"/>
                  <a:pt x="46792" y="81"/>
                  <a:pt x="46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6074800" y="4042559"/>
            <a:ext cx="1851876" cy="1743867"/>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7314300" y="-318675"/>
            <a:ext cx="1474292" cy="1388305"/>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3757100" y="588350"/>
            <a:ext cx="550852" cy="518724"/>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grpSp>
        <p:nvGrpSpPr>
          <p:cNvPr id="261" name="Google Shape;261;p35"/>
          <p:cNvGrpSpPr/>
          <p:nvPr/>
        </p:nvGrpSpPr>
        <p:grpSpPr>
          <a:xfrm>
            <a:off x="5221579" y="2135880"/>
            <a:ext cx="2373786" cy="634779"/>
            <a:chOff x="1196025" y="2012250"/>
            <a:chExt cx="2821234" cy="727040"/>
          </a:xfrm>
        </p:grpSpPr>
        <p:sp>
          <p:nvSpPr>
            <p:cNvPr id="262" name="Google Shape;262;p35"/>
            <p:cNvSpPr/>
            <p:nvPr/>
          </p:nvSpPr>
          <p:spPr>
            <a:xfrm rot="-991">
              <a:off x="1196025" y="2012657"/>
              <a:ext cx="2821234" cy="558677"/>
            </a:xfrm>
            <a:custGeom>
              <a:avLst/>
              <a:gdLst/>
              <a:ahLst/>
              <a:cxnLst/>
              <a:rect l="l" t="t" r="r" b="b"/>
              <a:pathLst>
                <a:path w="81327" h="21434" extrusionOk="0">
                  <a:moveTo>
                    <a:pt x="21384" y="1495"/>
                  </a:moveTo>
                  <a:lnTo>
                    <a:pt x="21528" y="1543"/>
                  </a:lnTo>
                  <a:cubicBezTo>
                    <a:pt x="21512" y="1559"/>
                    <a:pt x="21480" y="1575"/>
                    <a:pt x="21448" y="1590"/>
                  </a:cubicBezTo>
                  <a:cubicBezTo>
                    <a:pt x="21416" y="1575"/>
                    <a:pt x="21369" y="1559"/>
                    <a:pt x="21306" y="1543"/>
                  </a:cubicBezTo>
                  <a:cubicBezTo>
                    <a:pt x="21337" y="1527"/>
                    <a:pt x="21369" y="1495"/>
                    <a:pt x="21384" y="1495"/>
                  </a:cubicBezTo>
                  <a:close/>
                  <a:moveTo>
                    <a:pt x="40131" y="1352"/>
                  </a:moveTo>
                  <a:cubicBezTo>
                    <a:pt x="40146" y="1352"/>
                    <a:pt x="40210" y="1384"/>
                    <a:pt x="40210" y="1400"/>
                  </a:cubicBezTo>
                  <a:lnTo>
                    <a:pt x="40163" y="1590"/>
                  </a:lnTo>
                  <a:cubicBezTo>
                    <a:pt x="40114" y="1590"/>
                    <a:pt x="40067" y="1590"/>
                    <a:pt x="40035" y="1607"/>
                  </a:cubicBezTo>
                  <a:cubicBezTo>
                    <a:pt x="40019" y="1543"/>
                    <a:pt x="39987" y="1480"/>
                    <a:pt x="39987" y="1416"/>
                  </a:cubicBezTo>
                  <a:cubicBezTo>
                    <a:pt x="39987" y="1384"/>
                    <a:pt x="40082" y="1368"/>
                    <a:pt x="40131" y="1352"/>
                  </a:cubicBezTo>
                  <a:close/>
                  <a:moveTo>
                    <a:pt x="34995" y="1336"/>
                  </a:moveTo>
                  <a:cubicBezTo>
                    <a:pt x="35058" y="1384"/>
                    <a:pt x="35106" y="1416"/>
                    <a:pt x="35202" y="1480"/>
                  </a:cubicBezTo>
                  <a:lnTo>
                    <a:pt x="36330" y="1480"/>
                  </a:lnTo>
                  <a:cubicBezTo>
                    <a:pt x="36361" y="1521"/>
                    <a:pt x="36386" y="1549"/>
                    <a:pt x="36403" y="1576"/>
                  </a:cubicBezTo>
                  <a:lnTo>
                    <a:pt x="36403" y="1576"/>
                  </a:lnTo>
                  <a:cubicBezTo>
                    <a:pt x="35848" y="1622"/>
                    <a:pt x="35262" y="1622"/>
                    <a:pt x="34439" y="1622"/>
                  </a:cubicBezTo>
                  <a:cubicBezTo>
                    <a:pt x="34740" y="1463"/>
                    <a:pt x="34867" y="1400"/>
                    <a:pt x="34995" y="1336"/>
                  </a:cubicBezTo>
                  <a:close/>
                  <a:moveTo>
                    <a:pt x="26790" y="1639"/>
                  </a:moveTo>
                  <a:cubicBezTo>
                    <a:pt x="26822" y="1639"/>
                    <a:pt x="26839" y="1670"/>
                    <a:pt x="26870" y="1686"/>
                  </a:cubicBezTo>
                  <a:cubicBezTo>
                    <a:pt x="26822" y="1702"/>
                    <a:pt x="26775" y="1734"/>
                    <a:pt x="26727" y="1734"/>
                  </a:cubicBezTo>
                  <a:cubicBezTo>
                    <a:pt x="26695" y="1734"/>
                    <a:pt x="26680" y="1702"/>
                    <a:pt x="26648" y="1686"/>
                  </a:cubicBezTo>
                  <a:lnTo>
                    <a:pt x="26790" y="1639"/>
                  </a:lnTo>
                  <a:close/>
                  <a:moveTo>
                    <a:pt x="42149" y="1352"/>
                  </a:moveTo>
                  <a:cubicBezTo>
                    <a:pt x="42181" y="1416"/>
                    <a:pt x="42198" y="1480"/>
                    <a:pt x="42230" y="1527"/>
                  </a:cubicBezTo>
                  <a:cubicBezTo>
                    <a:pt x="42086" y="1607"/>
                    <a:pt x="42007" y="1718"/>
                    <a:pt x="41831" y="1734"/>
                  </a:cubicBezTo>
                  <a:cubicBezTo>
                    <a:pt x="41672" y="1639"/>
                    <a:pt x="41831" y="1511"/>
                    <a:pt x="41689" y="1352"/>
                  </a:cubicBezTo>
                  <a:close/>
                  <a:moveTo>
                    <a:pt x="36428" y="1623"/>
                  </a:moveTo>
                  <a:cubicBezTo>
                    <a:pt x="36507" y="1639"/>
                    <a:pt x="36570" y="1671"/>
                    <a:pt x="36633" y="1702"/>
                  </a:cubicBezTo>
                  <a:cubicBezTo>
                    <a:pt x="36582" y="1728"/>
                    <a:pt x="36546" y="1738"/>
                    <a:pt x="36519" y="1738"/>
                  </a:cubicBezTo>
                  <a:cubicBezTo>
                    <a:pt x="36460" y="1738"/>
                    <a:pt x="36448" y="1685"/>
                    <a:pt x="36428" y="1623"/>
                  </a:cubicBezTo>
                  <a:close/>
                  <a:moveTo>
                    <a:pt x="60514" y="1639"/>
                  </a:moveTo>
                  <a:lnTo>
                    <a:pt x="60657" y="1686"/>
                  </a:lnTo>
                  <a:cubicBezTo>
                    <a:pt x="60641" y="1702"/>
                    <a:pt x="60610" y="1718"/>
                    <a:pt x="60578" y="1749"/>
                  </a:cubicBezTo>
                  <a:cubicBezTo>
                    <a:pt x="60529" y="1718"/>
                    <a:pt x="60482" y="1702"/>
                    <a:pt x="60434" y="1686"/>
                  </a:cubicBezTo>
                  <a:cubicBezTo>
                    <a:pt x="60466" y="1670"/>
                    <a:pt x="60498" y="1639"/>
                    <a:pt x="60514" y="1639"/>
                  </a:cubicBezTo>
                  <a:close/>
                  <a:moveTo>
                    <a:pt x="38333" y="1352"/>
                  </a:moveTo>
                  <a:cubicBezTo>
                    <a:pt x="38397" y="1543"/>
                    <a:pt x="38414" y="1622"/>
                    <a:pt x="38429" y="1686"/>
                  </a:cubicBezTo>
                  <a:cubicBezTo>
                    <a:pt x="38341" y="1738"/>
                    <a:pt x="38268" y="1762"/>
                    <a:pt x="38197" y="1762"/>
                  </a:cubicBezTo>
                  <a:cubicBezTo>
                    <a:pt x="38138" y="1762"/>
                    <a:pt x="38080" y="1746"/>
                    <a:pt x="38015" y="1718"/>
                  </a:cubicBezTo>
                  <a:cubicBezTo>
                    <a:pt x="38032" y="1590"/>
                    <a:pt x="38255" y="1575"/>
                    <a:pt x="38333" y="1352"/>
                  </a:cubicBezTo>
                  <a:close/>
                  <a:moveTo>
                    <a:pt x="33806" y="1329"/>
                  </a:moveTo>
                  <a:cubicBezTo>
                    <a:pt x="33829" y="1329"/>
                    <a:pt x="33845" y="1331"/>
                    <a:pt x="33850" y="1336"/>
                  </a:cubicBezTo>
                  <a:cubicBezTo>
                    <a:pt x="33977" y="1463"/>
                    <a:pt x="34072" y="1590"/>
                    <a:pt x="34168" y="1718"/>
                  </a:cubicBezTo>
                  <a:cubicBezTo>
                    <a:pt x="34136" y="1734"/>
                    <a:pt x="34121" y="1766"/>
                    <a:pt x="34089" y="1766"/>
                  </a:cubicBezTo>
                  <a:lnTo>
                    <a:pt x="33118" y="1766"/>
                  </a:lnTo>
                  <a:cubicBezTo>
                    <a:pt x="33055" y="1766"/>
                    <a:pt x="32991" y="1734"/>
                    <a:pt x="32912" y="1718"/>
                  </a:cubicBezTo>
                  <a:cubicBezTo>
                    <a:pt x="32905" y="1642"/>
                    <a:pt x="32947" y="1624"/>
                    <a:pt x="33004" y="1624"/>
                  </a:cubicBezTo>
                  <a:cubicBezTo>
                    <a:pt x="33057" y="1624"/>
                    <a:pt x="33124" y="1640"/>
                    <a:pt x="33174" y="1640"/>
                  </a:cubicBezTo>
                  <a:cubicBezTo>
                    <a:pt x="33183" y="1640"/>
                    <a:pt x="33191" y="1640"/>
                    <a:pt x="33199" y="1639"/>
                  </a:cubicBezTo>
                  <a:cubicBezTo>
                    <a:pt x="33341" y="1527"/>
                    <a:pt x="33485" y="1416"/>
                    <a:pt x="33612" y="1336"/>
                  </a:cubicBezTo>
                  <a:cubicBezTo>
                    <a:pt x="33686" y="1336"/>
                    <a:pt x="33760" y="1329"/>
                    <a:pt x="33806" y="1329"/>
                  </a:cubicBezTo>
                  <a:close/>
                  <a:moveTo>
                    <a:pt x="59878" y="1622"/>
                  </a:moveTo>
                  <a:cubicBezTo>
                    <a:pt x="59910" y="1654"/>
                    <a:pt x="59925" y="1686"/>
                    <a:pt x="59957" y="1718"/>
                  </a:cubicBezTo>
                  <a:cubicBezTo>
                    <a:pt x="59925" y="1734"/>
                    <a:pt x="59910" y="1749"/>
                    <a:pt x="59878" y="1766"/>
                  </a:cubicBezTo>
                  <a:cubicBezTo>
                    <a:pt x="59862" y="1734"/>
                    <a:pt x="59815" y="1702"/>
                    <a:pt x="59815" y="1670"/>
                  </a:cubicBezTo>
                  <a:cubicBezTo>
                    <a:pt x="59815" y="1654"/>
                    <a:pt x="59862" y="1639"/>
                    <a:pt x="59878" y="1622"/>
                  </a:cubicBezTo>
                  <a:close/>
                  <a:moveTo>
                    <a:pt x="63885" y="1480"/>
                  </a:moveTo>
                  <a:cubicBezTo>
                    <a:pt x="64044" y="1575"/>
                    <a:pt x="64044" y="1670"/>
                    <a:pt x="63885" y="1766"/>
                  </a:cubicBezTo>
                  <a:cubicBezTo>
                    <a:pt x="63726" y="1670"/>
                    <a:pt x="63726" y="1575"/>
                    <a:pt x="63885" y="1480"/>
                  </a:cubicBezTo>
                  <a:close/>
                  <a:moveTo>
                    <a:pt x="40735" y="1781"/>
                  </a:moveTo>
                  <a:lnTo>
                    <a:pt x="40877" y="1829"/>
                  </a:lnTo>
                  <a:cubicBezTo>
                    <a:pt x="40846" y="1845"/>
                    <a:pt x="40814" y="1877"/>
                    <a:pt x="40799" y="1877"/>
                  </a:cubicBezTo>
                  <a:cubicBezTo>
                    <a:pt x="40750" y="1877"/>
                    <a:pt x="40703" y="1845"/>
                    <a:pt x="40655" y="1829"/>
                  </a:cubicBezTo>
                  <a:cubicBezTo>
                    <a:pt x="40671" y="1813"/>
                    <a:pt x="40703" y="1798"/>
                    <a:pt x="40735" y="1781"/>
                  </a:cubicBezTo>
                  <a:close/>
                  <a:moveTo>
                    <a:pt x="21006" y="1634"/>
                  </a:moveTo>
                  <a:cubicBezTo>
                    <a:pt x="21079" y="1634"/>
                    <a:pt x="21079" y="1716"/>
                    <a:pt x="21115" y="1798"/>
                  </a:cubicBezTo>
                  <a:cubicBezTo>
                    <a:pt x="21127" y="1795"/>
                    <a:pt x="21138" y="1793"/>
                    <a:pt x="21149" y="1793"/>
                  </a:cubicBezTo>
                  <a:cubicBezTo>
                    <a:pt x="21197" y="1793"/>
                    <a:pt x="21237" y="1819"/>
                    <a:pt x="21289" y="1845"/>
                  </a:cubicBezTo>
                  <a:cubicBezTo>
                    <a:pt x="21238" y="1870"/>
                    <a:pt x="21202" y="1881"/>
                    <a:pt x="21175" y="1881"/>
                  </a:cubicBezTo>
                  <a:cubicBezTo>
                    <a:pt x="21102" y="1881"/>
                    <a:pt x="21102" y="1800"/>
                    <a:pt x="21066" y="1718"/>
                  </a:cubicBezTo>
                  <a:cubicBezTo>
                    <a:pt x="21049" y="1726"/>
                    <a:pt x="21032" y="1730"/>
                    <a:pt x="21016" y="1730"/>
                  </a:cubicBezTo>
                  <a:cubicBezTo>
                    <a:pt x="20975" y="1730"/>
                    <a:pt x="20938" y="1704"/>
                    <a:pt x="20892" y="1670"/>
                  </a:cubicBezTo>
                  <a:cubicBezTo>
                    <a:pt x="20943" y="1645"/>
                    <a:pt x="20979" y="1634"/>
                    <a:pt x="21006" y="1634"/>
                  </a:cubicBezTo>
                  <a:close/>
                  <a:moveTo>
                    <a:pt x="42548" y="1622"/>
                  </a:moveTo>
                  <a:cubicBezTo>
                    <a:pt x="42707" y="1718"/>
                    <a:pt x="42707" y="1813"/>
                    <a:pt x="42548" y="1908"/>
                  </a:cubicBezTo>
                  <a:cubicBezTo>
                    <a:pt x="42389" y="1813"/>
                    <a:pt x="42389" y="1718"/>
                    <a:pt x="42548" y="1622"/>
                  </a:cubicBezTo>
                  <a:close/>
                  <a:moveTo>
                    <a:pt x="18762" y="1908"/>
                  </a:moveTo>
                  <a:cubicBezTo>
                    <a:pt x="18777" y="1940"/>
                    <a:pt x="18809" y="1972"/>
                    <a:pt x="18825" y="2004"/>
                  </a:cubicBezTo>
                  <a:cubicBezTo>
                    <a:pt x="18825" y="2020"/>
                    <a:pt x="18777" y="2036"/>
                    <a:pt x="18762" y="2052"/>
                  </a:cubicBezTo>
                  <a:cubicBezTo>
                    <a:pt x="18730" y="2020"/>
                    <a:pt x="18698" y="1988"/>
                    <a:pt x="18681" y="1957"/>
                  </a:cubicBezTo>
                  <a:cubicBezTo>
                    <a:pt x="18681" y="1940"/>
                    <a:pt x="18730" y="1925"/>
                    <a:pt x="18762" y="1908"/>
                  </a:cubicBezTo>
                  <a:close/>
                  <a:moveTo>
                    <a:pt x="22822" y="1758"/>
                  </a:moveTo>
                  <a:cubicBezTo>
                    <a:pt x="22963" y="1758"/>
                    <a:pt x="23110" y="1774"/>
                    <a:pt x="23261" y="1781"/>
                  </a:cubicBezTo>
                  <a:cubicBezTo>
                    <a:pt x="23292" y="1845"/>
                    <a:pt x="23309" y="1908"/>
                    <a:pt x="23341" y="1988"/>
                  </a:cubicBezTo>
                  <a:cubicBezTo>
                    <a:pt x="23175" y="2038"/>
                    <a:pt x="23013" y="2062"/>
                    <a:pt x="22853" y="2062"/>
                  </a:cubicBezTo>
                  <a:cubicBezTo>
                    <a:pt x="22707" y="2062"/>
                    <a:pt x="22563" y="2042"/>
                    <a:pt x="22419" y="2004"/>
                  </a:cubicBezTo>
                  <a:lnTo>
                    <a:pt x="22419" y="1829"/>
                  </a:lnTo>
                  <a:cubicBezTo>
                    <a:pt x="22546" y="1774"/>
                    <a:pt x="22681" y="1758"/>
                    <a:pt x="22822" y="1758"/>
                  </a:cubicBezTo>
                  <a:close/>
                  <a:moveTo>
                    <a:pt x="15026" y="2079"/>
                  </a:moveTo>
                  <a:cubicBezTo>
                    <a:pt x="15048" y="2079"/>
                    <a:pt x="15063" y="2102"/>
                    <a:pt x="15088" y="2116"/>
                  </a:cubicBezTo>
                  <a:cubicBezTo>
                    <a:pt x="15041" y="2131"/>
                    <a:pt x="14993" y="2163"/>
                    <a:pt x="14946" y="2163"/>
                  </a:cubicBezTo>
                  <a:cubicBezTo>
                    <a:pt x="14914" y="2163"/>
                    <a:pt x="14897" y="2131"/>
                    <a:pt x="14866" y="2116"/>
                  </a:cubicBezTo>
                  <a:cubicBezTo>
                    <a:pt x="14914" y="2099"/>
                    <a:pt x="14961" y="2084"/>
                    <a:pt x="15009" y="2084"/>
                  </a:cubicBezTo>
                  <a:cubicBezTo>
                    <a:pt x="15016" y="2081"/>
                    <a:pt x="15021" y="2079"/>
                    <a:pt x="15026" y="2079"/>
                  </a:cubicBezTo>
                  <a:close/>
                  <a:moveTo>
                    <a:pt x="20542" y="1908"/>
                  </a:moveTo>
                  <a:cubicBezTo>
                    <a:pt x="20701" y="2004"/>
                    <a:pt x="20701" y="2099"/>
                    <a:pt x="20542" y="2195"/>
                  </a:cubicBezTo>
                  <a:cubicBezTo>
                    <a:pt x="20383" y="2099"/>
                    <a:pt x="20383" y="2004"/>
                    <a:pt x="20542" y="1908"/>
                  </a:cubicBezTo>
                  <a:close/>
                  <a:moveTo>
                    <a:pt x="45425" y="2195"/>
                  </a:moveTo>
                  <a:cubicBezTo>
                    <a:pt x="45457" y="2226"/>
                    <a:pt x="45488" y="2258"/>
                    <a:pt x="45505" y="2290"/>
                  </a:cubicBezTo>
                  <a:cubicBezTo>
                    <a:pt x="45473" y="2306"/>
                    <a:pt x="45457" y="2322"/>
                    <a:pt x="45425" y="2338"/>
                  </a:cubicBezTo>
                  <a:cubicBezTo>
                    <a:pt x="45409" y="2306"/>
                    <a:pt x="45378" y="2275"/>
                    <a:pt x="45361" y="2243"/>
                  </a:cubicBezTo>
                  <a:cubicBezTo>
                    <a:pt x="45361" y="2226"/>
                    <a:pt x="45409" y="2211"/>
                    <a:pt x="45425" y="2195"/>
                  </a:cubicBezTo>
                  <a:close/>
                  <a:moveTo>
                    <a:pt x="68765" y="2195"/>
                  </a:moveTo>
                  <a:cubicBezTo>
                    <a:pt x="68797" y="2226"/>
                    <a:pt x="68829" y="2258"/>
                    <a:pt x="68846" y="2290"/>
                  </a:cubicBezTo>
                  <a:cubicBezTo>
                    <a:pt x="68814" y="2306"/>
                    <a:pt x="68797" y="2322"/>
                    <a:pt x="68765" y="2338"/>
                  </a:cubicBezTo>
                  <a:cubicBezTo>
                    <a:pt x="68750" y="2306"/>
                    <a:pt x="68718" y="2275"/>
                    <a:pt x="68702" y="2243"/>
                  </a:cubicBezTo>
                  <a:cubicBezTo>
                    <a:pt x="68702" y="2226"/>
                    <a:pt x="68750" y="2211"/>
                    <a:pt x="68765" y="2195"/>
                  </a:cubicBezTo>
                  <a:close/>
                  <a:moveTo>
                    <a:pt x="36209" y="2330"/>
                  </a:moveTo>
                  <a:cubicBezTo>
                    <a:pt x="36283" y="2330"/>
                    <a:pt x="36354" y="2354"/>
                    <a:pt x="36426" y="2402"/>
                  </a:cubicBezTo>
                  <a:cubicBezTo>
                    <a:pt x="36354" y="2457"/>
                    <a:pt x="36283" y="2485"/>
                    <a:pt x="36209" y="2485"/>
                  </a:cubicBezTo>
                  <a:cubicBezTo>
                    <a:pt x="36136" y="2485"/>
                    <a:pt x="36060" y="2457"/>
                    <a:pt x="35980" y="2402"/>
                  </a:cubicBezTo>
                  <a:cubicBezTo>
                    <a:pt x="36060" y="2354"/>
                    <a:pt x="36136" y="2330"/>
                    <a:pt x="36209" y="2330"/>
                  </a:cubicBezTo>
                  <a:close/>
                  <a:moveTo>
                    <a:pt x="14134" y="2370"/>
                  </a:moveTo>
                  <a:cubicBezTo>
                    <a:pt x="14166" y="2385"/>
                    <a:pt x="14230" y="2434"/>
                    <a:pt x="14278" y="2465"/>
                  </a:cubicBezTo>
                  <a:cubicBezTo>
                    <a:pt x="14507" y="2444"/>
                    <a:pt x="14636" y="2432"/>
                    <a:pt x="14714" y="2432"/>
                  </a:cubicBezTo>
                  <a:cubicBezTo>
                    <a:pt x="14814" y="2432"/>
                    <a:pt x="14830" y="2452"/>
                    <a:pt x="14866" y="2497"/>
                  </a:cubicBezTo>
                  <a:cubicBezTo>
                    <a:pt x="14834" y="2624"/>
                    <a:pt x="14643" y="2672"/>
                    <a:pt x="14532" y="2767"/>
                  </a:cubicBezTo>
                  <a:lnTo>
                    <a:pt x="13657" y="2767"/>
                  </a:lnTo>
                  <a:cubicBezTo>
                    <a:pt x="13625" y="2767"/>
                    <a:pt x="13594" y="2735"/>
                    <a:pt x="13610" y="2735"/>
                  </a:cubicBezTo>
                  <a:cubicBezTo>
                    <a:pt x="13784" y="2624"/>
                    <a:pt x="13960" y="2497"/>
                    <a:pt x="14134" y="2370"/>
                  </a:cubicBezTo>
                  <a:close/>
                  <a:moveTo>
                    <a:pt x="15473" y="1897"/>
                  </a:moveTo>
                  <a:cubicBezTo>
                    <a:pt x="15543" y="1897"/>
                    <a:pt x="15644" y="1936"/>
                    <a:pt x="15820" y="2020"/>
                  </a:cubicBezTo>
                  <a:cubicBezTo>
                    <a:pt x="15891" y="2047"/>
                    <a:pt x="15969" y="2054"/>
                    <a:pt x="16050" y="2054"/>
                  </a:cubicBezTo>
                  <a:cubicBezTo>
                    <a:pt x="16131" y="2054"/>
                    <a:pt x="16214" y="2047"/>
                    <a:pt x="16297" y="2047"/>
                  </a:cubicBezTo>
                  <a:cubicBezTo>
                    <a:pt x="16428" y="2047"/>
                    <a:pt x="16560" y="2064"/>
                    <a:pt x="16678" y="2147"/>
                  </a:cubicBezTo>
                  <a:cubicBezTo>
                    <a:pt x="16456" y="2226"/>
                    <a:pt x="16265" y="2306"/>
                    <a:pt x="16010" y="2417"/>
                  </a:cubicBezTo>
                  <a:cubicBezTo>
                    <a:pt x="15995" y="2497"/>
                    <a:pt x="15947" y="2640"/>
                    <a:pt x="15915" y="2783"/>
                  </a:cubicBezTo>
                  <a:cubicBezTo>
                    <a:pt x="15597" y="2624"/>
                    <a:pt x="15851" y="2402"/>
                    <a:pt x="15709" y="2243"/>
                  </a:cubicBezTo>
                  <a:cubicBezTo>
                    <a:pt x="15597" y="2163"/>
                    <a:pt x="15470" y="2084"/>
                    <a:pt x="15327" y="1988"/>
                  </a:cubicBezTo>
                  <a:cubicBezTo>
                    <a:pt x="15372" y="1928"/>
                    <a:pt x="15410" y="1897"/>
                    <a:pt x="15473" y="1897"/>
                  </a:cubicBezTo>
                  <a:close/>
                  <a:moveTo>
                    <a:pt x="10827" y="2911"/>
                  </a:moveTo>
                  <a:cubicBezTo>
                    <a:pt x="10844" y="3006"/>
                    <a:pt x="10859" y="3085"/>
                    <a:pt x="10859" y="3180"/>
                  </a:cubicBezTo>
                  <a:cubicBezTo>
                    <a:pt x="10685" y="3197"/>
                    <a:pt x="10557" y="3197"/>
                    <a:pt x="10414" y="3212"/>
                  </a:cubicBezTo>
                  <a:cubicBezTo>
                    <a:pt x="10398" y="3244"/>
                    <a:pt x="10335" y="3292"/>
                    <a:pt x="10286" y="3324"/>
                  </a:cubicBezTo>
                  <a:cubicBezTo>
                    <a:pt x="10144" y="3212"/>
                    <a:pt x="10303" y="3212"/>
                    <a:pt x="10477" y="3180"/>
                  </a:cubicBezTo>
                  <a:cubicBezTo>
                    <a:pt x="10462" y="3053"/>
                    <a:pt x="10604" y="2990"/>
                    <a:pt x="10827" y="2911"/>
                  </a:cubicBezTo>
                  <a:close/>
                  <a:moveTo>
                    <a:pt x="16408" y="3038"/>
                  </a:moveTo>
                  <a:lnTo>
                    <a:pt x="16408" y="3308"/>
                  </a:lnTo>
                  <a:cubicBezTo>
                    <a:pt x="16297" y="3324"/>
                    <a:pt x="16186" y="3339"/>
                    <a:pt x="16042" y="3356"/>
                  </a:cubicBezTo>
                  <a:cubicBezTo>
                    <a:pt x="16010" y="3276"/>
                    <a:pt x="15995" y="3197"/>
                    <a:pt x="15963" y="3085"/>
                  </a:cubicBezTo>
                  <a:cubicBezTo>
                    <a:pt x="16106" y="3070"/>
                    <a:pt x="16201" y="3053"/>
                    <a:pt x="16408" y="3038"/>
                  </a:cubicBezTo>
                  <a:close/>
                  <a:moveTo>
                    <a:pt x="7456" y="3657"/>
                  </a:moveTo>
                  <a:cubicBezTo>
                    <a:pt x="7473" y="3657"/>
                    <a:pt x="7505" y="3689"/>
                    <a:pt x="7536" y="3706"/>
                  </a:cubicBezTo>
                  <a:cubicBezTo>
                    <a:pt x="7488" y="3721"/>
                    <a:pt x="7441" y="3737"/>
                    <a:pt x="7377" y="3753"/>
                  </a:cubicBezTo>
                  <a:cubicBezTo>
                    <a:pt x="7361" y="3753"/>
                    <a:pt x="7329" y="3721"/>
                    <a:pt x="7314" y="3706"/>
                  </a:cubicBezTo>
                  <a:cubicBezTo>
                    <a:pt x="7361" y="3689"/>
                    <a:pt x="7409" y="3657"/>
                    <a:pt x="7456" y="3657"/>
                  </a:cubicBezTo>
                  <a:close/>
                  <a:moveTo>
                    <a:pt x="11193" y="3197"/>
                  </a:moveTo>
                  <a:cubicBezTo>
                    <a:pt x="11399" y="3324"/>
                    <a:pt x="11240" y="3451"/>
                    <a:pt x="11304" y="3515"/>
                  </a:cubicBezTo>
                  <a:cubicBezTo>
                    <a:pt x="11177" y="3674"/>
                    <a:pt x="11081" y="3785"/>
                    <a:pt x="10971" y="3928"/>
                  </a:cubicBezTo>
                  <a:lnTo>
                    <a:pt x="10494" y="3547"/>
                  </a:lnTo>
                  <a:cubicBezTo>
                    <a:pt x="10573" y="3515"/>
                    <a:pt x="10716" y="3483"/>
                    <a:pt x="10844" y="3419"/>
                  </a:cubicBezTo>
                  <a:cubicBezTo>
                    <a:pt x="10971" y="3356"/>
                    <a:pt x="11081" y="3276"/>
                    <a:pt x="11193" y="3197"/>
                  </a:cubicBezTo>
                  <a:close/>
                  <a:moveTo>
                    <a:pt x="28126" y="3801"/>
                  </a:moveTo>
                  <a:cubicBezTo>
                    <a:pt x="28142" y="3801"/>
                    <a:pt x="28206" y="3833"/>
                    <a:pt x="28206" y="3848"/>
                  </a:cubicBezTo>
                  <a:lnTo>
                    <a:pt x="28158" y="4039"/>
                  </a:lnTo>
                  <a:lnTo>
                    <a:pt x="28031" y="4039"/>
                  </a:lnTo>
                  <a:cubicBezTo>
                    <a:pt x="28015" y="3975"/>
                    <a:pt x="27983" y="3912"/>
                    <a:pt x="27983" y="3848"/>
                  </a:cubicBezTo>
                  <a:cubicBezTo>
                    <a:pt x="27983" y="3833"/>
                    <a:pt x="28079" y="3816"/>
                    <a:pt x="28126" y="3801"/>
                  </a:cubicBezTo>
                  <a:close/>
                  <a:moveTo>
                    <a:pt x="24873" y="3908"/>
                  </a:moveTo>
                  <a:cubicBezTo>
                    <a:pt x="24946" y="3908"/>
                    <a:pt x="25018" y="3936"/>
                    <a:pt x="25090" y="3992"/>
                  </a:cubicBezTo>
                  <a:cubicBezTo>
                    <a:pt x="25018" y="4040"/>
                    <a:pt x="24946" y="4063"/>
                    <a:pt x="24873" y="4063"/>
                  </a:cubicBezTo>
                  <a:cubicBezTo>
                    <a:pt x="24799" y="4063"/>
                    <a:pt x="24724" y="4040"/>
                    <a:pt x="24645" y="3992"/>
                  </a:cubicBezTo>
                  <a:cubicBezTo>
                    <a:pt x="24724" y="3936"/>
                    <a:pt x="24799" y="3908"/>
                    <a:pt x="24873" y="3908"/>
                  </a:cubicBezTo>
                  <a:close/>
                  <a:moveTo>
                    <a:pt x="24787" y="4230"/>
                  </a:moveTo>
                  <a:cubicBezTo>
                    <a:pt x="24819" y="4246"/>
                    <a:pt x="24851" y="4261"/>
                    <a:pt x="24867" y="4278"/>
                  </a:cubicBezTo>
                  <a:lnTo>
                    <a:pt x="24723" y="4325"/>
                  </a:lnTo>
                  <a:cubicBezTo>
                    <a:pt x="24708" y="4325"/>
                    <a:pt x="24676" y="4293"/>
                    <a:pt x="24645" y="4278"/>
                  </a:cubicBezTo>
                  <a:lnTo>
                    <a:pt x="24787" y="4230"/>
                  </a:lnTo>
                  <a:close/>
                  <a:moveTo>
                    <a:pt x="20526" y="4357"/>
                  </a:moveTo>
                  <a:cubicBezTo>
                    <a:pt x="20558" y="4357"/>
                    <a:pt x="20589" y="4405"/>
                    <a:pt x="20606" y="4437"/>
                  </a:cubicBezTo>
                  <a:cubicBezTo>
                    <a:pt x="20606" y="4452"/>
                    <a:pt x="20558" y="4484"/>
                    <a:pt x="20542" y="4484"/>
                  </a:cubicBezTo>
                  <a:cubicBezTo>
                    <a:pt x="20430" y="4484"/>
                    <a:pt x="20335" y="4469"/>
                    <a:pt x="20240" y="4469"/>
                  </a:cubicBezTo>
                  <a:lnTo>
                    <a:pt x="20240" y="4373"/>
                  </a:lnTo>
                  <a:cubicBezTo>
                    <a:pt x="20335" y="4373"/>
                    <a:pt x="20430" y="4357"/>
                    <a:pt x="20526" y="4357"/>
                  </a:cubicBezTo>
                  <a:close/>
                  <a:moveTo>
                    <a:pt x="9858" y="4055"/>
                  </a:moveTo>
                  <a:lnTo>
                    <a:pt x="9858" y="4055"/>
                  </a:lnTo>
                  <a:cubicBezTo>
                    <a:pt x="10208" y="4293"/>
                    <a:pt x="9731" y="4357"/>
                    <a:pt x="9682" y="4501"/>
                  </a:cubicBezTo>
                  <a:cubicBezTo>
                    <a:pt x="9476" y="4484"/>
                    <a:pt x="9285" y="4516"/>
                    <a:pt x="9110" y="4452"/>
                  </a:cubicBezTo>
                  <a:cubicBezTo>
                    <a:pt x="9126" y="4452"/>
                    <a:pt x="9491" y="4310"/>
                    <a:pt x="9491" y="4293"/>
                  </a:cubicBezTo>
                  <a:lnTo>
                    <a:pt x="9349" y="4102"/>
                  </a:lnTo>
                  <a:cubicBezTo>
                    <a:pt x="9418" y="4068"/>
                    <a:pt x="9493" y="4061"/>
                    <a:pt x="9569" y="4061"/>
                  </a:cubicBezTo>
                  <a:cubicBezTo>
                    <a:pt x="9626" y="4061"/>
                    <a:pt x="9684" y="4065"/>
                    <a:pt x="9741" y="4065"/>
                  </a:cubicBezTo>
                  <a:cubicBezTo>
                    <a:pt x="9781" y="4065"/>
                    <a:pt x="9820" y="4063"/>
                    <a:pt x="9858" y="4055"/>
                  </a:cubicBezTo>
                  <a:close/>
                  <a:moveTo>
                    <a:pt x="6535" y="4250"/>
                  </a:moveTo>
                  <a:cubicBezTo>
                    <a:pt x="6581" y="4250"/>
                    <a:pt x="6605" y="4256"/>
                    <a:pt x="6630" y="4261"/>
                  </a:cubicBezTo>
                  <a:cubicBezTo>
                    <a:pt x="6471" y="4357"/>
                    <a:pt x="6423" y="4484"/>
                    <a:pt x="6343" y="4611"/>
                  </a:cubicBezTo>
                  <a:cubicBezTo>
                    <a:pt x="6235" y="4620"/>
                    <a:pt x="6126" y="4642"/>
                    <a:pt x="6019" y="4642"/>
                  </a:cubicBezTo>
                  <a:cubicBezTo>
                    <a:pt x="5923" y="4642"/>
                    <a:pt x="5829" y="4624"/>
                    <a:pt x="5739" y="4564"/>
                  </a:cubicBezTo>
                  <a:cubicBezTo>
                    <a:pt x="5756" y="4452"/>
                    <a:pt x="5962" y="4484"/>
                    <a:pt x="6025" y="4389"/>
                  </a:cubicBezTo>
                  <a:cubicBezTo>
                    <a:pt x="6051" y="4357"/>
                    <a:pt x="6084" y="4328"/>
                    <a:pt x="6103" y="4310"/>
                  </a:cubicBezTo>
                  <a:lnTo>
                    <a:pt x="6103" y="4310"/>
                  </a:lnTo>
                  <a:cubicBezTo>
                    <a:pt x="6346" y="4263"/>
                    <a:pt x="6466" y="4250"/>
                    <a:pt x="6535" y="4250"/>
                  </a:cubicBezTo>
                  <a:close/>
                  <a:moveTo>
                    <a:pt x="5421" y="5056"/>
                  </a:moveTo>
                  <a:lnTo>
                    <a:pt x="5421" y="5056"/>
                  </a:lnTo>
                  <a:cubicBezTo>
                    <a:pt x="5580" y="5168"/>
                    <a:pt x="5533" y="5247"/>
                    <a:pt x="5470" y="5343"/>
                  </a:cubicBezTo>
                  <a:cubicBezTo>
                    <a:pt x="5215" y="5279"/>
                    <a:pt x="5279" y="5184"/>
                    <a:pt x="5421" y="5056"/>
                  </a:cubicBezTo>
                  <a:close/>
                  <a:moveTo>
                    <a:pt x="4086" y="5932"/>
                  </a:moveTo>
                  <a:cubicBezTo>
                    <a:pt x="4117" y="5963"/>
                    <a:pt x="4134" y="5995"/>
                    <a:pt x="4166" y="6027"/>
                  </a:cubicBezTo>
                  <a:cubicBezTo>
                    <a:pt x="4134" y="6042"/>
                    <a:pt x="4117" y="6059"/>
                    <a:pt x="4086" y="6074"/>
                  </a:cubicBezTo>
                  <a:cubicBezTo>
                    <a:pt x="4054" y="6042"/>
                    <a:pt x="4022" y="6010"/>
                    <a:pt x="4022" y="5979"/>
                  </a:cubicBezTo>
                  <a:cubicBezTo>
                    <a:pt x="4007" y="5963"/>
                    <a:pt x="4054" y="5947"/>
                    <a:pt x="4086" y="5932"/>
                  </a:cubicBezTo>
                  <a:close/>
                  <a:moveTo>
                    <a:pt x="4531" y="7363"/>
                  </a:moveTo>
                  <a:cubicBezTo>
                    <a:pt x="4547" y="7394"/>
                    <a:pt x="4594" y="7426"/>
                    <a:pt x="4594" y="7458"/>
                  </a:cubicBezTo>
                  <a:cubicBezTo>
                    <a:pt x="4611" y="7473"/>
                    <a:pt x="4547" y="7490"/>
                    <a:pt x="4531" y="7505"/>
                  </a:cubicBezTo>
                  <a:cubicBezTo>
                    <a:pt x="4499" y="7473"/>
                    <a:pt x="4484" y="7441"/>
                    <a:pt x="4452" y="7410"/>
                  </a:cubicBezTo>
                  <a:cubicBezTo>
                    <a:pt x="4484" y="7394"/>
                    <a:pt x="4499" y="7378"/>
                    <a:pt x="4531" y="7363"/>
                  </a:cubicBezTo>
                  <a:close/>
                  <a:moveTo>
                    <a:pt x="4340" y="7681"/>
                  </a:moveTo>
                  <a:cubicBezTo>
                    <a:pt x="4372" y="7696"/>
                    <a:pt x="4388" y="7712"/>
                    <a:pt x="4420" y="7728"/>
                  </a:cubicBezTo>
                  <a:lnTo>
                    <a:pt x="4276" y="7776"/>
                  </a:lnTo>
                  <a:cubicBezTo>
                    <a:pt x="4245" y="7776"/>
                    <a:pt x="4229" y="7744"/>
                    <a:pt x="4198" y="7728"/>
                  </a:cubicBezTo>
                  <a:lnTo>
                    <a:pt x="4340" y="7681"/>
                  </a:lnTo>
                  <a:close/>
                  <a:moveTo>
                    <a:pt x="77020" y="8391"/>
                  </a:moveTo>
                  <a:cubicBezTo>
                    <a:pt x="77092" y="8391"/>
                    <a:pt x="77090" y="8469"/>
                    <a:pt x="77113" y="8539"/>
                  </a:cubicBezTo>
                  <a:cubicBezTo>
                    <a:pt x="77033" y="8491"/>
                    <a:pt x="76970" y="8459"/>
                    <a:pt x="76906" y="8427"/>
                  </a:cubicBezTo>
                  <a:cubicBezTo>
                    <a:pt x="76957" y="8402"/>
                    <a:pt x="76994" y="8391"/>
                    <a:pt x="77020" y="8391"/>
                  </a:cubicBezTo>
                  <a:close/>
                  <a:moveTo>
                    <a:pt x="4467" y="8953"/>
                  </a:moveTo>
                  <a:lnTo>
                    <a:pt x="4467" y="8953"/>
                  </a:lnTo>
                  <a:cubicBezTo>
                    <a:pt x="4738" y="9016"/>
                    <a:pt x="4675" y="9112"/>
                    <a:pt x="4531" y="9239"/>
                  </a:cubicBezTo>
                  <a:cubicBezTo>
                    <a:pt x="4372" y="9127"/>
                    <a:pt x="4404" y="9048"/>
                    <a:pt x="4467" y="8953"/>
                  </a:cubicBezTo>
                  <a:close/>
                  <a:moveTo>
                    <a:pt x="79657" y="9811"/>
                  </a:moveTo>
                  <a:cubicBezTo>
                    <a:pt x="79689" y="9843"/>
                    <a:pt x="79721" y="9875"/>
                    <a:pt x="79736" y="9906"/>
                  </a:cubicBezTo>
                  <a:cubicBezTo>
                    <a:pt x="79721" y="9922"/>
                    <a:pt x="79689" y="9938"/>
                    <a:pt x="79657" y="9954"/>
                  </a:cubicBezTo>
                  <a:cubicBezTo>
                    <a:pt x="79641" y="9922"/>
                    <a:pt x="79609" y="9890"/>
                    <a:pt x="79594" y="9858"/>
                  </a:cubicBezTo>
                  <a:cubicBezTo>
                    <a:pt x="79594" y="9843"/>
                    <a:pt x="79641" y="9826"/>
                    <a:pt x="79657" y="9811"/>
                  </a:cubicBezTo>
                  <a:close/>
                  <a:moveTo>
                    <a:pt x="2973" y="11385"/>
                  </a:moveTo>
                  <a:cubicBezTo>
                    <a:pt x="3132" y="11480"/>
                    <a:pt x="3132" y="11575"/>
                    <a:pt x="2973" y="11671"/>
                  </a:cubicBezTo>
                  <a:cubicBezTo>
                    <a:pt x="2814" y="11575"/>
                    <a:pt x="2814" y="11480"/>
                    <a:pt x="2973" y="11385"/>
                  </a:cubicBezTo>
                  <a:close/>
                  <a:moveTo>
                    <a:pt x="2321" y="11671"/>
                  </a:moveTo>
                  <a:cubicBezTo>
                    <a:pt x="2417" y="11798"/>
                    <a:pt x="2655" y="11814"/>
                    <a:pt x="2639" y="11957"/>
                  </a:cubicBezTo>
                  <a:cubicBezTo>
                    <a:pt x="2750" y="11957"/>
                    <a:pt x="2845" y="11973"/>
                    <a:pt x="2814" y="12052"/>
                  </a:cubicBezTo>
                  <a:cubicBezTo>
                    <a:pt x="2814" y="12084"/>
                    <a:pt x="2703" y="12084"/>
                    <a:pt x="2639" y="12101"/>
                  </a:cubicBezTo>
                  <a:cubicBezTo>
                    <a:pt x="2653" y="12172"/>
                    <a:pt x="2629" y="12230"/>
                    <a:pt x="2531" y="12230"/>
                  </a:cubicBezTo>
                  <a:cubicBezTo>
                    <a:pt x="2520" y="12230"/>
                    <a:pt x="2508" y="12229"/>
                    <a:pt x="2496" y="12228"/>
                  </a:cubicBezTo>
                  <a:cubicBezTo>
                    <a:pt x="2464" y="12211"/>
                    <a:pt x="2449" y="12148"/>
                    <a:pt x="2417" y="12101"/>
                  </a:cubicBezTo>
                  <a:cubicBezTo>
                    <a:pt x="2305" y="12148"/>
                    <a:pt x="2194" y="12196"/>
                    <a:pt x="2050" y="12243"/>
                  </a:cubicBezTo>
                  <a:cubicBezTo>
                    <a:pt x="2019" y="12179"/>
                    <a:pt x="1955" y="12116"/>
                    <a:pt x="1987" y="12069"/>
                  </a:cubicBezTo>
                  <a:cubicBezTo>
                    <a:pt x="2067" y="11925"/>
                    <a:pt x="2194" y="11814"/>
                    <a:pt x="2321" y="11671"/>
                  </a:cubicBezTo>
                  <a:close/>
                  <a:moveTo>
                    <a:pt x="3195" y="12101"/>
                  </a:moveTo>
                  <a:cubicBezTo>
                    <a:pt x="3354" y="12211"/>
                    <a:pt x="3354" y="12307"/>
                    <a:pt x="3195" y="12402"/>
                  </a:cubicBezTo>
                  <a:cubicBezTo>
                    <a:pt x="3036" y="12307"/>
                    <a:pt x="3036" y="12211"/>
                    <a:pt x="3195" y="12101"/>
                  </a:cubicBezTo>
                  <a:close/>
                  <a:moveTo>
                    <a:pt x="2527" y="12529"/>
                  </a:moveTo>
                  <a:cubicBezTo>
                    <a:pt x="2718" y="12688"/>
                    <a:pt x="2718" y="12832"/>
                    <a:pt x="2527" y="12974"/>
                  </a:cubicBezTo>
                  <a:cubicBezTo>
                    <a:pt x="2337" y="12832"/>
                    <a:pt x="2337" y="12688"/>
                    <a:pt x="2527" y="12529"/>
                  </a:cubicBezTo>
                  <a:close/>
                  <a:moveTo>
                    <a:pt x="3354" y="12705"/>
                  </a:moveTo>
                  <a:cubicBezTo>
                    <a:pt x="3577" y="12720"/>
                    <a:pt x="3609" y="12847"/>
                    <a:pt x="3768" y="12896"/>
                  </a:cubicBezTo>
                  <a:cubicBezTo>
                    <a:pt x="3752" y="12959"/>
                    <a:pt x="3736" y="13023"/>
                    <a:pt x="3704" y="13102"/>
                  </a:cubicBezTo>
                  <a:cubicBezTo>
                    <a:pt x="3481" y="13086"/>
                    <a:pt x="3450" y="12943"/>
                    <a:pt x="3291" y="12911"/>
                  </a:cubicBezTo>
                  <a:cubicBezTo>
                    <a:pt x="3307" y="12832"/>
                    <a:pt x="3339" y="12768"/>
                    <a:pt x="3354" y="12705"/>
                  </a:cubicBezTo>
                  <a:close/>
                  <a:moveTo>
                    <a:pt x="1192" y="12959"/>
                  </a:moveTo>
                  <a:lnTo>
                    <a:pt x="1192" y="12959"/>
                  </a:lnTo>
                  <a:cubicBezTo>
                    <a:pt x="1367" y="13070"/>
                    <a:pt x="1319" y="13150"/>
                    <a:pt x="1255" y="13245"/>
                  </a:cubicBezTo>
                  <a:cubicBezTo>
                    <a:pt x="986" y="13182"/>
                    <a:pt x="1049" y="13086"/>
                    <a:pt x="1192" y="12959"/>
                  </a:cubicBezTo>
                  <a:close/>
                  <a:moveTo>
                    <a:pt x="78252" y="14831"/>
                  </a:moveTo>
                  <a:cubicBezTo>
                    <a:pt x="78361" y="14831"/>
                    <a:pt x="78479" y="14858"/>
                    <a:pt x="78591" y="14867"/>
                  </a:cubicBezTo>
                  <a:cubicBezTo>
                    <a:pt x="78623" y="14899"/>
                    <a:pt x="78799" y="14963"/>
                    <a:pt x="78560" y="14994"/>
                  </a:cubicBezTo>
                  <a:cubicBezTo>
                    <a:pt x="78483" y="14994"/>
                    <a:pt x="78427" y="15046"/>
                    <a:pt x="78457" y="15057"/>
                  </a:cubicBezTo>
                  <a:lnTo>
                    <a:pt x="78457" y="15057"/>
                  </a:lnTo>
                  <a:cubicBezTo>
                    <a:pt x="78201" y="15051"/>
                    <a:pt x="78109" y="14975"/>
                    <a:pt x="78004" y="14914"/>
                  </a:cubicBezTo>
                  <a:cubicBezTo>
                    <a:pt x="78076" y="14850"/>
                    <a:pt x="78161" y="14831"/>
                    <a:pt x="78252" y="14831"/>
                  </a:cubicBezTo>
                  <a:close/>
                  <a:moveTo>
                    <a:pt x="2623" y="16107"/>
                  </a:moveTo>
                  <a:lnTo>
                    <a:pt x="2845" y="16218"/>
                  </a:lnTo>
                  <a:cubicBezTo>
                    <a:pt x="2794" y="16244"/>
                    <a:pt x="2757" y="16255"/>
                    <a:pt x="2731" y="16255"/>
                  </a:cubicBezTo>
                  <a:cubicBezTo>
                    <a:pt x="2659" y="16255"/>
                    <a:pt x="2658" y="16177"/>
                    <a:pt x="2623" y="16107"/>
                  </a:cubicBezTo>
                  <a:close/>
                  <a:moveTo>
                    <a:pt x="75174" y="16871"/>
                  </a:moveTo>
                  <a:cubicBezTo>
                    <a:pt x="75237" y="16886"/>
                    <a:pt x="75284" y="16902"/>
                    <a:pt x="75333" y="16918"/>
                  </a:cubicBezTo>
                  <a:cubicBezTo>
                    <a:pt x="75301" y="16934"/>
                    <a:pt x="75284" y="16949"/>
                    <a:pt x="75253" y="16966"/>
                  </a:cubicBezTo>
                  <a:lnTo>
                    <a:pt x="75110" y="16918"/>
                  </a:lnTo>
                  <a:cubicBezTo>
                    <a:pt x="75125" y="16902"/>
                    <a:pt x="75157" y="16871"/>
                    <a:pt x="75174" y="16871"/>
                  </a:cubicBezTo>
                  <a:close/>
                  <a:moveTo>
                    <a:pt x="46650" y="0"/>
                  </a:moveTo>
                  <a:cubicBezTo>
                    <a:pt x="46522" y="64"/>
                    <a:pt x="46411" y="128"/>
                    <a:pt x="46300" y="191"/>
                  </a:cubicBezTo>
                  <a:lnTo>
                    <a:pt x="45886" y="191"/>
                  </a:lnTo>
                  <a:cubicBezTo>
                    <a:pt x="45791" y="240"/>
                    <a:pt x="45711" y="271"/>
                    <a:pt x="45647" y="318"/>
                  </a:cubicBezTo>
                  <a:cubicBezTo>
                    <a:pt x="45552" y="271"/>
                    <a:pt x="45473" y="223"/>
                    <a:pt x="45425" y="191"/>
                  </a:cubicBezTo>
                  <a:lnTo>
                    <a:pt x="44773" y="191"/>
                  </a:lnTo>
                  <a:cubicBezTo>
                    <a:pt x="44662" y="255"/>
                    <a:pt x="44566" y="287"/>
                    <a:pt x="44487" y="335"/>
                  </a:cubicBezTo>
                  <a:lnTo>
                    <a:pt x="43294" y="335"/>
                  </a:lnTo>
                  <a:cubicBezTo>
                    <a:pt x="43438" y="558"/>
                    <a:pt x="43152" y="621"/>
                    <a:pt x="42944" y="780"/>
                  </a:cubicBezTo>
                  <a:cubicBezTo>
                    <a:pt x="42913" y="636"/>
                    <a:pt x="42866" y="494"/>
                    <a:pt x="42834" y="367"/>
                  </a:cubicBezTo>
                  <a:cubicBezTo>
                    <a:pt x="42738" y="303"/>
                    <a:pt x="42626" y="240"/>
                    <a:pt x="42548" y="191"/>
                  </a:cubicBezTo>
                  <a:lnTo>
                    <a:pt x="41880" y="191"/>
                  </a:lnTo>
                  <a:cubicBezTo>
                    <a:pt x="41784" y="240"/>
                    <a:pt x="41704" y="271"/>
                    <a:pt x="41641" y="318"/>
                  </a:cubicBezTo>
                  <a:cubicBezTo>
                    <a:pt x="41562" y="271"/>
                    <a:pt x="41513" y="240"/>
                    <a:pt x="41450" y="191"/>
                  </a:cubicBezTo>
                  <a:lnTo>
                    <a:pt x="40958" y="191"/>
                  </a:lnTo>
                  <a:cubicBezTo>
                    <a:pt x="40894" y="287"/>
                    <a:pt x="40830" y="367"/>
                    <a:pt x="40782" y="462"/>
                  </a:cubicBezTo>
                  <a:cubicBezTo>
                    <a:pt x="40750" y="446"/>
                    <a:pt x="40735" y="446"/>
                    <a:pt x="40703" y="430"/>
                  </a:cubicBezTo>
                  <a:cubicBezTo>
                    <a:pt x="40655" y="350"/>
                    <a:pt x="40623" y="271"/>
                    <a:pt x="40576" y="191"/>
                  </a:cubicBezTo>
                  <a:lnTo>
                    <a:pt x="40322" y="191"/>
                  </a:lnTo>
                  <a:cubicBezTo>
                    <a:pt x="40258" y="223"/>
                    <a:pt x="40163" y="271"/>
                    <a:pt x="40082" y="318"/>
                  </a:cubicBezTo>
                  <a:cubicBezTo>
                    <a:pt x="40051" y="325"/>
                    <a:pt x="40018" y="327"/>
                    <a:pt x="39985" y="327"/>
                  </a:cubicBezTo>
                  <a:cubicBezTo>
                    <a:pt x="39925" y="327"/>
                    <a:pt x="39862" y="320"/>
                    <a:pt x="39800" y="320"/>
                  </a:cubicBezTo>
                  <a:cubicBezTo>
                    <a:pt x="39718" y="320"/>
                    <a:pt x="39640" y="331"/>
                    <a:pt x="39574" y="382"/>
                  </a:cubicBezTo>
                  <a:cubicBezTo>
                    <a:pt x="39510" y="446"/>
                    <a:pt x="39590" y="573"/>
                    <a:pt x="39415" y="605"/>
                  </a:cubicBezTo>
                  <a:cubicBezTo>
                    <a:pt x="39240" y="367"/>
                    <a:pt x="38763" y="573"/>
                    <a:pt x="38573" y="350"/>
                  </a:cubicBezTo>
                  <a:cubicBezTo>
                    <a:pt x="38557" y="335"/>
                    <a:pt x="38507" y="331"/>
                    <a:pt x="38447" y="331"/>
                  </a:cubicBezTo>
                  <a:cubicBezTo>
                    <a:pt x="38384" y="331"/>
                    <a:pt x="38311" y="335"/>
                    <a:pt x="38255" y="335"/>
                  </a:cubicBezTo>
                  <a:cubicBezTo>
                    <a:pt x="38199" y="327"/>
                    <a:pt x="38143" y="323"/>
                    <a:pt x="38087" y="323"/>
                  </a:cubicBezTo>
                  <a:cubicBezTo>
                    <a:pt x="38032" y="323"/>
                    <a:pt x="37976" y="327"/>
                    <a:pt x="37920" y="335"/>
                  </a:cubicBezTo>
                  <a:cubicBezTo>
                    <a:pt x="37888" y="335"/>
                    <a:pt x="37856" y="350"/>
                    <a:pt x="37825" y="350"/>
                  </a:cubicBezTo>
                  <a:lnTo>
                    <a:pt x="37841" y="367"/>
                  </a:lnTo>
                  <a:cubicBezTo>
                    <a:pt x="37729" y="414"/>
                    <a:pt x="37602" y="462"/>
                    <a:pt x="37491" y="494"/>
                  </a:cubicBezTo>
                  <a:cubicBezTo>
                    <a:pt x="37380" y="430"/>
                    <a:pt x="37301" y="382"/>
                    <a:pt x="37189" y="318"/>
                  </a:cubicBezTo>
                  <a:cubicBezTo>
                    <a:pt x="37138" y="329"/>
                    <a:pt x="37085" y="333"/>
                    <a:pt x="37031" y="333"/>
                  </a:cubicBezTo>
                  <a:cubicBezTo>
                    <a:pt x="36937" y="333"/>
                    <a:pt x="36840" y="322"/>
                    <a:pt x="36742" y="322"/>
                  </a:cubicBezTo>
                  <a:cubicBezTo>
                    <a:pt x="36652" y="322"/>
                    <a:pt x="36562" y="331"/>
                    <a:pt x="36474" y="367"/>
                  </a:cubicBezTo>
                  <a:cubicBezTo>
                    <a:pt x="36426" y="446"/>
                    <a:pt x="36378" y="541"/>
                    <a:pt x="36362" y="573"/>
                  </a:cubicBezTo>
                  <a:cubicBezTo>
                    <a:pt x="36291" y="601"/>
                    <a:pt x="36233" y="612"/>
                    <a:pt x="36183" y="612"/>
                  </a:cubicBezTo>
                  <a:cubicBezTo>
                    <a:pt x="36032" y="612"/>
                    <a:pt x="35957" y="510"/>
                    <a:pt x="35838" y="462"/>
                  </a:cubicBezTo>
                  <a:lnTo>
                    <a:pt x="35456" y="462"/>
                  </a:lnTo>
                  <a:cubicBezTo>
                    <a:pt x="35313" y="399"/>
                    <a:pt x="35202" y="350"/>
                    <a:pt x="35090" y="303"/>
                  </a:cubicBezTo>
                  <a:cubicBezTo>
                    <a:pt x="34931" y="367"/>
                    <a:pt x="34820" y="414"/>
                    <a:pt x="34740" y="462"/>
                  </a:cubicBezTo>
                  <a:lnTo>
                    <a:pt x="33850" y="462"/>
                  </a:lnTo>
                  <a:cubicBezTo>
                    <a:pt x="33771" y="414"/>
                    <a:pt x="33723" y="382"/>
                    <a:pt x="33659" y="335"/>
                  </a:cubicBezTo>
                  <a:cubicBezTo>
                    <a:pt x="33580" y="382"/>
                    <a:pt x="33517" y="414"/>
                    <a:pt x="33421" y="462"/>
                  </a:cubicBezTo>
                  <a:lnTo>
                    <a:pt x="33008" y="462"/>
                  </a:lnTo>
                  <a:cubicBezTo>
                    <a:pt x="32829" y="560"/>
                    <a:pt x="32742" y="607"/>
                    <a:pt x="32652" y="607"/>
                  </a:cubicBezTo>
                  <a:cubicBezTo>
                    <a:pt x="32567" y="607"/>
                    <a:pt x="32479" y="563"/>
                    <a:pt x="32308" y="477"/>
                  </a:cubicBezTo>
                  <a:cubicBezTo>
                    <a:pt x="32228" y="526"/>
                    <a:pt x="32149" y="558"/>
                    <a:pt x="32086" y="605"/>
                  </a:cubicBezTo>
                  <a:cubicBezTo>
                    <a:pt x="32005" y="558"/>
                    <a:pt x="31958" y="526"/>
                    <a:pt x="31895" y="477"/>
                  </a:cubicBezTo>
                  <a:lnTo>
                    <a:pt x="31418" y="477"/>
                  </a:lnTo>
                  <a:cubicBezTo>
                    <a:pt x="31322" y="541"/>
                    <a:pt x="31242" y="573"/>
                    <a:pt x="31179" y="605"/>
                  </a:cubicBezTo>
                  <a:cubicBezTo>
                    <a:pt x="31100" y="541"/>
                    <a:pt x="31051" y="509"/>
                    <a:pt x="30988" y="477"/>
                  </a:cubicBezTo>
                  <a:lnTo>
                    <a:pt x="29652" y="477"/>
                  </a:lnTo>
                  <a:cubicBezTo>
                    <a:pt x="29543" y="519"/>
                    <a:pt x="29457" y="631"/>
                    <a:pt x="29293" y="631"/>
                  </a:cubicBezTo>
                  <a:cubicBezTo>
                    <a:pt x="29266" y="631"/>
                    <a:pt x="29238" y="628"/>
                    <a:pt x="29207" y="621"/>
                  </a:cubicBezTo>
                  <a:cubicBezTo>
                    <a:pt x="29128" y="558"/>
                    <a:pt x="29048" y="509"/>
                    <a:pt x="28969" y="477"/>
                  </a:cubicBezTo>
                  <a:lnTo>
                    <a:pt x="27872" y="477"/>
                  </a:lnTo>
                  <a:cubicBezTo>
                    <a:pt x="27793" y="526"/>
                    <a:pt x="27713" y="558"/>
                    <a:pt x="27634" y="605"/>
                  </a:cubicBezTo>
                  <a:cubicBezTo>
                    <a:pt x="27570" y="558"/>
                    <a:pt x="27522" y="526"/>
                    <a:pt x="27458" y="494"/>
                  </a:cubicBezTo>
                  <a:cubicBezTo>
                    <a:pt x="27292" y="549"/>
                    <a:pt x="27134" y="620"/>
                    <a:pt x="26956" y="620"/>
                  </a:cubicBezTo>
                  <a:cubicBezTo>
                    <a:pt x="26879" y="620"/>
                    <a:pt x="26798" y="607"/>
                    <a:pt x="26711" y="573"/>
                  </a:cubicBezTo>
                  <a:cubicBezTo>
                    <a:pt x="26648" y="541"/>
                    <a:pt x="26600" y="509"/>
                    <a:pt x="26536" y="462"/>
                  </a:cubicBezTo>
                  <a:cubicBezTo>
                    <a:pt x="26463" y="462"/>
                    <a:pt x="26358" y="452"/>
                    <a:pt x="26270" y="452"/>
                  </a:cubicBezTo>
                  <a:cubicBezTo>
                    <a:pt x="26205" y="452"/>
                    <a:pt x="26150" y="457"/>
                    <a:pt x="26123" y="477"/>
                  </a:cubicBezTo>
                  <a:cubicBezTo>
                    <a:pt x="25916" y="621"/>
                    <a:pt x="25582" y="589"/>
                    <a:pt x="25408" y="748"/>
                  </a:cubicBezTo>
                  <a:cubicBezTo>
                    <a:pt x="25359" y="717"/>
                    <a:pt x="25312" y="685"/>
                    <a:pt x="25232" y="636"/>
                  </a:cubicBezTo>
                  <a:lnTo>
                    <a:pt x="24342" y="636"/>
                  </a:lnTo>
                  <a:cubicBezTo>
                    <a:pt x="24183" y="685"/>
                    <a:pt x="24072" y="732"/>
                    <a:pt x="23945" y="780"/>
                  </a:cubicBezTo>
                  <a:cubicBezTo>
                    <a:pt x="23833" y="717"/>
                    <a:pt x="23754" y="685"/>
                    <a:pt x="23610" y="605"/>
                  </a:cubicBezTo>
                  <a:lnTo>
                    <a:pt x="22720" y="605"/>
                  </a:lnTo>
                  <a:cubicBezTo>
                    <a:pt x="22656" y="494"/>
                    <a:pt x="22609" y="414"/>
                    <a:pt x="22546" y="287"/>
                  </a:cubicBezTo>
                  <a:cubicBezTo>
                    <a:pt x="22307" y="462"/>
                    <a:pt x="22084" y="636"/>
                    <a:pt x="21910" y="764"/>
                  </a:cubicBezTo>
                  <a:lnTo>
                    <a:pt x="20303" y="764"/>
                  </a:lnTo>
                  <a:cubicBezTo>
                    <a:pt x="20240" y="812"/>
                    <a:pt x="20176" y="844"/>
                    <a:pt x="20129" y="876"/>
                  </a:cubicBezTo>
                  <a:cubicBezTo>
                    <a:pt x="19958" y="830"/>
                    <a:pt x="19787" y="752"/>
                    <a:pt x="19599" y="752"/>
                  </a:cubicBezTo>
                  <a:cubicBezTo>
                    <a:pt x="19524" y="752"/>
                    <a:pt x="19447" y="764"/>
                    <a:pt x="19366" y="795"/>
                  </a:cubicBezTo>
                  <a:lnTo>
                    <a:pt x="19222" y="891"/>
                  </a:lnTo>
                  <a:cubicBezTo>
                    <a:pt x="19134" y="891"/>
                    <a:pt x="19042" y="903"/>
                    <a:pt x="18946" y="903"/>
                  </a:cubicBezTo>
                  <a:cubicBezTo>
                    <a:pt x="18852" y="903"/>
                    <a:pt x="18753" y="891"/>
                    <a:pt x="18650" y="844"/>
                  </a:cubicBezTo>
                  <a:cubicBezTo>
                    <a:pt x="18666" y="780"/>
                    <a:pt x="18681" y="685"/>
                    <a:pt x="18698" y="621"/>
                  </a:cubicBezTo>
                  <a:cubicBezTo>
                    <a:pt x="19016" y="621"/>
                    <a:pt x="19270" y="621"/>
                    <a:pt x="19525" y="605"/>
                  </a:cubicBezTo>
                  <a:cubicBezTo>
                    <a:pt x="19552" y="603"/>
                    <a:pt x="19579" y="603"/>
                    <a:pt x="19606" y="603"/>
                  </a:cubicBezTo>
                  <a:cubicBezTo>
                    <a:pt x="19754" y="603"/>
                    <a:pt x="19905" y="621"/>
                    <a:pt x="20053" y="621"/>
                  </a:cubicBezTo>
                  <a:cubicBezTo>
                    <a:pt x="20166" y="621"/>
                    <a:pt x="20277" y="610"/>
                    <a:pt x="20383" y="573"/>
                  </a:cubicBezTo>
                  <a:cubicBezTo>
                    <a:pt x="20447" y="462"/>
                    <a:pt x="20447" y="382"/>
                    <a:pt x="20303" y="335"/>
                  </a:cubicBezTo>
                  <a:cubicBezTo>
                    <a:pt x="20259" y="320"/>
                    <a:pt x="20221" y="314"/>
                    <a:pt x="20188" y="314"/>
                  </a:cubicBezTo>
                  <a:cubicBezTo>
                    <a:pt x="20040" y="314"/>
                    <a:pt x="19978" y="433"/>
                    <a:pt x="19875" y="446"/>
                  </a:cubicBezTo>
                  <a:cubicBezTo>
                    <a:pt x="19747" y="399"/>
                    <a:pt x="19620" y="350"/>
                    <a:pt x="19508" y="303"/>
                  </a:cubicBezTo>
                  <a:cubicBezTo>
                    <a:pt x="19398" y="367"/>
                    <a:pt x="19302" y="399"/>
                    <a:pt x="19222" y="446"/>
                  </a:cubicBezTo>
                  <a:cubicBezTo>
                    <a:pt x="18840" y="462"/>
                    <a:pt x="18444" y="477"/>
                    <a:pt x="18046" y="509"/>
                  </a:cubicBezTo>
                  <a:cubicBezTo>
                    <a:pt x="18030" y="509"/>
                    <a:pt x="18014" y="541"/>
                    <a:pt x="17998" y="558"/>
                  </a:cubicBezTo>
                  <a:cubicBezTo>
                    <a:pt x="18062" y="573"/>
                    <a:pt x="18109" y="589"/>
                    <a:pt x="18173" y="621"/>
                  </a:cubicBezTo>
                  <a:cubicBezTo>
                    <a:pt x="18253" y="636"/>
                    <a:pt x="18332" y="653"/>
                    <a:pt x="18444" y="685"/>
                  </a:cubicBezTo>
                  <a:cubicBezTo>
                    <a:pt x="18253" y="764"/>
                    <a:pt x="18189" y="907"/>
                    <a:pt x="17918" y="907"/>
                  </a:cubicBezTo>
                  <a:cubicBezTo>
                    <a:pt x="17839" y="859"/>
                    <a:pt x="17728" y="812"/>
                    <a:pt x="17632" y="780"/>
                  </a:cubicBezTo>
                  <a:cubicBezTo>
                    <a:pt x="17537" y="827"/>
                    <a:pt x="17458" y="859"/>
                    <a:pt x="17378" y="907"/>
                  </a:cubicBezTo>
                  <a:lnTo>
                    <a:pt x="16742" y="907"/>
                  </a:lnTo>
                  <a:cubicBezTo>
                    <a:pt x="16584" y="986"/>
                    <a:pt x="16514" y="1021"/>
                    <a:pt x="16439" y="1021"/>
                  </a:cubicBezTo>
                  <a:cubicBezTo>
                    <a:pt x="16379" y="1021"/>
                    <a:pt x="16316" y="997"/>
                    <a:pt x="16201" y="954"/>
                  </a:cubicBezTo>
                  <a:cubicBezTo>
                    <a:pt x="16201" y="939"/>
                    <a:pt x="16186" y="907"/>
                    <a:pt x="16201" y="891"/>
                  </a:cubicBezTo>
                  <a:cubicBezTo>
                    <a:pt x="16265" y="812"/>
                    <a:pt x="16328" y="732"/>
                    <a:pt x="16408" y="653"/>
                  </a:cubicBezTo>
                  <a:cubicBezTo>
                    <a:pt x="16329" y="617"/>
                    <a:pt x="16246" y="607"/>
                    <a:pt x="16163" y="607"/>
                  </a:cubicBezTo>
                  <a:cubicBezTo>
                    <a:pt x="16063" y="607"/>
                    <a:pt x="15963" y="621"/>
                    <a:pt x="15868" y="621"/>
                  </a:cubicBezTo>
                  <a:cubicBezTo>
                    <a:pt x="15787" y="621"/>
                    <a:pt x="15702" y="611"/>
                    <a:pt x="15616" y="611"/>
                  </a:cubicBezTo>
                  <a:cubicBezTo>
                    <a:pt x="15516" y="611"/>
                    <a:pt x="15413" y="625"/>
                    <a:pt x="15311" y="685"/>
                  </a:cubicBezTo>
                  <a:lnTo>
                    <a:pt x="15311" y="1113"/>
                  </a:lnTo>
                  <a:cubicBezTo>
                    <a:pt x="15247" y="1162"/>
                    <a:pt x="15215" y="1194"/>
                    <a:pt x="15184" y="1194"/>
                  </a:cubicBezTo>
                  <a:lnTo>
                    <a:pt x="13642" y="1194"/>
                  </a:lnTo>
                  <a:cubicBezTo>
                    <a:pt x="13534" y="1117"/>
                    <a:pt x="13433" y="1027"/>
                    <a:pt x="13309" y="1027"/>
                  </a:cubicBezTo>
                  <a:cubicBezTo>
                    <a:pt x="13251" y="1027"/>
                    <a:pt x="13188" y="1047"/>
                    <a:pt x="13117" y="1098"/>
                  </a:cubicBezTo>
                  <a:cubicBezTo>
                    <a:pt x="13085" y="1177"/>
                    <a:pt x="13070" y="1241"/>
                    <a:pt x="13053" y="1289"/>
                  </a:cubicBezTo>
                  <a:cubicBezTo>
                    <a:pt x="12799" y="1368"/>
                    <a:pt x="12576" y="1416"/>
                    <a:pt x="12353" y="1480"/>
                  </a:cubicBezTo>
                  <a:cubicBezTo>
                    <a:pt x="12105" y="1538"/>
                    <a:pt x="12032" y="1771"/>
                    <a:pt x="11736" y="1771"/>
                  </a:cubicBezTo>
                  <a:cubicBezTo>
                    <a:pt x="11710" y="1771"/>
                    <a:pt x="11683" y="1770"/>
                    <a:pt x="11654" y="1766"/>
                  </a:cubicBezTo>
                  <a:cubicBezTo>
                    <a:pt x="11575" y="1718"/>
                    <a:pt x="11495" y="1670"/>
                    <a:pt x="11448" y="1639"/>
                  </a:cubicBezTo>
                  <a:cubicBezTo>
                    <a:pt x="10812" y="1845"/>
                    <a:pt x="10208" y="2052"/>
                    <a:pt x="9635" y="2243"/>
                  </a:cubicBezTo>
                  <a:cubicBezTo>
                    <a:pt x="9491" y="2385"/>
                    <a:pt x="9349" y="2513"/>
                    <a:pt x="9237" y="2624"/>
                  </a:cubicBezTo>
                  <a:lnTo>
                    <a:pt x="8808" y="2624"/>
                  </a:lnTo>
                  <a:cubicBezTo>
                    <a:pt x="8522" y="2735"/>
                    <a:pt x="8283" y="2831"/>
                    <a:pt x="8029" y="2911"/>
                  </a:cubicBezTo>
                  <a:cubicBezTo>
                    <a:pt x="7992" y="2921"/>
                    <a:pt x="7950" y="2925"/>
                    <a:pt x="7905" y="2925"/>
                  </a:cubicBezTo>
                  <a:cubicBezTo>
                    <a:pt x="7816" y="2925"/>
                    <a:pt x="7717" y="2911"/>
                    <a:pt x="7632" y="2911"/>
                  </a:cubicBezTo>
                  <a:cubicBezTo>
                    <a:pt x="7520" y="3021"/>
                    <a:pt x="7329" y="3070"/>
                    <a:pt x="7297" y="3212"/>
                  </a:cubicBezTo>
                  <a:cubicBezTo>
                    <a:pt x="7266" y="3308"/>
                    <a:pt x="7107" y="3403"/>
                    <a:pt x="6996" y="3483"/>
                  </a:cubicBezTo>
                  <a:lnTo>
                    <a:pt x="6757" y="3483"/>
                  </a:lnTo>
                  <a:cubicBezTo>
                    <a:pt x="6439" y="3674"/>
                    <a:pt x="6201" y="3912"/>
                    <a:pt x="5756" y="3992"/>
                  </a:cubicBezTo>
                  <a:cubicBezTo>
                    <a:pt x="5756" y="4151"/>
                    <a:pt x="5756" y="4325"/>
                    <a:pt x="6025" y="4325"/>
                  </a:cubicBezTo>
                  <a:cubicBezTo>
                    <a:pt x="5533" y="4484"/>
                    <a:pt x="5421" y="4628"/>
                    <a:pt x="5199" y="4660"/>
                  </a:cubicBezTo>
                  <a:cubicBezTo>
                    <a:pt x="4976" y="4691"/>
                    <a:pt x="4817" y="4866"/>
                    <a:pt x="4626" y="4978"/>
                  </a:cubicBezTo>
                  <a:cubicBezTo>
                    <a:pt x="4722" y="5041"/>
                    <a:pt x="4785" y="5088"/>
                    <a:pt x="4834" y="5120"/>
                  </a:cubicBezTo>
                  <a:cubicBezTo>
                    <a:pt x="4722" y="5264"/>
                    <a:pt x="4626" y="5374"/>
                    <a:pt x="4531" y="5502"/>
                  </a:cubicBezTo>
                  <a:lnTo>
                    <a:pt x="4293" y="5359"/>
                  </a:lnTo>
                  <a:cubicBezTo>
                    <a:pt x="4213" y="5455"/>
                    <a:pt x="4149" y="5550"/>
                    <a:pt x="4054" y="5677"/>
                  </a:cubicBezTo>
                  <a:cubicBezTo>
                    <a:pt x="3880" y="5614"/>
                    <a:pt x="3752" y="5565"/>
                    <a:pt x="3640" y="5533"/>
                  </a:cubicBezTo>
                  <a:cubicBezTo>
                    <a:pt x="3434" y="5597"/>
                    <a:pt x="3259" y="5661"/>
                    <a:pt x="3085" y="5724"/>
                  </a:cubicBezTo>
                  <a:cubicBezTo>
                    <a:pt x="3085" y="5773"/>
                    <a:pt x="3068" y="5820"/>
                    <a:pt x="3068" y="5883"/>
                  </a:cubicBezTo>
                  <a:cubicBezTo>
                    <a:pt x="2957" y="5915"/>
                    <a:pt x="2798" y="5915"/>
                    <a:pt x="2703" y="5979"/>
                  </a:cubicBezTo>
                  <a:cubicBezTo>
                    <a:pt x="2590" y="6022"/>
                    <a:pt x="2502" y="6077"/>
                    <a:pt x="2360" y="6077"/>
                  </a:cubicBezTo>
                  <a:cubicBezTo>
                    <a:pt x="2343" y="6077"/>
                    <a:pt x="2324" y="6076"/>
                    <a:pt x="2305" y="6074"/>
                  </a:cubicBezTo>
                  <a:cubicBezTo>
                    <a:pt x="2035" y="6265"/>
                    <a:pt x="1749" y="6440"/>
                    <a:pt x="1478" y="6615"/>
                  </a:cubicBezTo>
                  <a:cubicBezTo>
                    <a:pt x="1319" y="6646"/>
                    <a:pt x="1208" y="6678"/>
                    <a:pt x="1081" y="6710"/>
                  </a:cubicBezTo>
                  <a:cubicBezTo>
                    <a:pt x="1128" y="6837"/>
                    <a:pt x="1001" y="6964"/>
                    <a:pt x="1177" y="7060"/>
                  </a:cubicBezTo>
                  <a:cubicBezTo>
                    <a:pt x="1351" y="7076"/>
                    <a:pt x="1526" y="7092"/>
                    <a:pt x="1685" y="7092"/>
                  </a:cubicBezTo>
                  <a:cubicBezTo>
                    <a:pt x="1796" y="7187"/>
                    <a:pt x="1891" y="7251"/>
                    <a:pt x="1972" y="7299"/>
                  </a:cubicBezTo>
                  <a:cubicBezTo>
                    <a:pt x="2003" y="7441"/>
                    <a:pt x="1891" y="7569"/>
                    <a:pt x="2099" y="7664"/>
                  </a:cubicBezTo>
                  <a:cubicBezTo>
                    <a:pt x="2162" y="7553"/>
                    <a:pt x="2241" y="7458"/>
                    <a:pt x="2305" y="7363"/>
                  </a:cubicBezTo>
                  <a:cubicBezTo>
                    <a:pt x="2316" y="7362"/>
                    <a:pt x="2326" y="7362"/>
                    <a:pt x="2337" y="7362"/>
                  </a:cubicBezTo>
                  <a:cubicBezTo>
                    <a:pt x="2921" y="7362"/>
                    <a:pt x="2789" y="7810"/>
                    <a:pt x="3195" y="7935"/>
                  </a:cubicBezTo>
                  <a:cubicBezTo>
                    <a:pt x="3259" y="7887"/>
                    <a:pt x="3339" y="7855"/>
                    <a:pt x="3434" y="7791"/>
                  </a:cubicBezTo>
                  <a:cubicBezTo>
                    <a:pt x="3497" y="7791"/>
                    <a:pt x="3596" y="7781"/>
                    <a:pt x="3682" y="7781"/>
                  </a:cubicBezTo>
                  <a:cubicBezTo>
                    <a:pt x="3747" y="7781"/>
                    <a:pt x="3804" y="7787"/>
                    <a:pt x="3831" y="7808"/>
                  </a:cubicBezTo>
                  <a:cubicBezTo>
                    <a:pt x="3990" y="7935"/>
                    <a:pt x="4325" y="7887"/>
                    <a:pt x="4435" y="8062"/>
                  </a:cubicBezTo>
                  <a:cubicBezTo>
                    <a:pt x="4308" y="8221"/>
                    <a:pt x="4198" y="8380"/>
                    <a:pt x="4054" y="8523"/>
                  </a:cubicBezTo>
                  <a:cubicBezTo>
                    <a:pt x="4007" y="8586"/>
                    <a:pt x="3911" y="8618"/>
                    <a:pt x="3848" y="8650"/>
                  </a:cubicBezTo>
                  <a:lnTo>
                    <a:pt x="3163" y="8650"/>
                  </a:lnTo>
                  <a:cubicBezTo>
                    <a:pt x="3132" y="8603"/>
                    <a:pt x="3116" y="8554"/>
                    <a:pt x="3085" y="8523"/>
                  </a:cubicBezTo>
                  <a:cubicBezTo>
                    <a:pt x="3069" y="8522"/>
                    <a:pt x="3054" y="8521"/>
                    <a:pt x="3040" y="8521"/>
                  </a:cubicBezTo>
                  <a:cubicBezTo>
                    <a:pt x="2862" y="8521"/>
                    <a:pt x="2862" y="8611"/>
                    <a:pt x="2862" y="8713"/>
                  </a:cubicBezTo>
                  <a:cubicBezTo>
                    <a:pt x="3053" y="8825"/>
                    <a:pt x="3259" y="8936"/>
                    <a:pt x="3481" y="9048"/>
                  </a:cubicBezTo>
                  <a:cubicBezTo>
                    <a:pt x="3629" y="8974"/>
                    <a:pt x="3717" y="8938"/>
                    <a:pt x="3788" y="8938"/>
                  </a:cubicBezTo>
                  <a:cubicBezTo>
                    <a:pt x="3854" y="8938"/>
                    <a:pt x="3905" y="8970"/>
                    <a:pt x="3975" y="9031"/>
                  </a:cubicBezTo>
                  <a:lnTo>
                    <a:pt x="3975" y="9286"/>
                  </a:lnTo>
                  <a:cubicBezTo>
                    <a:pt x="3927" y="9381"/>
                    <a:pt x="3672" y="9398"/>
                    <a:pt x="3848" y="9525"/>
                  </a:cubicBezTo>
                  <a:lnTo>
                    <a:pt x="4308" y="9525"/>
                  </a:lnTo>
                  <a:cubicBezTo>
                    <a:pt x="4372" y="9477"/>
                    <a:pt x="4452" y="9430"/>
                    <a:pt x="4531" y="9381"/>
                  </a:cubicBezTo>
                  <a:lnTo>
                    <a:pt x="4881" y="9381"/>
                  </a:lnTo>
                  <a:cubicBezTo>
                    <a:pt x="4897" y="9254"/>
                    <a:pt x="4897" y="9112"/>
                    <a:pt x="4897" y="8968"/>
                  </a:cubicBezTo>
                  <a:cubicBezTo>
                    <a:pt x="5008" y="8968"/>
                    <a:pt x="5103" y="8953"/>
                    <a:pt x="5230" y="8936"/>
                  </a:cubicBezTo>
                  <a:cubicBezTo>
                    <a:pt x="5262" y="9000"/>
                    <a:pt x="5294" y="9063"/>
                    <a:pt x="5342" y="9143"/>
                  </a:cubicBezTo>
                  <a:lnTo>
                    <a:pt x="4961" y="9381"/>
                  </a:lnTo>
                  <a:lnTo>
                    <a:pt x="4881" y="9381"/>
                  </a:lnTo>
                  <a:cubicBezTo>
                    <a:pt x="4834" y="9493"/>
                    <a:pt x="5040" y="9525"/>
                    <a:pt x="5088" y="9604"/>
                  </a:cubicBezTo>
                  <a:lnTo>
                    <a:pt x="5088" y="10034"/>
                  </a:lnTo>
                  <a:cubicBezTo>
                    <a:pt x="4976" y="10097"/>
                    <a:pt x="4865" y="10161"/>
                    <a:pt x="4753" y="10240"/>
                  </a:cubicBezTo>
                  <a:cubicBezTo>
                    <a:pt x="4675" y="10144"/>
                    <a:pt x="4611" y="10049"/>
                    <a:pt x="4531" y="9938"/>
                  </a:cubicBezTo>
                  <a:cubicBezTo>
                    <a:pt x="4420" y="9954"/>
                    <a:pt x="4325" y="9970"/>
                    <a:pt x="4181" y="9985"/>
                  </a:cubicBezTo>
                  <a:cubicBezTo>
                    <a:pt x="4276" y="10065"/>
                    <a:pt x="4340" y="10113"/>
                    <a:pt x="4404" y="10161"/>
                  </a:cubicBezTo>
                  <a:cubicBezTo>
                    <a:pt x="4308" y="10240"/>
                    <a:pt x="4134" y="10320"/>
                    <a:pt x="4213" y="10462"/>
                  </a:cubicBezTo>
                  <a:cubicBezTo>
                    <a:pt x="4276" y="10494"/>
                    <a:pt x="4340" y="10558"/>
                    <a:pt x="4420" y="10606"/>
                  </a:cubicBezTo>
                  <a:cubicBezTo>
                    <a:pt x="4181" y="10685"/>
                    <a:pt x="3880" y="10733"/>
                    <a:pt x="3752" y="10908"/>
                  </a:cubicBezTo>
                  <a:cubicBezTo>
                    <a:pt x="3704" y="11067"/>
                    <a:pt x="3863" y="11242"/>
                    <a:pt x="3625" y="11401"/>
                  </a:cubicBezTo>
                  <a:cubicBezTo>
                    <a:pt x="3418" y="11194"/>
                    <a:pt x="3195" y="11003"/>
                    <a:pt x="2989" y="10812"/>
                  </a:cubicBezTo>
                  <a:cubicBezTo>
                    <a:pt x="2894" y="10876"/>
                    <a:pt x="2845" y="10908"/>
                    <a:pt x="2782" y="10939"/>
                  </a:cubicBezTo>
                  <a:cubicBezTo>
                    <a:pt x="2559" y="10844"/>
                    <a:pt x="2496" y="10844"/>
                    <a:pt x="2258" y="10844"/>
                  </a:cubicBezTo>
                  <a:cubicBezTo>
                    <a:pt x="2209" y="10939"/>
                    <a:pt x="2162" y="11019"/>
                    <a:pt x="2114" y="11115"/>
                  </a:cubicBezTo>
                  <a:cubicBezTo>
                    <a:pt x="1987" y="11098"/>
                    <a:pt x="1891" y="11083"/>
                    <a:pt x="1813" y="11083"/>
                  </a:cubicBezTo>
                  <a:cubicBezTo>
                    <a:pt x="1749" y="10971"/>
                    <a:pt x="1717" y="10892"/>
                    <a:pt x="1669" y="10812"/>
                  </a:cubicBezTo>
                  <a:cubicBezTo>
                    <a:pt x="1629" y="10820"/>
                    <a:pt x="1594" y="10823"/>
                    <a:pt x="1561" y="10823"/>
                  </a:cubicBezTo>
                  <a:cubicBezTo>
                    <a:pt x="1384" y="10823"/>
                    <a:pt x="1297" y="10726"/>
                    <a:pt x="1177" y="10685"/>
                  </a:cubicBezTo>
                  <a:cubicBezTo>
                    <a:pt x="1177" y="10685"/>
                    <a:pt x="1128" y="10717"/>
                    <a:pt x="1065" y="10765"/>
                  </a:cubicBezTo>
                  <a:cubicBezTo>
                    <a:pt x="1383" y="10988"/>
                    <a:pt x="795" y="11083"/>
                    <a:pt x="859" y="11306"/>
                  </a:cubicBezTo>
                  <a:cubicBezTo>
                    <a:pt x="954" y="11401"/>
                    <a:pt x="1160" y="11465"/>
                    <a:pt x="1081" y="11607"/>
                  </a:cubicBezTo>
                  <a:cubicBezTo>
                    <a:pt x="986" y="11671"/>
                    <a:pt x="874" y="11734"/>
                    <a:pt x="763" y="11814"/>
                  </a:cubicBezTo>
                  <a:cubicBezTo>
                    <a:pt x="645" y="11775"/>
                    <a:pt x="571" y="11671"/>
                    <a:pt x="415" y="11671"/>
                  </a:cubicBezTo>
                  <a:cubicBezTo>
                    <a:pt x="381" y="11671"/>
                    <a:pt x="344" y="11676"/>
                    <a:pt x="301" y="11687"/>
                  </a:cubicBezTo>
                  <a:cubicBezTo>
                    <a:pt x="206" y="11798"/>
                    <a:pt x="111" y="11925"/>
                    <a:pt x="0" y="12069"/>
                  </a:cubicBezTo>
                  <a:cubicBezTo>
                    <a:pt x="111" y="12132"/>
                    <a:pt x="223" y="12196"/>
                    <a:pt x="318" y="12243"/>
                  </a:cubicBezTo>
                  <a:cubicBezTo>
                    <a:pt x="430" y="12172"/>
                    <a:pt x="536" y="12100"/>
                    <a:pt x="652" y="12100"/>
                  </a:cubicBezTo>
                  <a:cubicBezTo>
                    <a:pt x="716" y="12100"/>
                    <a:pt x="784" y="12123"/>
                    <a:pt x="859" y="12179"/>
                  </a:cubicBezTo>
                  <a:lnTo>
                    <a:pt x="859" y="12323"/>
                  </a:lnTo>
                  <a:cubicBezTo>
                    <a:pt x="651" y="12434"/>
                    <a:pt x="318" y="12419"/>
                    <a:pt x="223" y="12625"/>
                  </a:cubicBezTo>
                  <a:cubicBezTo>
                    <a:pt x="286" y="12673"/>
                    <a:pt x="333" y="12705"/>
                    <a:pt x="382" y="12737"/>
                  </a:cubicBezTo>
                  <a:cubicBezTo>
                    <a:pt x="333" y="12800"/>
                    <a:pt x="270" y="12864"/>
                    <a:pt x="223" y="12927"/>
                  </a:cubicBezTo>
                  <a:cubicBezTo>
                    <a:pt x="382" y="12959"/>
                    <a:pt x="509" y="12991"/>
                    <a:pt x="668" y="13023"/>
                  </a:cubicBezTo>
                  <a:cubicBezTo>
                    <a:pt x="588" y="13197"/>
                    <a:pt x="715" y="13356"/>
                    <a:pt x="572" y="13515"/>
                  </a:cubicBezTo>
                  <a:cubicBezTo>
                    <a:pt x="524" y="13547"/>
                    <a:pt x="477" y="13579"/>
                    <a:pt x="413" y="13610"/>
                  </a:cubicBezTo>
                  <a:lnTo>
                    <a:pt x="413" y="13977"/>
                  </a:lnTo>
                  <a:cubicBezTo>
                    <a:pt x="524" y="14024"/>
                    <a:pt x="715" y="14104"/>
                    <a:pt x="874" y="14183"/>
                  </a:cubicBezTo>
                  <a:lnTo>
                    <a:pt x="874" y="14692"/>
                  </a:lnTo>
                  <a:cubicBezTo>
                    <a:pt x="1128" y="15090"/>
                    <a:pt x="1414" y="15376"/>
                    <a:pt x="1940" y="15471"/>
                  </a:cubicBezTo>
                  <a:cubicBezTo>
                    <a:pt x="2035" y="15582"/>
                    <a:pt x="1891" y="15709"/>
                    <a:pt x="2082" y="15836"/>
                  </a:cubicBezTo>
                  <a:cubicBezTo>
                    <a:pt x="2178" y="15836"/>
                    <a:pt x="2321" y="15836"/>
                    <a:pt x="2464" y="15853"/>
                  </a:cubicBezTo>
                  <a:cubicBezTo>
                    <a:pt x="2527" y="15853"/>
                    <a:pt x="2576" y="15900"/>
                    <a:pt x="2639" y="15917"/>
                  </a:cubicBezTo>
                  <a:cubicBezTo>
                    <a:pt x="2639" y="15995"/>
                    <a:pt x="2639" y="16059"/>
                    <a:pt x="2623" y="16107"/>
                  </a:cubicBezTo>
                  <a:cubicBezTo>
                    <a:pt x="2598" y="16115"/>
                    <a:pt x="2577" y="16118"/>
                    <a:pt x="2558" y="16118"/>
                  </a:cubicBezTo>
                  <a:cubicBezTo>
                    <a:pt x="2452" y="16118"/>
                    <a:pt x="2413" y="16022"/>
                    <a:pt x="2305" y="15995"/>
                  </a:cubicBezTo>
                  <a:cubicBezTo>
                    <a:pt x="2114" y="16123"/>
                    <a:pt x="1923" y="16235"/>
                    <a:pt x="1749" y="16345"/>
                  </a:cubicBezTo>
                  <a:lnTo>
                    <a:pt x="1749" y="16631"/>
                  </a:lnTo>
                  <a:cubicBezTo>
                    <a:pt x="1940" y="16759"/>
                    <a:pt x="2131" y="16871"/>
                    <a:pt x="2241" y="16949"/>
                  </a:cubicBezTo>
                  <a:cubicBezTo>
                    <a:pt x="2334" y="16986"/>
                    <a:pt x="2421" y="16992"/>
                    <a:pt x="2502" y="16992"/>
                  </a:cubicBezTo>
                  <a:cubicBezTo>
                    <a:pt x="2542" y="16992"/>
                    <a:pt x="2581" y="16991"/>
                    <a:pt x="2617" y="16991"/>
                  </a:cubicBezTo>
                  <a:cubicBezTo>
                    <a:pt x="2698" y="16991"/>
                    <a:pt x="2770" y="16998"/>
                    <a:pt x="2830" y="17045"/>
                  </a:cubicBezTo>
                  <a:cubicBezTo>
                    <a:pt x="2862" y="17157"/>
                    <a:pt x="2877" y="17267"/>
                    <a:pt x="2894" y="17379"/>
                  </a:cubicBezTo>
                  <a:cubicBezTo>
                    <a:pt x="2973" y="17415"/>
                    <a:pt x="3056" y="17425"/>
                    <a:pt x="3139" y="17425"/>
                  </a:cubicBezTo>
                  <a:cubicBezTo>
                    <a:pt x="3239" y="17425"/>
                    <a:pt x="3339" y="17411"/>
                    <a:pt x="3434" y="17411"/>
                  </a:cubicBezTo>
                  <a:cubicBezTo>
                    <a:pt x="3542" y="17346"/>
                    <a:pt x="3642" y="17267"/>
                    <a:pt x="3765" y="17267"/>
                  </a:cubicBezTo>
                  <a:cubicBezTo>
                    <a:pt x="3823" y="17267"/>
                    <a:pt x="3887" y="17285"/>
                    <a:pt x="3958" y="17331"/>
                  </a:cubicBezTo>
                  <a:cubicBezTo>
                    <a:pt x="3975" y="17411"/>
                    <a:pt x="3990" y="17475"/>
                    <a:pt x="4022" y="17538"/>
                  </a:cubicBezTo>
                  <a:cubicBezTo>
                    <a:pt x="4149" y="17554"/>
                    <a:pt x="4245" y="17570"/>
                    <a:pt x="4357" y="17602"/>
                  </a:cubicBezTo>
                  <a:cubicBezTo>
                    <a:pt x="4516" y="17840"/>
                    <a:pt x="4643" y="18111"/>
                    <a:pt x="4865" y="18221"/>
                  </a:cubicBezTo>
                  <a:cubicBezTo>
                    <a:pt x="5152" y="18333"/>
                    <a:pt x="5342" y="18221"/>
                    <a:pt x="5533" y="18365"/>
                  </a:cubicBezTo>
                  <a:cubicBezTo>
                    <a:pt x="5421" y="18444"/>
                    <a:pt x="5167" y="18524"/>
                    <a:pt x="5406" y="18715"/>
                  </a:cubicBezTo>
                  <a:cubicBezTo>
                    <a:pt x="5501" y="18715"/>
                    <a:pt x="5629" y="18698"/>
                    <a:pt x="5739" y="18683"/>
                  </a:cubicBezTo>
                  <a:cubicBezTo>
                    <a:pt x="5756" y="18285"/>
                    <a:pt x="5756" y="18285"/>
                    <a:pt x="5898" y="18174"/>
                  </a:cubicBezTo>
                  <a:cubicBezTo>
                    <a:pt x="6057" y="18270"/>
                    <a:pt x="5930" y="18397"/>
                    <a:pt x="5978" y="18508"/>
                  </a:cubicBezTo>
                  <a:cubicBezTo>
                    <a:pt x="6057" y="18556"/>
                    <a:pt x="6137" y="18603"/>
                    <a:pt x="6201" y="18651"/>
                  </a:cubicBezTo>
                  <a:cubicBezTo>
                    <a:pt x="6233" y="18826"/>
                    <a:pt x="6089" y="19001"/>
                    <a:pt x="6328" y="19160"/>
                  </a:cubicBezTo>
                  <a:lnTo>
                    <a:pt x="6996" y="19160"/>
                  </a:lnTo>
                  <a:cubicBezTo>
                    <a:pt x="7091" y="19224"/>
                    <a:pt x="7138" y="19255"/>
                    <a:pt x="7202" y="19287"/>
                  </a:cubicBezTo>
                  <a:lnTo>
                    <a:pt x="7632" y="19287"/>
                  </a:lnTo>
                  <a:cubicBezTo>
                    <a:pt x="7727" y="19334"/>
                    <a:pt x="7806" y="19383"/>
                    <a:pt x="7886" y="19446"/>
                  </a:cubicBezTo>
                  <a:lnTo>
                    <a:pt x="8236" y="19446"/>
                  </a:lnTo>
                  <a:cubicBezTo>
                    <a:pt x="8490" y="19525"/>
                    <a:pt x="8681" y="19589"/>
                    <a:pt x="8840" y="19637"/>
                  </a:cubicBezTo>
                  <a:cubicBezTo>
                    <a:pt x="8872" y="19716"/>
                    <a:pt x="8887" y="19780"/>
                    <a:pt x="8904" y="19828"/>
                  </a:cubicBezTo>
                  <a:cubicBezTo>
                    <a:pt x="9063" y="19875"/>
                    <a:pt x="9190" y="19891"/>
                    <a:pt x="9317" y="19923"/>
                  </a:cubicBezTo>
                  <a:lnTo>
                    <a:pt x="9317" y="20225"/>
                  </a:lnTo>
                  <a:cubicBezTo>
                    <a:pt x="9413" y="20305"/>
                    <a:pt x="9523" y="20368"/>
                    <a:pt x="9667" y="20464"/>
                  </a:cubicBezTo>
                  <a:lnTo>
                    <a:pt x="10335" y="20464"/>
                  </a:lnTo>
                  <a:cubicBezTo>
                    <a:pt x="10430" y="20511"/>
                    <a:pt x="10477" y="20559"/>
                    <a:pt x="10526" y="20591"/>
                  </a:cubicBezTo>
                  <a:cubicBezTo>
                    <a:pt x="10604" y="20543"/>
                    <a:pt x="10685" y="20496"/>
                    <a:pt x="10780" y="20432"/>
                  </a:cubicBezTo>
                  <a:cubicBezTo>
                    <a:pt x="11050" y="20782"/>
                    <a:pt x="11686" y="20782"/>
                    <a:pt x="12084" y="21004"/>
                  </a:cubicBezTo>
                  <a:cubicBezTo>
                    <a:pt x="12110" y="21020"/>
                    <a:pt x="12151" y="21025"/>
                    <a:pt x="12198" y="21025"/>
                  </a:cubicBezTo>
                  <a:cubicBezTo>
                    <a:pt x="12294" y="21025"/>
                    <a:pt x="12417" y="21004"/>
                    <a:pt x="12512" y="21004"/>
                  </a:cubicBezTo>
                  <a:cubicBezTo>
                    <a:pt x="12671" y="21115"/>
                    <a:pt x="12830" y="21210"/>
                    <a:pt x="12989" y="21306"/>
                  </a:cubicBezTo>
                  <a:lnTo>
                    <a:pt x="14310" y="21306"/>
                  </a:lnTo>
                  <a:cubicBezTo>
                    <a:pt x="14373" y="21338"/>
                    <a:pt x="14420" y="21386"/>
                    <a:pt x="14501" y="21433"/>
                  </a:cubicBezTo>
                  <a:lnTo>
                    <a:pt x="15677" y="21433"/>
                  </a:lnTo>
                  <a:lnTo>
                    <a:pt x="15868" y="21306"/>
                  </a:lnTo>
                  <a:lnTo>
                    <a:pt x="17203" y="21306"/>
                  </a:lnTo>
                  <a:cubicBezTo>
                    <a:pt x="17282" y="21242"/>
                    <a:pt x="17346" y="21210"/>
                    <a:pt x="17394" y="21179"/>
                  </a:cubicBezTo>
                  <a:cubicBezTo>
                    <a:pt x="17537" y="21227"/>
                    <a:pt x="17680" y="21291"/>
                    <a:pt x="17808" y="21338"/>
                  </a:cubicBezTo>
                  <a:cubicBezTo>
                    <a:pt x="17935" y="21259"/>
                    <a:pt x="18014" y="21210"/>
                    <a:pt x="18094" y="21163"/>
                  </a:cubicBezTo>
                  <a:lnTo>
                    <a:pt x="19413" y="21163"/>
                  </a:lnTo>
                  <a:lnTo>
                    <a:pt x="19652" y="21020"/>
                  </a:lnTo>
                  <a:lnTo>
                    <a:pt x="19890" y="21163"/>
                  </a:lnTo>
                  <a:lnTo>
                    <a:pt x="20017" y="21163"/>
                  </a:lnTo>
                  <a:cubicBezTo>
                    <a:pt x="20129" y="21115"/>
                    <a:pt x="20256" y="21068"/>
                    <a:pt x="20399" y="21004"/>
                  </a:cubicBezTo>
                  <a:lnTo>
                    <a:pt x="21671" y="21004"/>
                  </a:lnTo>
                  <a:cubicBezTo>
                    <a:pt x="21734" y="20956"/>
                    <a:pt x="21783" y="20924"/>
                    <a:pt x="21878" y="20861"/>
                  </a:cubicBezTo>
                  <a:lnTo>
                    <a:pt x="24104" y="20861"/>
                  </a:lnTo>
                  <a:cubicBezTo>
                    <a:pt x="24199" y="20814"/>
                    <a:pt x="24246" y="20782"/>
                    <a:pt x="24295" y="20733"/>
                  </a:cubicBezTo>
                  <a:cubicBezTo>
                    <a:pt x="24549" y="20733"/>
                    <a:pt x="24804" y="20718"/>
                    <a:pt x="24994" y="20718"/>
                  </a:cubicBezTo>
                  <a:cubicBezTo>
                    <a:pt x="25090" y="20655"/>
                    <a:pt x="25153" y="20623"/>
                    <a:pt x="25200" y="20591"/>
                  </a:cubicBezTo>
                  <a:cubicBezTo>
                    <a:pt x="25280" y="20638"/>
                    <a:pt x="25359" y="20686"/>
                    <a:pt x="25423" y="20718"/>
                  </a:cubicBezTo>
                  <a:cubicBezTo>
                    <a:pt x="25503" y="20670"/>
                    <a:pt x="25582" y="20638"/>
                    <a:pt x="25646" y="20591"/>
                  </a:cubicBezTo>
                  <a:cubicBezTo>
                    <a:pt x="25741" y="20638"/>
                    <a:pt x="25821" y="20686"/>
                    <a:pt x="25885" y="20718"/>
                  </a:cubicBezTo>
                  <a:cubicBezTo>
                    <a:pt x="25964" y="20670"/>
                    <a:pt x="26012" y="20638"/>
                    <a:pt x="26107" y="20574"/>
                  </a:cubicBezTo>
                  <a:lnTo>
                    <a:pt x="28094" y="20574"/>
                  </a:lnTo>
                  <a:cubicBezTo>
                    <a:pt x="28189" y="20527"/>
                    <a:pt x="28253" y="20479"/>
                    <a:pt x="28317" y="20447"/>
                  </a:cubicBezTo>
                  <a:lnTo>
                    <a:pt x="30511" y="20447"/>
                  </a:lnTo>
                  <a:cubicBezTo>
                    <a:pt x="30543" y="20447"/>
                    <a:pt x="30574" y="20415"/>
                    <a:pt x="30591" y="20400"/>
                  </a:cubicBezTo>
                  <a:cubicBezTo>
                    <a:pt x="30655" y="20368"/>
                    <a:pt x="30702" y="20337"/>
                    <a:pt x="30750" y="20305"/>
                  </a:cubicBezTo>
                  <a:lnTo>
                    <a:pt x="33199" y="20305"/>
                  </a:lnTo>
                  <a:lnTo>
                    <a:pt x="33436" y="20161"/>
                  </a:lnTo>
                  <a:lnTo>
                    <a:pt x="33866" y="20161"/>
                  </a:lnTo>
                  <a:cubicBezTo>
                    <a:pt x="33945" y="20209"/>
                    <a:pt x="34025" y="20241"/>
                    <a:pt x="34104" y="20288"/>
                  </a:cubicBezTo>
                  <a:cubicBezTo>
                    <a:pt x="34184" y="20241"/>
                    <a:pt x="34280" y="20193"/>
                    <a:pt x="34327" y="20161"/>
                  </a:cubicBezTo>
                  <a:lnTo>
                    <a:pt x="34979" y="20161"/>
                  </a:lnTo>
                  <a:cubicBezTo>
                    <a:pt x="35090" y="20209"/>
                    <a:pt x="35154" y="20257"/>
                    <a:pt x="35217" y="20288"/>
                  </a:cubicBezTo>
                  <a:cubicBezTo>
                    <a:pt x="35297" y="20241"/>
                    <a:pt x="35361" y="20193"/>
                    <a:pt x="35424" y="20161"/>
                  </a:cubicBezTo>
                  <a:cubicBezTo>
                    <a:pt x="35727" y="20153"/>
                    <a:pt x="36032" y="20153"/>
                    <a:pt x="36333" y="20153"/>
                  </a:cubicBezTo>
                  <a:cubicBezTo>
                    <a:pt x="36633" y="20153"/>
                    <a:pt x="36927" y="20153"/>
                    <a:pt x="37205" y="20146"/>
                  </a:cubicBezTo>
                  <a:cubicBezTo>
                    <a:pt x="37316" y="20082"/>
                    <a:pt x="37364" y="20050"/>
                    <a:pt x="37428" y="20019"/>
                  </a:cubicBezTo>
                  <a:lnTo>
                    <a:pt x="38541" y="20019"/>
                  </a:lnTo>
                  <a:cubicBezTo>
                    <a:pt x="38604" y="20050"/>
                    <a:pt x="38683" y="20098"/>
                    <a:pt x="38763" y="20146"/>
                  </a:cubicBezTo>
                  <a:cubicBezTo>
                    <a:pt x="38842" y="20098"/>
                    <a:pt x="38922" y="20050"/>
                    <a:pt x="39018" y="20002"/>
                  </a:cubicBezTo>
                  <a:lnTo>
                    <a:pt x="41435" y="20002"/>
                  </a:lnTo>
                  <a:cubicBezTo>
                    <a:pt x="41498" y="19970"/>
                    <a:pt x="41545" y="19939"/>
                    <a:pt x="41641" y="19875"/>
                  </a:cubicBezTo>
                  <a:lnTo>
                    <a:pt x="43421" y="19875"/>
                  </a:lnTo>
                  <a:cubicBezTo>
                    <a:pt x="43517" y="19811"/>
                    <a:pt x="43565" y="19780"/>
                    <a:pt x="43629" y="19732"/>
                  </a:cubicBezTo>
                  <a:lnTo>
                    <a:pt x="44121" y="19732"/>
                  </a:lnTo>
                  <a:cubicBezTo>
                    <a:pt x="44185" y="19780"/>
                    <a:pt x="44248" y="19811"/>
                    <a:pt x="44312" y="19860"/>
                  </a:cubicBezTo>
                  <a:cubicBezTo>
                    <a:pt x="44375" y="19811"/>
                    <a:pt x="44455" y="19780"/>
                    <a:pt x="44551" y="19732"/>
                  </a:cubicBezTo>
                  <a:lnTo>
                    <a:pt x="44964" y="19732"/>
                  </a:lnTo>
                  <a:cubicBezTo>
                    <a:pt x="45060" y="19669"/>
                    <a:pt x="45139" y="19621"/>
                    <a:pt x="45219" y="19573"/>
                  </a:cubicBezTo>
                  <a:lnTo>
                    <a:pt x="46093" y="19573"/>
                  </a:lnTo>
                  <a:lnTo>
                    <a:pt x="46332" y="19716"/>
                  </a:lnTo>
                  <a:cubicBezTo>
                    <a:pt x="46395" y="19684"/>
                    <a:pt x="46442" y="19652"/>
                    <a:pt x="46538" y="19589"/>
                  </a:cubicBezTo>
                  <a:lnTo>
                    <a:pt x="50513" y="19589"/>
                  </a:lnTo>
                  <a:cubicBezTo>
                    <a:pt x="50640" y="19525"/>
                    <a:pt x="50720" y="19478"/>
                    <a:pt x="50767" y="19446"/>
                  </a:cubicBezTo>
                  <a:cubicBezTo>
                    <a:pt x="50879" y="19493"/>
                    <a:pt x="50943" y="19542"/>
                    <a:pt x="51006" y="19573"/>
                  </a:cubicBezTo>
                  <a:cubicBezTo>
                    <a:pt x="51102" y="19510"/>
                    <a:pt x="51149" y="19478"/>
                    <a:pt x="51212" y="19430"/>
                  </a:cubicBezTo>
                  <a:lnTo>
                    <a:pt x="53423" y="19430"/>
                  </a:lnTo>
                  <a:cubicBezTo>
                    <a:pt x="53438" y="19430"/>
                    <a:pt x="53470" y="19414"/>
                    <a:pt x="53502" y="19398"/>
                  </a:cubicBezTo>
                  <a:cubicBezTo>
                    <a:pt x="53550" y="19366"/>
                    <a:pt x="53597" y="19319"/>
                    <a:pt x="53661" y="19287"/>
                  </a:cubicBezTo>
                  <a:lnTo>
                    <a:pt x="56317" y="19287"/>
                  </a:lnTo>
                  <a:cubicBezTo>
                    <a:pt x="56396" y="19239"/>
                    <a:pt x="56476" y="19192"/>
                    <a:pt x="56555" y="19160"/>
                  </a:cubicBezTo>
                  <a:lnTo>
                    <a:pt x="56984" y="19160"/>
                  </a:lnTo>
                  <a:cubicBezTo>
                    <a:pt x="57080" y="19207"/>
                    <a:pt x="57143" y="19239"/>
                    <a:pt x="57222" y="19287"/>
                  </a:cubicBezTo>
                  <a:cubicBezTo>
                    <a:pt x="57318" y="19224"/>
                    <a:pt x="57398" y="19192"/>
                    <a:pt x="57493" y="19144"/>
                  </a:cubicBezTo>
                  <a:lnTo>
                    <a:pt x="58765" y="19144"/>
                  </a:lnTo>
                  <a:cubicBezTo>
                    <a:pt x="58876" y="19080"/>
                    <a:pt x="58939" y="19048"/>
                    <a:pt x="58971" y="19033"/>
                  </a:cubicBezTo>
                  <a:cubicBezTo>
                    <a:pt x="59147" y="19096"/>
                    <a:pt x="59274" y="19128"/>
                    <a:pt x="59385" y="19175"/>
                  </a:cubicBezTo>
                  <a:cubicBezTo>
                    <a:pt x="59497" y="19096"/>
                    <a:pt x="59575" y="19048"/>
                    <a:pt x="59656" y="19001"/>
                  </a:cubicBezTo>
                  <a:lnTo>
                    <a:pt x="60101" y="19001"/>
                  </a:lnTo>
                  <a:cubicBezTo>
                    <a:pt x="60180" y="19048"/>
                    <a:pt x="60260" y="19096"/>
                    <a:pt x="60323" y="19144"/>
                  </a:cubicBezTo>
                  <a:cubicBezTo>
                    <a:pt x="60419" y="19096"/>
                    <a:pt x="60498" y="19048"/>
                    <a:pt x="60578" y="19001"/>
                  </a:cubicBezTo>
                  <a:lnTo>
                    <a:pt x="62104" y="19001"/>
                  </a:lnTo>
                  <a:cubicBezTo>
                    <a:pt x="62200" y="18953"/>
                    <a:pt x="62263" y="18906"/>
                    <a:pt x="62342" y="18874"/>
                  </a:cubicBezTo>
                  <a:cubicBezTo>
                    <a:pt x="62422" y="18921"/>
                    <a:pt x="62469" y="18953"/>
                    <a:pt x="62518" y="18985"/>
                  </a:cubicBezTo>
                  <a:lnTo>
                    <a:pt x="64123" y="18985"/>
                  </a:lnTo>
                  <a:cubicBezTo>
                    <a:pt x="64203" y="18937"/>
                    <a:pt x="64250" y="18906"/>
                    <a:pt x="64314" y="18874"/>
                  </a:cubicBezTo>
                  <a:lnTo>
                    <a:pt x="66953" y="18874"/>
                  </a:lnTo>
                  <a:cubicBezTo>
                    <a:pt x="67080" y="18810"/>
                    <a:pt x="67192" y="18747"/>
                    <a:pt x="67334" y="18683"/>
                  </a:cubicBezTo>
                  <a:cubicBezTo>
                    <a:pt x="67462" y="18747"/>
                    <a:pt x="67557" y="18794"/>
                    <a:pt x="67669" y="18857"/>
                  </a:cubicBezTo>
                  <a:cubicBezTo>
                    <a:pt x="67716" y="18826"/>
                    <a:pt x="67780" y="18794"/>
                    <a:pt x="67860" y="18730"/>
                  </a:cubicBezTo>
                  <a:lnTo>
                    <a:pt x="68750" y="18730"/>
                  </a:lnTo>
                  <a:lnTo>
                    <a:pt x="68988" y="18571"/>
                  </a:lnTo>
                  <a:lnTo>
                    <a:pt x="72772" y="18571"/>
                  </a:lnTo>
                  <a:cubicBezTo>
                    <a:pt x="72852" y="18524"/>
                    <a:pt x="72916" y="18492"/>
                    <a:pt x="72995" y="18429"/>
                  </a:cubicBezTo>
                  <a:lnTo>
                    <a:pt x="74108" y="18429"/>
                  </a:lnTo>
                  <a:cubicBezTo>
                    <a:pt x="74283" y="18317"/>
                    <a:pt x="74410" y="18238"/>
                    <a:pt x="74521" y="18158"/>
                  </a:cubicBezTo>
                  <a:cubicBezTo>
                    <a:pt x="74648" y="18142"/>
                    <a:pt x="74744" y="18126"/>
                    <a:pt x="74839" y="18111"/>
                  </a:cubicBezTo>
                  <a:cubicBezTo>
                    <a:pt x="74871" y="18031"/>
                    <a:pt x="74903" y="17967"/>
                    <a:pt x="74919" y="17903"/>
                  </a:cubicBezTo>
                  <a:cubicBezTo>
                    <a:pt x="75110" y="17856"/>
                    <a:pt x="75316" y="17824"/>
                    <a:pt x="75460" y="17729"/>
                  </a:cubicBezTo>
                  <a:cubicBezTo>
                    <a:pt x="75539" y="17776"/>
                    <a:pt x="75619" y="17824"/>
                    <a:pt x="75666" y="17840"/>
                  </a:cubicBezTo>
                  <a:lnTo>
                    <a:pt x="76700" y="17840"/>
                  </a:lnTo>
                  <a:cubicBezTo>
                    <a:pt x="76970" y="17761"/>
                    <a:pt x="77145" y="17697"/>
                    <a:pt x="77351" y="17634"/>
                  </a:cubicBezTo>
                  <a:cubicBezTo>
                    <a:pt x="77319" y="17554"/>
                    <a:pt x="77288" y="17490"/>
                    <a:pt x="77256" y="17411"/>
                  </a:cubicBezTo>
                  <a:cubicBezTo>
                    <a:pt x="77160" y="17475"/>
                    <a:pt x="77082" y="17522"/>
                    <a:pt x="76986" y="17570"/>
                  </a:cubicBezTo>
                  <a:lnTo>
                    <a:pt x="76556" y="17570"/>
                  </a:lnTo>
                  <a:cubicBezTo>
                    <a:pt x="76382" y="17458"/>
                    <a:pt x="76414" y="17236"/>
                    <a:pt x="76159" y="17189"/>
                  </a:cubicBezTo>
                  <a:cubicBezTo>
                    <a:pt x="75920" y="17125"/>
                    <a:pt x="75698" y="17061"/>
                    <a:pt x="75539" y="16918"/>
                  </a:cubicBezTo>
                  <a:cubicBezTo>
                    <a:pt x="75658" y="16866"/>
                    <a:pt x="75765" y="16846"/>
                    <a:pt x="75864" y="16846"/>
                  </a:cubicBezTo>
                  <a:cubicBezTo>
                    <a:pt x="76161" y="16846"/>
                    <a:pt x="76381" y="17025"/>
                    <a:pt x="76620" y="17061"/>
                  </a:cubicBezTo>
                  <a:cubicBezTo>
                    <a:pt x="76683" y="17157"/>
                    <a:pt x="76715" y="17220"/>
                    <a:pt x="76747" y="17284"/>
                  </a:cubicBezTo>
                  <a:cubicBezTo>
                    <a:pt x="76874" y="17267"/>
                    <a:pt x="76970" y="17267"/>
                    <a:pt x="77097" y="17252"/>
                  </a:cubicBezTo>
                  <a:cubicBezTo>
                    <a:pt x="77018" y="17157"/>
                    <a:pt x="76938" y="17093"/>
                    <a:pt x="76891" y="17013"/>
                  </a:cubicBezTo>
                  <a:cubicBezTo>
                    <a:pt x="76811" y="16934"/>
                    <a:pt x="76764" y="16839"/>
                    <a:pt x="76700" y="16759"/>
                  </a:cubicBezTo>
                  <a:cubicBezTo>
                    <a:pt x="76779" y="16695"/>
                    <a:pt x="76827" y="16663"/>
                    <a:pt x="76891" y="16631"/>
                  </a:cubicBezTo>
                  <a:lnTo>
                    <a:pt x="76891" y="16489"/>
                  </a:lnTo>
                  <a:cubicBezTo>
                    <a:pt x="76700" y="16362"/>
                    <a:pt x="76334" y="16394"/>
                    <a:pt x="76238" y="16171"/>
                  </a:cubicBezTo>
                  <a:cubicBezTo>
                    <a:pt x="76308" y="16136"/>
                    <a:pt x="76384" y="16128"/>
                    <a:pt x="76473" y="16128"/>
                  </a:cubicBezTo>
                  <a:cubicBezTo>
                    <a:pt x="76539" y="16128"/>
                    <a:pt x="76611" y="16132"/>
                    <a:pt x="76693" y="16132"/>
                  </a:cubicBezTo>
                  <a:cubicBezTo>
                    <a:pt x="76754" y="16132"/>
                    <a:pt x="76819" y="16130"/>
                    <a:pt x="76891" y="16123"/>
                  </a:cubicBezTo>
                  <a:cubicBezTo>
                    <a:pt x="77033" y="16012"/>
                    <a:pt x="77241" y="15836"/>
                    <a:pt x="77478" y="15662"/>
                  </a:cubicBezTo>
                  <a:cubicBezTo>
                    <a:pt x="77654" y="15726"/>
                    <a:pt x="77813" y="15789"/>
                    <a:pt x="77908" y="15836"/>
                  </a:cubicBezTo>
                  <a:lnTo>
                    <a:pt x="78591" y="15836"/>
                  </a:lnTo>
                  <a:cubicBezTo>
                    <a:pt x="78640" y="15726"/>
                    <a:pt x="78687" y="15646"/>
                    <a:pt x="78750" y="15535"/>
                  </a:cubicBezTo>
                  <a:cubicBezTo>
                    <a:pt x="78846" y="15662"/>
                    <a:pt x="78909" y="15741"/>
                    <a:pt x="78990" y="15853"/>
                  </a:cubicBezTo>
                  <a:cubicBezTo>
                    <a:pt x="79100" y="15836"/>
                    <a:pt x="79196" y="15821"/>
                    <a:pt x="79259" y="15821"/>
                  </a:cubicBezTo>
                  <a:cubicBezTo>
                    <a:pt x="79498" y="15614"/>
                    <a:pt x="79021" y="15535"/>
                    <a:pt x="79117" y="15359"/>
                  </a:cubicBezTo>
                  <a:lnTo>
                    <a:pt x="79323" y="15153"/>
                  </a:lnTo>
                  <a:cubicBezTo>
                    <a:pt x="79085" y="15137"/>
                    <a:pt x="78909" y="15122"/>
                    <a:pt x="78750" y="15105"/>
                  </a:cubicBezTo>
                  <a:cubicBezTo>
                    <a:pt x="78713" y="15093"/>
                    <a:pt x="78694" y="15049"/>
                    <a:pt x="78589" y="15049"/>
                  </a:cubicBezTo>
                  <a:cubicBezTo>
                    <a:pt x="78571" y="15049"/>
                    <a:pt x="78549" y="15051"/>
                    <a:pt x="78524" y="15054"/>
                  </a:cubicBezTo>
                  <a:lnTo>
                    <a:pt x="78524" y="15054"/>
                  </a:lnTo>
                  <a:cubicBezTo>
                    <a:pt x="78848" y="15002"/>
                    <a:pt x="78881" y="14867"/>
                    <a:pt x="79005" y="14851"/>
                  </a:cubicBezTo>
                  <a:cubicBezTo>
                    <a:pt x="79085" y="14882"/>
                    <a:pt x="79164" y="14931"/>
                    <a:pt x="79227" y="14978"/>
                  </a:cubicBezTo>
                  <a:cubicBezTo>
                    <a:pt x="79403" y="14867"/>
                    <a:pt x="79291" y="14740"/>
                    <a:pt x="79339" y="14628"/>
                  </a:cubicBezTo>
                  <a:cubicBezTo>
                    <a:pt x="79037" y="14533"/>
                    <a:pt x="78735" y="14422"/>
                    <a:pt x="78432" y="14327"/>
                  </a:cubicBezTo>
                  <a:cubicBezTo>
                    <a:pt x="77877" y="14136"/>
                    <a:pt x="77559" y="13960"/>
                    <a:pt x="77606" y="13865"/>
                  </a:cubicBezTo>
                  <a:cubicBezTo>
                    <a:pt x="77670" y="13831"/>
                    <a:pt x="77725" y="13818"/>
                    <a:pt x="77773" y="13818"/>
                  </a:cubicBezTo>
                  <a:cubicBezTo>
                    <a:pt x="77927" y="13818"/>
                    <a:pt x="78014" y="13953"/>
                    <a:pt x="78146" y="13977"/>
                  </a:cubicBezTo>
                  <a:cubicBezTo>
                    <a:pt x="78179" y="13972"/>
                    <a:pt x="78213" y="13971"/>
                    <a:pt x="78248" y="13971"/>
                  </a:cubicBezTo>
                  <a:cubicBezTo>
                    <a:pt x="78359" y="13971"/>
                    <a:pt x="78475" y="13988"/>
                    <a:pt x="78587" y="13988"/>
                  </a:cubicBezTo>
                  <a:cubicBezTo>
                    <a:pt x="78691" y="13988"/>
                    <a:pt x="78792" y="13973"/>
                    <a:pt x="78878" y="13913"/>
                  </a:cubicBezTo>
                  <a:cubicBezTo>
                    <a:pt x="78862" y="13833"/>
                    <a:pt x="78973" y="13722"/>
                    <a:pt x="78735" y="13706"/>
                  </a:cubicBezTo>
                  <a:cubicBezTo>
                    <a:pt x="78687" y="13754"/>
                    <a:pt x="78623" y="13786"/>
                    <a:pt x="78544" y="13833"/>
                  </a:cubicBezTo>
                  <a:cubicBezTo>
                    <a:pt x="78432" y="13769"/>
                    <a:pt x="78305" y="13706"/>
                    <a:pt x="78242" y="13674"/>
                  </a:cubicBezTo>
                  <a:cubicBezTo>
                    <a:pt x="78354" y="13500"/>
                    <a:pt x="78417" y="13404"/>
                    <a:pt x="78496" y="13292"/>
                  </a:cubicBezTo>
                  <a:cubicBezTo>
                    <a:pt x="78767" y="13261"/>
                    <a:pt x="79005" y="13165"/>
                    <a:pt x="79227" y="13086"/>
                  </a:cubicBezTo>
                  <a:cubicBezTo>
                    <a:pt x="79498" y="12991"/>
                    <a:pt x="79689" y="12800"/>
                    <a:pt x="79991" y="12752"/>
                  </a:cubicBezTo>
                  <a:cubicBezTo>
                    <a:pt x="80007" y="12688"/>
                    <a:pt x="80007" y="12656"/>
                    <a:pt x="80007" y="12609"/>
                  </a:cubicBezTo>
                  <a:cubicBezTo>
                    <a:pt x="80198" y="12482"/>
                    <a:pt x="80372" y="12370"/>
                    <a:pt x="80548" y="12243"/>
                  </a:cubicBezTo>
                  <a:lnTo>
                    <a:pt x="80802" y="12243"/>
                  </a:lnTo>
                  <a:cubicBezTo>
                    <a:pt x="80849" y="12164"/>
                    <a:pt x="80898" y="12084"/>
                    <a:pt x="80929" y="12005"/>
                  </a:cubicBezTo>
                  <a:cubicBezTo>
                    <a:pt x="81057" y="11973"/>
                    <a:pt x="81199" y="11942"/>
                    <a:pt x="81311" y="11925"/>
                  </a:cubicBezTo>
                  <a:cubicBezTo>
                    <a:pt x="81326" y="11862"/>
                    <a:pt x="81326" y="11814"/>
                    <a:pt x="81326" y="11766"/>
                  </a:cubicBezTo>
                  <a:cubicBezTo>
                    <a:pt x="81263" y="11703"/>
                    <a:pt x="81184" y="11655"/>
                    <a:pt x="81104" y="11607"/>
                  </a:cubicBezTo>
                  <a:lnTo>
                    <a:pt x="81104" y="11321"/>
                  </a:lnTo>
                  <a:cubicBezTo>
                    <a:pt x="81184" y="11274"/>
                    <a:pt x="81263" y="11226"/>
                    <a:pt x="81326" y="11178"/>
                  </a:cubicBezTo>
                  <a:lnTo>
                    <a:pt x="81326" y="10892"/>
                  </a:lnTo>
                  <a:cubicBezTo>
                    <a:pt x="81247" y="10829"/>
                    <a:pt x="81184" y="10780"/>
                    <a:pt x="81120" y="10733"/>
                  </a:cubicBezTo>
                  <a:cubicBezTo>
                    <a:pt x="81184" y="10701"/>
                    <a:pt x="81231" y="10670"/>
                    <a:pt x="81294" y="10621"/>
                  </a:cubicBezTo>
                  <a:lnTo>
                    <a:pt x="80770" y="9954"/>
                  </a:lnTo>
                  <a:cubicBezTo>
                    <a:pt x="80722" y="10002"/>
                    <a:pt x="80690" y="10049"/>
                    <a:pt x="80658" y="10081"/>
                  </a:cubicBezTo>
                  <a:cubicBezTo>
                    <a:pt x="80627" y="10129"/>
                    <a:pt x="80595" y="10176"/>
                    <a:pt x="80548" y="10240"/>
                  </a:cubicBezTo>
                  <a:cubicBezTo>
                    <a:pt x="80325" y="10065"/>
                    <a:pt x="80563" y="9843"/>
                    <a:pt x="80357" y="9667"/>
                  </a:cubicBezTo>
                  <a:lnTo>
                    <a:pt x="80357" y="9667"/>
                  </a:lnTo>
                  <a:cubicBezTo>
                    <a:pt x="80277" y="9716"/>
                    <a:pt x="80198" y="9747"/>
                    <a:pt x="80071" y="9826"/>
                  </a:cubicBezTo>
                  <a:cubicBezTo>
                    <a:pt x="80022" y="9572"/>
                    <a:pt x="79673" y="9413"/>
                    <a:pt x="79753" y="9143"/>
                  </a:cubicBezTo>
                  <a:cubicBezTo>
                    <a:pt x="79562" y="9080"/>
                    <a:pt x="79323" y="9080"/>
                    <a:pt x="79180" y="8936"/>
                  </a:cubicBezTo>
                  <a:cubicBezTo>
                    <a:pt x="79129" y="8951"/>
                    <a:pt x="79075" y="8955"/>
                    <a:pt x="79019" y="8955"/>
                  </a:cubicBezTo>
                  <a:cubicBezTo>
                    <a:pt x="78932" y="8955"/>
                    <a:pt x="78840" y="8944"/>
                    <a:pt x="78749" y="8944"/>
                  </a:cubicBezTo>
                  <a:cubicBezTo>
                    <a:pt x="78647" y="8944"/>
                    <a:pt x="78545" y="8958"/>
                    <a:pt x="78449" y="9016"/>
                  </a:cubicBezTo>
                  <a:cubicBezTo>
                    <a:pt x="78513" y="9063"/>
                    <a:pt x="78576" y="9112"/>
                    <a:pt x="78655" y="9159"/>
                  </a:cubicBezTo>
                  <a:cubicBezTo>
                    <a:pt x="78587" y="9212"/>
                    <a:pt x="78518" y="9236"/>
                    <a:pt x="78449" y="9236"/>
                  </a:cubicBezTo>
                  <a:cubicBezTo>
                    <a:pt x="78375" y="9236"/>
                    <a:pt x="78300" y="9208"/>
                    <a:pt x="78226" y="9159"/>
                  </a:cubicBezTo>
                  <a:lnTo>
                    <a:pt x="78226" y="8809"/>
                  </a:lnTo>
                  <a:lnTo>
                    <a:pt x="77892" y="8809"/>
                  </a:lnTo>
                  <a:lnTo>
                    <a:pt x="77654" y="8953"/>
                  </a:lnTo>
                  <a:cubicBezTo>
                    <a:pt x="77623" y="8959"/>
                    <a:pt x="77595" y="8962"/>
                    <a:pt x="77569" y="8962"/>
                  </a:cubicBezTo>
                  <a:cubicBezTo>
                    <a:pt x="77408" y="8962"/>
                    <a:pt x="77329" y="8850"/>
                    <a:pt x="77192" y="8809"/>
                  </a:cubicBezTo>
                  <a:cubicBezTo>
                    <a:pt x="77110" y="8879"/>
                    <a:pt x="77028" y="8950"/>
                    <a:pt x="76887" y="8950"/>
                  </a:cubicBezTo>
                  <a:cubicBezTo>
                    <a:pt x="76838" y="8950"/>
                    <a:pt x="76781" y="8941"/>
                    <a:pt x="76715" y="8921"/>
                  </a:cubicBezTo>
                  <a:cubicBezTo>
                    <a:pt x="76700" y="8872"/>
                    <a:pt x="76668" y="8809"/>
                    <a:pt x="76652" y="8745"/>
                  </a:cubicBezTo>
                  <a:cubicBezTo>
                    <a:pt x="76715" y="8713"/>
                    <a:pt x="76764" y="8666"/>
                    <a:pt x="76827" y="8666"/>
                  </a:cubicBezTo>
                  <a:cubicBezTo>
                    <a:pt x="76970" y="8650"/>
                    <a:pt x="77129" y="8650"/>
                    <a:pt x="77113" y="8539"/>
                  </a:cubicBezTo>
                  <a:lnTo>
                    <a:pt x="77113" y="8539"/>
                  </a:lnTo>
                  <a:cubicBezTo>
                    <a:pt x="77224" y="8554"/>
                    <a:pt x="77336" y="8603"/>
                    <a:pt x="77495" y="8666"/>
                  </a:cubicBezTo>
                  <a:cubicBezTo>
                    <a:pt x="77590" y="8666"/>
                    <a:pt x="77721" y="8659"/>
                    <a:pt x="77858" y="8659"/>
                  </a:cubicBezTo>
                  <a:cubicBezTo>
                    <a:pt x="77927" y="8659"/>
                    <a:pt x="77998" y="8661"/>
                    <a:pt x="78067" y="8666"/>
                  </a:cubicBezTo>
                  <a:cubicBezTo>
                    <a:pt x="78163" y="8666"/>
                    <a:pt x="78242" y="8713"/>
                    <a:pt x="78226" y="8809"/>
                  </a:cubicBezTo>
                  <a:cubicBezTo>
                    <a:pt x="78449" y="8809"/>
                    <a:pt x="78496" y="8650"/>
                    <a:pt x="78782" y="8554"/>
                  </a:cubicBezTo>
                  <a:cubicBezTo>
                    <a:pt x="78226" y="8554"/>
                    <a:pt x="78036" y="8317"/>
                    <a:pt x="77781" y="8141"/>
                  </a:cubicBezTo>
                  <a:cubicBezTo>
                    <a:pt x="77813" y="8030"/>
                    <a:pt x="77701" y="7903"/>
                    <a:pt x="77877" y="7808"/>
                  </a:cubicBezTo>
                  <a:cubicBezTo>
                    <a:pt x="77940" y="7808"/>
                    <a:pt x="78019" y="7808"/>
                    <a:pt x="78114" y="7791"/>
                  </a:cubicBezTo>
                  <a:cubicBezTo>
                    <a:pt x="78210" y="7681"/>
                    <a:pt x="78305" y="7537"/>
                    <a:pt x="78432" y="7378"/>
                  </a:cubicBezTo>
                  <a:cubicBezTo>
                    <a:pt x="78226" y="7378"/>
                    <a:pt x="78051" y="7363"/>
                    <a:pt x="77877" y="7363"/>
                  </a:cubicBezTo>
                  <a:cubicBezTo>
                    <a:pt x="77796" y="7314"/>
                    <a:pt x="77733" y="7267"/>
                    <a:pt x="77669" y="7235"/>
                  </a:cubicBezTo>
                  <a:cubicBezTo>
                    <a:pt x="77542" y="7299"/>
                    <a:pt x="77415" y="7346"/>
                    <a:pt x="77319" y="7378"/>
                  </a:cubicBezTo>
                  <a:cubicBezTo>
                    <a:pt x="77177" y="7331"/>
                    <a:pt x="77065" y="7282"/>
                    <a:pt x="77018" y="7251"/>
                  </a:cubicBezTo>
                  <a:cubicBezTo>
                    <a:pt x="76842" y="7314"/>
                    <a:pt x="76715" y="7346"/>
                    <a:pt x="76556" y="7410"/>
                  </a:cubicBezTo>
                  <a:cubicBezTo>
                    <a:pt x="76334" y="7235"/>
                    <a:pt x="76111" y="7060"/>
                    <a:pt x="75969" y="6949"/>
                  </a:cubicBezTo>
                  <a:cubicBezTo>
                    <a:pt x="75879" y="6937"/>
                    <a:pt x="75797" y="6934"/>
                    <a:pt x="75719" y="6934"/>
                  </a:cubicBezTo>
                  <a:cubicBezTo>
                    <a:pt x="75625" y="6934"/>
                    <a:pt x="75539" y="6939"/>
                    <a:pt x="75458" y="6939"/>
                  </a:cubicBezTo>
                  <a:cubicBezTo>
                    <a:pt x="75332" y="6939"/>
                    <a:pt x="75219" y="6927"/>
                    <a:pt x="75110" y="6869"/>
                  </a:cubicBezTo>
                  <a:cubicBezTo>
                    <a:pt x="75301" y="6790"/>
                    <a:pt x="75507" y="6742"/>
                    <a:pt x="75666" y="6678"/>
                  </a:cubicBezTo>
                  <a:cubicBezTo>
                    <a:pt x="75810" y="6742"/>
                    <a:pt x="75937" y="6774"/>
                    <a:pt x="76047" y="6822"/>
                  </a:cubicBezTo>
                  <a:cubicBezTo>
                    <a:pt x="76159" y="6742"/>
                    <a:pt x="76238" y="6695"/>
                    <a:pt x="76334" y="6646"/>
                  </a:cubicBezTo>
                  <a:lnTo>
                    <a:pt x="76764" y="6646"/>
                  </a:lnTo>
                  <a:cubicBezTo>
                    <a:pt x="76874" y="6536"/>
                    <a:pt x="76970" y="6409"/>
                    <a:pt x="77082" y="6313"/>
                  </a:cubicBezTo>
                  <a:cubicBezTo>
                    <a:pt x="77209" y="6201"/>
                    <a:pt x="77463" y="6138"/>
                    <a:pt x="77272" y="5963"/>
                  </a:cubicBezTo>
                  <a:cubicBezTo>
                    <a:pt x="77192" y="5937"/>
                    <a:pt x="77116" y="5926"/>
                    <a:pt x="77042" y="5926"/>
                  </a:cubicBezTo>
                  <a:cubicBezTo>
                    <a:pt x="76853" y="5926"/>
                    <a:pt x="76681" y="5996"/>
                    <a:pt x="76509" y="6042"/>
                  </a:cubicBezTo>
                  <a:cubicBezTo>
                    <a:pt x="76461" y="6010"/>
                    <a:pt x="76397" y="5979"/>
                    <a:pt x="76334" y="5932"/>
                  </a:cubicBezTo>
                  <a:cubicBezTo>
                    <a:pt x="76270" y="5979"/>
                    <a:pt x="76191" y="6027"/>
                    <a:pt x="76096" y="6074"/>
                  </a:cubicBezTo>
                  <a:lnTo>
                    <a:pt x="74569" y="6074"/>
                  </a:lnTo>
                  <a:cubicBezTo>
                    <a:pt x="74538" y="6074"/>
                    <a:pt x="74506" y="6042"/>
                    <a:pt x="74489" y="6027"/>
                  </a:cubicBezTo>
                  <a:cubicBezTo>
                    <a:pt x="74362" y="5932"/>
                    <a:pt x="74092" y="5868"/>
                    <a:pt x="74283" y="5677"/>
                  </a:cubicBezTo>
                  <a:cubicBezTo>
                    <a:pt x="74458" y="5645"/>
                    <a:pt x="74665" y="5629"/>
                    <a:pt x="74871" y="5614"/>
                  </a:cubicBezTo>
                  <a:cubicBezTo>
                    <a:pt x="74871" y="5470"/>
                    <a:pt x="74935" y="5359"/>
                    <a:pt x="74807" y="5232"/>
                  </a:cubicBezTo>
                  <a:cubicBezTo>
                    <a:pt x="74585" y="5215"/>
                    <a:pt x="74330" y="5215"/>
                    <a:pt x="74092" y="5200"/>
                  </a:cubicBezTo>
                  <a:cubicBezTo>
                    <a:pt x="74029" y="5168"/>
                    <a:pt x="73981" y="5120"/>
                    <a:pt x="73917" y="5088"/>
                  </a:cubicBezTo>
                  <a:cubicBezTo>
                    <a:pt x="73798" y="5069"/>
                    <a:pt x="73676" y="5063"/>
                    <a:pt x="73552" y="5063"/>
                  </a:cubicBezTo>
                  <a:cubicBezTo>
                    <a:pt x="73365" y="5063"/>
                    <a:pt x="73173" y="5076"/>
                    <a:pt x="72978" y="5076"/>
                  </a:cubicBezTo>
                  <a:cubicBezTo>
                    <a:pt x="72784" y="5076"/>
                    <a:pt x="72587" y="5063"/>
                    <a:pt x="72391" y="5009"/>
                  </a:cubicBezTo>
                  <a:cubicBezTo>
                    <a:pt x="72598" y="4946"/>
                    <a:pt x="72740" y="4897"/>
                    <a:pt x="72884" y="4850"/>
                  </a:cubicBezTo>
                  <a:cubicBezTo>
                    <a:pt x="72884" y="4787"/>
                    <a:pt x="72899" y="4738"/>
                    <a:pt x="72899" y="4691"/>
                  </a:cubicBezTo>
                  <a:cubicBezTo>
                    <a:pt x="73043" y="4643"/>
                    <a:pt x="73186" y="4596"/>
                    <a:pt x="73329" y="4564"/>
                  </a:cubicBezTo>
                  <a:cubicBezTo>
                    <a:pt x="73361" y="4357"/>
                    <a:pt x="73122" y="4310"/>
                    <a:pt x="72995" y="4214"/>
                  </a:cubicBezTo>
                  <a:cubicBezTo>
                    <a:pt x="72916" y="4261"/>
                    <a:pt x="72836" y="4293"/>
                    <a:pt x="72789" y="4325"/>
                  </a:cubicBezTo>
                  <a:cubicBezTo>
                    <a:pt x="72645" y="4278"/>
                    <a:pt x="72534" y="4230"/>
                    <a:pt x="72439" y="4183"/>
                  </a:cubicBezTo>
                  <a:cubicBezTo>
                    <a:pt x="72280" y="4246"/>
                    <a:pt x="72185" y="4293"/>
                    <a:pt x="72073" y="4325"/>
                  </a:cubicBezTo>
                  <a:cubicBezTo>
                    <a:pt x="72009" y="4278"/>
                    <a:pt x="71962" y="4246"/>
                    <a:pt x="71867" y="4198"/>
                  </a:cubicBezTo>
                  <a:lnTo>
                    <a:pt x="70913" y="4198"/>
                  </a:lnTo>
                  <a:cubicBezTo>
                    <a:pt x="70817" y="4024"/>
                    <a:pt x="70531" y="3992"/>
                    <a:pt x="70467" y="3801"/>
                  </a:cubicBezTo>
                  <a:cubicBezTo>
                    <a:pt x="70690" y="3785"/>
                    <a:pt x="70896" y="3769"/>
                    <a:pt x="71246" y="3721"/>
                  </a:cubicBezTo>
                  <a:cubicBezTo>
                    <a:pt x="70832" y="3610"/>
                    <a:pt x="70928" y="3371"/>
                    <a:pt x="70673" y="3260"/>
                  </a:cubicBezTo>
                  <a:cubicBezTo>
                    <a:pt x="70769" y="3197"/>
                    <a:pt x="70881" y="3133"/>
                    <a:pt x="70991" y="3070"/>
                  </a:cubicBezTo>
                  <a:cubicBezTo>
                    <a:pt x="71231" y="3149"/>
                    <a:pt x="71326" y="3324"/>
                    <a:pt x="71468" y="3498"/>
                  </a:cubicBezTo>
                  <a:cubicBezTo>
                    <a:pt x="71517" y="3403"/>
                    <a:pt x="71564" y="3308"/>
                    <a:pt x="71612" y="3229"/>
                  </a:cubicBezTo>
                  <a:lnTo>
                    <a:pt x="72136" y="3180"/>
                  </a:lnTo>
                  <a:cubicBezTo>
                    <a:pt x="72344" y="3053"/>
                    <a:pt x="72518" y="2894"/>
                    <a:pt x="72820" y="2879"/>
                  </a:cubicBezTo>
                  <a:cubicBezTo>
                    <a:pt x="72874" y="2785"/>
                    <a:pt x="72981" y="2770"/>
                    <a:pt x="73097" y="2770"/>
                  </a:cubicBezTo>
                  <a:cubicBezTo>
                    <a:pt x="73152" y="2770"/>
                    <a:pt x="73208" y="2774"/>
                    <a:pt x="73262" y="2774"/>
                  </a:cubicBezTo>
                  <a:cubicBezTo>
                    <a:pt x="73368" y="2774"/>
                    <a:pt x="73465" y="2761"/>
                    <a:pt x="73520" y="2688"/>
                  </a:cubicBezTo>
                  <a:cubicBezTo>
                    <a:pt x="73448" y="2637"/>
                    <a:pt x="73369" y="2626"/>
                    <a:pt x="73287" y="2626"/>
                  </a:cubicBezTo>
                  <a:cubicBezTo>
                    <a:pt x="73225" y="2626"/>
                    <a:pt x="73161" y="2633"/>
                    <a:pt x="73097" y="2633"/>
                  </a:cubicBezTo>
                  <a:cubicBezTo>
                    <a:pt x="73063" y="2633"/>
                    <a:pt x="73028" y="2631"/>
                    <a:pt x="72995" y="2624"/>
                  </a:cubicBezTo>
                  <a:cubicBezTo>
                    <a:pt x="72916" y="2576"/>
                    <a:pt x="72836" y="2529"/>
                    <a:pt x="72645" y="2417"/>
                  </a:cubicBezTo>
                  <a:cubicBezTo>
                    <a:pt x="72534" y="2544"/>
                    <a:pt x="72439" y="2672"/>
                    <a:pt x="72312" y="2815"/>
                  </a:cubicBezTo>
                  <a:cubicBezTo>
                    <a:pt x="72136" y="2752"/>
                    <a:pt x="72009" y="2703"/>
                    <a:pt x="71882" y="2656"/>
                  </a:cubicBezTo>
                  <a:cubicBezTo>
                    <a:pt x="71771" y="2688"/>
                    <a:pt x="71627" y="2752"/>
                    <a:pt x="71500" y="2799"/>
                  </a:cubicBezTo>
                  <a:cubicBezTo>
                    <a:pt x="71373" y="2720"/>
                    <a:pt x="71294" y="2672"/>
                    <a:pt x="71231" y="2640"/>
                  </a:cubicBezTo>
                  <a:cubicBezTo>
                    <a:pt x="71119" y="2688"/>
                    <a:pt x="71008" y="2735"/>
                    <a:pt x="70896" y="2799"/>
                  </a:cubicBezTo>
                  <a:cubicBezTo>
                    <a:pt x="70737" y="2735"/>
                    <a:pt x="70642" y="2688"/>
                    <a:pt x="70531" y="2640"/>
                  </a:cubicBezTo>
                  <a:cubicBezTo>
                    <a:pt x="70451" y="2688"/>
                    <a:pt x="70372" y="2735"/>
                    <a:pt x="70245" y="2799"/>
                  </a:cubicBezTo>
                  <a:cubicBezTo>
                    <a:pt x="70101" y="2735"/>
                    <a:pt x="69959" y="2672"/>
                    <a:pt x="69815" y="2624"/>
                  </a:cubicBezTo>
                  <a:cubicBezTo>
                    <a:pt x="69789" y="2619"/>
                    <a:pt x="69762" y="2617"/>
                    <a:pt x="69734" y="2617"/>
                  </a:cubicBezTo>
                  <a:cubicBezTo>
                    <a:pt x="69671" y="2617"/>
                    <a:pt x="69605" y="2627"/>
                    <a:pt x="69543" y="2627"/>
                  </a:cubicBezTo>
                  <a:cubicBezTo>
                    <a:pt x="69464" y="2627"/>
                    <a:pt x="69390" y="2612"/>
                    <a:pt x="69338" y="2544"/>
                  </a:cubicBezTo>
                  <a:cubicBezTo>
                    <a:pt x="69450" y="2481"/>
                    <a:pt x="69560" y="2402"/>
                    <a:pt x="69656" y="2338"/>
                  </a:cubicBezTo>
                  <a:cubicBezTo>
                    <a:pt x="69736" y="2385"/>
                    <a:pt x="69815" y="2434"/>
                    <a:pt x="69910" y="2497"/>
                  </a:cubicBezTo>
                  <a:cubicBezTo>
                    <a:pt x="70006" y="2481"/>
                    <a:pt x="70101" y="2465"/>
                    <a:pt x="70213" y="2434"/>
                  </a:cubicBezTo>
                  <a:lnTo>
                    <a:pt x="70213" y="2116"/>
                  </a:lnTo>
                  <a:cubicBezTo>
                    <a:pt x="70101" y="2052"/>
                    <a:pt x="69974" y="1925"/>
                    <a:pt x="69831" y="1925"/>
                  </a:cubicBezTo>
                  <a:cubicBezTo>
                    <a:pt x="69624" y="1908"/>
                    <a:pt x="69545" y="1781"/>
                    <a:pt x="69370" y="1766"/>
                  </a:cubicBezTo>
                  <a:cubicBezTo>
                    <a:pt x="69348" y="1764"/>
                    <a:pt x="69326" y="1763"/>
                    <a:pt x="69304" y="1763"/>
                  </a:cubicBezTo>
                  <a:cubicBezTo>
                    <a:pt x="69249" y="1763"/>
                    <a:pt x="69191" y="1768"/>
                    <a:pt x="69135" y="1768"/>
                  </a:cubicBezTo>
                  <a:cubicBezTo>
                    <a:pt x="69041" y="1768"/>
                    <a:pt x="68953" y="1755"/>
                    <a:pt x="68893" y="1686"/>
                  </a:cubicBezTo>
                  <a:cubicBezTo>
                    <a:pt x="69052" y="1622"/>
                    <a:pt x="69100" y="1480"/>
                    <a:pt x="69323" y="1480"/>
                  </a:cubicBezTo>
                  <a:cubicBezTo>
                    <a:pt x="69338" y="1477"/>
                    <a:pt x="69352" y="1475"/>
                    <a:pt x="69366" y="1475"/>
                  </a:cubicBezTo>
                  <a:cubicBezTo>
                    <a:pt x="69519" y="1475"/>
                    <a:pt x="69623" y="1640"/>
                    <a:pt x="69778" y="1640"/>
                  </a:cubicBezTo>
                  <a:cubicBezTo>
                    <a:pt x="69835" y="1640"/>
                    <a:pt x="69898" y="1618"/>
                    <a:pt x="69974" y="1559"/>
                  </a:cubicBezTo>
                  <a:cubicBezTo>
                    <a:pt x="69974" y="1511"/>
                    <a:pt x="69990" y="1480"/>
                    <a:pt x="69990" y="1416"/>
                  </a:cubicBezTo>
                  <a:cubicBezTo>
                    <a:pt x="69927" y="1368"/>
                    <a:pt x="69863" y="1321"/>
                    <a:pt x="69783" y="1257"/>
                  </a:cubicBezTo>
                  <a:cubicBezTo>
                    <a:pt x="69847" y="1209"/>
                    <a:pt x="69927" y="1162"/>
                    <a:pt x="69990" y="1113"/>
                  </a:cubicBezTo>
                  <a:lnTo>
                    <a:pt x="69990" y="907"/>
                  </a:lnTo>
                  <a:cubicBezTo>
                    <a:pt x="69981" y="908"/>
                    <a:pt x="69971" y="909"/>
                    <a:pt x="69962" y="909"/>
                  </a:cubicBezTo>
                  <a:cubicBezTo>
                    <a:pt x="69809" y="909"/>
                    <a:pt x="69759" y="793"/>
                    <a:pt x="69609" y="748"/>
                  </a:cubicBezTo>
                  <a:lnTo>
                    <a:pt x="69052" y="748"/>
                  </a:lnTo>
                  <a:cubicBezTo>
                    <a:pt x="68988" y="685"/>
                    <a:pt x="68877" y="558"/>
                    <a:pt x="68814" y="477"/>
                  </a:cubicBezTo>
                  <a:lnTo>
                    <a:pt x="68098" y="477"/>
                  </a:lnTo>
                  <a:cubicBezTo>
                    <a:pt x="68002" y="541"/>
                    <a:pt x="67923" y="573"/>
                    <a:pt x="67860" y="605"/>
                  </a:cubicBezTo>
                  <a:cubicBezTo>
                    <a:pt x="67780" y="541"/>
                    <a:pt x="67733" y="509"/>
                    <a:pt x="67669" y="477"/>
                  </a:cubicBezTo>
                  <a:cubicBezTo>
                    <a:pt x="67528" y="470"/>
                    <a:pt x="67388" y="468"/>
                    <a:pt x="67248" y="468"/>
                  </a:cubicBezTo>
                  <a:cubicBezTo>
                    <a:pt x="66998" y="468"/>
                    <a:pt x="66751" y="475"/>
                    <a:pt x="66508" y="475"/>
                  </a:cubicBezTo>
                  <a:cubicBezTo>
                    <a:pt x="66286" y="475"/>
                    <a:pt x="66068" y="469"/>
                    <a:pt x="65856" y="446"/>
                  </a:cubicBezTo>
                  <a:cubicBezTo>
                    <a:pt x="65761" y="399"/>
                    <a:pt x="65713" y="367"/>
                    <a:pt x="65666" y="335"/>
                  </a:cubicBezTo>
                  <a:cubicBezTo>
                    <a:pt x="65586" y="382"/>
                    <a:pt x="65507" y="430"/>
                    <a:pt x="65490" y="430"/>
                  </a:cubicBezTo>
                  <a:cubicBezTo>
                    <a:pt x="65419" y="456"/>
                    <a:pt x="65361" y="467"/>
                    <a:pt x="65312" y="467"/>
                  </a:cubicBezTo>
                  <a:cubicBezTo>
                    <a:pt x="65155" y="467"/>
                    <a:pt x="65095" y="359"/>
                    <a:pt x="64998" y="335"/>
                  </a:cubicBezTo>
                  <a:lnTo>
                    <a:pt x="64553" y="335"/>
                  </a:lnTo>
                  <a:cubicBezTo>
                    <a:pt x="64441" y="382"/>
                    <a:pt x="64362" y="430"/>
                    <a:pt x="64314" y="462"/>
                  </a:cubicBezTo>
                  <a:lnTo>
                    <a:pt x="63662" y="462"/>
                  </a:lnTo>
                  <a:cubicBezTo>
                    <a:pt x="63550" y="399"/>
                    <a:pt x="63455" y="350"/>
                    <a:pt x="63423" y="335"/>
                  </a:cubicBezTo>
                  <a:lnTo>
                    <a:pt x="62740" y="335"/>
                  </a:lnTo>
                  <a:cubicBezTo>
                    <a:pt x="62660" y="399"/>
                    <a:pt x="62613" y="430"/>
                    <a:pt x="62549" y="462"/>
                  </a:cubicBezTo>
                  <a:cubicBezTo>
                    <a:pt x="62486" y="414"/>
                    <a:pt x="62406" y="367"/>
                    <a:pt x="62327" y="318"/>
                  </a:cubicBezTo>
                  <a:lnTo>
                    <a:pt x="61945" y="318"/>
                  </a:lnTo>
                  <a:cubicBezTo>
                    <a:pt x="61659" y="430"/>
                    <a:pt x="61420" y="509"/>
                    <a:pt x="61229" y="589"/>
                  </a:cubicBezTo>
                  <a:cubicBezTo>
                    <a:pt x="60928" y="494"/>
                    <a:pt x="60657" y="399"/>
                    <a:pt x="60339" y="287"/>
                  </a:cubicBezTo>
                  <a:cubicBezTo>
                    <a:pt x="60196" y="414"/>
                    <a:pt x="60052" y="526"/>
                    <a:pt x="59925" y="636"/>
                  </a:cubicBezTo>
                  <a:cubicBezTo>
                    <a:pt x="59321" y="367"/>
                    <a:pt x="59210" y="335"/>
                    <a:pt x="58749" y="335"/>
                  </a:cubicBezTo>
                  <a:cubicBezTo>
                    <a:pt x="58670" y="382"/>
                    <a:pt x="58590" y="430"/>
                    <a:pt x="58543" y="462"/>
                  </a:cubicBezTo>
                  <a:lnTo>
                    <a:pt x="57938" y="462"/>
                  </a:lnTo>
                  <a:cubicBezTo>
                    <a:pt x="57731" y="382"/>
                    <a:pt x="57620" y="350"/>
                    <a:pt x="57508" y="303"/>
                  </a:cubicBezTo>
                  <a:cubicBezTo>
                    <a:pt x="57381" y="367"/>
                    <a:pt x="57302" y="414"/>
                    <a:pt x="57222" y="462"/>
                  </a:cubicBezTo>
                  <a:cubicBezTo>
                    <a:pt x="57143" y="414"/>
                    <a:pt x="57063" y="367"/>
                    <a:pt x="56984" y="335"/>
                  </a:cubicBezTo>
                  <a:lnTo>
                    <a:pt x="56555" y="335"/>
                  </a:lnTo>
                  <a:cubicBezTo>
                    <a:pt x="56476" y="271"/>
                    <a:pt x="56396" y="223"/>
                    <a:pt x="56300" y="176"/>
                  </a:cubicBezTo>
                  <a:lnTo>
                    <a:pt x="55219" y="176"/>
                  </a:lnTo>
                  <a:cubicBezTo>
                    <a:pt x="55124" y="128"/>
                    <a:pt x="55060" y="96"/>
                    <a:pt x="54981" y="49"/>
                  </a:cubicBezTo>
                  <a:cubicBezTo>
                    <a:pt x="54901" y="96"/>
                    <a:pt x="54822" y="128"/>
                    <a:pt x="54758" y="176"/>
                  </a:cubicBezTo>
                  <a:cubicBezTo>
                    <a:pt x="54678" y="128"/>
                    <a:pt x="54631" y="96"/>
                    <a:pt x="54568" y="49"/>
                  </a:cubicBezTo>
                  <a:lnTo>
                    <a:pt x="54074" y="49"/>
                  </a:lnTo>
                  <a:cubicBezTo>
                    <a:pt x="53995" y="112"/>
                    <a:pt x="53947" y="144"/>
                    <a:pt x="53883" y="176"/>
                  </a:cubicBezTo>
                  <a:cubicBezTo>
                    <a:pt x="53804" y="128"/>
                    <a:pt x="53741" y="81"/>
                    <a:pt x="53661" y="49"/>
                  </a:cubicBezTo>
                  <a:cubicBezTo>
                    <a:pt x="53582" y="81"/>
                    <a:pt x="53502" y="128"/>
                    <a:pt x="53423" y="176"/>
                  </a:cubicBezTo>
                  <a:cubicBezTo>
                    <a:pt x="53343" y="176"/>
                    <a:pt x="53041" y="81"/>
                    <a:pt x="52961" y="49"/>
                  </a:cubicBezTo>
                  <a:lnTo>
                    <a:pt x="51880" y="49"/>
                  </a:lnTo>
                  <a:cubicBezTo>
                    <a:pt x="51785" y="96"/>
                    <a:pt x="51689" y="144"/>
                    <a:pt x="51674" y="159"/>
                  </a:cubicBezTo>
                  <a:cubicBezTo>
                    <a:pt x="51590" y="190"/>
                    <a:pt x="51517" y="201"/>
                    <a:pt x="51450" y="201"/>
                  </a:cubicBezTo>
                  <a:cubicBezTo>
                    <a:pt x="51196" y="201"/>
                    <a:pt x="51035" y="32"/>
                    <a:pt x="50784" y="32"/>
                  </a:cubicBezTo>
                  <a:cubicBezTo>
                    <a:pt x="50720" y="81"/>
                    <a:pt x="50640" y="128"/>
                    <a:pt x="50544" y="176"/>
                  </a:cubicBezTo>
                  <a:lnTo>
                    <a:pt x="46999" y="176"/>
                  </a:lnTo>
                  <a:cubicBezTo>
                    <a:pt x="46904" y="128"/>
                    <a:pt x="46792" y="81"/>
                    <a:pt x="46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5"/>
            <p:cNvSpPr/>
            <p:nvPr/>
          </p:nvSpPr>
          <p:spPr>
            <a:xfrm rot="-991">
              <a:off x="1196025" y="2180207"/>
              <a:ext cx="2821234" cy="558677"/>
            </a:xfrm>
            <a:custGeom>
              <a:avLst/>
              <a:gdLst/>
              <a:ahLst/>
              <a:cxnLst/>
              <a:rect l="l" t="t" r="r" b="b"/>
              <a:pathLst>
                <a:path w="81327" h="21434" extrusionOk="0">
                  <a:moveTo>
                    <a:pt x="21384" y="1495"/>
                  </a:moveTo>
                  <a:lnTo>
                    <a:pt x="21528" y="1543"/>
                  </a:lnTo>
                  <a:cubicBezTo>
                    <a:pt x="21512" y="1559"/>
                    <a:pt x="21480" y="1575"/>
                    <a:pt x="21448" y="1590"/>
                  </a:cubicBezTo>
                  <a:cubicBezTo>
                    <a:pt x="21416" y="1575"/>
                    <a:pt x="21369" y="1559"/>
                    <a:pt x="21306" y="1543"/>
                  </a:cubicBezTo>
                  <a:cubicBezTo>
                    <a:pt x="21337" y="1527"/>
                    <a:pt x="21369" y="1495"/>
                    <a:pt x="21384" y="1495"/>
                  </a:cubicBezTo>
                  <a:close/>
                  <a:moveTo>
                    <a:pt x="40131" y="1352"/>
                  </a:moveTo>
                  <a:cubicBezTo>
                    <a:pt x="40146" y="1352"/>
                    <a:pt x="40210" y="1384"/>
                    <a:pt x="40210" y="1400"/>
                  </a:cubicBezTo>
                  <a:lnTo>
                    <a:pt x="40163" y="1590"/>
                  </a:lnTo>
                  <a:cubicBezTo>
                    <a:pt x="40114" y="1590"/>
                    <a:pt x="40067" y="1590"/>
                    <a:pt x="40035" y="1607"/>
                  </a:cubicBezTo>
                  <a:cubicBezTo>
                    <a:pt x="40019" y="1543"/>
                    <a:pt x="39987" y="1480"/>
                    <a:pt x="39987" y="1416"/>
                  </a:cubicBezTo>
                  <a:cubicBezTo>
                    <a:pt x="39987" y="1384"/>
                    <a:pt x="40082" y="1368"/>
                    <a:pt x="40131" y="1352"/>
                  </a:cubicBezTo>
                  <a:close/>
                  <a:moveTo>
                    <a:pt x="34995" y="1336"/>
                  </a:moveTo>
                  <a:cubicBezTo>
                    <a:pt x="35058" y="1384"/>
                    <a:pt x="35106" y="1416"/>
                    <a:pt x="35202" y="1480"/>
                  </a:cubicBezTo>
                  <a:lnTo>
                    <a:pt x="36330" y="1480"/>
                  </a:lnTo>
                  <a:cubicBezTo>
                    <a:pt x="36361" y="1521"/>
                    <a:pt x="36386" y="1549"/>
                    <a:pt x="36403" y="1576"/>
                  </a:cubicBezTo>
                  <a:lnTo>
                    <a:pt x="36403" y="1576"/>
                  </a:lnTo>
                  <a:cubicBezTo>
                    <a:pt x="35848" y="1622"/>
                    <a:pt x="35262" y="1622"/>
                    <a:pt x="34439" y="1622"/>
                  </a:cubicBezTo>
                  <a:cubicBezTo>
                    <a:pt x="34740" y="1463"/>
                    <a:pt x="34867" y="1400"/>
                    <a:pt x="34995" y="1336"/>
                  </a:cubicBezTo>
                  <a:close/>
                  <a:moveTo>
                    <a:pt x="26790" y="1639"/>
                  </a:moveTo>
                  <a:cubicBezTo>
                    <a:pt x="26822" y="1639"/>
                    <a:pt x="26839" y="1670"/>
                    <a:pt x="26870" y="1686"/>
                  </a:cubicBezTo>
                  <a:cubicBezTo>
                    <a:pt x="26822" y="1702"/>
                    <a:pt x="26775" y="1734"/>
                    <a:pt x="26727" y="1734"/>
                  </a:cubicBezTo>
                  <a:cubicBezTo>
                    <a:pt x="26695" y="1734"/>
                    <a:pt x="26680" y="1702"/>
                    <a:pt x="26648" y="1686"/>
                  </a:cubicBezTo>
                  <a:lnTo>
                    <a:pt x="26790" y="1639"/>
                  </a:lnTo>
                  <a:close/>
                  <a:moveTo>
                    <a:pt x="42149" y="1352"/>
                  </a:moveTo>
                  <a:cubicBezTo>
                    <a:pt x="42181" y="1416"/>
                    <a:pt x="42198" y="1480"/>
                    <a:pt x="42230" y="1527"/>
                  </a:cubicBezTo>
                  <a:cubicBezTo>
                    <a:pt x="42086" y="1607"/>
                    <a:pt x="42007" y="1718"/>
                    <a:pt x="41831" y="1734"/>
                  </a:cubicBezTo>
                  <a:cubicBezTo>
                    <a:pt x="41672" y="1639"/>
                    <a:pt x="41831" y="1511"/>
                    <a:pt x="41689" y="1352"/>
                  </a:cubicBezTo>
                  <a:close/>
                  <a:moveTo>
                    <a:pt x="36428" y="1623"/>
                  </a:moveTo>
                  <a:cubicBezTo>
                    <a:pt x="36507" y="1639"/>
                    <a:pt x="36570" y="1671"/>
                    <a:pt x="36633" y="1702"/>
                  </a:cubicBezTo>
                  <a:cubicBezTo>
                    <a:pt x="36582" y="1728"/>
                    <a:pt x="36546" y="1738"/>
                    <a:pt x="36519" y="1738"/>
                  </a:cubicBezTo>
                  <a:cubicBezTo>
                    <a:pt x="36460" y="1738"/>
                    <a:pt x="36448" y="1685"/>
                    <a:pt x="36428" y="1623"/>
                  </a:cubicBezTo>
                  <a:close/>
                  <a:moveTo>
                    <a:pt x="60514" y="1639"/>
                  </a:moveTo>
                  <a:lnTo>
                    <a:pt x="60657" y="1686"/>
                  </a:lnTo>
                  <a:cubicBezTo>
                    <a:pt x="60641" y="1702"/>
                    <a:pt x="60610" y="1718"/>
                    <a:pt x="60578" y="1749"/>
                  </a:cubicBezTo>
                  <a:cubicBezTo>
                    <a:pt x="60529" y="1718"/>
                    <a:pt x="60482" y="1702"/>
                    <a:pt x="60434" y="1686"/>
                  </a:cubicBezTo>
                  <a:cubicBezTo>
                    <a:pt x="60466" y="1670"/>
                    <a:pt x="60498" y="1639"/>
                    <a:pt x="60514" y="1639"/>
                  </a:cubicBezTo>
                  <a:close/>
                  <a:moveTo>
                    <a:pt x="38333" y="1352"/>
                  </a:moveTo>
                  <a:cubicBezTo>
                    <a:pt x="38397" y="1543"/>
                    <a:pt x="38414" y="1622"/>
                    <a:pt x="38429" y="1686"/>
                  </a:cubicBezTo>
                  <a:cubicBezTo>
                    <a:pt x="38341" y="1738"/>
                    <a:pt x="38268" y="1762"/>
                    <a:pt x="38197" y="1762"/>
                  </a:cubicBezTo>
                  <a:cubicBezTo>
                    <a:pt x="38138" y="1762"/>
                    <a:pt x="38080" y="1746"/>
                    <a:pt x="38015" y="1718"/>
                  </a:cubicBezTo>
                  <a:cubicBezTo>
                    <a:pt x="38032" y="1590"/>
                    <a:pt x="38255" y="1575"/>
                    <a:pt x="38333" y="1352"/>
                  </a:cubicBezTo>
                  <a:close/>
                  <a:moveTo>
                    <a:pt x="33806" y="1329"/>
                  </a:moveTo>
                  <a:cubicBezTo>
                    <a:pt x="33829" y="1329"/>
                    <a:pt x="33845" y="1331"/>
                    <a:pt x="33850" y="1336"/>
                  </a:cubicBezTo>
                  <a:cubicBezTo>
                    <a:pt x="33977" y="1463"/>
                    <a:pt x="34072" y="1590"/>
                    <a:pt x="34168" y="1718"/>
                  </a:cubicBezTo>
                  <a:cubicBezTo>
                    <a:pt x="34136" y="1734"/>
                    <a:pt x="34121" y="1766"/>
                    <a:pt x="34089" y="1766"/>
                  </a:cubicBezTo>
                  <a:lnTo>
                    <a:pt x="33118" y="1766"/>
                  </a:lnTo>
                  <a:cubicBezTo>
                    <a:pt x="33055" y="1766"/>
                    <a:pt x="32991" y="1734"/>
                    <a:pt x="32912" y="1718"/>
                  </a:cubicBezTo>
                  <a:cubicBezTo>
                    <a:pt x="32905" y="1642"/>
                    <a:pt x="32947" y="1624"/>
                    <a:pt x="33004" y="1624"/>
                  </a:cubicBezTo>
                  <a:cubicBezTo>
                    <a:pt x="33057" y="1624"/>
                    <a:pt x="33124" y="1640"/>
                    <a:pt x="33174" y="1640"/>
                  </a:cubicBezTo>
                  <a:cubicBezTo>
                    <a:pt x="33183" y="1640"/>
                    <a:pt x="33191" y="1640"/>
                    <a:pt x="33199" y="1639"/>
                  </a:cubicBezTo>
                  <a:cubicBezTo>
                    <a:pt x="33341" y="1527"/>
                    <a:pt x="33485" y="1416"/>
                    <a:pt x="33612" y="1336"/>
                  </a:cubicBezTo>
                  <a:cubicBezTo>
                    <a:pt x="33686" y="1336"/>
                    <a:pt x="33760" y="1329"/>
                    <a:pt x="33806" y="1329"/>
                  </a:cubicBezTo>
                  <a:close/>
                  <a:moveTo>
                    <a:pt x="59878" y="1622"/>
                  </a:moveTo>
                  <a:cubicBezTo>
                    <a:pt x="59910" y="1654"/>
                    <a:pt x="59925" y="1686"/>
                    <a:pt x="59957" y="1718"/>
                  </a:cubicBezTo>
                  <a:cubicBezTo>
                    <a:pt x="59925" y="1734"/>
                    <a:pt x="59910" y="1749"/>
                    <a:pt x="59878" y="1766"/>
                  </a:cubicBezTo>
                  <a:cubicBezTo>
                    <a:pt x="59862" y="1734"/>
                    <a:pt x="59815" y="1702"/>
                    <a:pt x="59815" y="1670"/>
                  </a:cubicBezTo>
                  <a:cubicBezTo>
                    <a:pt x="59815" y="1654"/>
                    <a:pt x="59862" y="1639"/>
                    <a:pt x="59878" y="1622"/>
                  </a:cubicBezTo>
                  <a:close/>
                  <a:moveTo>
                    <a:pt x="63885" y="1480"/>
                  </a:moveTo>
                  <a:cubicBezTo>
                    <a:pt x="64044" y="1575"/>
                    <a:pt x="64044" y="1670"/>
                    <a:pt x="63885" y="1766"/>
                  </a:cubicBezTo>
                  <a:cubicBezTo>
                    <a:pt x="63726" y="1670"/>
                    <a:pt x="63726" y="1575"/>
                    <a:pt x="63885" y="1480"/>
                  </a:cubicBezTo>
                  <a:close/>
                  <a:moveTo>
                    <a:pt x="40735" y="1781"/>
                  </a:moveTo>
                  <a:lnTo>
                    <a:pt x="40877" y="1829"/>
                  </a:lnTo>
                  <a:cubicBezTo>
                    <a:pt x="40846" y="1845"/>
                    <a:pt x="40814" y="1877"/>
                    <a:pt x="40799" y="1877"/>
                  </a:cubicBezTo>
                  <a:cubicBezTo>
                    <a:pt x="40750" y="1877"/>
                    <a:pt x="40703" y="1845"/>
                    <a:pt x="40655" y="1829"/>
                  </a:cubicBezTo>
                  <a:cubicBezTo>
                    <a:pt x="40671" y="1813"/>
                    <a:pt x="40703" y="1798"/>
                    <a:pt x="40735" y="1781"/>
                  </a:cubicBezTo>
                  <a:close/>
                  <a:moveTo>
                    <a:pt x="21006" y="1634"/>
                  </a:moveTo>
                  <a:cubicBezTo>
                    <a:pt x="21079" y="1634"/>
                    <a:pt x="21079" y="1716"/>
                    <a:pt x="21115" y="1798"/>
                  </a:cubicBezTo>
                  <a:cubicBezTo>
                    <a:pt x="21127" y="1795"/>
                    <a:pt x="21138" y="1793"/>
                    <a:pt x="21149" y="1793"/>
                  </a:cubicBezTo>
                  <a:cubicBezTo>
                    <a:pt x="21197" y="1793"/>
                    <a:pt x="21237" y="1819"/>
                    <a:pt x="21289" y="1845"/>
                  </a:cubicBezTo>
                  <a:cubicBezTo>
                    <a:pt x="21238" y="1870"/>
                    <a:pt x="21202" y="1881"/>
                    <a:pt x="21175" y="1881"/>
                  </a:cubicBezTo>
                  <a:cubicBezTo>
                    <a:pt x="21102" y="1881"/>
                    <a:pt x="21102" y="1800"/>
                    <a:pt x="21066" y="1718"/>
                  </a:cubicBezTo>
                  <a:cubicBezTo>
                    <a:pt x="21049" y="1726"/>
                    <a:pt x="21032" y="1730"/>
                    <a:pt x="21016" y="1730"/>
                  </a:cubicBezTo>
                  <a:cubicBezTo>
                    <a:pt x="20975" y="1730"/>
                    <a:pt x="20938" y="1704"/>
                    <a:pt x="20892" y="1670"/>
                  </a:cubicBezTo>
                  <a:cubicBezTo>
                    <a:pt x="20943" y="1645"/>
                    <a:pt x="20979" y="1634"/>
                    <a:pt x="21006" y="1634"/>
                  </a:cubicBezTo>
                  <a:close/>
                  <a:moveTo>
                    <a:pt x="42548" y="1622"/>
                  </a:moveTo>
                  <a:cubicBezTo>
                    <a:pt x="42707" y="1718"/>
                    <a:pt x="42707" y="1813"/>
                    <a:pt x="42548" y="1908"/>
                  </a:cubicBezTo>
                  <a:cubicBezTo>
                    <a:pt x="42389" y="1813"/>
                    <a:pt x="42389" y="1718"/>
                    <a:pt x="42548" y="1622"/>
                  </a:cubicBezTo>
                  <a:close/>
                  <a:moveTo>
                    <a:pt x="18762" y="1908"/>
                  </a:moveTo>
                  <a:cubicBezTo>
                    <a:pt x="18777" y="1940"/>
                    <a:pt x="18809" y="1972"/>
                    <a:pt x="18825" y="2004"/>
                  </a:cubicBezTo>
                  <a:cubicBezTo>
                    <a:pt x="18825" y="2020"/>
                    <a:pt x="18777" y="2036"/>
                    <a:pt x="18762" y="2052"/>
                  </a:cubicBezTo>
                  <a:cubicBezTo>
                    <a:pt x="18730" y="2020"/>
                    <a:pt x="18698" y="1988"/>
                    <a:pt x="18681" y="1957"/>
                  </a:cubicBezTo>
                  <a:cubicBezTo>
                    <a:pt x="18681" y="1940"/>
                    <a:pt x="18730" y="1925"/>
                    <a:pt x="18762" y="1908"/>
                  </a:cubicBezTo>
                  <a:close/>
                  <a:moveTo>
                    <a:pt x="22822" y="1758"/>
                  </a:moveTo>
                  <a:cubicBezTo>
                    <a:pt x="22963" y="1758"/>
                    <a:pt x="23110" y="1774"/>
                    <a:pt x="23261" y="1781"/>
                  </a:cubicBezTo>
                  <a:cubicBezTo>
                    <a:pt x="23292" y="1845"/>
                    <a:pt x="23309" y="1908"/>
                    <a:pt x="23341" y="1988"/>
                  </a:cubicBezTo>
                  <a:cubicBezTo>
                    <a:pt x="23175" y="2038"/>
                    <a:pt x="23013" y="2062"/>
                    <a:pt x="22853" y="2062"/>
                  </a:cubicBezTo>
                  <a:cubicBezTo>
                    <a:pt x="22707" y="2062"/>
                    <a:pt x="22563" y="2042"/>
                    <a:pt x="22419" y="2004"/>
                  </a:cubicBezTo>
                  <a:lnTo>
                    <a:pt x="22419" y="1829"/>
                  </a:lnTo>
                  <a:cubicBezTo>
                    <a:pt x="22546" y="1774"/>
                    <a:pt x="22681" y="1758"/>
                    <a:pt x="22822" y="1758"/>
                  </a:cubicBezTo>
                  <a:close/>
                  <a:moveTo>
                    <a:pt x="15026" y="2079"/>
                  </a:moveTo>
                  <a:cubicBezTo>
                    <a:pt x="15048" y="2079"/>
                    <a:pt x="15063" y="2102"/>
                    <a:pt x="15088" y="2116"/>
                  </a:cubicBezTo>
                  <a:cubicBezTo>
                    <a:pt x="15041" y="2131"/>
                    <a:pt x="14993" y="2163"/>
                    <a:pt x="14946" y="2163"/>
                  </a:cubicBezTo>
                  <a:cubicBezTo>
                    <a:pt x="14914" y="2163"/>
                    <a:pt x="14897" y="2131"/>
                    <a:pt x="14866" y="2116"/>
                  </a:cubicBezTo>
                  <a:cubicBezTo>
                    <a:pt x="14914" y="2099"/>
                    <a:pt x="14961" y="2084"/>
                    <a:pt x="15009" y="2084"/>
                  </a:cubicBezTo>
                  <a:cubicBezTo>
                    <a:pt x="15016" y="2081"/>
                    <a:pt x="15021" y="2079"/>
                    <a:pt x="15026" y="2079"/>
                  </a:cubicBezTo>
                  <a:close/>
                  <a:moveTo>
                    <a:pt x="20542" y="1908"/>
                  </a:moveTo>
                  <a:cubicBezTo>
                    <a:pt x="20701" y="2004"/>
                    <a:pt x="20701" y="2099"/>
                    <a:pt x="20542" y="2195"/>
                  </a:cubicBezTo>
                  <a:cubicBezTo>
                    <a:pt x="20383" y="2099"/>
                    <a:pt x="20383" y="2004"/>
                    <a:pt x="20542" y="1908"/>
                  </a:cubicBezTo>
                  <a:close/>
                  <a:moveTo>
                    <a:pt x="45425" y="2195"/>
                  </a:moveTo>
                  <a:cubicBezTo>
                    <a:pt x="45457" y="2226"/>
                    <a:pt x="45488" y="2258"/>
                    <a:pt x="45505" y="2290"/>
                  </a:cubicBezTo>
                  <a:cubicBezTo>
                    <a:pt x="45473" y="2306"/>
                    <a:pt x="45457" y="2322"/>
                    <a:pt x="45425" y="2338"/>
                  </a:cubicBezTo>
                  <a:cubicBezTo>
                    <a:pt x="45409" y="2306"/>
                    <a:pt x="45378" y="2275"/>
                    <a:pt x="45361" y="2243"/>
                  </a:cubicBezTo>
                  <a:cubicBezTo>
                    <a:pt x="45361" y="2226"/>
                    <a:pt x="45409" y="2211"/>
                    <a:pt x="45425" y="2195"/>
                  </a:cubicBezTo>
                  <a:close/>
                  <a:moveTo>
                    <a:pt x="68765" y="2195"/>
                  </a:moveTo>
                  <a:cubicBezTo>
                    <a:pt x="68797" y="2226"/>
                    <a:pt x="68829" y="2258"/>
                    <a:pt x="68846" y="2290"/>
                  </a:cubicBezTo>
                  <a:cubicBezTo>
                    <a:pt x="68814" y="2306"/>
                    <a:pt x="68797" y="2322"/>
                    <a:pt x="68765" y="2338"/>
                  </a:cubicBezTo>
                  <a:cubicBezTo>
                    <a:pt x="68750" y="2306"/>
                    <a:pt x="68718" y="2275"/>
                    <a:pt x="68702" y="2243"/>
                  </a:cubicBezTo>
                  <a:cubicBezTo>
                    <a:pt x="68702" y="2226"/>
                    <a:pt x="68750" y="2211"/>
                    <a:pt x="68765" y="2195"/>
                  </a:cubicBezTo>
                  <a:close/>
                  <a:moveTo>
                    <a:pt x="36209" y="2330"/>
                  </a:moveTo>
                  <a:cubicBezTo>
                    <a:pt x="36283" y="2330"/>
                    <a:pt x="36354" y="2354"/>
                    <a:pt x="36426" y="2402"/>
                  </a:cubicBezTo>
                  <a:cubicBezTo>
                    <a:pt x="36354" y="2457"/>
                    <a:pt x="36283" y="2485"/>
                    <a:pt x="36209" y="2485"/>
                  </a:cubicBezTo>
                  <a:cubicBezTo>
                    <a:pt x="36136" y="2485"/>
                    <a:pt x="36060" y="2457"/>
                    <a:pt x="35980" y="2402"/>
                  </a:cubicBezTo>
                  <a:cubicBezTo>
                    <a:pt x="36060" y="2354"/>
                    <a:pt x="36136" y="2330"/>
                    <a:pt x="36209" y="2330"/>
                  </a:cubicBezTo>
                  <a:close/>
                  <a:moveTo>
                    <a:pt x="14134" y="2370"/>
                  </a:moveTo>
                  <a:cubicBezTo>
                    <a:pt x="14166" y="2385"/>
                    <a:pt x="14230" y="2434"/>
                    <a:pt x="14278" y="2465"/>
                  </a:cubicBezTo>
                  <a:cubicBezTo>
                    <a:pt x="14507" y="2444"/>
                    <a:pt x="14636" y="2432"/>
                    <a:pt x="14714" y="2432"/>
                  </a:cubicBezTo>
                  <a:cubicBezTo>
                    <a:pt x="14814" y="2432"/>
                    <a:pt x="14830" y="2452"/>
                    <a:pt x="14866" y="2497"/>
                  </a:cubicBezTo>
                  <a:cubicBezTo>
                    <a:pt x="14834" y="2624"/>
                    <a:pt x="14643" y="2672"/>
                    <a:pt x="14532" y="2767"/>
                  </a:cubicBezTo>
                  <a:lnTo>
                    <a:pt x="13657" y="2767"/>
                  </a:lnTo>
                  <a:cubicBezTo>
                    <a:pt x="13625" y="2767"/>
                    <a:pt x="13594" y="2735"/>
                    <a:pt x="13610" y="2735"/>
                  </a:cubicBezTo>
                  <a:cubicBezTo>
                    <a:pt x="13784" y="2624"/>
                    <a:pt x="13960" y="2497"/>
                    <a:pt x="14134" y="2370"/>
                  </a:cubicBezTo>
                  <a:close/>
                  <a:moveTo>
                    <a:pt x="15473" y="1897"/>
                  </a:moveTo>
                  <a:cubicBezTo>
                    <a:pt x="15543" y="1897"/>
                    <a:pt x="15644" y="1936"/>
                    <a:pt x="15820" y="2020"/>
                  </a:cubicBezTo>
                  <a:cubicBezTo>
                    <a:pt x="15891" y="2047"/>
                    <a:pt x="15969" y="2054"/>
                    <a:pt x="16050" y="2054"/>
                  </a:cubicBezTo>
                  <a:cubicBezTo>
                    <a:pt x="16131" y="2054"/>
                    <a:pt x="16214" y="2047"/>
                    <a:pt x="16297" y="2047"/>
                  </a:cubicBezTo>
                  <a:cubicBezTo>
                    <a:pt x="16428" y="2047"/>
                    <a:pt x="16560" y="2064"/>
                    <a:pt x="16678" y="2147"/>
                  </a:cubicBezTo>
                  <a:cubicBezTo>
                    <a:pt x="16456" y="2226"/>
                    <a:pt x="16265" y="2306"/>
                    <a:pt x="16010" y="2417"/>
                  </a:cubicBezTo>
                  <a:cubicBezTo>
                    <a:pt x="15995" y="2497"/>
                    <a:pt x="15947" y="2640"/>
                    <a:pt x="15915" y="2783"/>
                  </a:cubicBezTo>
                  <a:cubicBezTo>
                    <a:pt x="15597" y="2624"/>
                    <a:pt x="15851" y="2402"/>
                    <a:pt x="15709" y="2243"/>
                  </a:cubicBezTo>
                  <a:cubicBezTo>
                    <a:pt x="15597" y="2163"/>
                    <a:pt x="15470" y="2084"/>
                    <a:pt x="15327" y="1988"/>
                  </a:cubicBezTo>
                  <a:cubicBezTo>
                    <a:pt x="15372" y="1928"/>
                    <a:pt x="15410" y="1897"/>
                    <a:pt x="15473" y="1897"/>
                  </a:cubicBezTo>
                  <a:close/>
                  <a:moveTo>
                    <a:pt x="10827" y="2911"/>
                  </a:moveTo>
                  <a:cubicBezTo>
                    <a:pt x="10844" y="3006"/>
                    <a:pt x="10859" y="3085"/>
                    <a:pt x="10859" y="3180"/>
                  </a:cubicBezTo>
                  <a:cubicBezTo>
                    <a:pt x="10685" y="3197"/>
                    <a:pt x="10557" y="3197"/>
                    <a:pt x="10414" y="3212"/>
                  </a:cubicBezTo>
                  <a:cubicBezTo>
                    <a:pt x="10398" y="3244"/>
                    <a:pt x="10335" y="3292"/>
                    <a:pt x="10286" y="3324"/>
                  </a:cubicBezTo>
                  <a:cubicBezTo>
                    <a:pt x="10144" y="3212"/>
                    <a:pt x="10303" y="3212"/>
                    <a:pt x="10477" y="3180"/>
                  </a:cubicBezTo>
                  <a:cubicBezTo>
                    <a:pt x="10462" y="3053"/>
                    <a:pt x="10604" y="2990"/>
                    <a:pt x="10827" y="2911"/>
                  </a:cubicBezTo>
                  <a:close/>
                  <a:moveTo>
                    <a:pt x="16408" y="3038"/>
                  </a:moveTo>
                  <a:lnTo>
                    <a:pt x="16408" y="3308"/>
                  </a:lnTo>
                  <a:cubicBezTo>
                    <a:pt x="16297" y="3324"/>
                    <a:pt x="16186" y="3339"/>
                    <a:pt x="16042" y="3356"/>
                  </a:cubicBezTo>
                  <a:cubicBezTo>
                    <a:pt x="16010" y="3276"/>
                    <a:pt x="15995" y="3197"/>
                    <a:pt x="15963" y="3085"/>
                  </a:cubicBezTo>
                  <a:cubicBezTo>
                    <a:pt x="16106" y="3070"/>
                    <a:pt x="16201" y="3053"/>
                    <a:pt x="16408" y="3038"/>
                  </a:cubicBezTo>
                  <a:close/>
                  <a:moveTo>
                    <a:pt x="7456" y="3657"/>
                  </a:moveTo>
                  <a:cubicBezTo>
                    <a:pt x="7473" y="3657"/>
                    <a:pt x="7505" y="3689"/>
                    <a:pt x="7536" y="3706"/>
                  </a:cubicBezTo>
                  <a:cubicBezTo>
                    <a:pt x="7488" y="3721"/>
                    <a:pt x="7441" y="3737"/>
                    <a:pt x="7377" y="3753"/>
                  </a:cubicBezTo>
                  <a:cubicBezTo>
                    <a:pt x="7361" y="3753"/>
                    <a:pt x="7329" y="3721"/>
                    <a:pt x="7314" y="3706"/>
                  </a:cubicBezTo>
                  <a:cubicBezTo>
                    <a:pt x="7361" y="3689"/>
                    <a:pt x="7409" y="3657"/>
                    <a:pt x="7456" y="3657"/>
                  </a:cubicBezTo>
                  <a:close/>
                  <a:moveTo>
                    <a:pt x="11193" y="3197"/>
                  </a:moveTo>
                  <a:cubicBezTo>
                    <a:pt x="11399" y="3324"/>
                    <a:pt x="11240" y="3451"/>
                    <a:pt x="11304" y="3515"/>
                  </a:cubicBezTo>
                  <a:cubicBezTo>
                    <a:pt x="11177" y="3674"/>
                    <a:pt x="11081" y="3785"/>
                    <a:pt x="10971" y="3928"/>
                  </a:cubicBezTo>
                  <a:lnTo>
                    <a:pt x="10494" y="3547"/>
                  </a:lnTo>
                  <a:cubicBezTo>
                    <a:pt x="10573" y="3515"/>
                    <a:pt x="10716" y="3483"/>
                    <a:pt x="10844" y="3419"/>
                  </a:cubicBezTo>
                  <a:cubicBezTo>
                    <a:pt x="10971" y="3356"/>
                    <a:pt x="11081" y="3276"/>
                    <a:pt x="11193" y="3197"/>
                  </a:cubicBezTo>
                  <a:close/>
                  <a:moveTo>
                    <a:pt x="28126" y="3801"/>
                  </a:moveTo>
                  <a:cubicBezTo>
                    <a:pt x="28142" y="3801"/>
                    <a:pt x="28206" y="3833"/>
                    <a:pt x="28206" y="3848"/>
                  </a:cubicBezTo>
                  <a:lnTo>
                    <a:pt x="28158" y="4039"/>
                  </a:lnTo>
                  <a:lnTo>
                    <a:pt x="28031" y="4039"/>
                  </a:lnTo>
                  <a:cubicBezTo>
                    <a:pt x="28015" y="3975"/>
                    <a:pt x="27983" y="3912"/>
                    <a:pt x="27983" y="3848"/>
                  </a:cubicBezTo>
                  <a:cubicBezTo>
                    <a:pt x="27983" y="3833"/>
                    <a:pt x="28079" y="3816"/>
                    <a:pt x="28126" y="3801"/>
                  </a:cubicBezTo>
                  <a:close/>
                  <a:moveTo>
                    <a:pt x="24873" y="3908"/>
                  </a:moveTo>
                  <a:cubicBezTo>
                    <a:pt x="24946" y="3908"/>
                    <a:pt x="25018" y="3936"/>
                    <a:pt x="25090" y="3992"/>
                  </a:cubicBezTo>
                  <a:cubicBezTo>
                    <a:pt x="25018" y="4040"/>
                    <a:pt x="24946" y="4063"/>
                    <a:pt x="24873" y="4063"/>
                  </a:cubicBezTo>
                  <a:cubicBezTo>
                    <a:pt x="24799" y="4063"/>
                    <a:pt x="24724" y="4040"/>
                    <a:pt x="24645" y="3992"/>
                  </a:cubicBezTo>
                  <a:cubicBezTo>
                    <a:pt x="24724" y="3936"/>
                    <a:pt x="24799" y="3908"/>
                    <a:pt x="24873" y="3908"/>
                  </a:cubicBezTo>
                  <a:close/>
                  <a:moveTo>
                    <a:pt x="24787" y="4230"/>
                  </a:moveTo>
                  <a:cubicBezTo>
                    <a:pt x="24819" y="4246"/>
                    <a:pt x="24851" y="4261"/>
                    <a:pt x="24867" y="4278"/>
                  </a:cubicBezTo>
                  <a:lnTo>
                    <a:pt x="24723" y="4325"/>
                  </a:lnTo>
                  <a:cubicBezTo>
                    <a:pt x="24708" y="4325"/>
                    <a:pt x="24676" y="4293"/>
                    <a:pt x="24645" y="4278"/>
                  </a:cubicBezTo>
                  <a:lnTo>
                    <a:pt x="24787" y="4230"/>
                  </a:lnTo>
                  <a:close/>
                  <a:moveTo>
                    <a:pt x="20526" y="4357"/>
                  </a:moveTo>
                  <a:cubicBezTo>
                    <a:pt x="20558" y="4357"/>
                    <a:pt x="20589" y="4405"/>
                    <a:pt x="20606" y="4437"/>
                  </a:cubicBezTo>
                  <a:cubicBezTo>
                    <a:pt x="20606" y="4452"/>
                    <a:pt x="20558" y="4484"/>
                    <a:pt x="20542" y="4484"/>
                  </a:cubicBezTo>
                  <a:cubicBezTo>
                    <a:pt x="20430" y="4484"/>
                    <a:pt x="20335" y="4469"/>
                    <a:pt x="20240" y="4469"/>
                  </a:cubicBezTo>
                  <a:lnTo>
                    <a:pt x="20240" y="4373"/>
                  </a:lnTo>
                  <a:cubicBezTo>
                    <a:pt x="20335" y="4373"/>
                    <a:pt x="20430" y="4357"/>
                    <a:pt x="20526" y="4357"/>
                  </a:cubicBezTo>
                  <a:close/>
                  <a:moveTo>
                    <a:pt x="9858" y="4055"/>
                  </a:moveTo>
                  <a:lnTo>
                    <a:pt x="9858" y="4055"/>
                  </a:lnTo>
                  <a:cubicBezTo>
                    <a:pt x="10208" y="4293"/>
                    <a:pt x="9731" y="4357"/>
                    <a:pt x="9682" y="4501"/>
                  </a:cubicBezTo>
                  <a:cubicBezTo>
                    <a:pt x="9476" y="4484"/>
                    <a:pt x="9285" y="4516"/>
                    <a:pt x="9110" y="4452"/>
                  </a:cubicBezTo>
                  <a:cubicBezTo>
                    <a:pt x="9126" y="4452"/>
                    <a:pt x="9491" y="4310"/>
                    <a:pt x="9491" y="4293"/>
                  </a:cubicBezTo>
                  <a:lnTo>
                    <a:pt x="9349" y="4102"/>
                  </a:lnTo>
                  <a:cubicBezTo>
                    <a:pt x="9418" y="4068"/>
                    <a:pt x="9493" y="4061"/>
                    <a:pt x="9569" y="4061"/>
                  </a:cubicBezTo>
                  <a:cubicBezTo>
                    <a:pt x="9626" y="4061"/>
                    <a:pt x="9684" y="4065"/>
                    <a:pt x="9741" y="4065"/>
                  </a:cubicBezTo>
                  <a:cubicBezTo>
                    <a:pt x="9781" y="4065"/>
                    <a:pt x="9820" y="4063"/>
                    <a:pt x="9858" y="4055"/>
                  </a:cubicBezTo>
                  <a:close/>
                  <a:moveTo>
                    <a:pt x="6535" y="4250"/>
                  </a:moveTo>
                  <a:cubicBezTo>
                    <a:pt x="6581" y="4250"/>
                    <a:pt x="6605" y="4256"/>
                    <a:pt x="6630" y="4261"/>
                  </a:cubicBezTo>
                  <a:cubicBezTo>
                    <a:pt x="6471" y="4357"/>
                    <a:pt x="6423" y="4484"/>
                    <a:pt x="6343" y="4611"/>
                  </a:cubicBezTo>
                  <a:cubicBezTo>
                    <a:pt x="6235" y="4620"/>
                    <a:pt x="6126" y="4642"/>
                    <a:pt x="6019" y="4642"/>
                  </a:cubicBezTo>
                  <a:cubicBezTo>
                    <a:pt x="5923" y="4642"/>
                    <a:pt x="5829" y="4624"/>
                    <a:pt x="5739" y="4564"/>
                  </a:cubicBezTo>
                  <a:cubicBezTo>
                    <a:pt x="5756" y="4452"/>
                    <a:pt x="5962" y="4484"/>
                    <a:pt x="6025" y="4389"/>
                  </a:cubicBezTo>
                  <a:cubicBezTo>
                    <a:pt x="6051" y="4357"/>
                    <a:pt x="6084" y="4328"/>
                    <a:pt x="6103" y="4310"/>
                  </a:cubicBezTo>
                  <a:lnTo>
                    <a:pt x="6103" y="4310"/>
                  </a:lnTo>
                  <a:cubicBezTo>
                    <a:pt x="6346" y="4263"/>
                    <a:pt x="6466" y="4250"/>
                    <a:pt x="6535" y="4250"/>
                  </a:cubicBezTo>
                  <a:close/>
                  <a:moveTo>
                    <a:pt x="5421" y="5056"/>
                  </a:moveTo>
                  <a:lnTo>
                    <a:pt x="5421" y="5056"/>
                  </a:lnTo>
                  <a:cubicBezTo>
                    <a:pt x="5580" y="5168"/>
                    <a:pt x="5533" y="5247"/>
                    <a:pt x="5470" y="5343"/>
                  </a:cubicBezTo>
                  <a:cubicBezTo>
                    <a:pt x="5215" y="5279"/>
                    <a:pt x="5279" y="5184"/>
                    <a:pt x="5421" y="5056"/>
                  </a:cubicBezTo>
                  <a:close/>
                  <a:moveTo>
                    <a:pt x="4086" y="5932"/>
                  </a:moveTo>
                  <a:cubicBezTo>
                    <a:pt x="4117" y="5963"/>
                    <a:pt x="4134" y="5995"/>
                    <a:pt x="4166" y="6027"/>
                  </a:cubicBezTo>
                  <a:cubicBezTo>
                    <a:pt x="4134" y="6042"/>
                    <a:pt x="4117" y="6059"/>
                    <a:pt x="4086" y="6074"/>
                  </a:cubicBezTo>
                  <a:cubicBezTo>
                    <a:pt x="4054" y="6042"/>
                    <a:pt x="4022" y="6010"/>
                    <a:pt x="4022" y="5979"/>
                  </a:cubicBezTo>
                  <a:cubicBezTo>
                    <a:pt x="4007" y="5963"/>
                    <a:pt x="4054" y="5947"/>
                    <a:pt x="4086" y="5932"/>
                  </a:cubicBezTo>
                  <a:close/>
                  <a:moveTo>
                    <a:pt x="4531" y="7363"/>
                  </a:moveTo>
                  <a:cubicBezTo>
                    <a:pt x="4547" y="7394"/>
                    <a:pt x="4594" y="7426"/>
                    <a:pt x="4594" y="7458"/>
                  </a:cubicBezTo>
                  <a:cubicBezTo>
                    <a:pt x="4611" y="7473"/>
                    <a:pt x="4547" y="7490"/>
                    <a:pt x="4531" y="7505"/>
                  </a:cubicBezTo>
                  <a:cubicBezTo>
                    <a:pt x="4499" y="7473"/>
                    <a:pt x="4484" y="7441"/>
                    <a:pt x="4452" y="7410"/>
                  </a:cubicBezTo>
                  <a:cubicBezTo>
                    <a:pt x="4484" y="7394"/>
                    <a:pt x="4499" y="7378"/>
                    <a:pt x="4531" y="7363"/>
                  </a:cubicBezTo>
                  <a:close/>
                  <a:moveTo>
                    <a:pt x="4340" y="7681"/>
                  </a:moveTo>
                  <a:cubicBezTo>
                    <a:pt x="4372" y="7696"/>
                    <a:pt x="4388" y="7712"/>
                    <a:pt x="4420" y="7728"/>
                  </a:cubicBezTo>
                  <a:lnTo>
                    <a:pt x="4276" y="7776"/>
                  </a:lnTo>
                  <a:cubicBezTo>
                    <a:pt x="4245" y="7776"/>
                    <a:pt x="4229" y="7744"/>
                    <a:pt x="4198" y="7728"/>
                  </a:cubicBezTo>
                  <a:lnTo>
                    <a:pt x="4340" y="7681"/>
                  </a:lnTo>
                  <a:close/>
                  <a:moveTo>
                    <a:pt x="77020" y="8391"/>
                  </a:moveTo>
                  <a:cubicBezTo>
                    <a:pt x="77092" y="8391"/>
                    <a:pt x="77090" y="8469"/>
                    <a:pt x="77113" y="8539"/>
                  </a:cubicBezTo>
                  <a:cubicBezTo>
                    <a:pt x="77033" y="8491"/>
                    <a:pt x="76970" y="8459"/>
                    <a:pt x="76906" y="8427"/>
                  </a:cubicBezTo>
                  <a:cubicBezTo>
                    <a:pt x="76957" y="8402"/>
                    <a:pt x="76994" y="8391"/>
                    <a:pt x="77020" y="8391"/>
                  </a:cubicBezTo>
                  <a:close/>
                  <a:moveTo>
                    <a:pt x="4467" y="8953"/>
                  </a:moveTo>
                  <a:lnTo>
                    <a:pt x="4467" y="8953"/>
                  </a:lnTo>
                  <a:cubicBezTo>
                    <a:pt x="4738" y="9016"/>
                    <a:pt x="4675" y="9112"/>
                    <a:pt x="4531" y="9239"/>
                  </a:cubicBezTo>
                  <a:cubicBezTo>
                    <a:pt x="4372" y="9127"/>
                    <a:pt x="4404" y="9048"/>
                    <a:pt x="4467" y="8953"/>
                  </a:cubicBezTo>
                  <a:close/>
                  <a:moveTo>
                    <a:pt x="79657" y="9811"/>
                  </a:moveTo>
                  <a:cubicBezTo>
                    <a:pt x="79689" y="9843"/>
                    <a:pt x="79721" y="9875"/>
                    <a:pt x="79736" y="9906"/>
                  </a:cubicBezTo>
                  <a:cubicBezTo>
                    <a:pt x="79721" y="9922"/>
                    <a:pt x="79689" y="9938"/>
                    <a:pt x="79657" y="9954"/>
                  </a:cubicBezTo>
                  <a:cubicBezTo>
                    <a:pt x="79641" y="9922"/>
                    <a:pt x="79609" y="9890"/>
                    <a:pt x="79594" y="9858"/>
                  </a:cubicBezTo>
                  <a:cubicBezTo>
                    <a:pt x="79594" y="9843"/>
                    <a:pt x="79641" y="9826"/>
                    <a:pt x="79657" y="9811"/>
                  </a:cubicBezTo>
                  <a:close/>
                  <a:moveTo>
                    <a:pt x="2973" y="11385"/>
                  </a:moveTo>
                  <a:cubicBezTo>
                    <a:pt x="3132" y="11480"/>
                    <a:pt x="3132" y="11575"/>
                    <a:pt x="2973" y="11671"/>
                  </a:cubicBezTo>
                  <a:cubicBezTo>
                    <a:pt x="2814" y="11575"/>
                    <a:pt x="2814" y="11480"/>
                    <a:pt x="2973" y="11385"/>
                  </a:cubicBezTo>
                  <a:close/>
                  <a:moveTo>
                    <a:pt x="2321" y="11671"/>
                  </a:moveTo>
                  <a:cubicBezTo>
                    <a:pt x="2417" y="11798"/>
                    <a:pt x="2655" y="11814"/>
                    <a:pt x="2639" y="11957"/>
                  </a:cubicBezTo>
                  <a:cubicBezTo>
                    <a:pt x="2750" y="11957"/>
                    <a:pt x="2845" y="11973"/>
                    <a:pt x="2814" y="12052"/>
                  </a:cubicBezTo>
                  <a:cubicBezTo>
                    <a:pt x="2814" y="12084"/>
                    <a:pt x="2703" y="12084"/>
                    <a:pt x="2639" y="12101"/>
                  </a:cubicBezTo>
                  <a:cubicBezTo>
                    <a:pt x="2653" y="12172"/>
                    <a:pt x="2629" y="12230"/>
                    <a:pt x="2531" y="12230"/>
                  </a:cubicBezTo>
                  <a:cubicBezTo>
                    <a:pt x="2520" y="12230"/>
                    <a:pt x="2508" y="12229"/>
                    <a:pt x="2496" y="12228"/>
                  </a:cubicBezTo>
                  <a:cubicBezTo>
                    <a:pt x="2464" y="12211"/>
                    <a:pt x="2449" y="12148"/>
                    <a:pt x="2417" y="12101"/>
                  </a:cubicBezTo>
                  <a:cubicBezTo>
                    <a:pt x="2305" y="12148"/>
                    <a:pt x="2194" y="12196"/>
                    <a:pt x="2050" y="12243"/>
                  </a:cubicBezTo>
                  <a:cubicBezTo>
                    <a:pt x="2019" y="12179"/>
                    <a:pt x="1955" y="12116"/>
                    <a:pt x="1987" y="12069"/>
                  </a:cubicBezTo>
                  <a:cubicBezTo>
                    <a:pt x="2067" y="11925"/>
                    <a:pt x="2194" y="11814"/>
                    <a:pt x="2321" y="11671"/>
                  </a:cubicBezTo>
                  <a:close/>
                  <a:moveTo>
                    <a:pt x="3195" y="12101"/>
                  </a:moveTo>
                  <a:cubicBezTo>
                    <a:pt x="3354" y="12211"/>
                    <a:pt x="3354" y="12307"/>
                    <a:pt x="3195" y="12402"/>
                  </a:cubicBezTo>
                  <a:cubicBezTo>
                    <a:pt x="3036" y="12307"/>
                    <a:pt x="3036" y="12211"/>
                    <a:pt x="3195" y="12101"/>
                  </a:cubicBezTo>
                  <a:close/>
                  <a:moveTo>
                    <a:pt x="2527" y="12529"/>
                  </a:moveTo>
                  <a:cubicBezTo>
                    <a:pt x="2718" y="12688"/>
                    <a:pt x="2718" y="12832"/>
                    <a:pt x="2527" y="12974"/>
                  </a:cubicBezTo>
                  <a:cubicBezTo>
                    <a:pt x="2337" y="12832"/>
                    <a:pt x="2337" y="12688"/>
                    <a:pt x="2527" y="12529"/>
                  </a:cubicBezTo>
                  <a:close/>
                  <a:moveTo>
                    <a:pt x="3354" y="12705"/>
                  </a:moveTo>
                  <a:cubicBezTo>
                    <a:pt x="3577" y="12720"/>
                    <a:pt x="3609" y="12847"/>
                    <a:pt x="3768" y="12896"/>
                  </a:cubicBezTo>
                  <a:cubicBezTo>
                    <a:pt x="3752" y="12959"/>
                    <a:pt x="3736" y="13023"/>
                    <a:pt x="3704" y="13102"/>
                  </a:cubicBezTo>
                  <a:cubicBezTo>
                    <a:pt x="3481" y="13086"/>
                    <a:pt x="3450" y="12943"/>
                    <a:pt x="3291" y="12911"/>
                  </a:cubicBezTo>
                  <a:cubicBezTo>
                    <a:pt x="3307" y="12832"/>
                    <a:pt x="3339" y="12768"/>
                    <a:pt x="3354" y="12705"/>
                  </a:cubicBezTo>
                  <a:close/>
                  <a:moveTo>
                    <a:pt x="1192" y="12959"/>
                  </a:moveTo>
                  <a:lnTo>
                    <a:pt x="1192" y="12959"/>
                  </a:lnTo>
                  <a:cubicBezTo>
                    <a:pt x="1367" y="13070"/>
                    <a:pt x="1319" y="13150"/>
                    <a:pt x="1255" y="13245"/>
                  </a:cubicBezTo>
                  <a:cubicBezTo>
                    <a:pt x="986" y="13182"/>
                    <a:pt x="1049" y="13086"/>
                    <a:pt x="1192" y="12959"/>
                  </a:cubicBezTo>
                  <a:close/>
                  <a:moveTo>
                    <a:pt x="78252" y="14831"/>
                  </a:moveTo>
                  <a:cubicBezTo>
                    <a:pt x="78361" y="14831"/>
                    <a:pt x="78479" y="14858"/>
                    <a:pt x="78591" y="14867"/>
                  </a:cubicBezTo>
                  <a:cubicBezTo>
                    <a:pt x="78623" y="14899"/>
                    <a:pt x="78799" y="14963"/>
                    <a:pt x="78560" y="14994"/>
                  </a:cubicBezTo>
                  <a:cubicBezTo>
                    <a:pt x="78483" y="14994"/>
                    <a:pt x="78427" y="15046"/>
                    <a:pt x="78457" y="15057"/>
                  </a:cubicBezTo>
                  <a:lnTo>
                    <a:pt x="78457" y="15057"/>
                  </a:lnTo>
                  <a:cubicBezTo>
                    <a:pt x="78201" y="15051"/>
                    <a:pt x="78109" y="14975"/>
                    <a:pt x="78004" y="14914"/>
                  </a:cubicBezTo>
                  <a:cubicBezTo>
                    <a:pt x="78076" y="14850"/>
                    <a:pt x="78161" y="14831"/>
                    <a:pt x="78252" y="14831"/>
                  </a:cubicBezTo>
                  <a:close/>
                  <a:moveTo>
                    <a:pt x="2623" y="16107"/>
                  </a:moveTo>
                  <a:lnTo>
                    <a:pt x="2845" y="16218"/>
                  </a:lnTo>
                  <a:cubicBezTo>
                    <a:pt x="2794" y="16244"/>
                    <a:pt x="2757" y="16255"/>
                    <a:pt x="2731" y="16255"/>
                  </a:cubicBezTo>
                  <a:cubicBezTo>
                    <a:pt x="2659" y="16255"/>
                    <a:pt x="2658" y="16177"/>
                    <a:pt x="2623" y="16107"/>
                  </a:cubicBezTo>
                  <a:close/>
                  <a:moveTo>
                    <a:pt x="75174" y="16871"/>
                  </a:moveTo>
                  <a:cubicBezTo>
                    <a:pt x="75237" y="16886"/>
                    <a:pt x="75284" y="16902"/>
                    <a:pt x="75333" y="16918"/>
                  </a:cubicBezTo>
                  <a:cubicBezTo>
                    <a:pt x="75301" y="16934"/>
                    <a:pt x="75284" y="16949"/>
                    <a:pt x="75253" y="16966"/>
                  </a:cubicBezTo>
                  <a:lnTo>
                    <a:pt x="75110" y="16918"/>
                  </a:lnTo>
                  <a:cubicBezTo>
                    <a:pt x="75125" y="16902"/>
                    <a:pt x="75157" y="16871"/>
                    <a:pt x="75174" y="16871"/>
                  </a:cubicBezTo>
                  <a:close/>
                  <a:moveTo>
                    <a:pt x="46650" y="0"/>
                  </a:moveTo>
                  <a:cubicBezTo>
                    <a:pt x="46522" y="64"/>
                    <a:pt x="46411" y="128"/>
                    <a:pt x="46300" y="191"/>
                  </a:cubicBezTo>
                  <a:lnTo>
                    <a:pt x="45886" y="191"/>
                  </a:lnTo>
                  <a:cubicBezTo>
                    <a:pt x="45791" y="240"/>
                    <a:pt x="45711" y="271"/>
                    <a:pt x="45647" y="318"/>
                  </a:cubicBezTo>
                  <a:cubicBezTo>
                    <a:pt x="45552" y="271"/>
                    <a:pt x="45473" y="223"/>
                    <a:pt x="45425" y="191"/>
                  </a:cubicBezTo>
                  <a:lnTo>
                    <a:pt x="44773" y="191"/>
                  </a:lnTo>
                  <a:cubicBezTo>
                    <a:pt x="44662" y="255"/>
                    <a:pt x="44566" y="287"/>
                    <a:pt x="44487" y="335"/>
                  </a:cubicBezTo>
                  <a:lnTo>
                    <a:pt x="43294" y="335"/>
                  </a:lnTo>
                  <a:cubicBezTo>
                    <a:pt x="43438" y="558"/>
                    <a:pt x="43152" y="621"/>
                    <a:pt x="42944" y="780"/>
                  </a:cubicBezTo>
                  <a:cubicBezTo>
                    <a:pt x="42913" y="636"/>
                    <a:pt x="42866" y="494"/>
                    <a:pt x="42834" y="367"/>
                  </a:cubicBezTo>
                  <a:cubicBezTo>
                    <a:pt x="42738" y="303"/>
                    <a:pt x="42626" y="240"/>
                    <a:pt x="42548" y="191"/>
                  </a:cubicBezTo>
                  <a:lnTo>
                    <a:pt x="41880" y="191"/>
                  </a:lnTo>
                  <a:cubicBezTo>
                    <a:pt x="41784" y="240"/>
                    <a:pt x="41704" y="271"/>
                    <a:pt x="41641" y="318"/>
                  </a:cubicBezTo>
                  <a:cubicBezTo>
                    <a:pt x="41562" y="271"/>
                    <a:pt x="41513" y="240"/>
                    <a:pt x="41450" y="191"/>
                  </a:cubicBezTo>
                  <a:lnTo>
                    <a:pt x="40958" y="191"/>
                  </a:lnTo>
                  <a:cubicBezTo>
                    <a:pt x="40894" y="287"/>
                    <a:pt x="40830" y="367"/>
                    <a:pt x="40782" y="462"/>
                  </a:cubicBezTo>
                  <a:cubicBezTo>
                    <a:pt x="40750" y="446"/>
                    <a:pt x="40735" y="446"/>
                    <a:pt x="40703" y="430"/>
                  </a:cubicBezTo>
                  <a:cubicBezTo>
                    <a:pt x="40655" y="350"/>
                    <a:pt x="40623" y="271"/>
                    <a:pt x="40576" y="191"/>
                  </a:cubicBezTo>
                  <a:lnTo>
                    <a:pt x="40322" y="191"/>
                  </a:lnTo>
                  <a:cubicBezTo>
                    <a:pt x="40258" y="223"/>
                    <a:pt x="40163" y="271"/>
                    <a:pt x="40082" y="318"/>
                  </a:cubicBezTo>
                  <a:cubicBezTo>
                    <a:pt x="40051" y="325"/>
                    <a:pt x="40018" y="327"/>
                    <a:pt x="39985" y="327"/>
                  </a:cubicBezTo>
                  <a:cubicBezTo>
                    <a:pt x="39925" y="327"/>
                    <a:pt x="39862" y="320"/>
                    <a:pt x="39800" y="320"/>
                  </a:cubicBezTo>
                  <a:cubicBezTo>
                    <a:pt x="39718" y="320"/>
                    <a:pt x="39640" y="331"/>
                    <a:pt x="39574" y="382"/>
                  </a:cubicBezTo>
                  <a:cubicBezTo>
                    <a:pt x="39510" y="446"/>
                    <a:pt x="39590" y="573"/>
                    <a:pt x="39415" y="605"/>
                  </a:cubicBezTo>
                  <a:cubicBezTo>
                    <a:pt x="39240" y="367"/>
                    <a:pt x="38763" y="573"/>
                    <a:pt x="38573" y="350"/>
                  </a:cubicBezTo>
                  <a:cubicBezTo>
                    <a:pt x="38557" y="335"/>
                    <a:pt x="38507" y="331"/>
                    <a:pt x="38447" y="331"/>
                  </a:cubicBezTo>
                  <a:cubicBezTo>
                    <a:pt x="38384" y="331"/>
                    <a:pt x="38311" y="335"/>
                    <a:pt x="38255" y="335"/>
                  </a:cubicBezTo>
                  <a:cubicBezTo>
                    <a:pt x="38199" y="327"/>
                    <a:pt x="38143" y="323"/>
                    <a:pt x="38087" y="323"/>
                  </a:cubicBezTo>
                  <a:cubicBezTo>
                    <a:pt x="38032" y="323"/>
                    <a:pt x="37976" y="327"/>
                    <a:pt x="37920" y="335"/>
                  </a:cubicBezTo>
                  <a:cubicBezTo>
                    <a:pt x="37888" y="335"/>
                    <a:pt x="37856" y="350"/>
                    <a:pt x="37825" y="350"/>
                  </a:cubicBezTo>
                  <a:lnTo>
                    <a:pt x="37841" y="367"/>
                  </a:lnTo>
                  <a:cubicBezTo>
                    <a:pt x="37729" y="414"/>
                    <a:pt x="37602" y="462"/>
                    <a:pt x="37491" y="494"/>
                  </a:cubicBezTo>
                  <a:cubicBezTo>
                    <a:pt x="37380" y="430"/>
                    <a:pt x="37301" y="382"/>
                    <a:pt x="37189" y="318"/>
                  </a:cubicBezTo>
                  <a:cubicBezTo>
                    <a:pt x="37138" y="329"/>
                    <a:pt x="37085" y="333"/>
                    <a:pt x="37031" y="333"/>
                  </a:cubicBezTo>
                  <a:cubicBezTo>
                    <a:pt x="36937" y="333"/>
                    <a:pt x="36840" y="322"/>
                    <a:pt x="36742" y="322"/>
                  </a:cubicBezTo>
                  <a:cubicBezTo>
                    <a:pt x="36652" y="322"/>
                    <a:pt x="36562" y="331"/>
                    <a:pt x="36474" y="367"/>
                  </a:cubicBezTo>
                  <a:cubicBezTo>
                    <a:pt x="36426" y="446"/>
                    <a:pt x="36378" y="541"/>
                    <a:pt x="36362" y="573"/>
                  </a:cubicBezTo>
                  <a:cubicBezTo>
                    <a:pt x="36291" y="601"/>
                    <a:pt x="36233" y="612"/>
                    <a:pt x="36183" y="612"/>
                  </a:cubicBezTo>
                  <a:cubicBezTo>
                    <a:pt x="36032" y="612"/>
                    <a:pt x="35957" y="510"/>
                    <a:pt x="35838" y="462"/>
                  </a:cubicBezTo>
                  <a:lnTo>
                    <a:pt x="35456" y="462"/>
                  </a:lnTo>
                  <a:cubicBezTo>
                    <a:pt x="35313" y="399"/>
                    <a:pt x="35202" y="350"/>
                    <a:pt x="35090" y="303"/>
                  </a:cubicBezTo>
                  <a:cubicBezTo>
                    <a:pt x="34931" y="367"/>
                    <a:pt x="34820" y="414"/>
                    <a:pt x="34740" y="462"/>
                  </a:cubicBezTo>
                  <a:lnTo>
                    <a:pt x="33850" y="462"/>
                  </a:lnTo>
                  <a:cubicBezTo>
                    <a:pt x="33771" y="414"/>
                    <a:pt x="33723" y="382"/>
                    <a:pt x="33659" y="335"/>
                  </a:cubicBezTo>
                  <a:cubicBezTo>
                    <a:pt x="33580" y="382"/>
                    <a:pt x="33517" y="414"/>
                    <a:pt x="33421" y="462"/>
                  </a:cubicBezTo>
                  <a:lnTo>
                    <a:pt x="33008" y="462"/>
                  </a:lnTo>
                  <a:cubicBezTo>
                    <a:pt x="32829" y="560"/>
                    <a:pt x="32742" y="607"/>
                    <a:pt x="32652" y="607"/>
                  </a:cubicBezTo>
                  <a:cubicBezTo>
                    <a:pt x="32567" y="607"/>
                    <a:pt x="32479" y="563"/>
                    <a:pt x="32308" y="477"/>
                  </a:cubicBezTo>
                  <a:cubicBezTo>
                    <a:pt x="32228" y="526"/>
                    <a:pt x="32149" y="558"/>
                    <a:pt x="32086" y="605"/>
                  </a:cubicBezTo>
                  <a:cubicBezTo>
                    <a:pt x="32005" y="558"/>
                    <a:pt x="31958" y="526"/>
                    <a:pt x="31895" y="477"/>
                  </a:cubicBezTo>
                  <a:lnTo>
                    <a:pt x="31418" y="477"/>
                  </a:lnTo>
                  <a:cubicBezTo>
                    <a:pt x="31322" y="541"/>
                    <a:pt x="31242" y="573"/>
                    <a:pt x="31179" y="605"/>
                  </a:cubicBezTo>
                  <a:cubicBezTo>
                    <a:pt x="31100" y="541"/>
                    <a:pt x="31051" y="509"/>
                    <a:pt x="30988" y="477"/>
                  </a:cubicBezTo>
                  <a:lnTo>
                    <a:pt x="29652" y="477"/>
                  </a:lnTo>
                  <a:cubicBezTo>
                    <a:pt x="29543" y="519"/>
                    <a:pt x="29457" y="631"/>
                    <a:pt x="29293" y="631"/>
                  </a:cubicBezTo>
                  <a:cubicBezTo>
                    <a:pt x="29266" y="631"/>
                    <a:pt x="29238" y="628"/>
                    <a:pt x="29207" y="621"/>
                  </a:cubicBezTo>
                  <a:cubicBezTo>
                    <a:pt x="29128" y="558"/>
                    <a:pt x="29048" y="509"/>
                    <a:pt x="28969" y="477"/>
                  </a:cubicBezTo>
                  <a:lnTo>
                    <a:pt x="27872" y="477"/>
                  </a:lnTo>
                  <a:cubicBezTo>
                    <a:pt x="27793" y="526"/>
                    <a:pt x="27713" y="558"/>
                    <a:pt x="27634" y="605"/>
                  </a:cubicBezTo>
                  <a:cubicBezTo>
                    <a:pt x="27570" y="558"/>
                    <a:pt x="27522" y="526"/>
                    <a:pt x="27458" y="494"/>
                  </a:cubicBezTo>
                  <a:cubicBezTo>
                    <a:pt x="27292" y="549"/>
                    <a:pt x="27134" y="620"/>
                    <a:pt x="26956" y="620"/>
                  </a:cubicBezTo>
                  <a:cubicBezTo>
                    <a:pt x="26879" y="620"/>
                    <a:pt x="26798" y="607"/>
                    <a:pt x="26711" y="573"/>
                  </a:cubicBezTo>
                  <a:cubicBezTo>
                    <a:pt x="26648" y="541"/>
                    <a:pt x="26600" y="509"/>
                    <a:pt x="26536" y="462"/>
                  </a:cubicBezTo>
                  <a:cubicBezTo>
                    <a:pt x="26463" y="462"/>
                    <a:pt x="26358" y="452"/>
                    <a:pt x="26270" y="452"/>
                  </a:cubicBezTo>
                  <a:cubicBezTo>
                    <a:pt x="26205" y="452"/>
                    <a:pt x="26150" y="457"/>
                    <a:pt x="26123" y="477"/>
                  </a:cubicBezTo>
                  <a:cubicBezTo>
                    <a:pt x="25916" y="621"/>
                    <a:pt x="25582" y="589"/>
                    <a:pt x="25408" y="748"/>
                  </a:cubicBezTo>
                  <a:cubicBezTo>
                    <a:pt x="25359" y="717"/>
                    <a:pt x="25312" y="685"/>
                    <a:pt x="25232" y="636"/>
                  </a:cubicBezTo>
                  <a:lnTo>
                    <a:pt x="24342" y="636"/>
                  </a:lnTo>
                  <a:cubicBezTo>
                    <a:pt x="24183" y="685"/>
                    <a:pt x="24072" y="732"/>
                    <a:pt x="23945" y="780"/>
                  </a:cubicBezTo>
                  <a:cubicBezTo>
                    <a:pt x="23833" y="717"/>
                    <a:pt x="23754" y="685"/>
                    <a:pt x="23610" y="605"/>
                  </a:cubicBezTo>
                  <a:lnTo>
                    <a:pt x="22720" y="605"/>
                  </a:lnTo>
                  <a:cubicBezTo>
                    <a:pt x="22656" y="494"/>
                    <a:pt x="22609" y="414"/>
                    <a:pt x="22546" y="287"/>
                  </a:cubicBezTo>
                  <a:cubicBezTo>
                    <a:pt x="22307" y="462"/>
                    <a:pt x="22084" y="636"/>
                    <a:pt x="21910" y="764"/>
                  </a:cubicBezTo>
                  <a:lnTo>
                    <a:pt x="20303" y="764"/>
                  </a:lnTo>
                  <a:cubicBezTo>
                    <a:pt x="20240" y="812"/>
                    <a:pt x="20176" y="844"/>
                    <a:pt x="20129" y="876"/>
                  </a:cubicBezTo>
                  <a:cubicBezTo>
                    <a:pt x="19958" y="830"/>
                    <a:pt x="19787" y="752"/>
                    <a:pt x="19599" y="752"/>
                  </a:cubicBezTo>
                  <a:cubicBezTo>
                    <a:pt x="19524" y="752"/>
                    <a:pt x="19447" y="764"/>
                    <a:pt x="19366" y="795"/>
                  </a:cubicBezTo>
                  <a:lnTo>
                    <a:pt x="19222" y="891"/>
                  </a:lnTo>
                  <a:cubicBezTo>
                    <a:pt x="19134" y="891"/>
                    <a:pt x="19042" y="903"/>
                    <a:pt x="18946" y="903"/>
                  </a:cubicBezTo>
                  <a:cubicBezTo>
                    <a:pt x="18852" y="903"/>
                    <a:pt x="18753" y="891"/>
                    <a:pt x="18650" y="844"/>
                  </a:cubicBezTo>
                  <a:cubicBezTo>
                    <a:pt x="18666" y="780"/>
                    <a:pt x="18681" y="685"/>
                    <a:pt x="18698" y="621"/>
                  </a:cubicBezTo>
                  <a:cubicBezTo>
                    <a:pt x="19016" y="621"/>
                    <a:pt x="19270" y="621"/>
                    <a:pt x="19525" y="605"/>
                  </a:cubicBezTo>
                  <a:cubicBezTo>
                    <a:pt x="19552" y="603"/>
                    <a:pt x="19579" y="603"/>
                    <a:pt x="19606" y="603"/>
                  </a:cubicBezTo>
                  <a:cubicBezTo>
                    <a:pt x="19754" y="603"/>
                    <a:pt x="19905" y="621"/>
                    <a:pt x="20053" y="621"/>
                  </a:cubicBezTo>
                  <a:cubicBezTo>
                    <a:pt x="20166" y="621"/>
                    <a:pt x="20277" y="610"/>
                    <a:pt x="20383" y="573"/>
                  </a:cubicBezTo>
                  <a:cubicBezTo>
                    <a:pt x="20447" y="462"/>
                    <a:pt x="20447" y="382"/>
                    <a:pt x="20303" y="335"/>
                  </a:cubicBezTo>
                  <a:cubicBezTo>
                    <a:pt x="20259" y="320"/>
                    <a:pt x="20221" y="314"/>
                    <a:pt x="20188" y="314"/>
                  </a:cubicBezTo>
                  <a:cubicBezTo>
                    <a:pt x="20040" y="314"/>
                    <a:pt x="19978" y="433"/>
                    <a:pt x="19875" y="446"/>
                  </a:cubicBezTo>
                  <a:cubicBezTo>
                    <a:pt x="19747" y="399"/>
                    <a:pt x="19620" y="350"/>
                    <a:pt x="19508" y="303"/>
                  </a:cubicBezTo>
                  <a:cubicBezTo>
                    <a:pt x="19398" y="367"/>
                    <a:pt x="19302" y="399"/>
                    <a:pt x="19222" y="446"/>
                  </a:cubicBezTo>
                  <a:cubicBezTo>
                    <a:pt x="18840" y="462"/>
                    <a:pt x="18444" y="477"/>
                    <a:pt x="18046" y="509"/>
                  </a:cubicBezTo>
                  <a:cubicBezTo>
                    <a:pt x="18030" y="509"/>
                    <a:pt x="18014" y="541"/>
                    <a:pt x="17998" y="558"/>
                  </a:cubicBezTo>
                  <a:cubicBezTo>
                    <a:pt x="18062" y="573"/>
                    <a:pt x="18109" y="589"/>
                    <a:pt x="18173" y="621"/>
                  </a:cubicBezTo>
                  <a:cubicBezTo>
                    <a:pt x="18253" y="636"/>
                    <a:pt x="18332" y="653"/>
                    <a:pt x="18444" y="685"/>
                  </a:cubicBezTo>
                  <a:cubicBezTo>
                    <a:pt x="18253" y="764"/>
                    <a:pt x="18189" y="907"/>
                    <a:pt x="17918" y="907"/>
                  </a:cubicBezTo>
                  <a:cubicBezTo>
                    <a:pt x="17839" y="859"/>
                    <a:pt x="17728" y="812"/>
                    <a:pt x="17632" y="780"/>
                  </a:cubicBezTo>
                  <a:cubicBezTo>
                    <a:pt x="17537" y="827"/>
                    <a:pt x="17458" y="859"/>
                    <a:pt x="17378" y="907"/>
                  </a:cubicBezTo>
                  <a:lnTo>
                    <a:pt x="16742" y="907"/>
                  </a:lnTo>
                  <a:cubicBezTo>
                    <a:pt x="16584" y="986"/>
                    <a:pt x="16514" y="1021"/>
                    <a:pt x="16439" y="1021"/>
                  </a:cubicBezTo>
                  <a:cubicBezTo>
                    <a:pt x="16379" y="1021"/>
                    <a:pt x="16316" y="997"/>
                    <a:pt x="16201" y="954"/>
                  </a:cubicBezTo>
                  <a:cubicBezTo>
                    <a:pt x="16201" y="939"/>
                    <a:pt x="16186" y="907"/>
                    <a:pt x="16201" y="891"/>
                  </a:cubicBezTo>
                  <a:cubicBezTo>
                    <a:pt x="16265" y="812"/>
                    <a:pt x="16328" y="732"/>
                    <a:pt x="16408" y="653"/>
                  </a:cubicBezTo>
                  <a:cubicBezTo>
                    <a:pt x="16329" y="617"/>
                    <a:pt x="16246" y="607"/>
                    <a:pt x="16163" y="607"/>
                  </a:cubicBezTo>
                  <a:cubicBezTo>
                    <a:pt x="16063" y="607"/>
                    <a:pt x="15963" y="621"/>
                    <a:pt x="15868" y="621"/>
                  </a:cubicBezTo>
                  <a:cubicBezTo>
                    <a:pt x="15787" y="621"/>
                    <a:pt x="15702" y="611"/>
                    <a:pt x="15616" y="611"/>
                  </a:cubicBezTo>
                  <a:cubicBezTo>
                    <a:pt x="15516" y="611"/>
                    <a:pt x="15413" y="625"/>
                    <a:pt x="15311" y="685"/>
                  </a:cubicBezTo>
                  <a:lnTo>
                    <a:pt x="15311" y="1113"/>
                  </a:lnTo>
                  <a:cubicBezTo>
                    <a:pt x="15247" y="1162"/>
                    <a:pt x="15215" y="1194"/>
                    <a:pt x="15184" y="1194"/>
                  </a:cubicBezTo>
                  <a:lnTo>
                    <a:pt x="13642" y="1194"/>
                  </a:lnTo>
                  <a:cubicBezTo>
                    <a:pt x="13534" y="1117"/>
                    <a:pt x="13433" y="1027"/>
                    <a:pt x="13309" y="1027"/>
                  </a:cubicBezTo>
                  <a:cubicBezTo>
                    <a:pt x="13251" y="1027"/>
                    <a:pt x="13188" y="1047"/>
                    <a:pt x="13117" y="1098"/>
                  </a:cubicBezTo>
                  <a:cubicBezTo>
                    <a:pt x="13085" y="1177"/>
                    <a:pt x="13070" y="1241"/>
                    <a:pt x="13053" y="1289"/>
                  </a:cubicBezTo>
                  <a:cubicBezTo>
                    <a:pt x="12799" y="1368"/>
                    <a:pt x="12576" y="1416"/>
                    <a:pt x="12353" y="1480"/>
                  </a:cubicBezTo>
                  <a:cubicBezTo>
                    <a:pt x="12105" y="1538"/>
                    <a:pt x="12032" y="1771"/>
                    <a:pt x="11736" y="1771"/>
                  </a:cubicBezTo>
                  <a:cubicBezTo>
                    <a:pt x="11710" y="1771"/>
                    <a:pt x="11683" y="1770"/>
                    <a:pt x="11654" y="1766"/>
                  </a:cubicBezTo>
                  <a:cubicBezTo>
                    <a:pt x="11575" y="1718"/>
                    <a:pt x="11495" y="1670"/>
                    <a:pt x="11448" y="1639"/>
                  </a:cubicBezTo>
                  <a:cubicBezTo>
                    <a:pt x="10812" y="1845"/>
                    <a:pt x="10208" y="2052"/>
                    <a:pt x="9635" y="2243"/>
                  </a:cubicBezTo>
                  <a:cubicBezTo>
                    <a:pt x="9491" y="2385"/>
                    <a:pt x="9349" y="2513"/>
                    <a:pt x="9237" y="2624"/>
                  </a:cubicBezTo>
                  <a:lnTo>
                    <a:pt x="8808" y="2624"/>
                  </a:lnTo>
                  <a:cubicBezTo>
                    <a:pt x="8522" y="2735"/>
                    <a:pt x="8283" y="2831"/>
                    <a:pt x="8029" y="2911"/>
                  </a:cubicBezTo>
                  <a:cubicBezTo>
                    <a:pt x="7992" y="2921"/>
                    <a:pt x="7950" y="2925"/>
                    <a:pt x="7905" y="2925"/>
                  </a:cubicBezTo>
                  <a:cubicBezTo>
                    <a:pt x="7816" y="2925"/>
                    <a:pt x="7717" y="2911"/>
                    <a:pt x="7632" y="2911"/>
                  </a:cubicBezTo>
                  <a:cubicBezTo>
                    <a:pt x="7520" y="3021"/>
                    <a:pt x="7329" y="3070"/>
                    <a:pt x="7297" y="3212"/>
                  </a:cubicBezTo>
                  <a:cubicBezTo>
                    <a:pt x="7266" y="3308"/>
                    <a:pt x="7107" y="3403"/>
                    <a:pt x="6996" y="3483"/>
                  </a:cubicBezTo>
                  <a:lnTo>
                    <a:pt x="6757" y="3483"/>
                  </a:lnTo>
                  <a:cubicBezTo>
                    <a:pt x="6439" y="3674"/>
                    <a:pt x="6201" y="3912"/>
                    <a:pt x="5756" y="3992"/>
                  </a:cubicBezTo>
                  <a:cubicBezTo>
                    <a:pt x="5756" y="4151"/>
                    <a:pt x="5756" y="4325"/>
                    <a:pt x="6025" y="4325"/>
                  </a:cubicBezTo>
                  <a:cubicBezTo>
                    <a:pt x="5533" y="4484"/>
                    <a:pt x="5421" y="4628"/>
                    <a:pt x="5199" y="4660"/>
                  </a:cubicBezTo>
                  <a:cubicBezTo>
                    <a:pt x="4976" y="4691"/>
                    <a:pt x="4817" y="4866"/>
                    <a:pt x="4626" y="4978"/>
                  </a:cubicBezTo>
                  <a:cubicBezTo>
                    <a:pt x="4722" y="5041"/>
                    <a:pt x="4785" y="5088"/>
                    <a:pt x="4834" y="5120"/>
                  </a:cubicBezTo>
                  <a:cubicBezTo>
                    <a:pt x="4722" y="5264"/>
                    <a:pt x="4626" y="5374"/>
                    <a:pt x="4531" y="5502"/>
                  </a:cubicBezTo>
                  <a:lnTo>
                    <a:pt x="4293" y="5359"/>
                  </a:lnTo>
                  <a:cubicBezTo>
                    <a:pt x="4213" y="5455"/>
                    <a:pt x="4149" y="5550"/>
                    <a:pt x="4054" y="5677"/>
                  </a:cubicBezTo>
                  <a:cubicBezTo>
                    <a:pt x="3880" y="5614"/>
                    <a:pt x="3752" y="5565"/>
                    <a:pt x="3640" y="5533"/>
                  </a:cubicBezTo>
                  <a:cubicBezTo>
                    <a:pt x="3434" y="5597"/>
                    <a:pt x="3259" y="5661"/>
                    <a:pt x="3085" y="5724"/>
                  </a:cubicBezTo>
                  <a:cubicBezTo>
                    <a:pt x="3085" y="5773"/>
                    <a:pt x="3068" y="5820"/>
                    <a:pt x="3068" y="5883"/>
                  </a:cubicBezTo>
                  <a:cubicBezTo>
                    <a:pt x="2957" y="5915"/>
                    <a:pt x="2798" y="5915"/>
                    <a:pt x="2703" y="5979"/>
                  </a:cubicBezTo>
                  <a:cubicBezTo>
                    <a:pt x="2590" y="6022"/>
                    <a:pt x="2502" y="6077"/>
                    <a:pt x="2360" y="6077"/>
                  </a:cubicBezTo>
                  <a:cubicBezTo>
                    <a:pt x="2343" y="6077"/>
                    <a:pt x="2324" y="6076"/>
                    <a:pt x="2305" y="6074"/>
                  </a:cubicBezTo>
                  <a:cubicBezTo>
                    <a:pt x="2035" y="6265"/>
                    <a:pt x="1749" y="6440"/>
                    <a:pt x="1478" y="6615"/>
                  </a:cubicBezTo>
                  <a:cubicBezTo>
                    <a:pt x="1319" y="6646"/>
                    <a:pt x="1208" y="6678"/>
                    <a:pt x="1081" y="6710"/>
                  </a:cubicBezTo>
                  <a:cubicBezTo>
                    <a:pt x="1128" y="6837"/>
                    <a:pt x="1001" y="6964"/>
                    <a:pt x="1177" y="7060"/>
                  </a:cubicBezTo>
                  <a:cubicBezTo>
                    <a:pt x="1351" y="7076"/>
                    <a:pt x="1526" y="7092"/>
                    <a:pt x="1685" y="7092"/>
                  </a:cubicBezTo>
                  <a:cubicBezTo>
                    <a:pt x="1796" y="7187"/>
                    <a:pt x="1891" y="7251"/>
                    <a:pt x="1972" y="7299"/>
                  </a:cubicBezTo>
                  <a:cubicBezTo>
                    <a:pt x="2003" y="7441"/>
                    <a:pt x="1891" y="7569"/>
                    <a:pt x="2099" y="7664"/>
                  </a:cubicBezTo>
                  <a:cubicBezTo>
                    <a:pt x="2162" y="7553"/>
                    <a:pt x="2241" y="7458"/>
                    <a:pt x="2305" y="7363"/>
                  </a:cubicBezTo>
                  <a:cubicBezTo>
                    <a:pt x="2316" y="7362"/>
                    <a:pt x="2326" y="7362"/>
                    <a:pt x="2337" y="7362"/>
                  </a:cubicBezTo>
                  <a:cubicBezTo>
                    <a:pt x="2921" y="7362"/>
                    <a:pt x="2789" y="7810"/>
                    <a:pt x="3195" y="7935"/>
                  </a:cubicBezTo>
                  <a:cubicBezTo>
                    <a:pt x="3259" y="7887"/>
                    <a:pt x="3339" y="7855"/>
                    <a:pt x="3434" y="7791"/>
                  </a:cubicBezTo>
                  <a:cubicBezTo>
                    <a:pt x="3497" y="7791"/>
                    <a:pt x="3596" y="7781"/>
                    <a:pt x="3682" y="7781"/>
                  </a:cubicBezTo>
                  <a:cubicBezTo>
                    <a:pt x="3747" y="7781"/>
                    <a:pt x="3804" y="7787"/>
                    <a:pt x="3831" y="7808"/>
                  </a:cubicBezTo>
                  <a:cubicBezTo>
                    <a:pt x="3990" y="7935"/>
                    <a:pt x="4325" y="7887"/>
                    <a:pt x="4435" y="8062"/>
                  </a:cubicBezTo>
                  <a:cubicBezTo>
                    <a:pt x="4308" y="8221"/>
                    <a:pt x="4198" y="8380"/>
                    <a:pt x="4054" y="8523"/>
                  </a:cubicBezTo>
                  <a:cubicBezTo>
                    <a:pt x="4007" y="8586"/>
                    <a:pt x="3911" y="8618"/>
                    <a:pt x="3848" y="8650"/>
                  </a:cubicBezTo>
                  <a:lnTo>
                    <a:pt x="3163" y="8650"/>
                  </a:lnTo>
                  <a:cubicBezTo>
                    <a:pt x="3132" y="8603"/>
                    <a:pt x="3116" y="8554"/>
                    <a:pt x="3085" y="8523"/>
                  </a:cubicBezTo>
                  <a:cubicBezTo>
                    <a:pt x="3069" y="8522"/>
                    <a:pt x="3054" y="8521"/>
                    <a:pt x="3040" y="8521"/>
                  </a:cubicBezTo>
                  <a:cubicBezTo>
                    <a:pt x="2862" y="8521"/>
                    <a:pt x="2862" y="8611"/>
                    <a:pt x="2862" y="8713"/>
                  </a:cubicBezTo>
                  <a:cubicBezTo>
                    <a:pt x="3053" y="8825"/>
                    <a:pt x="3259" y="8936"/>
                    <a:pt x="3481" y="9048"/>
                  </a:cubicBezTo>
                  <a:cubicBezTo>
                    <a:pt x="3629" y="8974"/>
                    <a:pt x="3717" y="8938"/>
                    <a:pt x="3788" y="8938"/>
                  </a:cubicBezTo>
                  <a:cubicBezTo>
                    <a:pt x="3854" y="8938"/>
                    <a:pt x="3905" y="8970"/>
                    <a:pt x="3975" y="9031"/>
                  </a:cubicBezTo>
                  <a:lnTo>
                    <a:pt x="3975" y="9286"/>
                  </a:lnTo>
                  <a:cubicBezTo>
                    <a:pt x="3927" y="9381"/>
                    <a:pt x="3672" y="9398"/>
                    <a:pt x="3848" y="9525"/>
                  </a:cubicBezTo>
                  <a:lnTo>
                    <a:pt x="4308" y="9525"/>
                  </a:lnTo>
                  <a:cubicBezTo>
                    <a:pt x="4372" y="9477"/>
                    <a:pt x="4452" y="9430"/>
                    <a:pt x="4531" y="9381"/>
                  </a:cubicBezTo>
                  <a:lnTo>
                    <a:pt x="4881" y="9381"/>
                  </a:lnTo>
                  <a:cubicBezTo>
                    <a:pt x="4897" y="9254"/>
                    <a:pt x="4897" y="9112"/>
                    <a:pt x="4897" y="8968"/>
                  </a:cubicBezTo>
                  <a:cubicBezTo>
                    <a:pt x="5008" y="8968"/>
                    <a:pt x="5103" y="8953"/>
                    <a:pt x="5230" y="8936"/>
                  </a:cubicBezTo>
                  <a:cubicBezTo>
                    <a:pt x="5262" y="9000"/>
                    <a:pt x="5294" y="9063"/>
                    <a:pt x="5342" y="9143"/>
                  </a:cubicBezTo>
                  <a:lnTo>
                    <a:pt x="4961" y="9381"/>
                  </a:lnTo>
                  <a:lnTo>
                    <a:pt x="4881" y="9381"/>
                  </a:lnTo>
                  <a:cubicBezTo>
                    <a:pt x="4834" y="9493"/>
                    <a:pt x="5040" y="9525"/>
                    <a:pt x="5088" y="9604"/>
                  </a:cubicBezTo>
                  <a:lnTo>
                    <a:pt x="5088" y="10034"/>
                  </a:lnTo>
                  <a:cubicBezTo>
                    <a:pt x="4976" y="10097"/>
                    <a:pt x="4865" y="10161"/>
                    <a:pt x="4753" y="10240"/>
                  </a:cubicBezTo>
                  <a:cubicBezTo>
                    <a:pt x="4675" y="10144"/>
                    <a:pt x="4611" y="10049"/>
                    <a:pt x="4531" y="9938"/>
                  </a:cubicBezTo>
                  <a:cubicBezTo>
                    <a:pt x="4420" y="9954"/>
                    <a:pt x="4325" y="9970"/>
                    <a:pt x="4181" y="9985"/>
                  </a:cubicBezTo>
                  <a:cubicBezTo>
                    <a:pt x="4276" y="10065"/>
                    <a:pt x="4340" y="10113"/>
                    <a:pt x="4404" y="10161"/>
                  </a:cubicBezTo>
                  <a:cubicBezTo>
                    <a:pt x="4308" y="10240"/>
                    <a:pt x="4134" y="10320"/>
                    <a:pt x="4213" y="10462"/>
                  </a:cubicBezTo>
                  <a:cubicBezTo>
                    <a:pt x="4276" y="10494"/>
                    <a:pt x="4340" y="10558"/>
                    <a:pt x="4420" y="10606"/>
                  </a:cubicBezTo>
                  <a:cubicBezTo>
                    <a:pt x="4181" y="10685"/>
                    <a:pt x="3880" y="10733"/>
                    <a:pt x="3752" y="10908"/>
                  </a:cubicBezTo>
                  <a:cubicBezTo>
                    <a:pt x="3704" y="11067"/>
                    <a:pt x="3863" y="11242"/>
                    <a:pt x="3625" y="11401"/>
                  </a:cubicBezTo>
                  <a:cubicBezTo>
                    <a:pt x="3418" y="11194"/>
                    <a:pt x="3195" y="11003"/>
                    <a:pt x="2989" y="10812"/>
                  </a:cubicBezTo>
                  <a:cubicBezTo>
                    <a:pt x="2894" y="10876"/>
                    <a:pt x="2845" y="10908"/>
                    <a:pt x="2782" y="10939"/>
                  </a:cubicBezTo>
                  <a:cubicBezTo>
                    <a:pt x="2559" y="10844"/>
                    <a:pt x="2496" y="10844"/>
                    <a:pt x="2258" y="10844"/>
                  </a:cubicBezTo>
                  <a:cubicBezTo>
                    <a:pt x="2209" y="10939"/>
                    <a:pt x="2162" y="11019"/>
                    <a:pt x="2114" y="11115"/>
                  </a:cubicBezTo>
                  <a:cubicBezTo>
                    <a:pt x="1987" y="11098"/>
                    <a:pt x="1891" y="11083"/>
                    <a:pt x="1813" y="11083"/>
                  </a:cubicBezTo>
                  <a:cubicBezTo>
                    <a:pt x="1749" y="10971"/>
                    <a:pt x="1717" y="10892"/>
                    <a:pt x="1669" y="10812"/>
                  </a:cubicBezTo>
                  <a:cubicBezTo>
                    <a:pt x="1629" y="10820"/>
                    <a:pt x="1594" y="10823"/>
                    <a:pt x="1561" y="10823"/>
                  </a:cubicBezTo>
                  <a:cubicBezTo>
                    <a:pt x="1384" y="10823"/>
                    <a:pt x="1297" y="10726"/>
                    <a:pt x="1177" y="10685"/>
                  </a:cubicBezTo>
                  <a:cubicBezTo>
                    <a:pt x="1177" y="10685"/>
                    <a:pt x="1128" y="10717"/>
                    <a:pt x="1065" y="10765"/>
                  </a:cubicBezTo>
                  <a:cubicBezTo>
                    <a:pt x="1383" y="10988"/>
                    <a:pt x="795" y="11083"/>
                    <a:pt x="859" y="11306"/>
                  </a:cubicBezTo>
                  <a:cubicBezTo>
                    <a:pt x="954" y="11401"/>
                    <a:pt x="1160" y="11465"/>
                    <a:pt x="1081" y="11607"/>
                  </a:cubicBezTo>
                  <a:cubicBezTo>
                    <a:pt x="986" y="11671"/>
                    <a:pt x="874" y="11734"/>
                    <a:pt x="763" y="11814"/>
                  </a:cubicBezTo>
                  <a:cubicBezTo>
                    <a:pt x="645" y="11775"/>
                    <a:pt x="571" y="11671"/>
                    <a:pt x="415" y="11671"/>
                  </a:cubicBezTo>
                  <a:cubicBezTo>
                    <a:pt x="381" y="11671"/>
                    <a:pt x="344" y="11676"/>
                    <a:pt x="301" y="11687"/>
                  </a:cubicBezTo>
                  <a:cubicBezTo>
                    <a:pt x="206" y="11798"/>
                    <a:pt x="111" y="11925"/>
                    <a:pt x="0" y="12069"/>
                  </a:cubicBezTo>
                  <a:cubicBezTo>
                    <a:pt x="111" y="12132"/>
                    <a:pt x="223" y="12196"/>
                    <a:pt x="318" y="12243"/>
                  </a:cubicBezTo>
                  <a:cubicBezTo>
                    <a:pt x="430" y="12172"/>
                    <a:pt x="536" y="12100"/>
                    <a:pt x="652" y="12100"/>
                  </a:cubicBezTo>
                  <a:cubicBezTo>
                    <a:pt x="716" y="12100"/>
                    <a:pt x="784" y="12123"/>
                    <a:pt x="859" y="12179"/>
                  </a:cubicBezTo>
                  <a:lnTo>
                    <a:pt x="859" y="12323"/>
                  </a:lnTo>
                  <a:cubicBezTo>
                    <a:pt x="651" y="12434"/>
                    <a:pt x="318" y="12419"/>
                    <a:pt x="223" y="12625"/>
                  </a:cubicBezTo>
                  <a:cubicBezTo>
                    <a:pt x="286" y="12673"/>
                    <a:pt x="333" y="12705"/>
                    <a:pt x="382" y="12737"/>
                  </a:cubicBezTo>
                  <a:cubicBezTo>
                    <a:pt x="333" y="12800"/>
                    <a:pt x="270" y="12864"/>
                    <a:pt x="223" y="12927"/>
                  </a:cubicBezTo>
                  <a:cubicBezTo>
                    <a:pt x="382" y="12959"/>
                    <a:pt x="509" y="12991"/>
                    <a:pt x="668" y="13023"/>
                  </a:cubicBezTo>
                  <a:cubicBezTo>
                    <a:pt x="588" y="13197"/>
                    <a:pt x="715" y="13356"/>
                    <a:pt x="572" y="13515"/>
                  </a:cubicBezTo>
                  <a:cubicBezTo>
                    <a:pt x="524" y="13547"/>
                    <a:pt x="477" y="13579"/>
                    <a:pt x="413" y="13610"/>
                  </a:cubicBezTo>
                  <a:lnTo>
                    <a:pt x="413" y="13977"/>
                  </a:lnTo>
                  <a:cubicBezTo>
                    <a:pt x="524" y="14024"/>
                    <a:pt x="715" y="14104"/>
                    <a:pt x="874" y="14183"/>
                  </a:cubicBezTo>
                  <a:lnTo>
                    <a:pt x="874" y="14692"/>
                  </a:lnTo>
                  <a:cubicBezTo>
                    <a:pt x="1128" y="15090"/>
                    <a:pt x="1414" y="15376"/>
                    <a:pt x="1940" y="15471"/>
                  </a:cubicBezTo>
                  <a:cubicBezTo>
                    <a:pt x="2035" y="15582"/>
                    <a:pt x="1891" y="15709"/>
                    <a:pt x="2082" y="15836"/>
                  </a:cubicBezTo>
                  <a:cubicBezTo>
                    <a:pt x="2178" y="15836"/>
                    <a:pt x="2321" y="15836"/>
                    <a:pt x="2464" y="15853"/>
                  </a:cubicBezTo>
                  <a:cubicBezTo>
                    <a:pt x="2527" y="15853"/>
                    <a:pt x="2576" y="15900"/>
                    <a:pt x="2639" y="15917"/>
                  </a:cubicBezTo>
                  <a:cubicBezTo>
                    <a:pt x="2639" y="15995"/>
                    <a:pt x="2639" y="16059"/>
                    <a:pt x="2623" y="16107"/>
                  </a:cubicBezTo>
                  <a:cubicBezTo>
                    <a:pt x="2598" y="16115"/>
                    <a:pt x="2577" y="16118"/>
                    <a:pt x="2558" y="16118"/>
                  </a:cubicBezTo>
                  <a:cubicBezTo>
                    <a:pt x="2452" y="16118"/>
                    <a:pt x="2413" y="16022"/>
                    <a:pt x="2305" y="15995"/>
                  </a:cubicBezTo>
                  <a:cubicBezTo>
                    <a:pt x="2114" y="16123"/>
                    <a:pt x="1923" y="16235"/>
                    <a:pt x="1749" y="16345"/>
                  </a:cubicBezTo>
                  <a:lnTo>
                    <a:pt x="1749" y="16631"/>
                  </a:lnTo>
                  <a:cubicBezTo>
                    <a:pt x="1940" y="16759"/>
                    <a:pt x="2131" y="16871"/>
                    <a:pt x="2241" y="16949"/>
                  </a:cubicBezTo>
                  <a:cubicBezTo>
                    <a:pt x="2334" y="16986"/>
                    <a:pt x="2421" y="16992"/>
                    <a:pt x="2502" y="16992"/>
                  </a:cubicBezTo>
                  <a:cubicBezTo>
                    <a:pt x="2542" y="16992"/>
                    <a:pt x="2581" y="16991"/>
                    <a:pt x="2617" y="16991"/>
                  </a:cubicBezTo>
                  <a:cubicBezTo>
                    <a:pt x="2698" y="16991"/>
                    <a:pt x="2770" y="16998"/>
                    <a:pt x="2830" y="17045"/>
                  </a:cubicBezTo>
                  <a:cubicBezTo>
                    <a:pt x="2862" y="17157"/>
                    <a:pt x="2877" y="17267"/>
                    <a:pt x="2894" y="17379"/>
                  </a:cubicBezTo>
                  <a:cubicBezTo>
                    <a:pt x="2973" y="17415"/>
                    <a:pt x="3056" y="17425"/>
                    <a:pt x="3139" y="17425"/>
                  </a:cubicBezTo>
                  <a:cubicBezTo>
                    <a:pt x="3239" y="17425"/>
                    <a:pt x="3339" y="17411"/>
                    <a:pt x="3434" y="17411"/>
                  </a:cubicBezTo>
                  <a:cubicBezTo>
                    <a:pt x="3542" y="17346"/>
                    <a:pt x="3642" y="17267"/>
                    <a:pt x="3765" y="17267"/>
                  </a:cubicBezTo>
                  <a:cubicBezTo>
                    <a:pt x="3823" y="17267"/>
                    <a:pt x="3887" y="17285"/>
                    <a:pt x="3958" y="17331"/>
                  </a:cubicBezTo>
                  <a:cubicBezTo>
                    <a:pt x="3975" y="17411"/>
                    <a:pt x="3990" y="17475"/>
                    <a:pt x="4022" y="17538"/>
                  </a:cubicBezTo>
                  <a:cubicBezTo>
                    <a:pt x="4149" y="17554"/>
                    <a:pt x="4245" y="17570"/>
                    <a:pt x="4357" y="17602"/>
                  </a:cubicBezTo>
                  <a:cubicBezTo>
                    <a:pt x="4516" y="17840"/>
                    <a:pt x="4643" y="18111"/>
                    <a:pt x="4865" y="18221"/>
                  </a:cubicBezTo>
                  <a:cubicBezTo>
                    <a:pt x="5152" y="18333"/>
                    <a:pt x="5342" y="18221"/>
                    <a:pt x="5533" y="18365"/>
                  </a:cubicBezTo>
                  <a:cubicBezTo>
                    <a:pt x="5421" y="18444"/>
                    <a:pt x="5167" y="18524"/>
                    <a:pt x="5406" y="18715"/>
                  </a:cubicBezTo>
                  <a:cubicBezTo>
                    <a:pt x="5501" y="18715"/>
                    <a:pt x="5629" y="18698"/>
                    <a:pt x="5739" y="18683"/>
                  </a:cubicBezTo>
                  <a:cubicBezTo>
                    <a:pt x="5756" y="18285"/>
                    <a:pt x="5756" y="18285"/>
                    <a:pt x="5898" y="18174"/>
                  </a:cubicBezTo>
                  <a:cubicBezTo>
                    <a:pt x="6057" y="18270"/>
                    <a:pt x="5930" y="18397"/>
                    <a:pt x="5978" y="18508"/>
                  </a:cubicBezTo>
                  <a:cubicBezTo>
                    <a:pt x="6057" y="18556"/>
                    <a:pt x="6137" y="18603"/>
                    <a:pt x="6201" y="18651"/>
                  </a:cubicBezTo>
                  <a:cubicBezTo>
                    <a:pt x="6233" y="18826"/>
                    <a:pt x="6089" y="19001"/>
                    <a:pt x="6328" y="19160"/>
                  </a:cubicBezTo>
                  <a:lnTo>
                    <a:pt x="6996" y="19160"/>
                  </a:lnTo>
                  <a:cubicBezTo>
                    <a:pt x="7091" y="19224"/>
                    <a:pt x="7138" y="19255"/>
                    <a:pt x="7202" y="19287"/>
                  </a:cubicBezTo>
                  <a:lnTo>
                    <a:pt x="7632" y="19287"/>
                  </a:lnTo>
                  <a:cubicBezTo>
                    <a:pt x="7727" y="19334"/>
                    <a:pt x="7806" y="19383"/>
                    <a:pt x="7886" y="19446"/>
                  </a:cubicBezTo>
                  <a:lnTo>
                    <a:pt x="8236" y="19446"/>
                  </a:lnTo>
                  <a:cubicBezTo>
                    <a:pt x="8490" y="19525"/>
                    <a:pt x="8681" y="19589"/>
                    <a:pt x="8840" y="19637"/>
                  </a:cubicBezTo>
                  <a:cubicBezTo>
                    <a:pt x="8872" y="19716"/>
                    <a:pt x="8887" y="19780"/>
                    <a:pt x="8904" y="19828"/>
                  </a:cubicBezTo>
                  <a:cubicBezTo>
                    <a:pt x="9063" y="19875"/>
                    <a:pt x="9190" y="19891"/>
                    <a:pt x="9317" y="19923"/>
                  </a:cubicBezTo>
                  <a:lnTo>
                    <a:pt x="9317" y="20225"/>
                  </a:lnTo>
                  <a:cubicBezTo>
                    <a:pt x="9413" y="20305"/>
                    <a:pt x="9523" y="20368"/>
                    <a:pt x="9667" y="20464"/>
                  </a:cubicBezTo>
                  <a:lnTo>
                    <a:pt x="10335" y="20464"/>
                  </a:lnTo>
                  <a:cubicBezTo>
                    <a:pt x="10430" y="20511"/>
                    <a:pt x="10477" y="20559"/>
                    <a:pt x="10526" y="20591"/>
                  </a:cubicBezTo>
                  <a:cubicBezTo>
                    <a:pt x="10604" y="20543"/>
                    <a:pt x="10685" y="20496"/>
                    <a:pt x="10780" y="20432"/>
                  </a:cubicBezTo>
                  <a:cubicBezTo>
                    <a:pt x="11050" y="20782"/>
                    <a:pt x="11686" y="20782"/>
                    <a:pt x="12084" y="21004"/>
                  </a:cubicBezTo>
                  <a:cubicBezTo>
                    <a:pt x="12110" y="21020"/>
                    <a:pt x="12151" y="21025"/>
                    <a:pt x="12198" y="21025"/>
                  </a:cubicBezTo>
                  <a:cubicBezTo>
                    <a:pt x="12294" y="21025"/>
                    <a:pt x="12417" y="21004"/>
                    <a:pt x="12512" y="21004"/>
                  </a:cubicBezTo>
                  <a:cubicBezTo>
                    <a:pt x="12671" y="21115"/>
                    <a:pt x="12830" y="21210"/>
                    <a:pt x="12989" y="21306"/>
                  </a:cubicBezTo>
                  <a:lnTo>
                    <a:pt x="14310" y="21306"/>
                  </a:lnTo>
                  <a:cubicBezTo>
                    <a:pt x="14373" y="21338"/>
                    <a:pt x="14420" y="21386"/>
                    <a:pt x="14501" y="21433"/>
                  </a:cubicBezTo>
                  <a:lnTo>
                    <a:pt x="15677" y="21433"/>
                  </a:lnTo>
                  <a:lnTo>
                    <a:pt x="15868" y="21306"/>
                  </a:lnTo>
                  <a:lnTo>
                    <a:pt x="17203" y="21306"/>
                  </a:lnTo>
                  <a:cubicBezTo>
                    <a:pt x="17282" y="21242"/>
                    <a:pt x="17346" y="21210"/>
                    <a:pt x="17394" y="21179"/>
                  </a:cubicBezTo>
                  <a:cubicBezTo>
                    <a:pt x="17537" y="21227"/>
                    <a:pt x="17680" y="21291"/>
                    <a:pt x="17808" y="21338"/>
                  </a:cubicBezTo>
                  <a:cubicBezTo>
                    <a:pt x="17935" y="21259"/>
                    <a:pt x="18014" y="21210"/>
                    <a:pt x="18094" y="21163"/>
                  </a:cubicBezTo>
                  <a:lnTo>
                    <a:pt x="19413" y="21163"/>
                  </a:lnTo>
                  <a:lnTo>
                    <a:pt x="19652" y="21020"/>
                  </a:lnTo>
                  <a:lnTo>
                    <a:pt x="19890" y="21163"/>
                  </a:lnTo>
                  <a:lnTo>
                    <a:pt x="20017" y="21163"/>
                  </a:lnTo>
                  <a:cubicBezTo>
                    <a:pt x="20129" y="21115"/>
                    <a:pt x="20256" y="21068"/>
                    <a:pt x="20399" y="21004"/>
                  </a:cubicBezTo>
                  <a:lnTo>
                    <a:pt x="21671" y="21004"/>
                  </a:lnTo>
                  <a:cubicBezTo>
                    <a:pt x="21734" y="20956"/>
                    <a:pt x="21783" y="20924"/>
                    <a:pt x="21878" y="20861"/>
                  </a:cubicBezTo>
                  <a:lnTo>
                    <a:pt x="24104" y="20861"/>
                  </a:lnTo>
                  <a:cubicBezTo>
                    <a:pt x="24199" y="20814"/>
                    <a:pt x="24246" y="20782"/>
                    <a:pt x="24295" y="20733"/>
                  </a:cubicBezTo>
                  <a:cubicBezTo>
                    <a:pt x="24549" y="20733"/>
                    <a:pt x="24804" y="20718"/>
                    <a:pt x="24994" y="20718"/>
                  </a:cubicBezTo>
                  <a:cubicBezTo>
                    <a:pt x="25090" y="20655"/>
                    <a:pt x="25153" y="20623"/>
                    <a:pt x="25200" y="20591"/>
                  </a:cubicBezTo>
                  <a:cubicBezTo>
                    <a:pt x="25280" y="20638"/>
                    <a:pt x="25359" y="20686"/>
                    <a:pt x="25423" y="20718"/>
                  </a:cubicBezTo>
                  <a:cubicBezTo>
                    <a:pt x="25503" y="20670"/>
                    <a:pt x="25582" y="20638"/>
                    <a:pt x="25646" y="20591"/>
                  </a:cubicBezTo>
                  <a:cubicBezTo>
                    <a:pt x="25741" y="20638"/>
                    <a:pt x="25821" y="20686"/>
                    <a:pt x="25885" y="20718"/>
                  </a:cubicBezTo>
                  <a:cubicBezTo>
                    <a:pt x="25964" y="20670"/>
                    <a:pt x="26012" y="20638"/>
                    <a:pt x="26107" y="20574"/>
                  </a:cubicBezTo>
                  <a:lnTo>
                    <a:pt x="28094" y="20574"/>
                  </a:lnTo>
                  <a:cubicBezTo>
                    <a:pt x="28189" y="20527"/>
                    <a:pt x="28253" y="20479"/>
                    <a:pt x="28317" y="20447"/>
                  </a:cubicBezTo>
                  <a:lnTo>
                    <a:pt x="30511" y="20447"/>
                  </a:lnTo>
                  <a:cubicBezTo>
                    <a:pt x="30543" y="20447"/>
                    <a:pt x="30574" y="20415"/>
                    <a:pt x="30591" y="20400"/>
                  </a:cubicBezTo>
                  <a:cubicBezTo>
                    <a:pt x="30655" y="20368"/>
                    <a:pt x="30702" y="20337"/>
                    <a:pt x="30750" y="20305"/>
                  </a:cubicBezTo>
                  <a:lnTo>
                    <a:pt x="33199" y="20305"/>
                  </a:lnTo>
                  <a:lnTo>
                    <a:pt x="33436" y="20161"/>
                  </a:lnTo>
                  <a:lnTo>
                    <a:pt x="33866" y="20161"/>
                  </a:lnTo>
                  <a:cubicBezTo>
                    <a:pt x="33945" y="20209"/>
                    <a:pt x="34025" y="20241"/>
                    <a:pt x="34104" y="20288"/>
                  </a:cubicBezTo>
                  <a:cubicBezTo>
                    <a:pt x="34184" y="20241"/>
                    <a:pt x="34280" y="20193"/>
                    <a:pt x="34327" y="20161"/>
                  </a:cubicBezTo>
                  <a:lnTo>
                    <a:pt x="34979" y="20161"/>
                  </a:lnTo>
                  <a:cubicBezTo>
                    <a:pt x="35090" y="20209"/>
                    <a:pt x="35154" y="20257"/>
                    <a:pt x="35217" y="20288"/>
                  </a:cubicBezTo>
                  <a:cubicBezTo>
                    <a:pt x="35297" y="20241"/>
                    <a:pt x="35361" y="20193"/>
                    <a:pt x="35424" y="20161"/>
                  </a:cubicBezTo>
                  <a:cubicBezTo>
                    <a:pt x="35727" y="20153"/>
                    <a:pt x="36032" y="20153"/>
                    <a:pt x="36333" y="20153"/>
                  </a:cubicBezTo>
                  <a:cubicBezTo>
                    <a:pt x="36633" y="20153"/>
                    <a:pt x="36927" y="20153"/>
                    <a:pt x="37205" y="20146"/>
                  </a:cubicBezTo>
                  <a:cubicBezTo>
                    <a:pt x="37316" y="20082"/>
                    <a:pt x="37364" y="20050"/>
                    <a:pt x="37428" y="20019"/>
                  </a:cubicBezTo>
                  <a:lnTo>
                    <a:pt x="38541" y="20019"/>
                  </a:lnTo>
                  <a:cubicBezTo>
                    <a:pt x="38604" y="20050"/>
                    <a:pt x="38683" y="20098"/>
                    <a:pt x="38763" y="20146"/>
                  </a:cubicBezTo>
                  <a:cubicBezTo>
                    <a:pt x="38842" y="20098"/>
                    <a:pt x="38922" y="20050"/>
                    <a:pt x="39018" y="20002"/>
                  </a:cubicBezTo>
                  <a:lnTo>
                    <a:pt x="41435" y="20002"/>
                  </a:lnTo>
                  <a:cubicBezTo>
                    <a:pt x="41498" y="19970"/>
                    <a:pt x="41545" y="19939"/>
                    <a:pt x="41641" y="19875"/>
                  </a:cubicBezTo>
                  <a:lnTo>
                    <a:pt x="43421" y="19875"/>
                  </a:lnTo>
                  <a:cubicBezTo>
                    <a:pt x="43517" y="19811"/>
                    <a:pt x="43565" y="19780"/>
                    <a:pt x="43629" y="19732"/>
                  </a:cubicBezTo>
                  <a:lnTo>
                    <a:pt x="44121" y="19732"/>
                  </a:lnTo>
                  <a:cubicBezTo>
                    <a:pt x="44185" y="19780"/>
                    <a:pt x="44248" y="19811"/>
                    <a:pt x="44312" y="19860"/>
                  </a:cubicBezTo>
                  <a:cubicBezTo>
                    <a:pt x="44375" y="19811"/>
                    <a:pt x="44455" y="19780"/>
                    <a:pt x="44551" y="19732"/>
                  </a:cubicBezTo>
                  <a:lnTo>
                    <a:pt x="44964" y="19732"/>
                  </a:lnTo>
                  <a:cubicBezTo>
                    <a:pt x="45060" y="19669"/>
                    <a:pt x="45139" y="19621"/>
                    <a:pt x="45219" y="19573"/>
                  </a:cubicBezTo>
                  <a:lnTo>
                    <a:pt x="46093" y="19573"/>
                  </a:lnTo>
                  <a:lnTo>
                    <a:pt x="46332" y="19716"/>
                  </a:lnTo>
                  <a:cubicBezTo>
                    <a:pt x="46395" y="19684"/>
                    <a:pt x="46442" y="19652"/>
                    <a:pt x="46538" y="19589"/>
                  </a:cubicBezTo>
                  <a:lnTo>
                    <a:pt x="50513" y="19589"/>
                  </a:lnTo>
                  <a:cubicBezTo>
                    <a:pt x="50640" y="19525"/>
                    <a:pt x="50720" y="19478"/>
                    <a:pt x="50767" y="19446"/>
                  </a:cubicBezTo>
                  <a:cubicBezTo>
                    <a:pt x="50879" y="19493"/>
                    <a:pt x="50943" y="19542"/>
                    <a:pt x="51006" y="19573"/>
                  </a:cubicBezTo>
                  <a:cubicBezTo>
                    <a:pt x="51102" y="19510"/>
                    <a:pt x="51149" y="19478"/>
                    <a:pt x="51212" y="19430"/>
                  </a:cubicBezTo>
                  <a:lnTo>
                    <a:pt x="53423" y="19430"/>
                  </a:lnTo>
                  <a:cubicBezTo>
                    <a:pt x="53438" y="19430"/>
                    <a:pt x="53470" y="19414"/>
                    <a:pt x="53502" y="19398"/>
                  </a:cubicBezTo>
                  <a:cubicBezTo>
                    <a:pt x="53550" y="19366"/>
                    <a:pt x="53597" y="19319"/>
                    <a:pt x="53661" y="19287"/>
                  </a:cubicBezTo>
                  <a:lnTo>
                    <a:pt x="56317" y="19287"/>
                  </a:lnTo>
                  <a:cubicBezTo>
                    <a:pt x="56396" y="19239"/>
                    <a:pt x="56476" y="19192"/>
                    <a:pt x="56555" y="19160"/>
                  </a:cubicBezTo>
                  <a:lnTo>
                    <a:pt x="56984" y="19160"/>
                  </a:lnTo>
                  <a:cubicBezTo>
                    <a:pt x="57080" y="19207"/>
                    <a:pt x="57143" y="19239"/>
                    <a:pt x="57222" y="19287"/>
                  </a:cubicBezTo>
                  <a:cubicBezTo>
                    <a:pt x="57318" y="19224"/>
                    <a:pt x="57398" y="19192"/>
                    <a:pt x="57493" y="19144"/>
                  </a:cubicBezTo>
                  <a:lnTo>
                    <a:pt x="58765" y="19144"/>
                  </a:lnTo>
                  <a:cubicBezTo>
                    <a:pt x="58876" y="19080"/>
                    <a:pt x="58939" y="19048"/>
                    <a:pt x="58971" y="19033"/>
                  </a:cubicBezTo>
                  <a:cubicBezTo>
                    <a:pt x="59147" y="19096"/>
                    <a:pt x="59274" y="19128"/>
                    <a:pt x="59385" y="19175"/>
                  </a:cubicBezTo>
                  <a:cubicBezTo>
                    <a:pt x="59497" y="19096"/>
                    <a:pt x="59575" y="19048"/>
                    <a:pt x="59656" y="19001"/>
                  </a:cubicBezTo>
                  <a:lnTo>
                    <a:pt x="60101" y="19001"/>
                  </a:lnTo>
                  <a:cubicBezTo>
                    <a:pt x="60180" y="19048"/>
                    <a:pt x="60260" y="19096"/>
                    <a:pt x="60323" y="19144"/>
                  </a:cubicBezTo>
                  <a:cubicBezTo>
                    <a:pt x="60419" y="19096"/>
                    <a:pt x="60498" y="19048"/>
                    <a:pt x="60578" y="19001"/>
                  </a:cubicBezTo>
                  <a:lnTo>
                    <a:pt x="62104" y="19001"/>
                  </a:lnTo>
                  <a:cubicBezTo>
                    <a:pt x="62200" y="18953"/>
                    <a:pt x="62263" y="18906"/>
                    <a:pt x="62342" y="18874"/>
                  </a:cubicBezTo>
                  <a:cubicBezTo>
                    <a:pt x="62422" y="18921"/>
                    <a:pt x="62469" y="18953"/>
                    <a:pt x="62518" y="18985"/>
                  </a:cubicBezTo>
                  <a:lnTo>
                    <a:pt x="64123" y="18985"/>
                  </a:lnTo>
                  <a:cubicBezTo>
                    <a:pt x="64203" y="18937"/>
                    <a:pt x="64250" y="18906"/>
                    <a:pt x="64314" y="18874"/>
                  </a:cubicBezTo>
                  <a:lnTo>
                    <a:pt x="66953" y="18874"/>
                  </a:lnTo>
                  <a:cubicBezTo>
                    <a:pt x="67080" y="18810"/>
                    <a:pt x="67192" y="18747"/>
                    <a:pt x="67334" y="18683"/>
                  </a:cubicBezTo>
                  <a:cubicBezTo>
                    <a:pt x="67462" y="18747"/>
                    <a:pt x="67557" y="18794"/>
                    <a:pt x="67669" y="18857"/>
                  </a:cubicBezTo>
                  <a:cubicBezTo>
                    <a:pt x="67716" y="18826"/>
                    <a:pt x="67780" y="18794"/>
                    <a:pt x="67860" y="18730"/>
                  </a:cubicBezTo>
                  <a:lnTo>
                    <a:pt x="68750" y="18730"/>
                  </a:lnTo>
                  <a:lnTo>
                    <a:pt x="68988" y="18571"/>
                  </a:lnTo>
                  <a:lnTo>
                    <a:pt x="72772" y="18571"/>
                  </a:lnTo>
                  <a:cubicBezTo>
                    <a:pt x="72852" y="18524"/>
                    <a:pt x="72916" y="18492"/>
                    <a:pt x="72995" y="18429"/>
                  </a:cubicBezTo>
                  <a:lnTo>
                    <a:pt x="74108" y="18429"/>
                  </a:lnTo>
                  <a:cubicBezTo>
                    <a:pt x="74283" y="18317"/>
                    <a:pt x="74410" y="18238"/>
                    <a:pt x="74521" y="18158"/>
                  </a:cubicBezTo>
                  <a:cubicBezTo>
                    <a:pt x="74648" y="18142"/>
                    <a:pt x="74744" y="18126"/>
                    <a:pt x="74839" y="18111"/>
                  </a:cubicBezTo>
                  <a:cubicBezTo>
                    <a:pt x="74871" y="18031"/>
                    <a:pt x="74903" y="17967"/>
                    <a:pt x="74919" y="17903"/>
                  </a:cubicBezTo>
                  <a:cubicBezTo>
                    <a:pt x="75110" y="17856"/>
                    <a:pt x="75316" y="17824"/>
                    <a:pt x="75460" y="17729"/>
                  </a:cubicBezTo>
                  <a:cubicBezTo>
                    <a:pt x="75539" y="17776"/>
                    <a:pt x="75619" y="17824"/>
                    <a:pt x="75666" y="17840"/>
                  </a:cubicBezTo>
                  <a:lnTo>
                    <a:pt x="76700" y="17840"/>
                  </a:lnTo>
                  <a:cubicBezTo>
                    <a:pt x="76970" y="17761"/>
                    <a:pt x="77145" y="17697"/>
                    <a:pt x="77351" y="17634"/>
                  </a:cubicBezTo>
                  <a:cubicBezTo>
                    <a:pt x="77319" y="17554"/>
                    <a:pt x="77288" y="17490"/>
                    <a:pt x="77256" y="17411"/>
                  </a:cubicBezTo>
                  <a:cubicBezTo>
                    <a:pt x="77160" y="17475"/>
                    <a:pt x="77082" y="17522"/>
                    <a:pt x="76986" y="17570"/>
                  </a:cubicBezTo>
                  <a:lnTo>
                    <a:pt x="76556" y="17570"/>
                  </a:lnTo>
                  <a:cubicBezTo>
                    <a:pt x="76382" y="17458"/>
                    <a:pt x="76414" y="17236"/>
                    <a:pt x="76159" y="17189"/>
                  </a:cubicBezTo>
                  <a:cubicBezTo>
                    <a:pt x="75920" y="17125"/>
                    <a:pt x="75698" y="17061"/>
                    <a:pt x="75539" y="16918"/>
                  </a:cubicBezTo>
                  <a:cubicBezTo>
                    <a:pt x="75658" y="16866"/>
                    <a:pt x="75765" y="16846"/>
                    <a:pt x="75864" y="16846"/>
                  </a:cubicBezTo>
                  <a:cubicBezTo>
                    <a:pt x="76161" y="16846"/>
                    <a:pt x="76381" y="17025"/>
                    <a:pt x="76620" y="17061"/>
                  </a:cubicBezTo>
                  <a:cubicBezTo>
                    <a:pt x="76683" y="17157"/>
                    <a:pt x="76715" y="17220"/>
                    <a:pt x="76747" y="17284"/>
                  </a:cubicBezTo>
                  <a:cubicBezTo>
                    <a:pt x="76874" y="17267"/>
                    <a:pt x="76970" y="17267"/>
                    <a:pt x="77097" y="17252"/>
                  </a:cubicBezTo>
                  <a:cubicBezTo>
                    <a:pt x="77018" y="17157"/>
                    <a:pt x="76938" y="17093"/>
                    <a:pt x="76891" y="17013"/>
                  </a:cubicBezTo>
                  <a:cubicBezTo>
                    <a:pt x="76811" y="16934"/>
                    <a:pt x="76764" y="16839"/>
                    <a:pt x="76700" y="16759"/>
                  </a:cubicBezTo>
                  <a:cubicBezTo>
                    <a:pt x="76779" y="16695"/>
                    <a:pt x="76827" y="16663"/>
                    <a:pt x="76891" y="16631"/>
                  </a:cubicBezTo>
                  <a:lnTo>
                    <a:pt x="76891" y="16489"/>
                  </a:lnTo>
                  <a:cubicBezTo>
                    <a:pt x="76700" y="16362"/>
                    <a:pt x="76334" y="16394"/>
                    <a:pt x="76238" y="16171"/>
                  </a:cubicBezTo>
                  <a:cubicBezTo>
                    <a:pt x="76308" y="16136"/>
                    <a:pt x="76384" y="16128"/>
                    <a:pt x="76473" y="16128"/>
                  </a:cubicBezTo>
                  <a:cubicBezTo>
                    <a:pt x="76539" y="16128"/>
                    <a:pt x="76611" y="16132"/>
                    <a:pt x="76693" y="16132"/>
                  </a:cubicBezTo>
                  <a:cubicBezTo>
                    <a:pt x="76754" y="16132"/>
                    <a:pt x="76819" y="16130"/>
                    <a:pt x="76891" y="16123"/>
                  </a:cubicBezTo>
                  <a:cubicBezTo>
                    <a:pt x="77033" y="16012"/>
                    <a:pt x="77241" y="15836"/>
                    <a:pt x="77478" y="15662"/>
                  </a:cubicBezTo>
                  <a:cubicBezTo>
                    <a:pt x="77654" y="15726"/>
                    <a:pt x="77813" y="15789"/>
                    <a:pt x="77908" y="15836"/>
                  </a:cubicBezTo>
                  <a:lnTo>
                    <a:pt x="78591" y="15836"/>
                  </a:lnTo>
                  <a:cubicBezTo>
                    <a:pt x="78640" y="15726"/>
                    <a:pt x="78687" y="15646"/>
                    <a:pt x="78750" y="15535"/>
                  </a:cubicBezTo>
                  <a:cubicBezTo>
                    <a:pt x="78846" y="15662"/>
                    <a:pt x="78909" y="15741"/>
                    <a:pt x="78990" y="15853"/>
                  </a:cubicBezTo>
                  <a:cubicBezTo>
                    <a:pt x="79100" y="15836"/>
                    <a:pt x="79196" y="15821"/>
                    <a:pt x="79259" y="15821"/>
                  </a:cubicBezTo>
                  <a:cubicBezTo>
                    <a:pt x="79498" y="15614"/>
                    <a:pt x="79021" y="15535"/>
                    <a:pt x="79117" y="15359"/>
                  </a:cubicBezTo>
                  <a:lnTo>
                    <a:pt x="79323" y="15153"/>
                  </a:lnTo>
                  <a:cubicBezTo>
                    <a:pt x="79085" y="15137"/>
                    <a:pt x="78909" y="15122"/>
                    <a:pt x="78750" y="15105"/>
                  </a:cubicBezTo>
                  <a:cubicBezTo>
                    <a:pt x="78713" y="15093"/>
                    <a:pt x="78694" y="15049"/>
                    <a:pt x="78589" y="15049"/>
                  </a:cubicBezTo>
                  <a:cubicBezTo>
                    <a:pt x="78571" y="15049"/>
                    <a:pt x="78549" y="15051"/>
                    <a:pt x="78524" y="15054"/>
                  </a:cubicBezTo>
                  <a:lnTo>
                    <a:pt x="78524" y="15054"/>
                  </a:lnTo>
                  <a:cubicBezTo>
                    <a:pt x="78848" y="15002"/>
                    <a:pt x="78881" y="14867"/>
                    <a:pt x="79005" y="14851"/>
                  </a:cubicBezTo>
                  <a:cubicBezTo>
                    <a:pt x="79085" y="14882"/>
                    <a:pt x="79164" y="14931"/>
                    <a:pt x="79227" y="14978"/>
                  </a:cubicBezTo>
                  <a:cubicBezTo>
                    <a:pt x="79403" y="14867"/>
                    <a:pt x="79291" y="14740"/>
                    <a:pt x="79339" y="14628"/>
                  </a:cubicBezTo>
                  <a:cubicBezTo>
                    <a:pt x="79037" y="14533"/>
                    <a:pt x="78735" y="14422"/>
                    <a:pt x="78432" y="14327"/>
                  </a:cubicBezTo>
                  <a:cubicBezTo>
                    <a:pt x="77877" y="14136"/>
                    <a:pt x="77559" y="13960"/>
                    <a:pt x="77606" y="13865"/>
                  </a:cubicBezTo>
                  <a:cubicBezTo>
                    <a:pt x="77670" y="13831"/>
                    <a:pt x="77725" y="13818"/>
                    <a:pt x="77773" y="13818"/>
                  </a:cubicBezTo>
                  <a:cubicBezTo>
                    <a:pt x="77927" y="13818"/>
                    <a:pt x="78014" y="13953"/>
                    <a:pt x="78146" y="13977"/>
                  </a:cubicBezTo>
                  <a:cubicBezTo>
                    <a:pt x="78179" y="13972"/>
                    <a:pt x="78213" y="13971"/>
                    <a:pt x="78248" y="13971"/>
                  </a:cubicBezTo>
                  <a:cubicBezTo>
                    <a:pt x="78359" y="13971"/>
                    <a:pt x="78475" y="13988"/>
                    <a:pt x="78587" y="13988"/>
                  </a:cubicBezTo>
                  <a:cubicBezTo>
                    <a:pt x="78691" y="13988"/>
                    <a:pt x="78792" y="13973"/>
                    <a:pt x="78878" y="13913"/>
                  </a:cubicBezTo>
                  <a:cubicBezTo>
                    <a:pt x="78862" y="13833"/>
                    <a:pt x="78973" y="13722"/>
                    <a:pt x="78735" y="13706"/>
                  </a:cubicBezTo>
                  <a:cubicBezTo>
                    <a:pt x="78687" y="13754"/>
                    <a:pt x="78623" y="13786"/>
                    <a:pt x="78544" y="13833"/>
                  </a:cubicBezTo>
                  <a:cubicBezTo>
                    <a:pt x="78432" y="13769"/>
                    <a:pt x="78305" y="13706"/>
                    <a:pt x="78242" y="13674"/>
                  </a:cubicBezTo>
                  <a:cubicBezTo>
                    <a:pt x="78354" y="13500"/>
                    <a:pt x="78417" y="13404"/>
                    <a:pt x="78496" y="13292"/>
                  </a:cubicBezTo>
                  <a:cubicBezTo>
                    <a:pt x="78767" y="13261"/>
                    <a:pt x="79005" y="13165"/>
                    <a:pt x="79227" y="13086"/>
                  </a:cubicBezTo>
                  <a:cubicBezTo>
                    <a:pt x="79498" y="12991"/>
                    <a:pt x="79689" y="12800"/>
                    <a:pt x="79991" y="12752"/>
                  </a:cubicBezTo>
                  <a:cubicBezTo>
                    <a:pt x="80007" y="12688"/>
                    <a:pt x="80007" y="12656"/>
                    <a:pt x="80007" y="12609"/>
                  </a:cubicBezTo>
                  <a:cubicBezTo>
                    <a:pt x="80198" y="12482"/>
                    <a:pt x="80372" y="12370"/>
                    <a:pt x="80548" y="12243"/>
                  </a:cubicBezTo>
                  <a:lnTo>
                    <a:pt x="80802" y="12243"/>
                  </a:lnTo>
                  <a:cubicBezTo>
                    <a:pt x="80849" y="12164"/>
                    <a:pt x="80898" y="12084"/>
                    <a:pt x="80929" y="12005"/>
                  </a:cubicBezTo>
                  <a:cubicBezTo>
                    <a:pt x="81057" y="11973"/>
                    <a:pt x="81199" y="11942"/>
                    <a:pt x="81311" y="11925"/>
                  </a:cubicBezTo>
                  <a:cubicBezTo>
                    <a:pt x="81326" y="11862"/>
                    <a:pt x="81326" y="11814"/>
                    <a:pt x="81326" y="11766"/>
                  </a:cubicBezTo>
                  <a:cubicBezTo>
                    <a:pt x="81263" y="11703"/>
                    <a:pt x="81184" y="11655"/>
                    <a:pt x="81104" y="11607"/>
                  </a:cubicBezTo>
                  <a:lnTo>
                    <a:pt x="81104" y="11321"/>
                  </a:lnTo>
                  <a:cubicBezTo>
                    <a:pt x="81184" y="11274"/>
                    <a:pt x="81263" y="11226"/>
                    <a:pt x="81326" y="11178"/>
                  </a:cubicBezTo>
                  <a:lnTo>
                    <a:pt x="81326" y="10892"/>
                  </a:lnTo>
                  <a:cubicBezTo>
                    <a:pt x="81247" y="10829"/>
                    <a:pt x="81184" y="10780"/>
                    <a:pt x="81120" y="10733"/>
                  </a:cubicBezTo>
                  <a:cubicBezTo>
                    <a:pt x="81184" y="10701"/>
                    <a:pt x="81231" y="10670"/>
                    <a:pt x="81294" y="10621"/>
                  </a:cubicBezTo>
                  <a:lnTo>
                    <a:pt x="80770" y="9954"/>
                  </a:lnTo>
                  <a:cubicBezTo>
                    <a:pt x="80722" y="10002"/>
                    <a:pt x="80690" y="10049"/>
                    <a:pt x="80658" y="10081"/>
                  </a:cubicBezTo>
                  <a:cubicBezTo>
                    <a:pt x="80627" y="10129"/>
                    <a:pt x="80595" y="10176"/>
                    <a:pt x="80548" y="10240"/>
                  </a:cubicBezTo>
                  <a:cubicBezTo>
                    <a:pt x="80325" y="10065"/>
                    <a:pt x="80563" y="9843"/>
                    <a:pt x="80357" y="9667"/>
                  </a:cubicBezTo>
                  <a:lnTo>
                    <a:pt x="80357" y="9667"/>
                  </a:lnTo>
                  <a:cubicBezTo>
                    <a:pt x="80277" y="9716"/>
                    <a:pt x="80198" y="9747"/>
                    <a:pt x="80071" y="9826"/>
                  </a:cubicBezTo>
                  <a:cubicBezTo>
                    <a:pt x="80022" y="9572"/>
                    <a:pt x="79673" y="9413"/>
                    <a:pt x="79753" y="9143"/>
                  </a:cubicBezTo>
                  <a:cubicBezTo>
                    <a:pt x="79562" y="9080"/>
                    <a:pt x="79323" y="9080"/>
                    <a:pt x="79180" y="8936"/>
                  </a:cubicBezTo>
                  <a:cubicBezTo>
                    <a:pt x="79129" y="8951"/>
                    <a:pt x="79075" y="8955"/>
                    <a:pt x="79019" y="8955"/>
                  </a:cubicBezTo>
                  <a:cubicBezTo>
                    <a:pt x="78932" y="8955"/>
                    <a:pt x="78840" y="8944"/>
                    <a:pt x="78749" y="8944"/>
                  </a:cubicBezTo>
                  <a:cubicBezTo>
                    <a:pt x="78647" y="8944"/>
                    <a:pt x="78545" y="8958"/>
                    <a:pt x="78449" y="9016"/>
                  </a:cubicBezTo>
                  <a:cubicBezTo>
                    <a:pt x="78513" y="9063"/>
                    <a:pt x="78576" y="9112"/>
                    <a:pt x="78655" y="9159"/>
                  </a:cubicBezTo>
                  <a:cubicBezTo>
                    <a:pt x="78587" y="9212"/>
                    <a:pt x="78518" y="9236"/>
                    <a:pt x="78449" y="9236"/>
                  </a:cubicBezTo>
                  <a:cubicBezTo>
                    <a:pt x="78375" y="9236"/>
                    <a:pt x="78300" y="9208"/>
                    <a:pt x="78226" y="9159"/>
                  </a:cubicBezTo>
                  <a:lnTo>
                    <a:pt x="78226" y="8809"/>
                  </a:lnTo>
                  <a:lnTo>
                    <a:pt x="77892" y="8809"/>
                  </a:lnTo>
                  <a:lnTo>
                    <a:pt x="77654" y="8953"/>
                  </a:lnTo>
                  <a:cubicBezTo>
                    <a:pt x="77623" y="8959"/>
                    <a:pt x="77595" y="8962"/>
                    <a:pt x="77569" y="8962"/>
                  </a:cubicBezTo>
                  <a:cubicBezTo>
                    <a:pt x="77408" y="8962"/>
                    <a:pt x="77329" y="8850"/>
                    <a:pt x="77192" y="8809"/>
                  </a:cubicBezTo>
                  <a:cubicBezTo>
                    <a:pt x="77110" y="8879"/>
                    <a:pt x="77028" y="8950"/>
                    <a:pt x="76887" y="8950"/>
                  </a:cubicBezTo>
                  <a:cubicBezTo>
                    <a:pt x="76838" y="8950"/>
                    <a:pt x="76781" y="8941"/>
                    <a:pt x="76715" y="8921"/>
                  </a:cubicBezTo>
                  <a:cubicBezTo>
                    <a:pt x="76700" y="8872"/>
                    <a:pt x="76668" y="8809"/>
                    <a:pt x="76652" y="8745"/>
                  </a:cubicBezTo>
                  <a:cubicBezTo>
                    <a:pt x="76715" y="8713"/>
                    <a:pt x="76764" y="8666"/>
                    <a:pt x="76827" y="8666"/>
                  </a:cubicBezTo>
                  <a:cubicBezTo>
                    <a:pt x="76970" y="8650"/>
                    <a:pt x="77129" y="8650"/>
                    <a:pt x="77113" y="8539"/>
                  </a:cubicBezTo>
                  <a:lnTo>
                    <a:pt x="77113" y="8539"/>
                  </a:lnTo>
                  <a:cubicBezTo>
                    <a:pt x="77224" y="8554"/>
                    <a:pt x="77336" y="8603"/>
                    <a:pt x="77495" y="8666"/>
                  </a:cubicBezTo>
                  <a:cubicBezTo>
                    <a:pt x="77590" y="8666"/>
                    <a:pt x="77721" y="8659"/>
                    <a:pt x="77858" y="8659"/>
                  </a:cubicBezTo>
                  <a:cubicBezTo>
                    <a:pt x="77927" y="8659"/>
                    <a:pt x="77998" y="8661"/>
                    <a:pt x="78067" y="8666"/>
                  </a:cubicBezTo>
                  <a:cubicBezTo>
                    <a:pt x="78163" y="8666"/>
                    <a:pt x="78242" y="8713"/>
                    <a:pt x="78226" y="8809"/>
                  </a:cubicBezTo>
                  <a:cubicBezTo>
                    <a:pt x="78449" y="8809"/>
                    <a:pt x="78496" y="8650"/>
                    <a:pt x="78782" y="8554"/>
                  </a:cubicBezTo>
                  <a:cubicBezTo>
                    <a:pt x="78226" y="8554"/>
                    <a:pt x="78036" y="8317"/>
                    <a:pt x="77781" y="8141"/>
                  </a:cubicBezTo>
                  <a:cubicBezTo>
                    <a:pt x="77813" y="8030"/>
                    <a:pt x="77701" y="7903"/>
                    <a:pt x="77877" y="7808"/>
                  </a:cubicBezTo>
                  <a:cubicBezTo>
                    <a:pt x="77940" y="7808"/>
                    <a:pt x="78019" y="7808"/>
                    <a:pt x="78114" y="7791"/>
                  </a:cubicBezTo>
                  <a:cubicBezTo>
                    <a:pt x="78210" y="7681"/>
                    <a:pt x="78305" y="7537"/>
                    <a:pt x="78432" y="7378"/>
                  </a:cubicBezTo>
                  <a:cubicBezTo>
                    <a:pt x="78226" y="7378"/>
                    <a:pt x="78051" y="7363"/>
                    <a:pt x="77877" y="7363"/>
                  </a:cubicBezTo>
                  <a:cubicBezTo>
                    <a:pt x="77796" y="7314"/>
                    <a:pt x="77733" y="7267"/>
                    <a:pt x="77669" y="7235"/>
                  </a:cubicBezTo>
                  <a:cubicBezTo>
                    <a:pt x="77542" y="7299"/>
                    <a:pt x="77415" y="7346"/>
                    <a:pt x="77319" y="7378"/>
                  </a:cubicBezTo>
                  <a:cubicBezTo>
                    <a:pt x="77177" y="7331"/>
                    <a:pt x="77065" y="7282"/>
                    <a:pt x="77018" y="7251"/>
                  </a:cubicBezTo>
                  <a:cubicBezTo>
                    <a:pt x="76842" y="7314"/>
                    <a:pt x="76715" y="7346"/>
                    <a:pt x="76556" y="7410"/>
                  </a:cubicBezTo>
                  <a:cubicBezTo>
                    <a:pt x="76334" y="7235"/>
                    <a:pt x="76111" y="7060"/>
                    <a:pt x="75969" y="6949"/>
                  </a:cubicBezTo>
                  <a:cubicBezTo>
                    <a:pt x="75879" y="6937"/>
                    <a:pt x="75797" y="6934"/>
                    <a:pt x="75719" y="6934"/>
                  </a:cubicBezTo>
                  <a:cubicBezTo>
                    <a:pt x="75625" y="6934"/>
                    <a:pt x="75539" y="6939"/>
                    <a:pt x="75458" y="6939"/>
                  </a:cubicBezTo>
                  <a:cubicBezTo>
                    <a:pt x="75332" y="6939"/>
                    <a:pt x="75219" y="6927"/>
                    <a:pt x="75110" y="6869"/>
                  </a:cubicBezTo>
                  <a:cubicBezTo>
                    <a:pt x="75301" y="6790"/>
                    <a:pt x="75507" y="6742"/>
                    <a:pt x="75666" y="6678"/>
                  </a:cubicBezTo>
                  <a:cubicBezTo>
                    <a:pt x="75810" y="6742"/>
                    <a:pt x="75937" y="6774"/>
                    <a:pt x="76047" y="6822"/>
                  </a:cubicBezTo>
                  <a:cubicBezTo>
                    <a:pt x="76159" y="6742"/>
                    <a:pt x="76238" y="6695"/>
                    <a:pt x="76334" y="6646"/>
                  </a:cubicBezTo>
                  <a:lnTo>
                    <a:pt x="76764" y="6646"/>
                  </a:lnTo>
                  <a:cubicBezTo>
                    <a:pt x="76874" y="6536"/>
                    <a:pt x="76970" y="6409"/>
                    <a:pt x="77082" y="6313"/>
                  </a:cubicBezTo>
                  <a:cubicBezTo>
                    <a:pt x="77209" y="6201"/>
                    <a:pt x="77463" y="6138"/>
                    <a:pt x="77272" y="5963"/>
                  </a:cubicBezTo>
                  <a:cubicBezTo>
                    <a:pt x="77192" y="5937"/>
                    <a:pt x="77116" y="5926"/>
                    <a:pt x="77042" y="5926"/>
                  </a:cubicBezTo>
                  <a:cubicBezTo>
                    <a:pt x="76853" y="5926"/>
                    <a:pt x="76681" y="5996"/>
                    <a:pt x="76509" y="6042"/>
                  </a:cubicBezTo>
                  <a:cubicBezTo>
                    <a:pt x="76461" y="6010"/>
                    <a:pt x="76397" y="5979"/>
                    <a:pt x="76334" y="5932"/>
                  </a:cubicBezTo>
                  <a:cubicBezTo>
                    <a:pt x="76270" y="5979"/>
                    <a:pt x="76191" y="6027"/>
                    <a:pt x="76096" y="6074"/>
                  </a:cubicBezTo>
                  <a:lnTo>
                    <a:pt x="74569" y="6074"/>
                  </a:lnTo>
                  <a:cubicBezTo>
                    <a:pt x="74538" y="6074"/>
                    <a:pt x="74506" y="6042"/>
                    <a:pt x="74489" y="6027"/>
                  </a:cubicBezTo>
                  <a:cubicBezTo>
                    <a:pt x="74362" y="5932"/>
                    <a:pt x="74092" y="5868"/>
                    <a:pt x="74283" y="5677"/>
                  </a:cubicBezTo>
                  <a:cubicBezTo>
                    <a:pt x="74458" y="5645"/>
                    <a:pt x="74665" y="5629"/>
                    <a:pt x="74871" y="5614"/>
                  </a:cubicBezTo>
                  <a:cubicBezTo>
                    <a:pt x="74871" y="5470"/>
                    <a:pt x="74935" y="5359"/>
                    <a:pt x="74807" y="5232"/>
                  </a:cubicBezTo>
                  <a:cubicBezTo>
                    <a:pt x="74585" y="5215"/>
                    <a:pt x="74330" y="5215"/>
                    <a:pt x="74092" y="5200"/>
                  </a:cubicBezTo>
                  <a:cubicBezTo>
                    <a:pt x="74029" y="5168"/>
                    <a:pt x="73981" y="5120"/>
                    <a:pt x="73917" y="5088"/>
                  </a:cubicBezTo>
                  <a:cubicBezTo>
                    <a:pt x="73798" y="5069"/>
                    <a:pt x="73676" y="5063"/>
                    <a:pt x="73552" y="5063"/>
                  </a:cubicBezTo>
                  <a:cubicBezTo>
                    <a:pt x="73365" y="5063"/>
                    <a:pt x="73173" y="5076"/>
                    <a:pt x="72978" y="5076"/>
                  </a:cubicBezTo>
                  <a:cubicBezTo>
                    <a:pt x="72784" y="5076"/>
                    <a:pt x="72587" y="5063"/>
                    <a:pt x="72391" y="5009"/>
                  </a:cubicBezTo>
                  <a:cubicBezTo>
                    <a:pt x="72598" y="4946"/>
                    <a:pt x="72740" y="4897"/>
                    <a:pt x="72884" y="4850"/>
                  </a:cubicBezTo>
                  <a:cubicBezTo>
                    <a:pt x="72884" y="4787"/>
                    <a:pt x="72899" y="4738"/>
                    <a:pt x="72899" y="4691"/>
                  </a:cubicBezTo>
                  <a:cubicBezTo>
                    <a:pt x="73043" y="4643"/>
                    <a:pt x="73186" y="4596"/>
                    <a:pt x="73329" y="4564"/>
                  </a:cubicBezTo>
                  <a:cubicBezTo>
                    <a:pt x="73361" y="4357"/>
                    <a:pt x="73122" y="4310"/>
                    <a:pt x="72995" y="4214"/>
                  </a:cubicBezTo>
                  <a:cubicBezTo>
                    <a:pt x="72916" y="4261"/>
                    <a:pt x="72836" y="4293"/>
                    <a:pt x="72789" y="4325"/>
                  </a:cubicBezTo>
                  <a:cubicBezTo>
                    <a:pt x="72645" y="4278"/>
                    <a:pt x="72534" y="4230"/>
                    <a:pt x="72439" y="4183"/>
                  </a:cubicBezTo>
                  <a:cubicBezTo>
                    <a:pt x="72280" y="4246"/>
                    <a:pt x="72185" y="4293"/>
                    <a:pt x="72073" y="4325"/>
                  </a:cubicBezTo>
                  <a:cubicBezTo>
                    <a:pt x="72009" y="4278"/>
                    <a:pt x="71962" y="4246"/>
                    <a:pt x="71867" y="4198"/>
                  </a:cubicBezTo>
                  <a:lnTo>
                    <a:pt x="70913" y="4198"/>
                  </a:lnTo>
                  <a:cubicBezTo>
                    <a:pt x="70817" y="4024"/>
                    <a:pt x="70531" y="3992"/>
                    <a:pt x="70467" y="3801"/>
                  </a:cubicBezTo>
                  <a:cubicBezTo>
                    <a:pt x="70690" y="3785"/>
                    <a:pt x="70896" y="3769"/>
                    <a:pt x="71246" y="3721"/>
                  </a:cubicBezTo>
                  <a:cubicBezTo>
                    <a:pt x="70832" y="3610"/>
                    <a:pt x="70928" y="3371"/>
                    <a:pt x="70673" y="3260"/>
                  </a:cubicBezTo>
                  <a:cubicBezTo>
                    <a:pt x="70769" y="3197"/>
                    <a:pt x="70881" y="3133"/>
                    <a:pt x="70991" y="3070"/>
                  </a:cubicBezTo>
                  <a:cubicBezTo>
                    <a:pt x="71231" y="3149"/>
                    <a:pt x="71326" y="3324"/>
                    <a:pt x="71468" y="3498"/>
                  </a:cubicBezTo>
                  <a:cubicBezTo>
                    <a:pt x="71517" y="3403"/>
                    <a:pt x="71564" y="3308"/>
                    <a:pt x="71612" y="3229"/>
                  </a:cubicBezTo>
                  <a:lnTo>
                    <a:pt x="72136" y="3180"/>
                  </a:lnTo>
                  <a:cubicBezTo>
                    <a:pt x="72344" y="3053"/>
                    <a:pt x="72518" y="2894"/>
                    <a:pt x="72820" y="2879"/>
                  </a:cubicBezTo>
                  <a:cubicBezTo>
                    <a:pt x="72874" y="2785"/>
                    <a:pt x="72981" y="2770"/>
                    <a:pt x="73097" y="2770"/>
                  </a:cubicBezTo>
                  <a:cubicBezTo>
                    <a:pt x="73152" y="2770"/>
                    <a:pt x="73208" y="2774"/>
                    <a:pt x="73262" y="2774"/>
                  </a:cubicBezTo>
                  <a:cubicBezTo>
                    <a:pt x="73368" y="2774"/>
                    <a:pt x="73465" y="2761"/>
                    <a:pt x="73520" y="2688"/>
                  </a:cubicBezTo>
                  <a:cubicBezTo>
                    <a:pt x="73448" y="2637"/>
                    <a:pt x="73369" y="2626"/>
                    <a:pt x="73287" y="2626"/>
                  </a:cubicBezTo>
                  <a:cubicBezTo>
                    <a:pt x="73225" y="2626"/>
                    <a:pt x="73161" y="2633"/>
                    <a:pt x="73097" y="2633"/>
                  </a:cubicBezTo>
                  <a:cubicBezTo>
                    <a:pt x="73063" y="2633"/>
                    <a:pt x="73028" y="2631"/>
                    <a:pt x="72995" y="2624"/>
                  </a:cubicBezTo>
                  <a:cubicBezTo>
                    <a:pt x="72916" y="2576"/>
                    <a:pt x="72836" y="2529"/>
                    <a:pt x="72645" y="2417"/>
                  </a:cubicBezTo>
                  <a:cubicBezTo>
                    <a:pt x="72534" y="2544"/>
                    <a:pt x="72439" y="2672"/>
                    <a:pt x="72312" y="2815"/>
                  </a:cubicBezTo>
                  <a:cubicBezTo>
                    <a:pt x="72136" y="2752"/>
                    <a:pt x="72009" y="2703"/>
                    <a:pt x="71882" y="2656"/>
                  </a:cubicBezTo>
                  <a:cubicBezTo>
                    <a:pt x="71771" y="2688"/>
                    <a:pt x="71627" y="2752"/>
                    <a:pt x="71500" y="2799"/>
                  </a:cubicBezTo>
                  <a:cubicBezTo>
                    <a:pt x="71373" y="2720"/>
                    <a:pt x="71294" y="2672"/>
                    <a:pt x="71231" y="2640"/>
                  </a:cubicBezTo>
                  <a:cubicBezTo>
                    <a:pt x="71119" y="2688"/>
                    <a:pt x="71008" y="2735"/>
                    <a:pt x="70896" y="2799"/>
                  </a:cubicBezTo>
                  <a:cubicBezTo>
                    <a:pt x="70737" y="2735"/>
                    <a:pt x="70642" y="2688"/>
                    <a:pt x="70531" y="2640"/>
                  </a:cubicBezTo>
                  <a:cubicBezTo>
                    <a:pt x="70451" y="2688"/>
                    <a:pt x="70372" y="2735"/>
                    <a:pt x="70245" y="2799"/>
                  </a:cubicBezTo>
                  <a:cubicBezTo>
                    <a:pt x="70101" y="2735"/>
                    <a:pt x="69959" y="2672"/>
                    <a:pt x="69815" y="2624"/>
                  </a:cubicBezTo>
                  <a:cubicBezTo>
                    <a:pt x="69789" y="2619"/>
                    <a:pt x="69762" y="2617"/>
                    <a:pt x="69734" y="2617"/>
                  </a:cubicBezTo>
                  <a:cubicBezTo>
                    <a:pt x="69671" y="2617"/>
                    <a:pt x="69605" y="2627"/>
                    <a:pt x="69543" y="2627"/>
                  </a:cubicBezTo>
                  <a:cubicBezTo>
                    <a:pt x="69464" y="2627"/>
                    <a:pt x="69390" y="2612"/>
                    <a:pt x="69338" y="2544"/>
                  </a:cubicBezTo>
                  <a:cubicBezTo>
                    <a:pt x="69450" y="2481"/>
                    <a:pt x="69560" y="2402"/>
                    <a:pt x="69656" y="2338"/>
                  </a:cubicBezTo>
                  <a:cubicBezTo>
                    <a:pt x="69736" y="2385"/>
                    <a:pt x="69815" y="2434"/>
                    <a:pt x="69910" y="2497"/>
                  </a:cubicBezTo>
                  <a:cubicBezTo>
                    <a:pt x="70006" y="2481"/>
                    <a:pt x="70101" y="2465"/>
                    <a:pt x="70213" y="2434"/>
                  </a:cubicBezTo>
                  <a:lnTo>
                    <a:pt x="70213" y="2116"/>
                  </a:lnTo>
                  <a:cubicBezTo>
                    <a:pt x="70101" y="2052"/>
                    <a:pt x="69974" y="1925"/>
                    <a:pt x="69831" y="1925"/>
                  </a:cubicBezTo>
                  <a:cubicBezTo>
                    <a:pt x="69624" y="1908"/>
                    <a:pt x="69545" y="1781"/>
                    <a:pt x="69370" y="1766"/>
                  </a:cubicBezTo>
                  <a:cubicBezTo>
                    <a:pt x="69348" y="1764"/>
                    <a:pt x="69326" y="1763"/>
                    <a:pt x="69304" y="1763"/>
                  </a:cubicBezTo>
                  <a:cubicBezTo>
                    <a:pt x="69249" y="1763"/>
                    <a:pt x="69191" y="1768"/>
                    <a:pt x="69135" y="1768"/>
                  </a:cubicBezTo>
                  <a:cubicBezTo>
                    <a:pt x="69041" y="1768"/>
                    <a:pt x="68953" y="1755"/>
                    <a:pt x="68893" y="1686"/>
                  </a:cubicBezTo>
                  <a:cubicBezTo>
                    <a:pt x="69052" y="1622"/>
                    <a:pt x="69100" y="1480"/>
                    <a:pt x="69323" y="1480"/>
                  </a:cubicBezTo>
                  <a:cubicBezTo>
                    <a:pt x="69338" y="1477"/>
                    <a:pt x="69352" y="1475"/>
                    <a:pt x="69366" y="1475"/>
                  </a:cubicBezTo>
                  <a:cubicBezTo>
                    <a:pt x="69519" y="1475"/>
                    <a:pt x="69623" y="1640"/>
                    <a:pt x="69778" y="1640"/>
                  </a:cubicBezTo>
                  <a:cubicBezTo>
                    <a:pt x="69835" y="1640"/>
                    <a:pt x="69898" y="1618"/>
                    <a:pt x="69974" y="1559"/>
                  </a:cubicBezTo>
                  <a:cubicBezTo>
                    <a:pt x="69974" y="1511"/>
                    <a:pt x="69990" y="1480"/>
                    <a:pt x="69990" y="1416"/>
                  </a:cubicBezTo>
                  <a:cubicBezTo>
                    <a:pt x="69927" y="1368"/>
                    <a:pt x="69863" y="1321"/>
                    <a:pt x="69783" y="1257"/>
                  </a:cubicBezTo>
                  <a:cubicBezTo>
                    <a:pt x="69847" y="1209"/>
                    <a:pt x="69927" y="1162"/>
                    <a:pt x="69990" y="1113"/>
                  </a:cubicBezTo>
                  <a:lnTo>
                    <a:pt x="69990" y="907"/>
                  </a:lnTo>
                  <a:cubicBezTo>
                    <a:pt x="69981" y="908"/>
                    <a:pt x="69971" y="909"/>
                    <a:pt x="69962" y="909"/>
                  </a:cubicBezTo>
                  <a:cubicBezTo>
                    <a:pt x="69809" y="909"/>
                    <a:pt x="69759" y="793"/>
                    <a:pt x="69609" y="748"/>
                  </a:cubicBezTo>
                  <a:lnTo>
                    <a:pt x="69052" y="748"/>
                  </a:lnTo>
                  <a:cubicBezTo>
                    <a:pt x="68988" y="685"/>
                    <a:pt x="68877" y="558"/>
                    <a:pt x="68814" y="477"/>
                  </a:cubicBezTo>
                  <a:lnTo>
                    <a:pt x="68098" y="477"/>
                  </a:lnTo>
                  <a:cubicBezTo>
                    <a:pt x="68002" y="541"/>
                    <a:pt x="67923" y="573"/>
                    <a:pt x="67860" y="605"/>
                  </a:cubicBezTo>
                  <a:cubicBezTo>
                    <a:pt x="67780" y="541"/>
                    <a:pt x="67733" y="509"/>
                    <a:pt x="67669" y="477"/>
                  </a:cubicBezTo>
                  <a:cubicBezTo>
                    <a:pt x="67528" y="470"/>
                    <a:pt x="67388" y="468"/>
                    <a:pt x="67248" y="468"/>
                  </a:cubicBezTo>
                  <a:cubicBezTo>
                    <a:pt x="66998" y="468"/>
                    <a:pt x="66751" y="475"/>
                    <a:pt x="66508" y="475"/>
                  </a:cubicBezTo>
                  <a:cubicBezTo>
                    <a:pt x="66286" y="475"/>
                    <a:pt x="66068" y="469"/>
                    <a:pt x="65856" y="446"/>
                  </a:cubicBezTo>
                  <a:cubicBezTo>
                    <a:pt x="65761" y="399"/>
                    <a:pt x="65713" y="367"/>
                    <a:pt x="65666" y="335"/>
                  </a:cubicBezTo>
                  <a:cubicBezTo>
                    <a:pt x="65586" y="382"/>
                    <a:pt x="65507" y="430"/>
                    <a:pt x="65490" y="430"/>
                  </a:cubicBezTo>
                  <a:cubicBezTo>
                    <a:pt x="65419" y="456"/>
                    <a:pt x="65361" y="467"/>
                    <a:pt x="65312" y="467"/>
                  </a:cubicBezTo>
                  <a:cubicBezTo>
                    <a:pt x="65155" y="467"/>
                    <a:pt x="65095" y="359"/>
                    <a:pt x="64998" y="335"/>
                  </a:cubicBezTo>
                  <a:lnTo>
                    <a:pt x="64553" y="335"/>
                  </a:lnTo>
                  <a:cubicBezTo>
                    <a:pt x="64441" y="382"/>
                    <a:pt x="64362" y="430"/>
                    <a:pt x="64314" y="462"/>
                  </a:cubicBezTo>
                  <a:lnTo>
                    <a:pt x="63662" y="462"/>
                  </a:lnTo>
                  <a:cubicBezTo>
                    <a:pt x="63550" y="399"/>
                    <a:pt x="63455" y="350"/>
                    <a:pt x="63423" y="335"/>
                  </a:cubicBezTo>
                  <a:lnTo>
                    <a:pt x="62740" y="335"/>
                  </a:lnTo>
                  <a:cubicBezTo>
                    <a:pt x="62660" y="399"/>
                    <a:pt x="62613" y="430"/>
                    <a:pt x="62549" y="462"/>
                  </a:cubicBezTo>
                  <a:cubicBezTo>
                    <a:pt x="62486" y="414"/>
                    <a:pt x="62406" y="367"/>
                    <a:pt x="62327" y="318"/>
                  </a:cubicBezTo>
                  <a:lnTo>
                    <a:pt x="61945" y="318"/>
                  </a:lnTo>
                  <a:cubicBezTo>
                    <a:pt x="61659" y="430"/>
                    <a:pt x="61420" y="509"/>
                    <a:pt x="61229" y="589"/>
                  </a:cubicBezTo>
                  <a:cubicBezTo>
                    <a:pt x="60928" y="494"/>
                    <a:pt x="60657" y="399"/>
                    <a:pt x="60339" y="287"/>
                  </a:cubicBezTo>
                  <a:cubicBezTo>
                    <a:pt x="60196" y="414"/>
                    <a:pt x="60052" y="526"/>
                    <a:pt x="59925" y="636"/>
                  </a:cubicBezTo>
                  <a:cubicBezTo>
                    <a:pt x="59321" y="367"/>
                    <a:pt x="59210" y="335"/>
                    <a:pt x="58749" y="335"/>
                  </a:cubicBezTo>
                  <a:cubicBezTo>
                    <a:pt x="58670" y="382"/>
                    <a:pt x="58590" y="430"/>
                    <a:pt x="58543" y="462"/>
                  </a:cubicBezTo>
                  <a:lnTo>
                    <a:pt x="57938" y="462"/>
                  </a:lnTo>
                  <a:cubicBezTo>
                    <a:pt x="57731" y="382"/>
                    <a:pt x="57620" y="350"/>
                    <a:pt x="57508" y="303"/>
                  </a:cubicBezTo>
                  <a:cubicBezTo>
                    <a:pt x="57381" y="367"/>
                    <a:pt x="57302" y="414"/>
                    <a:pt x="57222" y="462"/>
                  </a:cubicBezTo>
                  <a:cubicBezTo>
                    <a:pt x="57143" y="414"/>
                    <a:pt x="57063" y="367"/>
                    <a:pt x="56984" y="335"/>
                  </a:cubicBezTo>
                  <a:lnTo>
                    <a:pt x="56555" y="335"/>
                  </a:lnTo>
                  <a:cubicBezTo>
                    <a:pt x="56476" y="271"/>
                    <a:pt x="56396" y="223"/>
                    <a:pt x="56300" y="176"/>
                  </a:cubicBezTo>
                  <a:lnTo>
                    <a:pt x="55219" y="176"/>
                  </a:lnTo>
                  <a:cubicBezTo>
                    <a:pt x="55124" y="128"/>
                    <a:pt x="55060" y="96"/>
                    <a:pt x="54981" y="49"/>
                  </a:cubicBezTo>
                  <a:cubicBezTo>
                    <a:pt x="54901" y="96"/>
                    <a:pt x="54822" y="128"/>
                    <a:pt x="54758" y="176"/>
                  </a:cubicBezTo>
                  <a:cubicBezTo>
                    <a:pt x="54678" y="128"/>
                    <a:pt x="54631" y="96"/>
                    <a:pt x="54568" y="49"/>
                  </a:cubicBezTo>
                  <a:lnTo>
                    <a:pt x="54074" y="49"/>
                  </a:lnTo>
                  <a:cubicBezTo>
                    <a:pt x="53995" y="112"/>
                    <a:pt x="53947" y="144"/>
                    <a:pt x="53883" y="176"/>
                  </a:cubicBezTo>
                  <a:cubicBezTo>
                    <a:pt x="53804" y="128"/>
                    <a:pt x="53741" y="81"/>
                    <a:pt x="53661" y="49"/>
                  </a:cubicBezTo>
                  <a:cubicBezTo>
                    <a:pt x="53582" y="81"/>
                    <a:pt x="53502" y="128"/>
                    <a:pt x="53423" y="176"/>
                  </a:cubicBezTo>
                  <a:cubicBezTo>
                    <a:pt x="53343" y="176"/>
                    <a:pt x="53041" y="81"/>
                    <a:pt x="52961" y="49"/>
                  </a:cubicBezTo>
                  <a:lnTo>
                    <a:pt x="51880" y="49"/>
                  </a:lnTo>
                  <a:cubicBezTo>
                    <a:pt x="51785" y="96"/>
                    <a:pt x="51689" y="144"/>
                    <a:pt x="51674" y="159"/>
                  </a:cubicBezTo>
                  <a:cubicBezTo>
                    <a:pt x="51590" y="190"/>
                    <a:pt x="51517" y="201"/>
                    <a:pt x="51450" y="201"/>
                  </a:cubicBezTo>
                  <a:cubicBezTo>
                    <a:pt x="51196" y="201"/>
                    <a:pt x="51035" y="32"/>
                    <a:pt x="50784" y="32"/>
                  </a:cubicBezTo>
                  <a:cubicBezTo>
                    <a:pt x="50720" y="81"/>
                    <a:pt x="50640" y="128"/>
                    <a:pt x="50544" y="176"/>
                  </a:cubicBezTo>
                  <a:lnTo>
                    <a:pt x="46999" y="176"/>
                  </a:lnTo>
                  <a:cubicBezTo>
                    <a:pt x="46904" y="128"/>
                    <a:pt x="46792" y="81"/>
                    <a:pt x="46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35"/>
          <p:cNvSpPr txBox="1">
            <a:spLocks noGrp="1"/>
          </p:cNvSpPr>
          <p:nvPr>
            <p:ph type="title"/>
          </p:nvPr>
        </p:nvSpPr>
        <p:spPr>
          <a:xfrm>
            <a:off x="713225" y="539500"/>
            <a:ext cx="7717500" cy="559500"/>
          </a:xfrm>
          <a:prstGeom prst="rect">
            <a:avLst/>
          </a:prstGeom>
        </p:spPr>
        <p:txBody>
          <a:bodyPr spcFirstLastPara="1" wrap="square" lIns="91425" tIns="91425" rIns="91425" bIns="91425" anchor="t" anchorCtr="0">
            <a:noAutofit/>
          </a:bodyPr>
          <a:lstStyle/>
          <a:p>
            <a:r>
              <a:rPr lang="en"/>
              <a:t>Technologies </a:t>
            </a:r>
          </a:p>
        </p:txBody>
      </p:sp>
      <p:sp>
        <p:nvSpPr>
          <p:cNvPr id="265" name="Google Shape;265;p35"/>
          <p:cNvSpPr txBox="1">
            <a:spLocks noGrp="1"/>
          </p:cNvSpPr>
          <p:nvPr>
            <p:ph type="body" idx="1"/>
          </p:nvPr>
        </p:nvSpPr>
        <p:spPr>
          <a:xfrm>
            <a:off x="1110575" y="2945225"/>
            <a:ext cx="3249900" cy="923100"/>
          </a:xfrm>
          <a:prstGeom prst="rect">
            <a:avLst/>
          </a:prstGeom>
        </p:spPr>
        <p:txBody>
          <a:bodyPr spcFirstLastPara="1" wrap="square" lIns="91425" tIns="91425" rIns="91425" bIns="91425" anchor="t" anchorCtr="0">
            <a:noAutofit/>
          </a:bodyPr>
          <a:lstStyle/>
          <a:p>
            <a:pPr marL="0" indent="0">
              <a:buNone/>
            </a:pPr>
            <a:r>
              <a:rPr lang="en"/>
              <a:t>The Farming Automation System uses IoT devices to monitor and control the farms. These devices include sensors to measure soil nutrients, moisture, and temperature.</a:t>
            </a:r>
            <a:endParaRPr lang="en-US"/>
          </a:p>
        </p:txBody>
      </p:sp>
      <p:sp>
        <p:nvSpPr>
          <p:cNvPr id="266" name="Google Shape;266;p35"/>
          <p:cNvSpPr txBox="1">
            <a:spLocks noGrp="1"/>
          </p:cNvSpPr>
          <p:nvPr>
            <p:ph type="body" idx="2"/>
          </p:nvPr>
        </p:nvSpPr>
        <p:spPr>
          <a:xfrm>
            <a:off x="4783528" y="2945225"/>
            <a:ext cx="3778267" cy="923100"/>
          </a:xfrm>
          <a:prstGeom prst="rect">
            <a:avLst/>
          </a:prstGeom>
        </p:spPr>
        <p:txBody>
          <a:bodyPr spcFirstLastPara="1" wrap="square" lIns="91425" tIns="91425" rIns="91425" bIns="91425" anchor="t" anchorCtr="0">
            <a:noAutofit/>
          </a:bodyPr>
          <a:lstStyle/>
          <a:p>
            <a:pPr marL="0" indent="0">
              <a:buNone/>
            </a:pPr>
            <a:r>
              <a:rPr lang="en"/>
              <a:t>The mobile app allows farmers to monitor and control their farms remotely. The app provides information about the farm, such as irrigation sensors, soil nutrients sensors, ultrasound systems for birds, and seeding robots. The app also provides instructions to farmers for resolving problems.</a:t>
            </a:r>
            <a:endParaRPr lang="en-US"/>
          </a:p>
        </p:txBody>
      </p:sp>
      <p:grpSp>
        <p:nvGrpSpPr>
          <p:cNvPr id="267" name="Google Shape;267;p35"/>
          <p:cNvGrpSpPr/>
          <p:nvPr/>
        </p:nvGrpSpPr>
        <p:grpSpPr>
          <a:xfrm>
            <a:off x="1363492" y="2135880"/>
            <a:ext cx="2373786" cy="634779"/>
            <a:chOff x="1196025" y="2012250"/>
            <a:chExt cx="2821234" cy="727040"/>
          </a:xfrm>
        </p:grpSpPr>
        <p:sp>
          <p:nvSpPr>
            <p:cNvPr id="268" name="Google Shape;268;p35"/>
            <p:cNvSpPr/>
            <p:nvPr/>
          </p:nvSpPr>
          <p:spPr>
            <a:xfrm rot="-991">
              <a:off x="1196025" y="2012657"/>
              <a:ext cx="2821234" cy="558677"/>
            </a:xfrm>
            <a:custGeom>
              <a:avLst/>
              <a:gdLst/>
              <a:ahLst/>
              <a:cxnLst/>
              <a:rect l="l" t="t" r="r" b="b"/>
              <a:pathLst>
                <a:path w="81327" h="21434" extrusionOk="0">
                  <a:moveTo>
                    <a:pt x="21384" y="1495"/>
                  </a:moveTo>
                  <a:lnTo>
                    <a:pt x="21528" y="1543"/>
                  </a:lnTo>
                  <a:cubicBezTo>
                    <a:pt x="21512" y="1559"/>
                    <a:pt x="21480" y="1575"/>
                    <a:pt x="21448" y="1590"/>
                  </a:cubicBezTo>
                  <a:cubicBezTo>
                    <a:pt x="21416" y="1575"/>
                    <a:pt x="21369" y="1559"/>
                    <a:pt x="21306" y="1543"/>
                  </a:cubicBezTo>
                  <a:cubicBezTo>
                    <a:pt x="21337" y="1527"/>
                    <a:pt x="21369" y="1495"/>
                    <a:pt x="21384" y="1495"/>
                  </a:cubicBezTo>
                  <a:close/>
                  <a:moveTo>
                    <a:pt x="40131" y="1352"/>
                  </a:moveTo>
                  <a:cubicBezTo>
                    <a:pt x="40146" y="1352"/>
                    <a:pt x="40210" y="1384"/>
                    <a:pt x="40210" y="1400"/>
                  </a:cubicBezTo>
                  <a:lnTo>
                    <a:pt x="40163" y="1590"/>
                  </a:lnTo>
                  <a:cubicBezTo>
                    <a:pt x="40114" y="1590"/>
                    <a:pt x="40067" y="1590"/>
                    <a:pt x="40035" y="1607"/>
                  </a:cubicBezTo>
                  <a:cubicBezTo>
                    <a:pt x="40019" y="1543"/>
                    <a:pt x="39987" y="1480"/>
                    <a:pt x="39987" y="1416"/>
                  </a:cubicBezTo>
                  <a:cubicBezTo>
                    <a:pt x="39987" y="1384"/>
                    <a:pt x="40082" y="1368"/>
                    <a:pt x="40131" y="1352"/>
                  </a:cubicBezTo>
                  <a:close/>
                  <a:moveTo>
                    <a:pt x="34995" y="1336"/>
                  </a:moveTo>
                  <a:cubicBezTo>
                    <a:pt x="35058" y="1384"/>
                    <a:pt x="35106" y="1416"/>
                    <a:pt x="35202" y="1480"/>
                  </a:cubicBezTo>
                  <a:lnTo>
                    <a:pt x="36330" y="1480"/>
                  </a:lnTo>
                  <a:cubicBezTo>
                    <a:pt x="36361" y="1521"/>
                    <a:pt x="36386" y="1549"/>
                    <a:pt x="36403" y="1576"/>
                  </a:cubicBezTo>
                  <a:lnTo>
                    <a:pt x="36403" y="1576"/>
                  </a:lnTo>
                  <a:cubicBezTo>
                    <a:pt x="35848" y="1622"/>
                    <a:pt x="35262" y="1622"/>
                    <a:pt x="34439" y="1622"/>
                  </a:cubicBezTo>
                  <a:cubicBezTo>
                    <a:pt x="34740" y="1463"/>
                    <a:pt x="34867" y="1400"/>
                    <a:pt x="34995" y="1336"/>
                  </a:cubicBezTo>
                  <a:close/>
                  <a:moveTo>
                    <a:pt x="26790" y="1639"/>
                  </a:moveTo>
                  <a:cubicBezTo>
                    <a:pt x="26822" y="1639"/>
                    <a:pt x="26839" y="1670"/>
                    <a:pt x="26870" y="1686"/>
                  </a:cubicBezTo>
                  <a:cubicBezTo>
                    <a:pt x="26822" y="1702"/>
                    <a:pt x="26775" y="1734"/>
                    <a:pt x="26727" y="1734"/>
                  </a:cubicBezTo>
                  <a:cubicBezTo>
                    <a:pt x="26695" y="1734"/>
                    <a:pt x="26680" y="1702"/>
                    <a:pt x="26648" y="1686"/>
                  </a:cubicBezTo>
                  <a:lnTo>
                    <a:pt x="26790" y="1639"/>
                  </a:lnTo>
                  <a:close/>
                  <a:moveTo>
                    <a:pt x="42149" y="1352"/>
                  </a:moveTo>
                  <a:cubicBezTo>
                    <a:pt x="42181" y="1416"/>
                    <a:pt x="42198" y="1480"/>
                    <a:pt x="42230" y="1527"/>
                  </a:cubicBezTo>
                  <a:cubicBezTo>
                    <a:pt x="42086" y="1607"/>
                    <a:pt x="42007" y="1718"/>
                    <a:pt x="41831" y="1734"/>
                  </a:cubicBezTo>
                  <a:cubicBezTo>
                    <a:pt x="41672" y="1639"/>
                    <a:pt x="41831" y="1511"/>
                    <a:pt x="41689" y="1352"/>
                  </a:cubicBezTo>
                  <a:close/>
                  <a:moveTo>
                    <a:pt x="36428" y="1623"/>
                  </a:moveTo>
                  <a:cubicBezTo>
                    <a:pt x="36507" y="1639"/>
                    <a:pt x="36570" y="1671"/>
                    <a:pt x="36633" y="1702"/>
                  </a:cubicBezTo>
                  <a:cubicBezTo>
                    <a:pt x="36582" y="1728"/>
                    <a:pt x="36546" y="1738"/>
                    <a:pt x="36519" y="1738"/>
                  </a:cubicBezTo>
                  <a:cubicBezTo>
                    <a:pt x="36460" y="1738"/>
                    <a:pt x="36448" y="1685"/>
                    <a:pt x="36428" y="1623"/>
                  </a:cubicBezTo>
                  <a:close/>
                  <a:moveTo>
                    <a:pt x="60514" y="1639"/>
                  </a:moveTo>
                  <a:lnTo>
                    <a:pt x="60657" y="1686"/>
                  </a:lnTo>
                  <a:cubicBezTo>
                    <a:pt x="60641" y="1702"/>
                    <a:pt x="60610" y="1718"/>
                    <a:pt x="60578" y="1749"/>
                  </a:cubicBezTo>
                  <a:cubicBezTo>
                    <a:pt x="60529" y="1718"/>
                    <a:pt x="60482" y="1702"/>
                    <a:pt x="60434" y="1686"/>
                  </a:cubicBezTo>
                  <a:cubicBezTo>
                    <a:pt x="60466" y="1670"/>
                    <a:pt x="60498" y="1639"/>
                    <a:pt x="60514" y="1639"/>
                  </a:cubicBezTo>
                  <a:close/>
                  <a:moveTo>
                    <a:pt x="38333" y="1352"/>
                  </a:moveTo>
                  <a:cubicBezTo>
                    <a:pt x="38397" y="1543"/>
                    <a:pt x="38414" y="1622"/>
                    <a:pt x="38429" y="1686"/>
                  </a:cubicBezTo>
                  <a:cubicBezTo>
                    <a:pt x="38341" y="1738"/>
                    <a:pt x="38268" y="1762"/>
                    <a:pt x="38197" y="1762"/>
                  </a:cubicBezTo>
                  <a:cubicBezTo>
                    <a:pt x="38138" y="1762"/>
                    <a:pt x="38080" y="1746"/>
                    <a:pt x="38015" y="1718"/>
                  </a:cubicBezTo>
                  <a:cubicBezTo>
                    <a:pt x="38032" y="1590"/>
                    <a:pt x="38255" y="1575"/>
                    <a:pt x="38333" y="1352"/>
                  </a:cubicBezTo>
                  <a:close/>
                  <a:moveTo>
                    <a:pt x="33806" y="1329"/>
                  </a:moveTo>
                  <a:cubicBezTo>
                    <a:pt x="33829" y="1329"/>
                    <a:pt x="33845" y="1331"/>
                    <a:pt x="33850" y="1336"/>
                  </a:cubicBezTo>
                  <a:cubicBezTo>
                    <a:pt x="33977" y="1463"/>
                    <a:pt x="34072" y="1590"/>
                    <a:pt x="34168" y="1718"/>
                  </a:cubicBezTo>
                  <a:cubicBezTo>
                    <a:pt x="34136" y="1734"/>
                    <a:pt x="34121" y="1766"/>
                    <a:pt x="34089" y="1766"/>
                  </a:cubicBezTo>
                  <a:lnTo>
                    <a:pt x="33118" y="1766"/>
                  </a:lnTo>
                  <a:cubicBezTo>
                    <a:pt x="33055" y="1766"/>
                    <a:pt x="32991" y="1734"/>
                    <a:pt x="32912" y="1718"/>
                  </a:cubicBezTo>
                  <a:cubicBezTo>
                    <a:pt x="32905" y="1642"/>
                    <a:pt x="32947" y="1624"/>
                    <a:pt x="33004" y="1624"/>
                  </a:cubicBezTo>
                  <a:cubicBezTo>
                    <a:pt x="33057" y="1624"/>
                    <a:pt x="33124" y="1640"/>
                    <a:pt x="33174" y="1640"/>
                  </a:cubicBezTo>
                  <a:cubicBezTo>
                    <a:pt x="33183" y="1640"/>
                    <a:pt x="33191" y="1640"/>
                    <a:pt x="33199" y="1639"/>
                  </a:cubicBezTo>
                  <a:cubicBezTo>
                    <a:pt x="33341" y="1527"/>
                    <a:pt x="33485" y="1416"/>
                    <a:pt x="33612" y="1336"/>
                  </a:cubicBezTo>
                  <a:cubicBezTo>
                    <a:pt x="33686" y="1336"/>
                    <a:pt x="33760" y="1329"/>
                    <a:pt x="33806" y="1329"/>
                  </a:cubicBezTo>
                  <a:close/>
                  <a:moveTo>
                    <a:pt x="59878" y="1622"/>
                  </a:moveTo>
                  <a:cubicBezTo>
                    <a:pt x="59910" y="1654"/>
                    <a:pt x="59925" y="1686"/>
                    <a:pt x="59957" y="1718"/>
                  </a:cubicBezTo>
                  <a:cubicBezTo>
                    <a:pt x="59925" y="1734"/>
                    <a:pt x="59910" y="1749"/>
                    <a:pt x="59878" y="1766"/>
                  </a:cubicBezTo>
                  <a:cubicBezTo>
                    <a:pt x="59862" y="1734"/>
                    <a:pt x="59815" y="1702"/>
                    <a:pt x="59815" y="1670"/>
                  </a:cubicBezTo>
                  <a:cubicBezTo>
                    <a:pt x="59815" y="1654"/>
                    <a:pt x="59862" y="1639"/>
                    <a:pt x="59878" y="1622"/>
                  </a:cubicBezTo>
                  <a:close/>
                  <a:moveTo>
                    <a:pt x="63885" y="1480"/>
                  </a:moveTo>
                  <a:cubicBezTo>
                    <a:pt x="64044" y="1575"/>
                    <a:pt x="64044" y="1670"/>
                    <a:pt x="63885" y="1766"/>
                  </a:cubicBezTo>
                  <a:cubicBezTo>
                    <a:pt x="63726" y="1670"/>
                    <a:pt x="63726" y="1575"/>
                    <a:pt x="63885" y="1480"/>
                  </a:cubicBezTo>
                  <a:close/>
                  <a:moveTo>
                    <a:pt x="40735" y="1781"/>
                  </a:moveTo>
                  <a:lnTo>
                    <a:pt x="40877" y="1829"/>
                  </a:lnTo>
                  <a:cubicBezTo>
                    <a:pt x="40846" y="1845"/>
                    <a:pt x="40814" y="1877"/>
                    <a:pt x="40799" y="1877"/>
                  </a:cubicBezTo>
                  <a:cubicBezTo>
                    <a:pt x="40750" y="1877"/>
                    <a:pt x="40703" y="1845"/>
                    <a:pt x="40655" y="1829"/>
                  </a:cubicBezTo>
                  <a:cubicBezTo>
                    <a:pt x="40671" y="1813"/>
                    <a:pt x="40703" y="1798"/>
                    <a:pt x="40735" y="1781"/>
                  </a:cubicBezTo>
                  <a:close/>
                  <a:moveTo>
                    <a:pt x="21006" y="1634"/>
                  </a:moveTo>
                  <a:cubicBezTo>
                    <a:pt x="21079" y="1634"/>
                    <a:pt x="21079" y="1716"/>
                    <a:pt x="21115" y="1798"/>
                  </a:cubicBezTo>
                  <a:cubicBezTo>
                    <a:pt x="21127" y="1795"/>
                    <a:pt x="21138" y="1793"/>
                    <a:pt x="21149" y="1793"/>
                  </a:cubicBezTo>
                  <a:cubicBezTo>
                    <a:pt x="21197" y="1793"/>
                    <a:pt x="21237" y="1819"/>
                    <a:pt x="21289" y="1845"/>
                  </a:cubicBezTo>
                  <a:cubicBezTo>
                    <a:pt x="21238" y="1870"/>
                    <a:pt x="21202" y="1881"/>
                    <a:pt x="21175" y="1881"/>
                  </a:cubicBezTo>
                  <a:cubicBezTo>
                    <a:pt x="21102" y="1881"/>
                    <a:pt x="21102" y="1800"/>
                    <a:pt x="21066" y="1718"/>
                  </a:cubicBezTo>
                  <a:cubicBezTo>
                    <a:pt x="21049" y="1726"/>
                    <a:pt x="21032" y="1730"/>
                    <a:pt x="21016" y="1730"/>
                  </a:cubicBezTo>
                  <a:cubicBezTo>
                    <a:pt x="20975" y="1730"/>
                    <a:pt x="20938" y="1704"/>
                    <a:pt x="20892" y="1670"/>
                  </a:cubicBezTo>
                  <a:cubicBezTo>
                    <a:pt x="20943" y="1645"/>
                    <a:pt x="20979" y="1634"/>
                    <a:pt x="21006" y="1634"/>
                  </a:cubicBezTo>
                  <a:close/>
                  <a:moveTo>
                    <a:pt x="42548" y="1622"/>
                  </a:moveTo>
                  <a:cubicBezTo>
                    <a:pt x="42707" y="1718"/>
                    <a:pt x="42707" y="1813"/>
                    <a:pt x="42548" y="1908"/>
                  </a:cubicBezTo>
                  <a:cubicBezTo>
                    <a:pt x="42389" y="1813"/>
                    <a:pt x="42389" y="1718"/>
                    <a:pt x="42548" y="1622"/>
                  </a:cubicBezTo>
                  <a:close/>
                  <a:moveTo>
                    <a:pt x="18762" y="1908"/>
                  </a:moveTo>
                  <a:cubicBezTo>
                    <a:pt x="18777" y="1940"/>
                    <a:pt x="18809" y="1972"/>
                    <a:pt x="18825" y="2004"/>
                  </a:cubicBezTo>
                  <a:cubicBezTo>
                    <a:pt x="18825" y="2020"/>
                    <a:pt x="18777" y="2036"/>
                    <a:pt x="18762" y="2052"/>
                  </a:cubicBezTo>
                  <a:cubicBezTo>
                    <a:pt x="18730" y="2020"/>
                    <a:pt x="18698" y="1988"/>
                    <a:pt x="18681" y="1957"/>
                  </a:cubicBezTo>
                  <a:cubicBezTo>
                    <a:pt x="18681" y="1940"/>
                    <a:pt x="18730" y="1925"/>
                    <a:pt x="18762" y="1908"/>
                  </a:cubicBezTo>
                  <a:close/>
                  <a:moveTo>
                    <a:pt x="22822" y="1758"/>
                  </a:moveTo>
                  <a:cubicBezTo>
                    <a:pt x="22963" y="1758"/>
                    <a:pt x="23110" y="1774"/>
                    <a:pt x="23261" y="1781"/>
                  </a:cubicBezTo>
                  <a:cubicBezTo>
                    <a:pt x="23292" y="1845"/>
                    <a:pt x="23309" y="1908"/>
                    <a:pt x="23341" y="1988"/>
                  </a:cubicBezTo>
                  <a:cubicBezTo>
                    <a:pt x="23175" y="2038"/>
                    <a:pt x="23013" y="2062"/>
                    <a:pt x="22853" y="2062"/>
                  </a:cubicBezTo>
                  <a:cubicBezTo>
                    <a:pt x="22707" y="2062"/>
                    <a:pt x="22563" y="2042"/>
                    <a:pt x="22419" y="2004"/>
                  </a:cubicBezTo>
                  <a:lnTo>
                    <a:pt x="22419" y="1829"/>
                  </a:lnTo>
                  <a:cubicBezTo>
                    <a:pt x="22546" y="1774"/>
                    <a:pt x="22681" y="1758"/>
                    <a:pt x="22822" y="1758"/>
                  </a:cubicBezTo>
                  <a:close/>
                  <a:moveTo>
                    <a:pt x="15026" y="2079"/>
                  </a:moveTo>
                  <a:cubicBezTo>
                    <a:pt x="15048" y="2079"/>
                    <a:pt x="15063" y="2102"/>
                    <a:pt x="15088" y="2116"/>
                  </a:cubicBezTo>
                  <a:cubicBezTo>
                    <a:pt x="15041" y="2131"/>
                    <a:pt x="14993" y="2163"/>
                    <a:pt x="14946" y="2163"/>
                  </a:cubicBezTo>
                  <a:cubicBezTo>
                    <a:pt x="14914" y="2163"/>
                    <a:pt x="14897" y="2131"/>
                    <a:pt x="14866" y="2116"/>
                  </a:cubicBezTo>
                  <a:cubicBezTo>
                    <a:pt x="14914" y="2099"/>
                    <a:pt x="14961" y="2084"/>
                    <a:pt x="15009" y="2084"/>
                  </a:cubicBezTo>
                  <a:cubicBezTo>
                    <a:pt x="15016" y="2081"/>
                    <a:pt x="15021" y="2079"/>
                    <a:pt x="15026" y="2079"/>
                  </a:cubicBezTo>
                  <a:close/>
                  <a:moveTo>
                    <a:pt x="20542" y="1908"/>
                  </a:moveTo>
                  <a:cubicBezTo>
                    <a:pt x="20701" y="2004"/>
                    <a:pt x="20701" y="2099"/>
                    <a:pt x="20542" y="2195"/>
                  </a:cubicBezTo>
                  <a:cubicBezTo>
                    <a:pt x="20383" y="2099"/>
                    <a:pt x="20383" y="2004"/>
                    <a:pt x="20542" y="1908"/>
                  </a:cubicBezTo>
                  <a:close/>
                  <a:moveTo>
                    <a:pt x="45425" y="2195"/>
                  </a:moveTo>
                  <a:cubicBezTo>
                    <a:pt x="45457" y="2226"/>
                    <a:pt x="45488" y="2258"/>
                    <a:pt x="45505" y="2290"/>
                  </a:cubicBezTo>
                  <a:cubicBezTo>
                    <a:pt x="45473" y="2306"/>
                    <a:pt x="45457" y="2322"/>
                    <a:pt x="45425" y="2338"/>
                  </a:cubicBezTo>
                  <a:cubicBezTo>
                    <a:pt x="45409" y="2306"/>
                    <a:pt x="45378" y="2275"/>
                    <a:pt x="45361" y="2243"/>
                  </a:cubicBezTo>
                  <a:cubicBezTo>
                    <a:pt x="45361" y="2226"/>
                    <a:pt x="45409" y="2211"/>
                    <a:pt x="45425" y="2195"/>
                  </a:cubicBezTo>
                  <a:close/>
                  <a:moveTo>
                    <a:pt x="68765" y="2195"/>
                  </a:moveTo>
                  <a:cubicBezTo>
                    <a:pt x="68797" y="2226"/>
                    <a:pt x="68829" y="2258"/>
                    <a:pt x="68846" y="2290"/>
                  </a:cubicBezTo>
                  <a:cubicBezTo>
                    <a:pt x="68814" y="2306"/>
                    <a:pt x="68797" y="2322"/>
                    <a:pt x="68765" y="2338"/>
                  </a:cubicBezTo>
                  <a:cubicBezTo>
                    <a:pt x="68750" y="2306"/>
                    <a:pt x="68718" y="2275"/>
                    <a:pt x="68702" y="2243"/>
                  </a:cubicBezTo>
                  <a:cubicBezTo>
                    <a:pt x="68702" y="2226"/>
                    <a:pt x="68750" y="2211"/>
                    <a:pt x="68765" y="2195"/>
                  </a:cubicBezTo>
                  <a:close/>
                  <a:moveTo>
                    <a:pt x="36209" y="2330"/>
                  </a:moveTo>
                  <a:cubicBezTo>
                    <a:pt x="36283" y="2330"/>
                    <a:pt x="36354" y="2354"/>
                    <a:pt x="36426" y="2402"/>
                  </a:cubicBezTo>
                  <a:cubicBezTo>
                    <a:pt x="36354" y="2457"/>
                    <a:pt x="36283" y="2485"/>
                    <a:pt x="36209" y="2485"/>
                  </a:cubicBezTo>
                  <a:cubicBezTo>
                    <a:pt x="36136" y="2485"/>
                    <a:pt x="36060" y="2457"/>
                    <a:pt x="35980" y="2402"/>
                  </a:cubicBezTo>
                  <a:cubicBezTo>
                    <a:pt x="36060" y="2354"/>
                    <a:pt x="36136" y="2330"/>
                    <a:pt x="36209" y="2330"/>
                  </a:cubicBezTo>
                  <a:close/>
                  <a:moveTo>
                    <a:pt x="14134" y="2370"/>
                  </a:moveTo>
                  <a:cubicBezTo>
                    <a:pt x="14166" y="2385"/>
                    <a:pt x="14230" y="2434"/>
                    <a:pt x="14278" y="2465"/>
                  </a:cubicBezTo>
                  <a:cubicBezTo>
                    <a:pt x="14507" y="2444"/>
                    <a:pt x="14636" y="2432"/>
                    <a:pt x="14714" y="2432"/>
                  </a:cubicBezTo>
                  <a:cubicBezTo>
                    <a:pt x="14814" y="2432"/>
                    <a:pt x="14830" y="2452"/>
                    <a:pt x="14866" y="2497"/>
                  </a:cubicBezTo>
                  <a:cubicBezTo>
                    <a:pt x="14834" y="2624"/>
                    <a:pt x="14643" y="2672"/>
                    <a:pt x="14532" y="2767"/>
                  </a:cubicBezTo>
                  <a:lnTo>
                    <a:pt x="13657" y="2767"/>
                  </a:lnTo>
                  <a:cubicBezTo>
                    <a:pt x="13625" y="2767"/>
                    <a:pt x="13594" y="2735"/>
                    <a:pt x="13610" y="2735"/>
                  </a:cubicBezTo>
                  <a:cubicBezTo>
                    <a:pt x="13784" y="2624"/>
                    <a:pt x="13960" y="2497"/>
                    <a:pt x="14134" y="2370"/>
                  </a:cubicBezTo>
                  <a:close/>
                  <a:moveTo>
                    <a:pt x="15473" y="1897"/>
                  </a:moveTo>
                  <a:cubicBezTo>
                    <a:pt x="15543" y="1897"/>
                    <a:pt x="15644" y="1936"/>
                    <a:pt x="15820" y="2020"/>
                  </a:cubicBezTo>
                  <a:cubicBezTo>
                    <a:pt x="15891" y="2047"/>
                    <a:pt x="15969" y="2054"/>
                    <a:pt x="16050" y="2054"/>
                  </a:cubicBezTo>
                  <a:cubicBezTo>
                    <a:pt x="16131" y="2054"/>
                    <a:pt x="16214" y="2047"/>
                    <a:pt x="16297" y="2047"/>
                  </a:cubicBezTo>
                  <a:cubicBezTo>
                    <a:pt x="16428" y="2047"/>
                    <a:pt x="16560" y="2064"/>
                    <a:pt x="16678" y="2147"/>
                  </a:cubicBezTo>
                  <a:cubicBezTo>
                    <a:pt x="16456" y="2226"/>
                    <a:pt x="16265" y="2306"/>
                    <a:pt x="16010" y="2417"/>
                  </a:cubicBezTo>
                  <a:cubicBezTo>
                    <a:pt x="15995" y="2497"/>
                    <a:pt x="15947" y="2640"/>
                    <a:pt x="15915" y="2783"/>
                  </a:cubicBezTo>
                  <a:cubicBezTo>
                    <a:pt x="15597" y="2624"/>
                    <a:pt x="15851" y="2402"/>
                    <a:pt x="15709" y="2243"/>
                  </a:cubicBezTo>
                  <a:cubicBezTo>
                    <a:pt x="15597" y="2163"/>
                    <a:pt x="15470" y="2084"/>
                    <a:pt x="15327" y="1988"/>
                  </a:cubicBezTo>
                  <a:cubicBezTo>
                    <a:pt x="15372" y="1928"/>
                    <a:pt x="15410" y="1897"/>
                    <a:pt x="15473" y="1897"/>
                  </a:cubicBezTo>
                  <a:close/>
                  <a:moveTo>
                    <a:pt x="10827" y="2911"/>
                  </a:moveTo>
                  <a:cubicBezTo>
                    <a:pt x="10844" y="3006"/>
                    <a:pt x="10859" y="3085"/>
                    <a:pt x="10859" y="3180"/>
                  </a:cubicBezTo>
                  <a:cubicBezTo>
                    <a:pt x="10685" y="3197"/>
                    <a:pt x="10557" y="3197"/>
                    <a:pt x="10414" y="3212"/>
                  </a:cubicBezTo>
                  <a:cubicBezTo>
                    <a:pt x="10398" y="3244"/>
                    <a:pt x="10335" y="3292"/>
                    <a:pt x="10286" y="3324"/>
                  </a:cubicBezTo>
                  <a:cubicBezTo>
                    <a:pt x="10144" y="3212"/>
                    <a:pt x="10303" y="3212"/>
                    <a:pt x="10477" y="3180"/>
                  </a:cubicBezTo>
                  <a:cubicBezTo>
                    <a:pt x="10462" y="3053"/>
                    <a:pt x="10604" y="2990"/>
                    <a:pt x="10827" y="2911"/>
                  </a:cubicBezTo>
                  <a:close/>
                  <a:moveTo>
                    <a:pt x="16408" y="3038"/>
                  </a:moveTo>
                  <a:lnTo>
                    <a:pt x="16408" y="3308"/>
                  </a:lnTo>
                  <a:cubicBezTo>
                    <a:pt x="16297" y="3324"/>
                    <a:pt x="16186" y="3339"/>
                    <a:pt x="16042" y="3356"/>
                  </a:cubicBezTo>
                  <a:cubicBezTo>
                    <a:pt x="16010" y="3276"/>
                    <a:pt x="15995" y="3197"/>
                    <a:pt x="15963" y="3085"/>
                  </a:cubicBezTo>
                  <a:cubicBezTo>
                    <a:pt x="16106" y="3070"/>
                    <a:pt x="16201" y="3053"/>
                    <a:pt x="16408" y="3038"/>
                  </a:cubicBezTo>
                  <a:close/>
                  <a:moveTo>
                    <a:pt x="7456" y="3657"/>
                  </a:moveTo>
                  <a:cubicBezTo>
                    <a:pt x="7473" y="3657"/>
                    <a:pt x="7505" y="3689"/>
                    <a:pt x="7536" y="3706"/>
                  </a:cubicBezTo>
                  <a:cubicBezTo>
                    <a:pt x="7488" y="3721"/>
                    <a:pt x="7441" y="3737"/>
                    <a:pt x="7377" y="3753"/>
                  </a:cubicBezTo>
                  <a:cubicBezTo>
                    <a:pt x="7361" y="3753"/>
                    <a:pt x="7329" y="3721"/>
                    <a:pt x="7314" y="3706"/>
                  </a:cubicBezTo>
                  <a:cubicBezTo>
                    <a:pt x="7361" y="3689"/>
                    <a:pt x="7409" y="3657"/>
                    <a:pt x="7456" y="3657"/>
                  </a:cubicBezTo>
                  <a:close/>
                  <a:moveTo>
                    <a:pt x="11193" y="3197"/>
                  </a:moveTo>
                  <a:cubicBezTo>
                    <a:pt x="11399" y="3324"/>
                    <a:pt x="11240" y="3451"/>
                    <a:pt x="11304" y="3515"/>
                  </a:cubicBezTo>
                  <a:cubicBezTo>
                    <a:pt x="11177" y="3674"/>
                    <a:pt x="11081" y="3785"/>
                    <a:pt x="10971" y="3928"/>
                  </a:cubicBezTo>
                  <a:lnTo>
                    <a:pt x="10494" y="3547"/>
                  </a:lnTo>
                  <a:cubicBezTo>
                    <a:pt x="10573" y="3515"/>
                    <a:pt x="10716" y="3483"/>
                    <a:pt x="10844" y="3419"/>
                  </a:cubicBezTo>
                  <a:cubicBezTo>
                    <a:pt x="10971" y="3356"/>
                    <a:pt x="11081" y="3276"/>
                    <a:pt x="11193" y="3197"/>
                  </a:cubicBezTo>
                  <a:close/>
                  <a:moveTo>
                    <a:pt x="28126" y="3801"/>
                  </a:moveTo>
                  <a:cubicBezTo>
                    <a:pt x="28142" y="3801"/>
                    <a:pt x="28206" y="3833"/>
                    <a:pt x="28206" y="3848"/>
                  </a:cubicBezTo>
                  <a:lnTo>
                    <a:pt x="28158" y="4039"/>
                  </a:lnTo>
                  <a:lnTo>
                    <a:pt x="28031" y="4039"/>
                  </a:lnTo>
                  <a:cubicBezTo>
                    <a:pt x="28015" y="3975"/>
                    <a:pt x="27983" y="3912"/>
                    <a:pt x="27983" y="3848"/>
                  </a:cubicBezTo>
                  <a:cubicBezTo>
                    <a:pt x="27983" y="3833"/>
                    <a:pt x="28079" y="3816"/>
                    <a:pt x="28126" y="3801"/>
                  </a:cubicBezTo>
                  <a:close/>
                  <a:moveTo>
                    <a:pt x="24873" y="3908"/>
                  </a:moveTo>
                  <a:cubicBezTo>
                    <a:pt x="24946" y="3908"/>
                    <a:pt x="25018" y="3936"/>
                    <a:pt x="25090" y="3992"/>
                  </a:cubicBezTo>
                  <a:cubicBezTo>
                    <a:pt x="25018" y="4040"/>
                    <a:pt x="24946" y="4063"/>
                    <a:pt x="24873" y="4063"/>
                  </a:cubicBezTo>
                  <a:cubicBezTo>
                    <a:pt x="24799" y="4063"/>
                    <a:pt x="24724" y="4040"/>
                    <a:pt x="24645" y="3992"/>
                  </a:cubicBezTo>
                  <a:cubicBezTo>
                    <a:pt x="24724" y="3936"/>
                    <a:pt x="24799" y="3908"/>
                    <a:pt x="24873" y="3908"/>
                  </a:cubicBezTo>
                  <a:close/>
                  <a:moveTo>
                    <a:pt x="24787" y="4230"/>
                  </a:moveTo>
                  <a:cubicBezTo>
                    <a:pt x="24819" y="4246"/>
                    <a:pt x="24851" y="4261"/>
                    <a:pt x="24867" y="4278"/>
                  </a:cubicBezTo>
                  <a:lnTo>
                    <a:pt x="24723" y="4325"/>
                  </a:lnTo>
                  <a:cubicBezTo>
                    <a:pt x="24708" y="4325"/>
                    <a:pt x="24676" y="4293"/>
                    <a:pt x="24645" y="4278"/>
                  </a:cubicBezTo>
                  <a:lnTo>
                    <a:pt x="24787" y="4230"/>
                  </a:lnTo>
                  <a:close/>
                  <a:moveTo>
                    <a:pt x="20526" y="4357"/>
                  </a:moveTo>
                  <a:cubicBezTo>
                    <a:pt x="20558" y="4357"/>
                    <a:pt x="20589" y="4405"/>
                    <a:pt x="20606" y="4437"/>
                  </a:cubicBezTo>
                  <a:cubicBezTo>
                    <a:pt x="20606" y="4452"/>
                    <a:pt x="20558" y="4484"/>
                    <a:pt x="20542" y="4484"/>
                  </a:cubicBezTo>
                  <a:cubicBezTo>
                    <a:pt x="20430" y="4484"/>
                    <a:pt x="20335" y="4469"/>
                    <a:pt x="20240" y="4469"/>
                  </a:cubicBezTo>
                  <a:lnTo>
                    <a:pt x="20240" y="4373"/>
                  </a:lnTo>
                  <a:cubicBezTo>
                    <a:pt x="20335" y="4373"/>
                    <a:pt x="20430" y="4357"/>
                    <a:pt x="20526" y="4357"/>
                  </a:cubicBezTo>
                  <a:close/>
                  <a:moveTo>
                    <a:pt x="9858" y="4055"/>
                  </a:moveTo>
                  <a:lnTo>
                    <a:pt x="9858" y="4055"/>
                  </a:lnTo>
                  <a:cubicBezTo>
                    <a:pt x="10208" y="4293"/>
                    <a:pt x="9731" y="4357"/>
                    <a:pt x="9682" y="4501"/>
                  </a:cubicBezTo>
                  <a:cubicBezTo>
                    <a:pt x="9476" y="4484"/>
                    <a:pt x="9285" y="4516"/>
                    <a:pt x="9110" y="4452"/>
                  </a:cubicBezTo>
                  <a:cubicBezTo>
                    <a:pt x="9126" y="4452"/>
                    <a:pt x="9491" y="4310"/>
                    <a:pt x="9491" y="4293"/>
                  </a:cubicBezTo>
                  <a:lnTo>
                    <a:pt x="9349" y="4102"/>
                  </a:lnTo>
                  <a:cubicBezTo>
                    <a:pt x="9418" y="4068"/>
                    <a:pt x="9493" y="4061"/>
                    <a:pt x="9569" y="4061"/>
                  </a:cubicBezTo>
                  <a:cubicBezTo>
                    <a:pt x="9626" y="4061"/>
                    <a:pt x="9684" y="4065"/>
                    <a:pt x="9741" y="4065"/>
                  </a:cubicBezTo>
                  <a:cubicBezTo>
                    <a:pt x="9781" y="4065"/>
                    <a:pt x="9820" y="4063"/>
                    <a:pt x="9858" y="4055"/>
                  </a:cubicBezTo>
                  <a:close/>
                  <a:moveTo>
                    <a:pt x="6535" y="4250"/>
                  </a:moveTo>
                  <a:cubicBezTo>
                    <a:pt x="6581" y="4250"/>
                    <a:pt x="6605" y="4256"/>
                    <a:pt x="6630" y="4261"/>
                  </a:cubicBezTo>
                  <a:cubicBezTo>
                    <a:pt x="6471" y="4357"/>
                    <a:pt x="6423" y="4484"/>
                    <a:pt x="6343" y="4611"/>
                  </a:cubicBezTo>
                  <a:cubicBezTo>
                    <a:pt x="6235" y="4620"/>
                    <a:pt x="6126" y="4642"/>
                    <a:pt x="6019" y="4642"/>
                  </a:cubicBezTo>
                  <a:cubicBezTo>
                    <a:pt x="5923" y="4642"/>
                    <a:pt x="5829" y="4624"/>
                    <a:pt x="5739" y="4564"/>
                  </a:cubicBezTo>
                  <a:cubicBezTo>
                    <a:pt x="5756" y="4452"/>
                    <a:pt x="5962" y="4484"/>
                    <a:pt x="6025" y="4389"/>
                  </a:cubicBezTo>
                  <a:cubicBezTo>
                    <a:pt x="6051" y="4357"/>
                    <a:pt x="6084" y="4328"/>
                    <a:pt x="6103" y="4310"/>
                  </a:cubicBezTo>
                  <a:lnTo>
                    <a:pt x="6103" y="4310"/>
                  </a:lnTo>
                  <a:cubicBezTo>
                    <a:pt x="6346" y="4263"/>
                    <a:pt x="6466" y="4250"/>
                    <a:pt x="6535" y="4250"/>
                  </a:cubicBezTo>
                  <a:close/>
                  <a:moveTo>
                    <a:pt x="5421" y="5056"/>
                  </a:moveTo>
                  <a:lnTo>
                    <a:pt x="5421" y="5056"/>
                  </a:lnTo>
                  <a:cubicBezTo>
                    <a:pt x="5580" y="5168"/>
                    <a:pt x="5533" y="5247"/>
                    <a:pt x="5470" y="5343"/>
                  </a:cubicBezTo>
                  <a:cubicBezTo>
                    <a:pt x="5215" y="5279"/>
                    <a:pt x="5279" y="5184"/>
                    <a:pt x="5421" y="5056"/>
                  </a:cubicBezTo>
                  <a:close/>
                  <a:moveTo>
                    <a:pt x="4086" y="5932"/>
                  </a:moveTo>
                  <a:cubicBezTo>
                    <a:pt x="4117" y="5963"/>
                    <a:pt x="4134" y="5995"/>
                    <a:pt x="4166" y="6027"/>
                  </a:cubicBezTo>
                  <a:cubicBezTo>
                    <a:pt x="4134" y="6042"/>
                    <a:pt x="4117" y="6059"/>
                    <a:pt x="4086" y="6074"/>
                  </a:cubicBezTo>
                  <a:cubicBezTo>
                    <a:pt x="4054" y="6042"/>
                    <a:pt x="4022" y="6010"/>
                    <a:pt x="4022" y="5979"/>
                  </a:cubicBezTo>
                  <a:cubicBezTo>
                    <a:pt x="4007" y="5963"/>
                    <a:pt x="4054" y="5947"/>
                    <a:pt x="4086" y="5932"/>
                  </a:cubicBezTo>
                  <a:close/>
                  <a:moveTo>
                    <a:pt x="4531" y="7363"/>
                  </a:moveTo>
                  <a:cubicBezTo>
                    <a:pt x="4547" y="7394"/>
                    <a:pt x="4594" y="7426"/>
                    <a:pt x="4594" y="7458"/>
                  </a:cubicBezTo>
                  <a:cubicBezTo>
                    <a:pt x="4611" y="7473"/>
                    <a:pt x="4547" y="7490"/>
                    <a:pt x="4531" y="7505"/>
                  </a:cubicBezTo>
                  <a:cubicBezTo>
                    <a:pt x="4499" y="7473"/>
                    <a:pt x="4484" y="7441"/>
                    <a:pt x="4452" y="7410"/>
                  </a:cubicBezTo>
                  <a:cubicBezTo>
                    <a:pt x="4484" y="7394"/>
                    <a:pt x="4499" y="7378"/>
                    <a:pt x="4531" y="7363"/>
                  </a:cubicBezTo>
                  <a:close/>
                  <a:moveTo>
                    <a:pt x="4340" y="7681"/>
                  </a:moveTo>
                  <a:cubicBezTo>
                    <a:pt x="4372" y="7696"/>
                    <a:pt x="4388" y="7712"/>
                    <a:pt x="4420" y="7728"/>
                  </a:cubicBezTo>
                  <a:lnTo>
                    <a:pt x="4276" y="7776"/>
                  </a:lnTo>
                  <a:cubicBezTo>
                    <a:pt x="4245" y="7776"/>
                    <a:pt x="4229" y="7744"/>
                    <a:pt x="4198" y="7728"/>
                  </a:cubicBezTo>
                  <a:lnTo>
                    <a:pt x="4340" y="7681"/>
                  </a:lnTo>
                  <a:close/>
                  <a:moveTo>
                    <a:pt x="77020" y="8391"/>
                  </a:moveTo>
                  <a:cubicBezTo>
                    <a:pt x="77092" y="8391"/>
                    <a:pt x="77090" y="8469"/>
                    <a:pt x="77113" y="8539"/>
                  </a:cubicBezTo>
                  <a:cubicBezTo>
                    <a:pt x="77033" y="8491"/>
                    <a:pt x="76970" y="8459"/>
                    <a:pt x="76906" y="8427"/>
                  </a:cubicBezTo>
                  <a:cubicBezTo>
                    <a:pt x="76957" y="8402"/>
                    <a:pt x="76994" y="8391"/>
                    <a:pt x="77020" y="8391"/>
                  </a:cubicBezTo>
                  <a:close/>
                  <a:moveTo>
                    <a:pt x="4467" y="8953"/>
                  </a:moveTo>
                  <a:lnTo>
                    <a:pt x="4467" y="8953"/>
                  </a:lnTo>
                  <a:cubicBezTo>
                    <a:pt x="4738" y="9016"/>
                    <a:pt x="4675" y="9112"/>
                    <a:pt x="4531" y="9239"/>
                  </a:cubicBezTo>
                  <a:cubicBezTo>
                    <a:pt x="4372" y="9127"/>
                    <a:pt x="4404" y="9048"/>
                    <a:pt x="4467" y="8953"/>
                  </a:cubicBezTo>
                  <a:close/>
                  <a:moveTo>
                    <a:pt x="79657" y="9811"/>
                  </a:moveTo>
                  <a:cubicBezTo>
                    <a:pt x="79689" y="9843"/>
                    <a:pt x="79721" y="9875"/>
                    <a:pt x="79736" y="9906"/>
                  </a:cubicBezTo>
                  <a:cubicBezTo>
                    <a:pt x="79721" y="9922"/>
                    <a:pt x="79689" y="9938"/>
                    <a:pt x="79657" y="9954"/>
                  </a:cubicBezTo>
                  <a:cubicBezTo>
                    <a:pt x="79641" y="9922"/>
                    <a:pt x="79609" y="9890"/>
                    <a:pt x="79594" y="9858"/>
                  </a:cubicBezTo>
                  <a:cubicBezTo>
                    <a:pt x="79594" y="9843"/>
                    <a:pt x="79641" y="9826"/>
                    <a:pt x="79657" y="9811"/>
                  </a:cubicBezTo>
                  <a:close/>
                  <a:moveTo>
                    <a:pt x="2973" y="11385"/>
                  </a:moveTo>
                  <a:cubicBezTo>
                    <a:pt x="3132" y="11480"/>
                    <a:pt x="3132" y="11575"/>
                    <a:pt x="2973" y="11671"/>
                  </a:cubicBezTo>
                  <a:cubicBezTo>
                    <a:pt x="2814" y="11575"/>
                    <a:pt x="2814" y="11480"/>
                    <a:pt x="2973" y="11385"/>
                  </a:cubicBezTo>
                  <a:close/>
                  <a:moveTo>
                    <a:pt x="2321" y="11671"/>
                  </a:moveTo>
                  <a:cubicBezTo>
                    <a:pt x="2417" y="11798"/>
                    <a:pt x="2655" y="11814"/>
                    <a:pt x="2639" y="11957"/>
                  </a:cubicBezTo>
                  <a:cubicBezTo>
                    <a:pt x="2750" y="11957"/>
                    <a:pt x="2845" y="11973"/>
                    <a:pt x="2814" y="12052"/>
                  </a:cubicBezTo>
                  <a:cubicBezTo>
                    <a:pt x="2814" y="12084"/>
                    <a:pt x="2703" y="12084"/>
                    <a:pt x="2639" y="12101"/>
                  </a:cubicBezTo>
                  <a:cubicBezTo>
                    <a:pt x="2653" y="12172"/>
                    <a:pt x="2629" y="12230"/>
                    <a:pt x="2531" y="12230"/>
                  </a:cubicBezTo>
                  <a:cubicBezTo>
                    <a:pt x="2520" y="12230"/>
                    <a:pt x="2508" y="12229"/>
                    <a:pt x="2496" y="12228"/>
                  </a:cubicBezTo>
                  <a:cubicBezTo>
                    <a:pt x="2464" y="12211"/>
                    <a:pt x="2449" y="12148"/>
                    <a:pt x="2417" y="12101"/>
                  </a:cubicBezTo>
                  <a:cubicBezTo>
                    <a:pt x="2305" y="12148"/>
                    <a:pt x="2194" y="12196"/>
                    <a:pt x="2050" y="12243"/>
                  </a:cubicBezTo>
                  <a:cubicBezTo>
                    <a:pt x="2019" y="12179"/>
                    <a:pt x="1955" y="12116"/>
                    <a:pt x="1987" y="12069"/>
                  </a:cubicBezTo>
                  <a:cubicBezTo>
                    <a:pt x="2067" y="11925"/>
                    <a:pt x="2194" y="11814"/>
                    <a:pt x="2321" y="11671"/>
                  </a:cubicBezTo>
                  <a:close/>
                  <a:moveTo>
                    <a:pt x="3195" y="12101"/>
                  </a:moveTo>
                  <a:cubicBezTo>
                    <a:pt x="3354" y="12211"/>
                    <a:pt x="3354" y="12307"/>
                    <a:pt x="3195" y="12402"/>
                  </a:cubicBezTo>
                  <a:cubicBezTo>
                    <a:pt x="3036" y="12307"/>
                    <a:pt x="3036" y="12211"/>
                    <a:pt x="3195" y="12101"/>
                  </a:cubicBezTo>
                  <a:close/>
                  <a:moveTo>
                    <a:pt x="2527" y="12529"/>
                  </a:moveTo>
                  <a:cubicBezTo>
                    <a:pt x="2718" y="12688"/>
                    <a:pt x="2718" y="12832"/>
                    <a:pt x="2527" y="12974"/>
                  </a:cubicBezTo>
                  <a:cubicBezTo>
                    <a:pt x="2337" y="12832"/>
                    <a:pt x="2337" y="12688"/>
                    <a:pt x="2527" y="12529"/>
                  </a:cubicBezTo>
                  <a:close/>
                  <a:moveTo>
                    <a:pt x="3354" y="12705"/>
                  </a:moveTo>
                  <a:cubicBezTo>
                    <a:pt x="3577" y="12720"/>
                    <a:pt x="3609" y="12847"/>
                    <a:pt x="3768" y="12896"/>
                  </a:cubicBezTo>
                  <a:cubicBezTo>
                    <a:pt x="3752" y="12959"/>
                    <a:pt x="3736" y="13023"/>
                    <a:pt x="3704" y="13102"/>
                  </a:cubicBezTo>
                  <a:cubicBezTo>
                    <a:pt x="3481" y="13086"/>
                    <a:pt x="3450" y="12943"/>
                    <a:pt x="3291" y="12911"/>
                  </a:cubicBezTo>
                  <a:cubicBezTo>
                    <a:pt x="3307" y="12832"/>
                    <a:pt x="3339" y="12768"/>
                    <a:pt x="3354" y="12705"/>
                  </a:cubicBezTo>
                  <a:close/>
                  <a:moveTo>
                    <a:pt x="1192" y="12959"/>
                  </a:moveTo>
                  <a:lnTo>
                    <a:pt x="1192" y="12959"/>
                  </a:lnTo>
                  <a:cubicBezTo>
                    <a:pt x="1367" y="13070"/>
                    <a:pt x="1319" y="13150"/>
                    <a:pt x="1255" y="13245"/>
                  </a:cubicBezTo>
                  <a:cubicBezTo>
                    <a:pt x="986" y="13182"/>
                    <a:pt x="1049" y="13086"/>
                    <a:pt x="1192" y="12959"/>
                  </a:cubicBezTo>
                  <a:close/>
                  <a:moveTo>
                    <a:pt x="78252" y="14831"/>
                  </a:moveTo>
                  <a:cubicBezTo>
                    <a:pt x="78361" y="14831"/>
                    <a:pt x="78479" y="14858"/>
                    <a:pt x="78591" y="14867"/>
                  </a:cubicBezTo>
                  <a:cubicBezTo>
                    <a:pt x="78623" y="14899"/>
                    <a:pt x="78799" y="14963"/>
                    <a:pt x="78560" y="14994"/>
                  </a:cubicBezTo>
                  <a:cubicBezTo>
                    <a:pt x="78483" y="14994"/>
                    <a:pt x="78427" y="15046"/>
                    <a:pt x="78457" y="15057"/>
                  </a:cubicBezTo>
                  <a:lnTo>
                    <a:pt x="78457" y="15057"/>
                  </a:lnTo>
                  <a:cubicBezTo>
                    <a:pt x="78201" y="15051"/>
                    <a:pt x="78109" y="14975"/>
                    <a:pt x="78004" y="14914"/>
                  </a:cubicBezTo>
                  <a:cubicBezTo>
                    <a:pt x="78076" y="14850"/>
                    <a:pt x="78161" y="14831"/>
                    <a:pt x="78252" y="14831"/>
                  </a:cubicBezTo>
                  <a:close/>
                  <a:moveTo>
                    <a:pt x="2623" y="16107"/>
                  </a:moveTo>
                  <a:lnTo>
                    <a:pt x="2845" y="16218"/>
                  </a:lnTo>
                  <a:cubicBezTo>
                    <a:pt x="2794" y="16244"/>
                    <a:pt x="2757" y="16255"/>
                    <a:pt x="2731" y="16255"/>
                  </a:cubicBezTo>
                  <a:cubicBezTo>
                    <a:pt x="2659" y="16255"/>
                    <a:pt x="2658" y="16177"/>
                    <a:pt x="2623" y="16107"/>
                  </a:cubicBezTo>
                  <a:close/>
                  <a:moveTo>
                    <a:pt x="75174" y="16871"/>
                  </a:moveTo>
                  <a:cubicBezTo>
                    <a:pt x="75237" y="16886"/>
                    <a:pt x="75284" y="16902"/>
                    <a:pt x="75333" y="16918"/>
                  </a:cubicBezTo>
                  <a:cubicBezTo>
                    <a:pt x="75301" y="16934"/>
                    <a:pt x="75284" y="16949"/>
                    <a:pt x="75253" y="16966"/>
                  </a:cubicBezTo>
                  <a:lnTo>
                    <a:pt x="75110" y="16918"/>
                  </a:lnTo>
                  <a:cubicBezTo>
                    <a:pt x="75125" y="16902"/>
                    <a:pt x="75157" y="16871"/>
                    <a:pt x="75174" y="16871"/>
                  </a:cubicBezTo>
                  <a:close/>
                  <a:moveTo>
                    <a:pt x="46650" y="0"/>
                  </a:moveTo>
                  <a:cubicBezTo>
                    <a:pt x="46522" y="64"/>
                    <a:pt x="46411" y="128"/>
                    <a:pt x="46300" y="191"/>
                  </a:cubicBezTo>
                  <a:lnTo>
                    <a:pt x="45886" y="191"/>
                  </a:lnTo>
                  <a:cubicBezTo>
                    <a:pt x="45791" y="240"/>
                    <a:pt x="45711" y="271"/>
                    <a:pt x="45647" y="318"/>
                  </a:cubicBezTo>
                  <a:cubicBezTo>
                    <a:pt x="45552" y="271"/>
                    <a:pt x="45473" y="223"/>
                    <a:pt x="45425" y="191"/>
                  </a:cubicBezTo>
                  <a:lnTo>
                    <a:pt x="44773" y="191"/>
                  </a:lnTo>
                  <a:cubicBezTo>
                    <a:pt x="44662" y="255"/>
                    <a:pt x="44566" y="287"/>
                    <a:pt x="44487" y="335"/>
                  </a:cubicBezTo>
                  <a:lnTo>
                    <a:pt x="43294" y="335"/>
                  </a:lnTo>
                  <a:cubicBezTo>
                    <a:pt x="43438" y="558"/>
                    <a:pt x="43152" y="621"/>
                    <a:pt x="42944" y="780"/>
                  </a:cubicBezTo>
                  <a:cubicBezTo>
                    <a:pt x="42913" y="636"/>
                    <a:pt x="42866" y="494"/>
                    <a:pt x="42834" y="367"/>
                  </a:cubicBezTo>
                  <a:cubicBezTo>
                    <a:pt x="42738" y="303"/>
                    <a:pt x="42626" y="240"/>
                    <a:pt x="42548" y="191"/>
                  </a:cubicBezTo>
                  <a:lnTo>
                    <a:pt x="41880" y="191"/>
                  </a:lnTo>
                  <a:cubicBezTo>
                    <a:pt x="41784" y="240"/>
                    <a:pt x="41704" y="271"/>
                    <a:pt x="41641" y="318"/>
                  </a:cubicBezTo>
                  <a:cubicBezTo>
                    <a:pt x="41562" y="271"/>
                    <a:pt x="41513" y="240"/>
                    <a:pt x="41450" y="191"/>
                  </a:cubicBezTo>
                  <a:lnTo>
                    <a:pt x="40958" y="191"/>
                  </a:lnTo>
                  <a:cubicBezTo>
                    <a:pt x="40894" y="287"/>
                    <a:pt x="40830" y="367"/>
                    <a:pt x="40782" y="462"/>
                  </a:cubicBezTo>
                  <a:cubicBezTo>
                    <a:pt x="40750" y="446"/>
                    <a:pt x="40735" y="446"/>
                    <a:pt x="40703" y="430"/>
                  </a:cubicBezTo>
                  <a:cubicBezTo>
                    <a:pt x="40655" y="350"/>
                    <a:pt x="40623" y="271"/>
                    <a:pt x="40576" y="191"/>
                  </a:cubicBezTo>
                  <a:lnTo>
                    <a:pt x="40322" y="191"/>
                  </a:lnTo>
                  <a:cubicBezTo>
                    <a:pt x="40258" y="223"/>
                    <a:pt x="40163" y="271"/>
                    <a:pt x="40082" y="318"/>
                  </a:cubicBezTo>
                  <a:cubicBezTo>
                    <a:pt x="40051" y="325"/>
                    <a:pt x="40018" y="327"/>
                    <a:pt x="39985" y="327"/>
                  </a:cubicBezTo>
                  <a:cubicBezTo>
                    <a:pt x="39925" y="327"/>
                    <a:pt x="39862" y="320"/>
                    <a:pt x="39800" y="320"/>
                  </a:cubicBezTo>
                  <a:cubicBezTo>
                    <a:pt x="39718" y="320"/>
                    <a:pt x="39640" y="331"/>
                    <a:pt x="39574" y="382"/>
                  </a:cubicBezTo>
                  <a:cubicBezTo>
                    <a:pt x="39510" y="446"/>
                    <a:pt x="39590" y="573"/>
                    <a:pt x="39415" y="605"/>
                  </a:cubicBezTo>
                  <a:cubicBezTo>
                    <a:pt x="39240" y="367"/>
                    <a:pt x="38763" y="573"/>
                    <a:pt x="38573" y="350"/>
                  </a:cubicBezTo>
                  <a:cubicBezTo>
                    <a:pt x="38557" y="335"/>
                    <a:pt x="38507" y="331"/>
                    <a:pt x="38447" y="331"/>
                  </a:cubicBezTo>
                  <a:cubicBezTo>
                    <a:pt x="38384" y="331"/>
                    <a:pt x="38311" y="335"/>
                    <a:pt x="38255" y="335"/>
                  </a:cubicBezTo>
                  <a:cubicBezTo>
                    <a:pt x="38199" y="327"/>
                    <a:pt x="38143" y="323"/>
                    <a:pt x="38087" y="323"/>
                  </a:cubicBezTo>
                  <a:cubicBezTo>
                    <a:pt x="38032" y="323"/>
                    <a:pt x="37976" y="327"/>
                    <a:pt x="37920" y="335"/>
                  </a:cubicBezTo>
                  <a:cubicBezTo>
                    <a:pt x="37888" y="335"/>
                    <a:pt x="37856" y="350"/>
                    <a:pt x="37825" y="350"/>
                  </a:cubicBezTo>
                  <a:lnTo>
                    <a:pt x="37841" y="367"/>
                  </a:lnTo>
                  <a:cubicBezTo>
                    <a:pt x="37729" y="414"/>
                    <a:pt x="37602" y="462"/>
                    <a:pt x="37491" y="494"/>
                  </a:cubicBezTo>
                  <a:cubicBezTo>
                    <a:pt x="37380" y="430"/>
                    <a:pt x="37301" y="382"/>
                    <a:pt x="37189" y="318"/>
                  </a:cubicBezTo>
                  <a:cubicBezTo>
                    <a:pt x="37138" y="329"/>
                    <a:pt x="37085" y="333"/>
                    <a:pt x="37031" y="333"/>
                  </a:cubicBezTo>
                  <a:cubicBezTo>
                    <a:pt x="36937" y="333"/>
                    <a:pt x="36840" y="322"/>
                    <a:pt x="36742" y="322"/>
                  </a:cubicBezTo>
                  <a:cubicBezTo>
                    <a:pt x="36652" y="322"/>
                    <a:pt x="36562" y="331"/>
                    <a:pt x="36474" y="367"/>
                  </a:cubicBezTo>
                  <a:cubicBezTo>
                    <a:pt x="36426" y="446"/>
                    <a:pt x="36378" y="541"/>
                    <a:pt x="36362" y="573"/>
                  </a:cubicBezTo>
                  <a:cubicBezTo>
                    <a:pt x="36291" y="601"/>
                    <a:pt x="36233" y="612"/>
                    <a:pt x="36183" y="612"/>
                  </a:cubicBezTo>
                  <a:cubicBezTo>
                    <a:pt x="36032" y="612"/>
                    <a:pt x="35957" y="510"/>
                    <a:pt x="35838" y="462"/>
                  </a:cubicBezTo>
                  <a:lnTo>
                    <a:pt x="35456" y="462"/>
                  </a:lnTo>
                  <a:cubicBezTo>
                    <a:pt x="35313" y="399"/>
                    <a:pt x="35202" y="350"/>
                    <a:pt x="35090" y="303"/>
                  </a:cubicBezTo>
                  <a:cubicBezTo>
                    <a:pt x="34931" y="367"/>
                    <a:pt x="34820" y="414"/>
                    <a:pt x="34740" y="462"/>
                  </a:cubicBezTo>
                  <a:lnTo>
                    <a:pt x="33850" y="462"/>
                  </a:lnTo>
                  <a:cubicBezTo>
                    <a:pt x="33771" y="414"/>
                    <a:pt x="33723" y="382"/>
                    <a:pt x="33659" y="335"/>
                  </a:cubicBezTo>
                  <a:cubicBezTo>
                    <a:pt x="33580" y="382"/>
                    <a:pt x="33517" y="414"/>
                    <a:pt x="33421" y="462"/>
                  </a:cubicBezTo>
                  <a:lnTo>
                    <a:pt x="33008" y="462"/>
                  </a:lnTo>
                  <a:cubicBezTo>
                    <a:pt x="32829" y="560"/>
                    <a:pt x="32742" y="607"/>
                    <a:pt x="32652" y="607"/>
                  </a:cubicBezTo>
                  <a:cubicBezTo>
                    <a:pt x="32567" y="607"/>
                    <a:pt x="32479" y="563"/>
                    <a:pt x="32308" y="477"/>
                  </a:cubicBezTo>
                  <a:cubicBezTo>
                    <a:pt x="32228" y="526"/>
                    <a:pt x="32149" y="558"/>
                    <a:pt x="32086" y="605"/>
                  </a:cubicBezTo>
                  <a:cubicBezTo>
                    <a:pt x="32005" y="558"/>
                    <a:pt x="31958" y="526"/>
                    <a:pt x="31895" y="477"/>
                  </a:cubicBezTo>
                  <a:lnTo>
                    <a:pt x="31418" y="477"/>
                  </a:lnTo>
                  <a:cubicBezTo>
                    <a:pt x="31322" y="541"/>
                    <a:pt x="31242" y="573"/>
                    <a:pt x="31179" y="605"/>
                  </a:cubicBezTo>
                  <a:cubicBezTo>
                    <a:pt x="31100" y="541"/>
                    <a:pt x="31051" y="509"/>
                    <a:pt x="30988" y="477"/>
                  </a:cubicBezTo>
                  <a:lnTo>
                    <a:pt x="29652" y="477"/>
                  </a:lnTo>
                  <a:cubicBezTo>
                    <a:pt x="29543" y="519"/>
                    <a:pt x="29457" y="631"/>
                    <a:pt x="29293" y="631"/>
                  </a:cubicBezTo>
                  <a:cubicBezTo>
                    <a:pt x="29266" y="631"/>
                    <a:pt x="29238" y="628"/>
                    <a:pt x="29207" y="621"/>
                  </a:cubicBezTo>
                  <a:cubicBezTo>
                    <a:pt x="29128" y="558"/>
                    <a:pt x="29048" y="509"/>
                    <a:pt x="28969" y="477"/>
                  </a:cubicBezTo>
                  <a:lnTo>
                    <a:pt x="27872" y="477"/>
                  </a:lnTo>
                  <a:cubicBezTo>
                    <a:pt x="27793" y="526"/>
                    <a:pt x="27713" y="558"/>
                    <a:pt x="27634" y="605"/>
                  </a:cubicBezTo>
                  <a:cubicBezTo>
                    <a:pt x="27570" y="558"/>
                    <a:pt x="27522" y="526"/>
                    <a:pt x="27458" y="494"/>
                  </a:cubicBezTo>
                  <a:cubicBezTo>
                    <a:pt x="27292" y="549"/>
                    <a:pt x="27134" y="620"/>
                    <a:pt x="26956" y="620"/>
                  </a:cubicBezTo>
                  <a:cubicBezTo>
                    <a:pt x="26879" y="620"/>
                    <a:pt x="26798" y="607"/>
                    <a:pt x="26711" y="573"/>
                  </a:cubicBezTo>
                  <a:cubicBezTo>
                    <a:pt x="26648" y="541"/>
                    <a:pt x="26600" y="509"/>
                    <a:pt x="26536" y="462"/>
                  </a:cubicBezTo>
                  <a:cubicBezTo>
                    <a:pt x="26463" y="462"/>
                    <a:pt x="26358" y="452"/>
                    <a:pt x="26270" y="452"/>
                  </a:cubicBezTo>
                  <a:cubicBezTo>
                    <a:pt x="26205" y="452"/>
                    <a:pt x="26150" y="457"/>
                    <a:pt x="26123" y="477"/>
                  </a:cubicBezTo>
                  <a:cubicBezTo>
                    <a:pt x="25916" y="621"/>
                    <a:pt x="25582" y="589"/>
                    <a:pt x="25408" y="748"/>
                  </a:cubicBezTo>
                  <a:cubicBezTo>
                    <a:pt x="25359" y="717"/>
                    <a:pt x="25312" y="685"/>
                    <a:pt x="25232" y="636"/>
                  </a:cubicBezTo>
                  <a:lnTo>
                    <a:pt x="24342" y="636"/>
                  </a:lnTo>
                  <a:cubicBezTo>
                    <a:pt x="24183" y="685"/>
                    <a:pt x="24072" y="732"/>
                    <a:pt x="23945" y="780"/>
                  </a:cubicBezTo>
                  <a:cubicBezTo>
                    <a:pt x="23833" y="717"/>
                    <a:pt x="23754" y="685"/>
                    <a:pt x="23610" y="605"/>
                  </a:cubicBezTo>
                  <a:lnTo>
                    <a:pt x="22720" y="605"/>
                  </a:lnTo>
                  <a:cubicBezTo>
                    <a:pt x="22656" y="494"/>
                    <a:pt x="22609" y="414"/>
                    <a:pt x="22546" y="287"/>
                  </a:cubicBezTo>
                  <a:cubicBezTo>
                    <a:pt x="22307" y="462"/>
                    <a:pt x="22084" y="636"/>
                    <a:pt x="21910" y="764"/>
                  </a:cubicBezTo>
                  <a:lnTo>
                    <a:pt x="20303" y="764"/>
                  </a:lnTo>
                  <a:cubicBezTo>
                    <a:pt x="20240" y="812"/>
                    <a:pt x="20176" y="844"/>
                    <a:pt x="20129" y="876"/>
                  </a:cubicBezTo>
                  <a:cubicBezTo>
                    <a:pt x="19958" y="830"/>
                    <a:pt x="19787" y="752"/>
                    <a:pt x="19599" y="752"/>
                  </a:cubicBezTo>
                  <a:cubicBezTo>
                    <a:pt x="19524" y="752"/>
                    <a:pt x="19447" y="764"/>
                    <a:pt x="19366" y="795"/>
                  </a:cubicBezTo>
                  <a:lnTo>
                    <a:pt x="19222" y="891"/>
                  </a:lnTo>
                  <a:cubicBezTo>
                    <a:pt x="19134" y="891"/>
                    <a:pt x="19042" y="903"/>
                    <a:pt x="18946" y="903"/>
                  </a:cubicBezTo>
                  <a:cubicBezTo>
                    <a:pt x="18852" y="903"/>
                    <a:pt x="18753" y="891"/>
                    <a:pt x="18650" y="844"/>
                  </a:cubicBezTo>
                  <a:cubicBezTo>
                    <a:pt x="18666" y="780"/>
                    <a:pt x="18681" y="685"/>
                    <a:pt x="18698" y="621"/>
                  </a:cubicBezTo>
                  <a:cubicBezTo>
                    <a:pt x="19016" y="621"/>
                    <a:pt x="19270" y="621"/>
                    <a:pt x="19525" y="605"/>
                  </a:cubicBezTo>
                  <a:cubicBezTo>
                    <a:pt x="19552" y="603"/>
                    <a:pt x="19579" y="603"/>
                    <a:pt x="19606" y="603"/>
                  </a:cubicBezTo>
                  <a:cubicBezTo>
                    <a:pt x="19754" y="603"/>
                    <a:pt x="19905" y="621"/>
                    <a:pt x="20053" y="621"/>
                  </a:cubicBezTo>
                  <a:cubicBezTo>
                    <a:pt x="20166" y="621"/>
                    <a:pt x="20277" y="610"/>
                    <a:pt x="20383" y="573"/>
                  </a:cubicBezTo>
                  <a:cubicBezTo>
                    <a:pt x="20447" y="462"/>
                    <a:pt x="20447" y="382"/>
                    <a:pt x="20303" y="335"/>
                  </a:cubicBezTo>
                  <a:cubicBezTo>
                    <a:pt x="20259" y="320"/>
                    <a:pt x="20221" y="314"/>
                    <a:pt x="20188" y="314"/>
                  </a:cubicBezTo>
                  <a:cubicBezTo>
                    <a:pt x="20040" y="314"/>
                    <a:pt x="19978" y="433"/>
                    <a:pt x="19875" y="446"/>
                  </a:cubicBezTo>
                  <a:cubicBezTo>
                    <a:pt x="19747" y="399"/>
                    <a:pt x="19620" y="350"/>
                    <a:pt x="19508" y="303"/>
                  </a:cubicBezTo>
                  <a:cubicBezTo>
                    <a:pt x="19398" y="367"/>
                    <a:pt x="19302" y="399"/>
                    <a:pt x="19222" y="446"/>
                  </a:cubicBezTo>
                  <a:cubicBezTo>
                    <a:pt x="18840" y="462"/>
                    <a:pt x="18444" y="477"/>
                    <a:pt x="18046" y="509"/>
                  </a:cubicBezTo>
                  <a:cubicBezTo>
                    <a:pt x="18030" y="509"/>
                    <a:pt x="18014" y="541"/>
                    <a:pt x="17998" y="558"/>
                  </a:cubicBezTo>
                  <a:cubicBezTo>
                    <a:pt x="18062" y="573"/>
                    <a:pt x="18109" y="589"/>
                    <a:pt x="18173" y="621"/>
                  </a:cubicBezTo>
                  <a:cubicBezTo>
                    <a:pt x="18253" y="636"/>
                    <a:pt x="18332" y="653"/>
                    <a:pt x="18444" y="685"/>
                  </a:cubicBezTo>
                  <a:cubicBezTo>
                    <a:pt x="18253" y="764"/>
                    <a:pt x="18189" y="907"/>
                    <a:pt x="17918" y="907"/>
                  </a:cubicBezTo>
                  <a:cubicBezTo>
                    <a:pt x="17839" y="859"/>
                    <a:pt x="17728" y="812"/>
                    <a:pt x="17632" y="780"/>
                  </a:cubicBezTo>
                  <a:cubicBezTo>
                    <a:pt x="17537" y="827"/>
                    <a:pt x="17458" y="859"/>
                    <a:pt x="17378" y="907"/>
                  </a:cubicBezTo>
                  <a:lnTo>
                    <a:pt x="16742" y="907"/>
                  </a:lnTo>
                  <a:cubicBezTo>
                    <a:pt x="16584" y="986"/>
                    <a:pt x="16514" y="1021"/>
                    <a:pt x="16439" y="1021"/>
                  </a:cubicBezTo>
                  <a:cubicBezTo>
                    <a:pt x="16379" y="1021"/>
                    <a:pt x="16316" y="997"/>
                    <a:pt x="16201" y="954"/>
                  </a:cubicBezTo>
                  <a:cubicBezTo>
                    <a:pt x="16201" y="939"/>
                    <a:pt x="16186" y="907"/>
                    <a:pt x="16201" y="891"/>
                  </a:cubicBezTo>
                  <a:cubicBezTo>
                    <a:pt x="16265" y="812"/>
                    <a:pt x="16328" y="732"/>
                    <a:pt x="16408" y="653"/>
                  </a:cubicBezTo>
                  <a:cubicBezTo>
                    <a:pt x="16329" y="617"/>
                    <a:pt x="16246" y="607"/>
                    <a:pt x="16163" y="607"/>
                  </a:cubicBezTo>
                  <a:cubicBezTo>
                    <a:pt x="16063" y="607"/>
                    <a:pt x="15963" y="621"/>
                    <a:pt x="15868" y="621"/>
                  </a:cubicBezTo>
                  <a:cubicBezTo>
                    <a:pt x="15787" y="621"/>
                    <a:pt x="15702" y="611"/>
                    <a:pt x="15616" y="611"/>
                  </a:cubicBezTo>
                  <a:cubicBezTo>
                    <a:pt x="15516" y="611"/>
                    <a:pt x="15413" y="625"/>
                    <a:pt x="15311" y="685"/>
                  </a:cubicBezTo>
                  <a:lnTo>
                    <a:pt x="15311" y="1113"/>
                  </a:lnTo>
                  <a:cubicBezTo>
                    <a:pt x="15247" y="1162"/>
                    <a:pt x="15215" y="1194"/>
                    <a:pt x="15184" y="1194"/>
                  </a:cubicBezTo>
                  <a:lnTo>
                    <a:pt x="13642" y="1194"/>
                  </a:lnTo>
                  <a:cubicBezTo>
                    <a:pt x="13534" y="1117"/>
                    <a:pt x="13433" y="1027"/>
                    <a:pt x="13309" y="1027"/>
                  </a:cubicBezTo>
                  <a:cubicBezTo>
                    <a:pt x="13251" y="1027"/>
                    <a:pt x="13188" y="1047"/>
                    <a:pt x="13117" y="1098"/>
                  </a:cubicBezTo>
                  <a:cubicBezTo>
                    <a:pt x="13085" y="1177"/>
                    <a:pt x="13070" y="1241"/>
                    <a:pt x="13053" y="1289"/>
                  </a:cubicBezTo>
                  <a:cubicBezTo>
                    <a:pt x="12799" y="1368"/>
                    <a:pt x="12576" y="1416"/>
                    <a:pt x="12353" y="1480"/>
                  </a:cubicBezTo>
                  <a:cubicBezTo>
                    <a:pt x="12105" y="1538"/>
                    <a:pt x="12032" y="1771"/>
                    <a:pt x="11736" y="1771"/>
                  </a:cubicBezTo>
                  <a:cubicBezTo>
                    <a:pt x="11710" y="1771"/>
                    <a:pt x="11683" y="1770"/>
                    <a:pt x="11654" y="1766"/>
                  </a:cubicBezTo>
                  <a:cubicBezTo>
                    <a:pt x="11575" y="1718"/>
                    <a:pt x="11495" y="1670"/>
                    <a:pt x="11448" y="1639"/>
                  </a:cubicBezTo>
                  <a:cubicBezTo>
                    <a:pt x="10812" y="1845"/>
                    <a:pt x="10208" y="2052"/>
                    <a:pt x="9635" y="2243"/>
                  </a:cubicBezTo>
                  <a:cubicBezTo>
                    <a:pt x="9491" y="2385"/>
                    <a:pt x="9349" y="2513"/>
                    <a:pt x="9237" y="2624"/>
                  </a:cubicBezTo>
                  <a:lnTo>
                    <a:pt x="8808" y="2624"/>
                  </a:lnTo>
                  <a:cubicBezTo>
                    <a:pt x="8522" y="2735"/>
                    <a:pt x="8283" y="2831"/>
                    <a:pt x="8029" y="2911"/>
                  </a:cubicBezTo>
                  <a:cubicBezTo>
                    <a:pt x="7992" y="2921"/>
                    <a:pt x="7950" y="2925"/>
                    <a:pt x="7905" y="2925"/>
                  </a:cubicBezTo>
                  <a:cubicBezTo>
                    <a:pt x="7816" y="2925"/>
                    <a:pt x="7717" y="2911"/>
                    <a:pt x="7632" y="2911"/>
                  </a:cubicBezTo>
                  <a:cubicBezTo>
                    <a:pt x="7520" y="3021"/>
                    <a:pt x="7329" y="3070"/>
                    <a:pt x="7297" y="3212"/>
                  </a:cubicBezTo>
                  <a:cubicBezTo>
                    <a:pt x="7266" y="3308"/>
                    <a:pt x="7107" y="3403"/>
                    <a:pt x="6996" y="3483"/>
                  </a:cubicBezTo>
                  <a:lnTo>
                    <a:pt x="6757" y="3483"/>
                  </a:lnTo>
                  <a:cubicBezTo>
                    <a:pt x="6439" y="3674"/>
                    <a:pt x="6201" y="3912"/>
                    <a:pt x="5756" y="3992"/>
                  </a:cubicBezTo>
                  <a:cubicBezTo>
                    <a:pt x="5756" y="4151"/>
                    <a:pt x="5756" y="4325"/>
                    <a:pt x="6025" y="4325"/>
                  </a:cubicBezTo>
                  <a:cubicBezTo>
                    <a:pt x="5533" y="4484"/>
                    <a:pt x="5421" y="4628"/>
                    <a:pt x="5199" y="4660"/>
                  </a:cubicBezTo>
                  <a:cubicBezTo>
                    <a:pt x="4976" y="4691"/>
                    <a:pt x="4817" y="4866"/>
                    <a:pt x="4626" y="4978"/>
                  </a:cubicBezTo>
                  <a:cubicBezTo>
                    <a:pt x="4722" y="5041"/>
                    <a:pt x="4785" y="5088"/>
                    <a:pt x="4834" y="5120"/>
                  </a:cubicBezTo>
                  <a:cubicBezTo>
                    <a:pt x="4722" y="5264"/>
                    <a:pt x="4626" y="5374"/>
                    <a:pt x="4531" y="5502"/>
                  </a:cubicBezTo>
                  <a:lnTo>
                    <a:pt x="4293" y="5359"/>
                  </a:lnTo>
                  <a:cubicBezTo>
                    <a:pt x="4213" y="5455"/>
                    <a:pt x="4149" y="5550"/>
                    <a:pt x="4054" y="5677"/>
                  </a:cubicBezTo>
                  <a:cubicBezTo>
                    <a:pt x="3880" y="5614"/>
                    <a:pt x="3752" y="5565"/>
                    <a:pt x="3640" y="5533"/>
                  </a:cubicBezTo>
                  <a:cubicBezTo>
                    <a:pt x="3434" y="5597"/>
                    <a:pt x="3259" y="5661"/>
                    <a:pt x="3085" y="5724"/>
                  </a:cubicBezTo>
                  <a:cubicBezTo>
                    <a:pt x="3085" y="5773"/>
                    <a:pt x="3068" y="5820"/>
                    <a:pt x="3068" y="5883"/>
                  </a:cubicBezTo>
                  <a:cubicBezTo>
                    <a:pt x="2957" y="5915"/>
                    <a:pt x="2798" y="5915"/>
                    <a:pt x="2703" y="5979"/>
                  </a:cubicBezTo>
                  <a:cubicBezTo>
                    <a:pt x="2590" y="6022"/>
                    <a:pt x="2502" y="6077"/>
                    <a:pt x="2360" y="6077"/>
                  </a:cubicBezTo>
                  <a:cubicBezTo>
                    <a:pt x="2343" y="6077"/>
                    <a:pt x="2324" y="6076"/>
                    <a:pt x="2305" y="6074"/>
                  </a:cubicBezTo>
                  <a:cubicBezTo>
                    <a:pt x="2035" y="6265"/>
                    <a:pt x="1749" y="6440"/>
                    <a:pt x="1478" y="6615"/>
                  </a:cubicBezTo>
                  <a:cubicBezTo>
                    <a:pt x="1319" y="6646"/>
                    <a:pt x="1208" y="6678"/>
                    <a:pt x="1081" y="6710"/>
                  </a:cubicBezTo>
                  <a:cubicBezTo>
                    <a:pt x="1128" y="6837"/>
                    <a:pt x="1001" y="6964"/>
                    <a:pt x="1177" y="7060"/>
                  </a:cubicBezTo>
                  <a:cubicBezTo>
                    <a:pt x="1351" y="7076"/>
                    <a:pt x="1526" y="7092"/>
                    <a:pt x="1685" y="7092"/>
                  </a:cubicBezTo>
                  <a:cubicBezTo>
                    <a:pt x="1796" y="7187"/>
                    <a:pt x="1891" y="7251"/>
                    <a:pt x="1972" y="7299"/>
                  </a:cubicBezTo>
                  <a:cubicBezTo>
                    <a:pt x="2003" y="7441"/>
                    <a:pt x="1891" y="7569"/>
                    <a:pt x="2099" y="7664"/>
                  </a:cubicBezTo>
                  <a:cubicBezTo>
                    <a:pt x="2162" y="7553"/>
                    <a:pt x="2241" y="7458"/>
                    <a:pt x="2305" y="7363"/>
                  </a:cubicBezTo>
                  <a:cubicBezTo>
                    <a:pt x="2316" y="7362"/>
                    <a:pt x="2326" y="7362"/>
                    <a:pt x="2337" y="7362"/>
                  </a:cubicBezTo>
                  <a:cubicBezTo>
                    <a:pt x="2921" y="7362"/>
                    <a:pt x="2789" y="7810"/>
                    <a:pt x="3195" y="7935"/>
                  </a:cubicBezTo>
                  <a:cubicBezTo>
                    <a:pt x="3259" y="7887"/>
                    <a:pt x="3339" y="7855"/>
                    <a:pt x="3434" y="7791"/>
                  </a:cubicBezTo>
                  <a:cubicBezTo>
                    <a:pt x="3497" y="7791"/>
                    <a:pt x="3596" y="7781"/>
                    <a:pt x="3682" y="7781"/>
                  </a:cubicBezTo>
                  <a:cubicBezTo>
                    <a:pt x="3747" y="7781"/>
                    <a:pt x="3804" y="7787"/>
                    <a:pt x="3831" y="7808"/>
                  </a:cubicBezTo>
                  <a:cubicBezTo>
                    <a:pt x="3990" y="7935"/>
                    <a:pt x="4325" y="7887"/>
                    <a:pt x="4435" y="8062"/>
                  </a:cubicBezTo>
                  <a:cubicBezTo>
                    <a:pt x="4308" y="8221"/>
                    <a:pt x="4198" y="8380"/>
                    <a:pt x="4054" y="8523"/>
                  </a:cubicBezTo>
                  <a:cubicBezTo>
                    <a:pt x="4007" y="8586"/>
                    <a:pt x="3911" y="8618"/>
                    <a:pt x="3848" y="8650"/>
                  </a:cubicBezTo>
                  <a:lnTo>
                    <a:pt x="3163" y="8650"/>
                  </a:lnTo>
                  <a:cubicBezTo>
                    <a:pt x="3132" y="8603"/>
                    <a:pt x="3116" y="8554"/>
                    <a:pt x="3085" y="8523"/>
                  </a:cubicBezTo>
                  <a:cubicBezTo>
                    <a:pt x="3069" y="8522"/>
                    <a:pt x="3054" y="8521"/>
                    <a:pt x="3040" y="8521"/>
                  </a:cubicBezTo>
                  <a:cubicBezTo>
                    <a:pt x="2862" y="8521"/>
                    <a:pt x="2862" y="8611"/>
                    <a:pt x="2862" y="8713"/>
                  </a:cubicBezTo>
                  <a:cubicBezTo>
                    <a:pt x="3053" y="8825"/>
                    <a:pt x="3259" y="8936"/>
                    <a:pt x="3481" y="9048"/>
                  </a:cubicBezTo>
                  <a:cubicBezTo>
                    <a:pt x="3629" y="8974"/>
                    <a:pt x="3717" y="8938"/>
                    <a:pt x="3788" y="8938"/>
                  </a:cubicBezTo>
                  <a:cubicBezTo>
                    <a:pt x="3854" y="8938"/>
                    <a:pt x="3905" y="8970"/>
                    <a:pt x="3975" y="9031"/>
                  </a:cubicBezTo>
                  <a:lnTo>
                    <a:pt x="3975" y="9286"/>
                  </a:lnTo>
                  <a:cubicBezTo>
                    <a:pt x="3927" y="9381"/>
                    <a:pt x="3672" y="9398"/>
                    <a:pt x="3848" y="9525"/>
                  </a:cubicBezTo>
                  <a:lnTo>
                    <a:pt x="4308" y="9525"/>
                  </a:lnTo>
                  <a:cubicBezTo>
                    <a:pt x="4372" y="9477"/>
                    <a:pt x="4452" y="9430"/>
                    <a:pt x="4531" y="9381"/>
                  </a:cubicBezTo>
                  <a:lnTo>
                    <a:pt x="4881" y="9381"/>
                  </a:lnTo>
                  <a:cubicBezTo>
                    <a:pt x="4897" y="9254"/>
                    <a:pt x="4897" y="9112"/>
                    <a:pt x="4897" y="8968"/>
                  </a:cubicBezTo>
                  <a:cubicBezTo>
                    <a:pt x="5008" y="8968"/>
                    <a:pt x="5103" y="8953"/>
                    <a:pt x="5230" y="8936"/>
                  </a:cubicBezTo>
                  <a:cubicBezTo>
                    <a:pt x="5262" y="9000"/>
                    <a:pt x="5294" y="9063"/>
                    <a:pt x="5342" y="9143"/>
                  </a:cubicBezTo>
                  <a:lnTo>
                    <a:pt x="4961" y="9381"/>
                  </a:lnTo>
                  <a:lnTo>
                    <a:pt x="4881" y="9381"/>
                  </a:lnTo>
                  <a:cubicBezTo>
                    <a:pt x="4834" y="9493"/>
                    <a:pt x="5040" y="9525"/>
                    <a:pt x="5088" y="9604"/>
                  </a:cubicBezTo>
                  <a:lnTo>
                    <a:pt x="5088" y="10034"/>
                  </a:lnTo>
                  <a:cubicBezTo>
                    <a:pt x="4976" y="10097"/>
                    <a:pt x="4865" y="10161"/>
                    <a:pt x="4753" y="10240"/>
                  </a:cubicBezTo>
                  <a:cubicBezTo>
                    <a:pt x="4675" y="10144"/>
                    <a:pt x="4611" y="10049"/>
                    <a:pt x="4531" y="9938"/>
                  </a:cubicBezTo>
                  <a:cubicBezTo>
                    <a:pt x="4420" y="9954"/>
                    <a:pt x="4325" y="9970"/>
                    <a:pt x="4181" y="9985"/>
                  </a:cubicBezTo>
                  <a:cubicBezTo>
                    <a:pt x="4276" y="10065"/>
                    <a:pt x="4340" y="10113"/>
                    <a:pt x="4404" y="10161"/>
                  </a:cubicBezTo>
                  <a:cubicBezTo>
                    <a:pt x="4308" y="10240"/>
                    <a:pt x="4134" y="10320"/>
                    <a:pt x="4213" y="10462"/>
                  </a:cubicBezTo>
                  <a:cubicBezTo>
                    <a:pt x="4276" y="10494"/>
                    <a:pt x="4340" y="10558"/>
                    <a:pt x="4420" y="10606"/>
                  </a:cubicBezTo>
                  <a:cubicBezTo>
                    <a:pt x="4181" y="10685"/>
                    <a:pt x="3880" y="10733"/>
                    <a:pt x="3752" y="10908"/>
                  </a:cubicBezTo>
                  <a:cubicBezTo>
                    <a:pt x="3704" y="11067"/>
                    <a:pt x="3863" y="11242"/>
                    <a:pt x="3625" y="11401"/>
                  </a:cubicBezTo>
                  <a:cubicBezTo>
                    <a:pt x="3418" y="11194"/>
                    <a:pt x="3195" y="11003"/>
                    <a:pt x="2989" y="10812"/>
                  </a:cubicBezTo>
                  <a:cubicBezTo>
                    <a:pt x="2894" y="10876"/>
                    <a:pt x="2845" y="10908"/>
                    <a:pt x="2782" y="10939"/>
                  </a:cubicBezTo>
                  <a:cubicBezTo>
                    <a:pt x="2559" y="10844"/>
                    <a:pt x="2496" y="10844"/>
                    <a:pt x="2258" y="10844"/>
                  </a:cubicBezTo>
                  <a:cubicBezTo>
                    <a:pt x="2209" y="10939"/>
                    <a:pt x="2162" y="11019"/>
                    <a:pt x="2114" y="11115"/>
                  </a:cubicBezTo>
                  <a:cubicBezTo>
                    <a:pt x="1987" y="11098"/>
                    <a:pt x="1891" y="11083"/>
                    <a:pt x="1813" y="11083"/>
                  </a:cubicBezTo>
                  <a:cubicBezTo>
                    <a:pt x="1749" y="10971"/>
                    <a:pt x="1717" y="10892"/>
                    <a:pt x="1669" y="10812"/>
                  </a:cubicBezTo>
                  <a:cubicBezTo>
                    <a:pt x="1629" y="10820"/>
                    <a:pt x="1594" y="10823"/>
                    <a:pt x="1561" y="10823"/>
                  </a:cubicBezTo>
                  <a:cubicBezTo>
                    <a:pt x="1384" y="10823"/>
                    <a:pt x="1297" y="10726"/>
                    <a:pt x="1177" y="10685"/>
                  </a:cubicBezTo>
                  <a:cubicBezTo>
                    <a:pt x="1177" y="10685"/>
                    <a:pt x="1128" y="10717"/>
                    <a:pt x="1065" y="10765"/>
                  </a:cubicBezTo>
                  <a:cubicBezTo>
                    <a:pt x="1383" y="10988"/>
                    <a:pt x="795" y="11083"/>
                    <a:pt x="859" y="11306"/>
                  </a:cubicBezTo>
                  <a:cubicBezTo>
                    <a:pt x="954" y="11401"/>
                    <a:pt x="1160" y="11465"/>
                    <a:pt x="1081" y="11607"/>
                  </a:cubicBezTo>
                  <a:cubicBezTo>
                    <a:pt x="986" y="11671"/>
                    <a:pt x="874" y="11734"/>
                    <a:pt x="763" y="11814"/>
                  </a:cubicBezTo>
                  <a:cubicBezTo>
                    <a:pt x="645" y="11775"/>
                    <a:pt x="571" y="11671"/>
                    <a:pt x="415" y="11671"/>
                  </a:cubicBezTo>
                  <a:cubicBezTo>
                    <a:pt x="381" y="11671"/>
                    <a:pt x="344" y="11676"/>
                    <a:pt x="301" y="11687"/>
                  </a:cubicBezTo>
                  <a:cubicBezTo>
                    <a:pt x="206" y="11798"/>
                    <a:pt x="111" y="11925"/>
                    <a:pt x="0" y="12069"/>
                  </a:cubicBezTo>
                  <a:cubicBezTo>
                    <a:pt x="111" y="12132"/>
                    <a:pt x="223" y="12196"/>
                    <a:pt x="318" y="12243"/>
                  </a:cubicBezTo>
                  <a:cubicBezTo>
                    <a:pt x="430" y="12172"/>
                    <a:pt x="536" y="12100"/>
                    <a:pt x="652" y="12100"/>
                  </a:cubicBezTo>
                  <a:cubicBezTo>
                    <a:pt x="716" y="12100"/>
                    <a:pt x="784" y="12123"/>
                    <a:pt x="859" y="12179"/>
                  </a:cubicBezTo>
                  <a:lnTo>
                    <a:pt x="859" y="12323"/>
                  </a:lnTo>
                  <a:cubicBezTo>
                    <a:pt x="651" y="12434"/>
                    <a:pt x="318" y="12419"/>
                    <a:pt x="223" y="12625"/>
                  </a:cubicBezTo>
                  <a:cubicBezTo>
                    <a:pt x="286" y="12673"/>
                    <a:pt x="333" y="12705"/>
                    <a:pt x="382" y="12737"/>
                  </a:cubicBezTo>
                  <a:cubicBezTo>
                    <a:pt x="333" y="12800"/>
                    <a:pt x="270" y="12864"/>
                    <a:pt x="223" y="12927"/>
                  </a:cubicBezTo>
                  <a:cubicBezTo>
                    <a:pt x="382" y="12959"/>
                    <a:pt x="509" y="12991"/>
                    <a:pt x="668" y="13023"/>
                  </a:cubicBezTo>
                  <a:cubicBezTo>
                    <a:pt x="588" y="13197"/>
                    <a:pt x="715" y="13356"/>
                    <a:pt x="572" y="13515"/>
                  </a:cubicBezTo>
                  <a:cubicBezTo>
                    <a:pt x="524" y="13547"/>
                    <a:pt x="477" y="13579"/>
                    <a:pt x="413" y="13610"/>
                  </a:cubicBezTo>
                  <a:lnTo>
                    <a:pt x="413" y="13977"/>
                  </a:lnTo>
                  <a:cubicBezTo>
                    <a:pt x="524" y="14024"/>
                    <a:pt x="715" y="14104"/>
                    <a:pt x="874" y="14183"/>
                  </a:cubicBezTo>
                  <a:lnTo>
                    <a:pt x="874" y="14692"/>
                  </a:lnTo>
                  <a:cubicBezTo>
                    <a:pt x="1128" y="15090"/>
                    <a:pt x="1414" y="15376"/>
                    <a:pt x="1940" y="15471"/>
                  </a:cubicBezTo>
                  <a:cubicBezTo>
                    <a:pt x="2035" y="15582"/>
                    <a:pt x="1891" y="15709"/>
                    <a:pt x="2082" y="15836"/>
                  </a:cubicBezTo>
                  <a:cubicBezTo>
                    <a:pt x="2178" y="15836"/>
                    <a:pt x="2321" y="15836"/>
                    <a:pt x="2464" y="15853"/>
                  </a:cubicBezTo>
                  <a:cubicBezTo>
                    <a:pt x="2527" y="15853"/>
                    <a:pt x="2576" y="15900"/>
                    <a:pt x="2639" y="15917"/>
                  </a:cubicBezTo>
                  <a:cubicBezTo>
                    <a:pt x="2639" y="15995"/>
                    <a:pt x="2639" y="16059"/>
                    <a:pt x="2623" y="16107"/>
                  </a:cubicBezTo>
                  <a:cubicBezTo>
                    <a:pt x="2598" y="16115"/>
                    <a:pt x="2577" y="16118"/>
                    <a:pt x="2558" y="16118"/>
                  </a:cubicBezTo>
                  <a:cubicBezTo>
                    <a:pt x="2452" y="16118"/>
                    <a:pt x="2413" y="16022"/>
                    <a:pt x="2305" y="15995"/>
                  </a:cubicBezTo>
                  <a:cubicBezTo>
                    <a:pt x="2114" y="16123"/>
                    <a:pt x="1923" y="16235"/>
                    <a:pt x="1749" y="16345"/>
                  </a:cubicBezTo>
                  <a:lnTo>
                    <a:pt x="1749" y="16631"/>
                  </a:lnTo>
                  <a:cubicBezTo>
                    <a:pt x="1940" y="16759"/>
                    <a:pt x="2131" y="16871"/>
                    <a:pt x="2241" y="16949"/>
                  </a:cubicBezTo>
                  <a:cubicBezTo>
                    <a:pt x="2334" y="16986"/>
                    <a:pt x="2421" y="16992"/>
                    <a:pt x="2502" y="16992"/>
                  </a:cubicBezTo>
                  <a:cubicBezTo>
                    <a:pt x="2542" y="16992"/>
                    <a:pt x="2581" y="16991"/>
                    <a:pt x="2617" y="16991"/>
                  </a:cubicBezTo>
                  <a:cubicBezTo>
                    <a:pt x="2698" y="16991"/>
                    <a:pt x="2770" y="16998"/>
                    <a:pt x="2830" y="17045"/>
                  </a:cubicBezTo>
                  <a:cubicBezTo>
                    <a:pt x="2862" y="17157"/>
                    <a:pt x="2877" y="17267"/>
                    <a:pt x="2894" y="17379"/>
                  </a:cubicBezTo>
                  <a:cubicBezTo>
                    <a:pt x="2973" y="17415"/>
                    <a:pt x="3056" y="17425"/>
                    <a:pt x="3139" y="17425"/>
                  </a:cubicBezTo>
                  <a:cubicBezTo>
                    <a:pt x="3239" y="17425"/>
                    <a:pt x="3339" y="17411"/>
                    <a:pt x="3434" y="17411"/>
                  </a:cubicBezTo>
                  <a:cubicBezTo>
                    <a:pt x="3542" y="17346"/>
                    <a:pt x="3642" y="17267"/>
                    <a:pt x="3765" y="17267"/>
                  </a:cubicBezTo>
                  <a:cubicBezTo>
                    <a:pt x="3823" y="17267"/>
                    <a:pt x="3887" y="17285"/>
                    <a:pt x="3958" y="17331"/>
                  </a:cubicBezTo>
                  <a:cubicBezTo>
                    <a:pt x="3975" y="17411"/>
                    <a:pt x="3990" y="17475"/>
                    <a:pt x="4022" y="17538"/>
                  </a:cubicBezTo>
                  <a:cubicBezTo>
                    <a:pt x="4149" y="17554"/>
                    <a:pt x="4245" y="17570"/>
                    <a:pt x="4357" y="17602"/>
                  </a:cubicBezTo>
                  <a:cubicBezTo>
                    <a:pt x="4516" y="17840"/>
                    <a:pt x="4643" y="18111"/>
                    <a:pt x="4865" y="18221"/>
                  </a:cubicBezTo>
                  <a:cubicBezTo>
                    <a:pt x="5152" y="18333"/>
                    <a:pt x="5342" y="18221"/>
                    <a:pt x="5533" y="18365"/>
                  </a:cubicBezTo>
                  <a:cubicBezTo>
                    <a:pt x="5421" y="18444"/>
                    <a:pt x="5167" y="18524"/>
                    <a:pt x="5406" y="18715"/>
                  </a:cubicBezTo>
                  <a:cubicBezTo>
                    <a:pt x="5501" y="18715"/>
                    <a:pt x="5629" y="18698"/>
                    <a:pt x="5739" y="18683"/>
                  </a:cubicBezTo>
                  <a:cubicBezTo>
                    <a:pt x="5756" y="18285"/>
                    <a:pt x="5756" y="18285"/>
                    <a:pt x="5898" y="18174"/>
                  </a:cubicBezTo>
                  <a:cubicBezTo>
                    <a:pt x="6057" y="18270"/>
                    <a:pt x="5930" y="18397"/>
                    <a:pt x="5978" y="18508"/>
                  </a:cubicBezTo>
                  <a:cubicBezTo>
                    <a:pt x="6057" y="18556"/>
                    <a:pt x="6137" y="18603"/>
                    <a:pt x="6201" y="18651"/>
                  </a:cubicBezTo>
                  <a:cubicBezTo>
                    <a:pt x="6233" y="18826"/>
                    <a:pt x="6089" y="19001"/>
                    <a:pt x="6328" y="19160"/>
                  </a:cubicBezTo>
                  <a:lnTo>
                    <a:pt x="6996" y="19160"/>
                  </a:lnTo>
                  <a:cubicBezTo>
                    <a:pt x="7091" y="19224"/>
                    <a:pt x="7138" y="19255"/>
                    <a:pt x="7202" y="19287"/>
                  </a:cubicBezTo>
                  <a:lnTo>
                    <a:pt x="7632" y="19287"/>
                  </a:lnTo>
                  <a:cubicBezTo>
                    <a:pt x="7727" y="19334"/>
                    <a:pt x="7806" y="19383"/>
                    <a:pt x="7886" y="19446"/>
                  </a:cubicBezTo>
                  <a:lnTo>
                    <a:pt x="8236" y="19446"/>
                  </a:lnTo>
                  <a:cubicBezTo>
                    <a:pt x="8490" y="19525"/>
                    <a:pt x="8681" y="19589"/>
                    <a:pt x="8840" y="19637"/>
                  </a:cubicBezTo>
                  <a:cubicBezTo>
                    <a:pt x="8872" y="19716"/>
                    <a:pt x="8887" y="19780"/>
                    <a:pt x="8904" y="19828"/>
                  </a:cubicBezTo>
                  <a:cubicBezTo>
                    <a:pt x="9063" y="19875"/>
                    <a:pt x="9190" y="19891"/>
                    <a:pt x="9317" y="19923"/>
                  </a:cubicBezTo>
                  <a:lnTo>
                    <a:pt x="9317" y="20225"/>
                  </a:lnTo>
                  <a:cubicBezTo>
                    <a:pt x="9413" y="20305"/>
                    <a:pt x="9523" y="20368"/>
                    <a:pt x="9667" y="20464"/>
                  </a:cubicBezTo>
                  <a:lnTo>
                    <a:pt x="10335" y="20464"/>
                  </a:lnTo>
                  <a:cubicBezTo>
                    <a:pt x="10430" y="20511"/>
                    <a:pt x="10477" y="20559"/>
                    <a:pt x="10526" y="20591"/>
                  </a:cubicBezTo>
                  <a:cubicBezTo>
                    <a:pt x="10604" y="20543"/>
                    <a:pt x="10685" y="20496"/>
                    <a:pt x="10780" y="20432"/>
                  </a:cubicBezTo>
                  <a:cubicBezTo>
                    <a:pt x="11050" y="20782"/>
                    <a:pt x="11686" y="20782"/>
                    <a:pt x="12084" y="21004"/>
                  </a:cubicBezTo>
                  <a:cubicBezTo>
                    <a:pt x="12110" y="21020"/>
                    <a:pt x="12151" y="21025"/>
                    <a:pt x="12198" y="21025"/>
                  </a:cubicBezTo>
                  <a:cubicBezTo>
                    <a:pt x="12294" y="21025"/>
                    <a:pt x="12417" y="21004"/>
                    <a:pt x="12512" y="21004"/>
                  </a:cubicBezTo>
                  <a:cubicBezTo>
                    <a:pt x="12671" y="21115"/>
                    <a:pt x="12830" y="21210"/>
                    <a:pt x="12989" y="21306"/>
                  </a:cubicBezTo>
                  <a:lnTo>
                    <a:pt x="14310" y="21306"/>
                  </a:lnTo>
                  <a:cubicBezTo>
                    <a:pt x="14373" y="21338"/>
                    <a:pt x="14420" y="21386"/>
                    <a:pt x="14501" y="21433"/>
                  </a:cubicBezTo>
                  <a:lnTo>
                    <a:pt x="15677" y="21433"/>
                  </a:lnTo>
                  <a:lnTo>
                    <a:pt x="15868" y="21306"/>
                  </a:lnTo>
                  <a:lnTo>
                    <a:pt x="17203" y="21306"/>
                  </a:lnTo>
                  <a:cubicBezTo>
                    <a:pt x="17282" y="21242"/>
                    <a:pt x="17346" y="21210"/>
                    <a:pt x="17394" y="21179"/>
                  </a:cubicBezTo>
                  <a:cubicBezTo>
                    <a:pt x="17537" y="21227"/>
                    <a:pt x="17680" y="21291"/>
                    <a:pt x="17808" y="21338"/>
                  </a:cubicBezTo>
                  <a:cubicBezTo>
                    <a:pt x="17935" y="21259"/>
                    <a:pt x="18014" y="21210"/>
                    <a:pt x="18094" y="21163"/>
                  </a:cubicBezTo>
                  <a:lnTo>
                    <a:pt x="19413" y="21163"/>
                  </a:lnTo>
                  <a:lnTo>
                    <a:pt x="19652" y="21020"/>
                  </a:lnTo>
                  <a:lnTo>
                    <a:pt x="19890" y="21163"/>
                  </a:lnTo>
                  <a:lnTo>
                    <a:pt x="20017" y="21163"/>
                  </a:lnTo>
                  <a:cubicBezTo>
                    <a:pt x="20129" y="21115"/>
                    <a:pt x="20256" y="21068"/>
                    <a:pt x="20399" y="21004"/>
                  </a:cubicBezTo>
                  <a:lnTo>
                    <a:pt x="21671" y="21004"/>
                  </a:lnTo>
                  <a:cubicBezTo>
                    <a:pt x="21734" y="20956"/>
                    <a:pt x="21783" y="20924"/>
                    <a:pt x="21878" y="20861"/>
                  </a:cubicBezTo>
                  <a:lnTo>
                    <a:pt x="24104" y="20861"/>
                  </a:lnTo>
                  <a:cubicBezTo>
                    <a:pt x="24199" y="20814"/>
                    <a:pt x="24246" y="20782"/>
                    <a:pt x="24295" y="20733"/>
                  </a:cubicBezTo>
                  <a:cubicBezTo>
                    <a:pt x="24549" y="20733"/>
                    <a:pt x="24804" y="20718"/>
                    <a:pt x="24994" y="20718"/>
                  </a:cubicBezTo>
                  <a:cubicBezTo>
                    <a:pt x="25090" y="20655"/>
                    <a:pt x="25153" y="20623"/>
                    <a:pt x="25200" y="20591"/>
                  </a:cubicBezTo>
                  <a:cubicBezTo>
                    <a:pt x="25280" y="20638"/>
                    <a:pt x="25359" y="20686"/>
                    <a:pt x="25423" y="20718"/>
                  </a:cubicBezTo>
                  <a:cubicBezTo>
                    <a:pt x="25503" y="20670"/>
                    <a:pt x="25582" y="20638"/>
                    <a:pt x="25646" y="20591"/>
                  </a:cubicBezTo>
                  <a:cubicBezTo>
                    <a:pt x="25741" y="20638"/>
                    <a:pt x="25821" y="20686"/>
                    <a:pt x="25885" y="20718"/>
                  </a:cubicBezTo>
                  <a:cubicBezTo>
                    <a:pt x="25964" y="20670"/>
                    <a:pt x="26012" y="20638"/>
                    <a:pt x="26107" y="20574"/>
                  </a:cubicBezTo>
                  <a:lnTo>
                    <a:pt x="28094" y="20574"/>
                  </a:lnTo>
                  <a:cubicBezTo>
                    <a:pt x="28189" y="20527"/>
                    <a:pt x="28253" y="20479"/>
                    <a:pt x="28317" y="20447"/>
                  </a:cubicBezTo>
                  <a:lnTo>
                    <a:pt x="30511" y="20447"/>
                  </a:lnTo>
                  <a:cubicBezTo>
                    <a:pt x="30543" y="20447"/>
                    <a:pt x="30574" y="20415"/>
                    <a:pt x="30591" y="20400"/>
                  </a:cubicBezTo>
                  <a:cubicBezTo>
                    <a:pt x="30655" y="20368"/>
                    <a:pt x="30702" y="20337"/>
                    <a:pt x="30750" y="20305"/>
                  </a:cubicBezTo>
                  <a:lnTo>
                    <a:pt x="33199" y="20305"/>
                  </a:lnTo>
                  <a:lnTo>
                    <a:pt x="33436" y="20161"/>
                  </a:lnTo>
                  <a:lnTo>
                    <a:pt x="33866" y="20161"/>
                  </a:lnTo>
                  <a:cubicBezTo>
                    <a:pt x="33945" y="20209"/>
                    <a:pt x="34025" y="20241"/>
                    <a:pt x="34104" y="20288"/>
                  </a:cubicBezTo>
                  <a:cubicBezTo>
                    <a:pt x="34184" y="20241"/>
                    <a:pt x="34280" y="20193"/>
                    <a:pt x="34327" y="20161"/>
                  </a:cubicBezTo>
                  <a:lnTo>
                    <a:pt x="34979" y="20161"/>
                  </a:lnTo>
                  <a:cubicBezTo>
                    <a:pt x="35090" y="20209"/>
                    <a:pt x="35154" y="20257"/>
                    <a:pt x="35217" y="20288"/>
                  </a:cubicBezTo>
                  <a:cubicBezTo>
                    <a:pt x="35297" y="20241"/>
                    <a:pt x="35361" y="20193"/>
                    <a:pt x="35424" y="20161"/>
                  </a:cubicBezTo>
                  <a:cubicBezTo>
                    <a:pt x="35727" y="20153"/>
                    <a:pt x="36032" y="20153"/>
                    <a:pt x="36333" y="20153"/>
                  </a:cubicBezTo>
                  <a:cubicBezTo>
                    <a:pt x="36633" y="20153"/>
                    <a:pt x="36927" y="20153"/>
                    <a:pt x="37205" y="20146"/>
                  </a:cubicBezTo>
                  <a:cubicBezTo>
                    <a:pt x="37316" y="20082"/>
                    <a:pt x="37364" y="20050"/>
                    <a:pt x="37428" y="20019"/>
                  </a:cubicBezTo>
                  <a:lnTo>
                    <a:pt x="38541" y="20019"/>
                  </a:lnTo>
                  <a:cubicBezTo>
                    <a:pt x="38604" y="20050"/>
                    <a:pt x="38683" y="20098"/>
                    <a:pt x="38763" y="20146"/>
                  </a:cubicBezTo>
                  <a:cubicBezTo>
                    <a:pt x="38842" y="20098"/>
                    <a:pt x="38922" y="20050"/>
                    <a:pt x="39018" y="20002"/>
                  </a:cubicBezTo>
                  <a:lnTo>
                    <a:pt x="41435" y="20002"/>
                  </a:lnTo>
                  <a:cubicBezTo>
                    <a:pt x="41498" y="19970"/>
                    <a:pt x="41545" y="19939"/>
                    <a:pt x="41641" y="19875"/>
                  </a:cubicBezTo>
                  <a:lnTo>
                    <a:pt x="43421" y="19875"/>
                  </a:lnTo>
                  <a:cubicBezTo>
                    <a:pt x="43517" y="19811"/>
                    <a:pt x="43565" y="19780"/>
                    <a:pt x="43629" y="19732"/>
                  </a:cubicBezTo>
                  <a:lnTo>
                    <a:pt x="44121" y="19732"/>
                  </a:lnTo>
                  <a:cubicBezTo>
                    <a:pt x="44185" y="19780"/>
                    <a:pt x="44248" y="19811"/>
                    <a:pt x="44312" y="19860"/>
                  </a:cubicBezTo>
                  <a:cubicBezTo>
                    <a:pt x="44375" y="19811"/>
                    <a:pt x="44455" y="19780"/>
                    <a:pt x="44551" y="19732"/>
                  </a:cubicBezTo>
                  <a:lnTo>
                    <a:pt x="44964" y="19732"/>
                  </a:lnTo>
                  <a:cubicBezTo>
                    <a:pt x="45060" y="19669"/>
                    <a:pt x="45139" y="19621"/>
                    <a:pt x="45219" y="19573"/>
                  </a:cubicBezTo>
                  <a:lnTo>
                    <a:pt x="46093" y="19573"/>
                  </a:lnTo>
                  <a:lnTo>
                    <a:pt x="46332" y="19716"/>
                  </a:lnTo>
                  <a:cubicBezTo>
                    <a:pt x="46395" y="19684"/>
                    <a:pt x="46442" y="19652"/>
                    <a:pt x="46538" y="19589"/>
                  </a:cubicBezTo>
                  <a:lnTo>
                    <a:pt x="50513" y="19589"/>
                  </a:lnTo>
                  <a:cubicBezTo>
                    <a:pt x="50640" y="19525"/>
                    <a:pt x="50720" y="19478"/>
                    <a:pt x="50767" y="19446"/>
                  </a:cubicBezTo>
                  <a:cubicBezTo>
                    <a:pt x="50879" y="19493"/>
                    <a:pt x="50943" y="19542"/>
                    <a:pt x="51006" y="19573"/>
                  </a:cubicBezTo>
                  <a:cubicBezTo>
                    <a:pt x="51102" y="19510"/>
                    <a:pt x="51149" y="19478"/>
                    <a:pt x="51212" y="19430"/>
                  </a:cubicBezTo>
                  <a:lnTo>
                    <a:pt x="53423" y="19430"/>
                  </a:lnTo>
                  <a:cubicBezTo>
                    <a:pt x="53438" y="19430"/>
                    <a:pt x="53470" y="19414"/>
                    <a:pt x="53502" y="19398"/>
                  </a:cubicBezTo>
                  <a:cubicBezTo>
                    <a:pt x="53550" y="19366"/>
                    <a:pt x="53597" y="19319"/>
                    <a:pt x="53661" y="19287"/>
                  </a:cubicBezTo>
                  <a:lnTo>
                    <a:pt x="56317" y="19287"/>
                  </a:lnTo>
                  <a:cubicBezTo>
                    <a:pt x="56396" y="19239"/>
                    <a:pt x="56476" y="19192"/>
                    <a:pt x="56555" y="19160"/>
                  </a:cubicBezTo>
                  <a:lnTo>
                    <a:pt x="56984" y="19160"/>
                  </a:lnTo>
                  <a:cubicBezTo>
                    <a:pt x="57080" y="19207"/>
                    <a:pt x="57143" y="19239"/>
                    <a:pt x="57222" y="19287"/>
                  </a:cubicBezTo>
                  <a:cubicBezTo>
                    <a:pt x="57318" y="19224"/>
                    <a:pt x="57398" y="19192"/>
                    <a:pt x="57493" y="19144"/>
                  </a:cubicBezTo>
                  <a:lnTo>
                    <a:pt x="58765" y="19144"/>
                  </a:lnTo>
                  <a:cubicBezTo>
                    <a:pt x="58876" y="19080"/>
                    <a:pt x="58939" y="19048"/>
                    <a:pt x="58971" y="19033"/>
                  </a:cubicBezTo>
                  <a:cubicBezTo>
                    <a:pt x="59147" y="19096"/>
                    <a:pt x="59274" y="19128"/>
                    <a:pt x="59385" y="19175"/>
                  </a:cubicBezTo>
                  <a:cubicBezTo>
                    <a:pt x="59497" y="19096"/>
                    <a:pt x="59575" y="19048"/>
                    <a:pt x="59656" y="19001"/>
                  </a:cubicBezTo>
                  <a:lnTo>
                    <a:pt x="60101" y="19001"/>
                  </a:lnTo>
                  <a:cubicBezTo>
                    <a:pt x="60180" y="19048"/>
                    <a:pt x="60260" y="19096"/>
                    <a:pt x="60323" y="19144"/>
                  </a:cubicBezTo>
                  <a:cubicBezTo>
                    <a:pt x="60419" y="19096"/>
                    <a:pt x="60498" y="19048"/>
                    <a:pt x="60578" y="19001"/>
                  </a:cubicBezTo>
                  <a:lnTo>
                    <a:pt x="62104" y="19001"/>
                  </a:lnTo>
                  <a:cubicBezTo>
                    <a:pt x="62200" y="18953"/>
                    <a:pt x="62263" y="18906"/>
                    <a:pt x="62342" y="18874"/>
                  </a:cubicBezTo>
                  <a:cubicBezTo>
                    <a:pt x="62422" y="18921"/>
                    <a:pt x="62469" y="18953"/>
                    <a:pt x="62518" y="18985"/>
                  </a:cubicBezTo>
                  <a:lnTo>
                    <a:pt x="64123" y="18985"/>
                  </a:lnTo>
                  <a:cubicBezTo>
                    <a:pt x="64203" y="18937"/>
                    <a:pt x="64250" y="18906"/>
                    <a:pt x="64314" y="18874"/>
                  </a:cubicBezTo>
                  <a:lnTo>
                    <a:pt x="66953" y="18874"/>
                  </a:lnTo>
                  <a:cubicBezTo>
                    <a:pt x="67080" y="18810"/>
                    <a:pt x="67192" y="18747"/>
                    <a:pt x="67334" y="18683"/>
                  </a:cubicBezTo>
                  <a:cubicBezTo>
                    <a:pt x="67462" y="18747"/>
                    <a:pt x="67557" y="18794"/>
                    <a:pt x="67669" y="18857"/>
                  </a:cubicBezTo>
                  <a:cubicBezTo>
                    <a:pt x="67716" y="18826"/>
                    <a:pt x="67780" y="18794"/>
                    <a:pt x="67860" y="18730"/>
                  </a:cubicBezTo>
                  <a:lnTo>
                    <a:pt x="68750" y="18730"/>
                  </a:lnTo>
                  <a:lnTo>
                    <a:pt x="68988" y="18571"/>
                  </a:lnTo>
                  <a:lnTo>
                    <a:pt x="72772" y="18571"/>
                  </a:lnTo>
                  <a:cubicBezTo>
                    <a:pt x="72852" y="18524"/>
                    <a:pt x="72916" y="18492"/>
                    <a:pt x="72995" y="18429"/>
                  </a:cubicBezTo>
                  <a:lnTo>
                    <a:pt x="74108" y="18429"/>
                  </a:lnTo>
                  <a:cubicBezTo>
                    <a:pt x="74283" y="18317"/>
                    <a:pt x="74410" y="18238"/>
                    <a:pt x="74521" y="18158"/>
                  </a:cubicBezTo>
                  <a:cubicBezTo>
                    <a:pt x="74648" y="18142"/>
                    <a:pt x="74744" y="18126"/>
                    <a:pt x="74839" y="18111"/>
                  </a:cubicBezTo>
                  <a:cubicBezTo>
                    <a:pt x="74871" y="18031"/>
                    <a:pt x="74903" y="17967"/>
                    <a:pt x="74919" y="17903"/>
                  </a:cubicBezTo>
                  <a:cubicBezTo>
                    <a:pt x="75110" y="17856"/>
                    <a:pt x="75316" y="17824"/>
                    <a:pt x="75460" y="17729"/>
                  </a:cubicBezTo>
                  <a:cubicBezTo>
                    <a:pt x="75539" y="17776"/>
                    <a:pt x="75619" y="17824"/>
                    <a:pt x="75666" y="17840"/>
                  </a:cubicBezTo>
                  <a:lnTo>
                    <a:pt x="76700" y="17840"/>
                  </a:lnTo>
                  <a:cubicBezTo>
                    <a:pt x="76970" y="17761"/>
                    <a:pt x="77145" y="17697"/>
                    <a:pt x="77351" y="17634"/>
                  </a:cubicBezTo>
                  <a:cubicBezTo>
                    <a:pt x="77319" y="17554"/>
                    <a:pt x="77288" y="17490"/>
                    <a:pt x="77256" y="17411"/>
                  </a:cubicBezTo>
                  <a:cubicBezTo>
                    <a:pt x="77160" y="17475"/>
                    <a:pt x="77082" y="17522"/>
                    <a:pt x="76986" y="17570"/>
                  </a:cubicBezTo>
                  <a:lnTo>
                    <a:pt x="76556" y="17570"/>
                  </a:lnTo>
                  <a:cubicBezTo>
                    <a:pt x="76382" y="17458"/>
                    <a:pt x="76414" y="17236"/>
                    <a:pt x="76159" y="17189"/>
                  </a:cubicBezTo>
                  <a:cubicBezTo>
                    <a:pt x="75920" y="17125"/>
                    <a:pt x="75698" y="17061"/>
                    <a:pt x="75539" y="16918"/>
                  </a:cubicBezTo>
                  <a:cubicBezTo>
                    <a:pt x="75658" y="16866"/>
                    <a:pt x="75765" y="16846"/>
                    <a:pt x="75864" y="16846"/>
                  </a:cubicBezTo>
                  <a:cubicBezTo>
                    <a:pt x="76161" y="16846"/>
                    <a:pt x="76381" y="17025"/>
                    <a:pt x="76620" y="17061"/>
                  </a:cubicBezTo>
                  <a:cubicBezTo>
                    <a:pt x="76683" y="17157"/>
                    <a:pt x="76715" y="17220"/>
                    <a:pt x="76747" y="17284"/>
                  </a:cubicBezTo>
                  <a:cubicBezTo>
                    <a:pt x="76874" y="17267"/>
                    <a:pt x="76970" y="17267"/>
                    <a:pt x="77097" y="17252"/>
                  </a:cubicBezTo>
                  <a:cubicBezTo>
                    <a:pt x="77018" y="17157"/>
                    <a:pt x="76938" y="17093"/>
                    <a:pt x="76891" y="17013"/>
                  </a:cubicBezTo>
                  <a:cubicBezTo>
                    <a:pt x="76811" y="16934"/>
                    <a:pt x="76764" y="16839"/>
                    <a:pt x="76700" y="16759"/>
                  </a:cubicBezTo>
                  <a:cubicBezTo>
                    <a:pt x="76779" y="16695"/>
                    <a:pt x="76827" y="16663"/>
                    <a:pt x="76891" y="16631"/>
                  </a:cubicBezTo>
                  <a:lnTo>
                    <a:pt x="76891" y="16489"/>
                  </a:lnTo>
                  <a:cubicBezTo>
                    <a:pt x="76700" y="16362"/>
                    <a:pt x="76334" y="16394"/>
                    <a:pt x="76238" y="16171"/>
                  </a:cubicBezTo>
                  <a:cubicBezTo>
                    <a:pt x="76308" y="16136"/>
                    <a:pt x="76384" y="16128"/>
                    <a:pt x="76473" y="16128"/>
                  </a:cubicBezTo>
                  <a:cubicBezTo>
                    <a:pt x="76539" y="16128"/>
                    <a:pt x="76611" y="16132"/>
                    <a:pt x="76693" y="16132"/>
                  </a:cubicBezTo>
                  <a:cubicBezTo>
                    <a:pt x="76754" y="16132"/>
                    <a:pt x="76819" y="16130"/>
                    <a:pt x="76891" y="16123"/>
                  </a:cubicBezTo>
                  <a:cubicBezTo>
                    <a:pt x="77033" y="16012"/>
                    <a:pt x="77241" y="15836"/>
                    <a:pt x="77478" y="15662"/>
                  </a:cubicBezTo>
                  <a:cubicBezTo>
                    <a:pt x="77654" y="15726"/>
                    <a:pt x="77813" y="15789"/>
                    <a:pt x="77908" y="15836"/>
                  </a:cubicBezTo>
                  <a:lnTo>
                    <a:pt x="78591" y="15836"/>
                  </a:lnTo>
                  <a:cubicBezTo>
                    <a:pt x="78640" y="15726"/>
                    <a:pt x="78687" y="15646"/>
                    <a:pt x="78750" y="15535"/>
                  </a:cubicBezTo>
                  <a:cubicBezTo>
                    <a:pt x="78846" y="15662"/>
                    <a:pt x="78909" y="15741"/>
                    <a:pt x="78990" y="15853"/>
                  </a:cubicBezTo>
                  <a:cubicBezTo>
                    <a:pt x="79100" y="15836"/>
                    <a:pt x="79196" y="15821"/>
                    <a:pt x="79259" y="15821"/>
                  </a:cubicBezTo>
                  <a:cubicBezTo>
                    <a:pt x="79498" y="15614"/>
                    <a:pt x="79021" y="15535"/>
                    <a:pt x="79117" y="15359"/>
                  </a:cubicBezTo>
                  <a:lnTo>
                    <a:pt x="79323" y="15153"/>
                  </a:lnTo>
                  <a:cubicBezTo>
                    <a:pt x="79085" y="15137"/>
                    <a:pt x="78909" y="15122"/>
                    <a:pt x="78750" y="15105"/>
                  </a:cubicBezTo>
                  <a:cubicBezTo>
                    <a:pt x="78713" y="15093"/>
                    <a:pt x="78694" y="15049"/>
                    <a:pt x="78589" y="15049"/>
                  </a:cubicBezTo>
                  <a:cubicBezTo>
                    <a:pt x="78571" y="15049"/>
                    <a:pt x="78549" y="15051"/>
                    <a:pt x="78524" y="15054"/>
                  </a:cubicBezTo>
                  <a:lnTo>
                    <a:pt x="78524" y="15054"/>
                  </a:lnTo>
                  <a:cubicBezTo>
                    <a:pt x="78848" y="15002"/>
                    <a:pt x="78881" y="14867"/>
                    <a:pt x="79005" y="14851"/>
                  </a:cubicBezTo>
                  <a:cubicBezTo>
                    <a:pt x="79085" y="14882"/>
                    <a:pt x="79164" y="14931"/>
                    <a:pt x="79227" y="14978"/>
                  </a:cubicBezTo>
                  <a:cubicBezTo>
                    <a:pt x="79403" y="14867"/>
                    <a:pt x="79291" y="14740"/>
                    <a:pt x="79339" y="14628"/>
                  </a:cubicBezTo>
                  <a:cubicBezTo>
                    <a:pt x="79037" y="14533"/>
                    <a:pt x="78735" y="14422"/>
                    <a:pt x="78432" y="14327"/>
                  </a:cubicBezTo>
                  <a:cubicBezTo>
                    <a:pt x="77877" y="14136"/>
                    <a:pt x="77559" y="13960"/>
                    <a:pt x="77606" y="13865"/>
                  </a:cubicBezTo>
                  <a:cubicBezTo>
                    <a:pt x="77670" y="13831"/>
                    <a:pt x="77725" y="13818"/>
                    <a:pt x="77773" y="13818"/>
                  </a:cubicBezTo>
                  <a:cubicBezTo>
                    <a:pt x="77927" y="13818"/>
                    <a:pt x="78014" y="13953"/>
                    <a:pt x="78146" y="13977"/>
                  </a:cubicBezTo>
                  <a:cubicBezTo>
                    <a:pt x="78179" y="13972"/>
                    <a:pt x="78213" y="13971"/>
                    <a:pt x="78248" y="13971"/>
                  </a:cubicBezTo>
                  <a:cubicBezTo>
                    <a:pt x="78359" y="13971"/>
                    <a:pt x="78475" y="13988"/>
                    <a:pt x="78587" y="13988"/>
                  </a:cubicBezTo>
                  <a:cubicBezTo>
                    <a:pt x="78691" y="13988"/>
                    <a:pt x="78792" y="13973"/>
                    <a:pt x="78878" y="13913"/>
                  </a:cubicBezTo>
                  <a:cubicBezTo>
                    <a:pt x="78862" y="13833"/>
                    <a:pt x="78973" y="13722"/>
                    <a:pt x="78735" y="13706"/>
                  </a:cubicBezTo>
                  <a:cubicBezTo>
                    <a:pt x="78687" y="13754"/>
                    <a:pt x="78623" y="13786"/>
                    <a:pt x="78544" y="13833"/>
                  </a:cubicBezTo>
                  <a:cubicBezTo>
                    <a:pt x="78432" y="13769"/>
                    <a:pt x="78305" y="13706"/>
                    <a:pt x="78242" y="13674"/>
                  </a:cubicBezTo>
                  <a:cubicBezTo>
                    <a:pt x="78354" y="13500"/>
                    <a:pt x="78417" y="13404"/>
                    <a:pt x="78496" y="13292"/>
                  </a:cubicBezTo>
                  <a:cubicBezTo>
                    <a:pt x="78767" y="13261"/>
                    <a:pt x="79005" y="13165"/>
                    <a:pt x="79227" y="13086"/>
                  </a:cubicBezTo>
                  <a:cubicBezTo>
                    <a:pt x="79498" y="12991"/>
                    <a:pt x="79689" y="12800"/>
                    <a:pt x="79991" y="12752"/>
                  </a:cubicBezTo>
                  <a:cubicBezTo>
                    <a:pt x="80007" y="12688"/>
                    <a:pt x="80007" y="12656"/>
                    <a:pt x="80007" y="12609"/>
                  </a:cubicBezTo>
                  <a:cubicBezTo>
                    <a:pt x="80198" y="12482"/>
                    <a:pt x="80372" y="12370"/>
                    <a:pt x="80548" y="12243"/>
                  </a:cubicBezTo>
                  <a:lnTo>
                    <a:pt x="80802" y="12243"/>
                  </a:lnTo>
                  <a:cubicBezTo>
                    <a:pt x="80849" y="12164"/>
                    <a:pt x="80898" y="12084"/>
                    <a:pt x="80929" y="12005"/>
                  </a:cubicBezTo>
                  <a:cubicBezTo>
                    <a:pt x="81057" y="11973"/>
                    <a:pt x="81199" y="11942"/>
                    <a:pt x="81311" y="11925"/>
                  </a:cubicBezTo>
                  <a:cubicBezTo>
                    <a:pt x="81326" y="11862"/>
                    <a:pt x="81326" y="11814"/>
                    <a:pt x="81326" y="11766"/>
                  </a:cubicBezTo>
                  <a:cubicBezTo>
                    <a:pt x="81263" y="11703"/>
                    <a:pt x="81184" y="11655"/>
                    <a:pt x="81104" y="11607"/>
                  </a:cubicBezTo>
                  <a:lnTo>
                    <a:pt x="81104" y="11321"/>
                  </a:lnTo>
                  <a:cubicBezTo>
                    <a:pt x="81184" y="11274"/>
                    <a:pt x="81263" y="11226"/>
                    <a:pt x="81326" y="11178"/>
                  </a:cubicBezTo>
                  <a:lnTo>
                    <a:pt x="81326" y="10892"/>
                  </a:lnTo>
                  <a:cubicBezTo>
                    <a:pt x="81247" y="10829"/>
                    <a:pt x="81184" y="10780"/>
                    <a:pt x="81120" y="10733"/>
                  </a:cubicBezTo>
                  <a:cubicBezTo>
                    <a:pt x="81184" y="10701"/>
                    <a:pt x="81231" y="10670"/>
                    <a:pt x="81294" y="10621"/>
                  </a:cubicBezTo>
                  <a:lnTo>
                    <a:pt x="80770" y="9954"/>
                  </a:lnTo>
                  <a:cubicBezTo>
                    <a:pt x="80722" y="10002"/>
                    <a:pt x="80690" y="10049"/>
                    <a:pt x="80658" y="10081"/>
                  </a:cubicBezTo>
                  <a:cubicBezTo>
                    <a:pt x="80627" y="10129"/>
                    <a:pt x="80595" y="10176"/>
                    <a:pt x="80548" y="10240"/>
                  </a:cubicBezTo>
                  <a:cubicBezTo>
                    <a:pt x="80325" y="10065"/>
                    <a:pt x="80563" y="9843"/>
                    <a:pt x="80357" y="9667"/>
                  </a:cubicBezTo>
                  <a:lnTo>
                    <a:pt x="80357" y="9667"/>
                  </a:lnTo>
                  <a:cubicBezTo>
                    <a:pt x="80277" y="9716"/>
                    <a:pt x="80198" y="9747"/>
                    <a:pt x="80071" y="9826"/>
                  </a:cubicBezTo>
                  <a:cubicBezTo>
                    <a:pt x="80022" y="9572"/>
                    <a:pt x="79673" y="9413"/>
                    <a:pt x="79753" y="9143"/>
                  </a:cubicBezTo>
                  <a:cubicBezTo>
                    <a:pt x="79562" y="9080"/>
                    <a:pt x="79323" y="9080"/>
                    <a:pt x="79180" y="8936"/>
                  </a:cubicBezTo>
                  <a:cubicBezTo>
                    <a:pt x="79129" y="8951"/>
                    <a:pt x="79075" y="8955"/>
                    <a:pt x="79019" y="8955"/>
                  </a:cubicBezTo>
                  <a:cubicBezTo>
                    <a:pt x="78932" y="8955"/>
                    <a:pt x="78840" y="8944"/>
                    <a:pt x="78749" y="8944"/>
                  </a:cubicBezTo>
                  <a:cubicBezTo>
                    <a:pt x="78647" y="8944"/>
                    <a:pt x="78545" y="8958"/>
                    <a:pt x="78449" y="9016"/>
                  </a:cubicBezTo>
                  <a:cubicBezTo>
                    <a:pt x="78513" y="9063"/>
                    <a:pt x="78576" y="9112"/>
                    <a:pt x="78655" y="9159"/>
                  </a:cubicBezTo>
                  <a:cubicBezTo>
                    <a:pt x="78587" y="9212"/>
                    <a:pt x="78518" y="9236"/>
                    <a:pt x="78449" y="9236"/>
                  </a:cubicBezTo>
                  <a:cubicBezTo>
                    <a:pt x="78375" y="9236"/>
                    <a:pt x="78300" y="9208"/>
                    <a:pt x="78226" y="9159"/>
                  </a:cubicBezTo>
                  <a:lnTo>
                    <a:pt x="78226" y="8809"/>
                  </a:lnTo>
                  <a:lnTo>
                    <a:pt x="77892" y="8809"/>
                  </a:lnTo>
                  <a:lnTo>
                    <a:pt x="77654" y="8953"/>
                  </a:lnTo>
                  <a:cubicBezTo>
                    <a:pt x="77623" y="8959"/>
                    <a:pt x="77595" y="8962"/>
                    <a:pt x="77569" y="8962"/>
                  </a:cubicBezTo>
                  <a:cubicBezTo>
                    <a:pt x="77408" y="8962"/>
                    <a:pt x="77329" y="8850"/>
                    <a:pt x="77192" y="8809"/>
                  </a:cubicBezTo>
                  <a:cubicBezTo>
                    <a:pt x="77110" y="8879"/>
                    <a:pt x="77028" y="8950"/>
                    <a:pt x="76887" y="8950"/>
                  </a:cubicBezTo>
                  <a:cubicBezTo>
                    <a:pt x="76838" y="8950"/>
                    <a:pt x="76781" y="8941"/>
                    <a:pt x="76715" y="8921"/>
                  </a:cubicBezTo>
                  <a:cubicBezTo>
                    <a:pt x="76700" y="8872"/>
                    <a:pt x="76668" y="8809"/>
                    <a:pt x="76652" y="8745"/>
                  </a:cubicBezTo>
                  <a:cubicBezTo>
                    <a:pt x="76715" y="8713"/>
                    <a:pt x="76764" y="8666"/>
                    <a:pt x="76827" y="8666"/>
                  </a:cubicBezTo>
                  <a:cubicBezTo>
                    <a:pt x="76970" y="8650"/>
                    <a:pt x="77129" y="8650"/>
                    <a:pt x="77113" y="8539"/>
                  </a:cubicBezTo>
                  <a:lnTo>
                    <a:pt x="77113" y="8539"/>
                  </a:lnTo>
                  <a:cubicBezTo>
                    <a:pt x="77224" y="8554"/>
                    <a:pt x="77336" y="8603"/>
                    <a:pt x="77495" y="8666"/>
                  </a:cubicBezTo>
                  <a:cubicBezTo>
                    <a:pt x="77590" y="8666"/>
                    <a:pt x="77721" y="8659"/>
                    <a:pt x="77858" y="8659"/>
                  </a:cubicBezTo>
                  <a:cubicBezTo>
                    <a:pt x="77927" y="8659"/>
                    <a:pt x="77998" y="8661"/>
                    <a:pt x="78067" y="8666"/>
                  </a:cubicBezTo>
                  <a:cubicBezTo>
                    <a:pt x="78163" y="8666"/>
                    <a:pt x="78242" y="8713"/>
                    <a:pt x="78226" y="8809"/>
                  </a:cubicBezTo>
                  <a:cubicBezTo>
                    <a:pt x="78449" y="8809"/>
                    <a:pt x="78496" y="8650"/>
                    <a:pt x="78782" y="8554"/>
                  </a:cubicBezTo>
                  <a:cubicBezTo>
                    <a:pt x="78226" y="8554"/>
                    <a:pt x="78036" y="8317"/>
                    <a:pt x="77781" y="8141"/>
                  </a:cubicBezTo>
                  <a:cubicBezTo>
                    <a:pt x="77813" y="8030"/>
                    <a:pt x="77701" y="7903"/>
                    <a:pt x="77877" y="7808"/>
                  </a:cubicBezTo>
                  <a:cubicBezTo>
                    <a:pt x="77940" y="7808"/>
                    <a:pt x="78019" y="7808"/>
                    <a:pt x="78114" y="7791"/>
                  </a:cubicBezTo>
                  <a:cubicBezTo>
                    <a:pt x="78210" y="7681"/>
                    <a:pt x="78305" y="7537"/>
                    <a:pt x="78432" y="7378"/>
                  </a:cubicBezTo>
                  <a:cubicBezTo>
                    <a:pt x="78226" y="7378"/>
                    <a:pt x="78051" y="7363"/>
                    <a:pt x="77877" y="7363"/>
                  </a:cubicBezTo>
                  <a:cubicBezTo>
                    <a:pt x="77796" y="7314"/>
                    <a:pt x="77733" y="7267"/>
                    <a:pt x="77669" y="7235"/>
                  </a:cubicBezTo>
                  <a:cubicBezTo>
                    <a:pt x="77542" y="7299"/>
                    <a:pt x="77415" y="7346"/>
                    <a:pt x="77319" y="7378"/>
                  </a:cubicBezTo>
                  <a:cubicBezTo>
                    <a:pt x="77177" y="7331"/>
                    <a:pt x="77065" y="7282"/>
                    <a:pt x="77018" y="7251"/>
                  </a:cubicBezTo>
                  <a:cubicBezTo>
                    <a:pt x="76842" y="7314"/>
                    <a:pt x="76715" y="7346"/>
                    <a:pt x="76556" y="7410"/>
                  </a:cubicBezTo>
                  <a:cubicBezTo>
                    <a:pt x="76334" y="7235"/>
                    <a:pt x="76111" y="7060"/>
                    <a:pt x="75969" y="6949"/>
                  </a:cubicBezTo>
                  <a:cubicBezTo>
                    <a:pt x="75879" y="6937"/>
                    <a:pt x="75797" y="6934"/>
                    <a:pt x="75719" y="6934"/>
                  </a:cubicBezTo>
                  <a:cubicBezTo>
                    <a:pt x="75625" y="6934"/>
                    <a:pt x="75539" y="6939"/>
                    <a:pt x="75458" y="6939"/>
                  </a:cubicBezTo>
                  <a:cubicBezTo>
                    <a:pt x="75332" y="6939"/>
                    <a:pt x="75219" y="6927"/>
                    <a:pt x="75110" y="6869"/>
                  </a:cubicBezTo>
                  <a:cubicBezTo>
                    <a:pt x="75301" y="6790"/>
                    <a:pt x="75507" y="6742"/>
                    <a:pt x="75666" y="6678"/>
                  </a:cubicBezTo>
                  <a:cubicBezTo>
                    <a:pt x="75810" y="6742"/>
                    <a:pt x="75937" y="6774"/>
                    <a:pt x="76047" y="6822"/>
                  </a:cubicBezTo>
                  <a:cubicBezTo>
                    <a:pt x="76159" y="6742"/>
                    <a:pt x="76238" y="6695"/>
                    <a:pt x="76334" y="6646"/>
                  </a:cubicBezTo>
                  <a:lnTo>
                    <a:pt x="76764" y="6646"/>
                  </a:lnTo>
                  <a:cubicBezTo>
                    <a:pt x="76874" y="6536"/>
                    <a:pt x="76970" y="6409"/>
                    <a:pt x="77082" y="6313"/>
                  </a:cubicBezTo>
                  <a:cubicBezTo>
                    <a:pt x="77209" y="6201"/>
                    <a:pt x="77463" y="6138"/>
                    <a:pt x="77272" y="5963"/>
                  </a:cubicBezTo>
                  <a:cubicBezTo>
                    <a:pt x="77192" y="5937"/>
                    <a:pt x="77116" y="5926"/>
                    <a:pt x="77042" y="5926"/>
                  </a:cubicBezTo>
                  <a:cubicBezTo>
                    <a:pt x="76853" y="5926"/>
                    <a:pt x="76681" y="5996"/>
                    <a:pt x="76509" y="6042"/>
                  </a:cubicBezTo>
                  <a:cubicBezTo>
                    <a:pt x="76461" y="6010"/>
                    <a:pt x="76397" y="5979"/>
                    <a:pt x="76334" y="5932"/>
                  </a:cubicBezTo>
                  <a:cubicBezTo>
                    <a:pt x="76270" y="5979"/>
                    <a:pt x="76191" y="6027"/>
                    <a:pt x="76096" y="6074"/>
                  </a:cubicBezTo>
                  <a:lnTo>
                    <a:pt x="74569" y="6074"/>
                  </a:lnTo>
                  <a:cubicBezTo>
                    <a:pt x="74538" y="6074"/>
                    <a:pt x="74506" y="6042"/>
                    <a:pt x="74489" y="6027"/>
                  </a:cubicBezTo>
                  <a:cubicBezTo>
                    <a:pt x="74362" y="5932"/>
                    <a:pt x="74092" y="5868"/>
                    <a:pt x="74283" y="5677"/>
                  </a:cubicBezTo>
                  <a:cubicBezTo>
                    <a:pt x="74458" y="5645"/>
                    <a:pt x="74665" y="5629"/>
                    <a:pt x="74871" y="5614"/>
                  </a:cubicBezTo>
                  <a:cubicBezTo>
                    <a:pt x="74871" y="5470"/>
                    <a:pt x="74935" y="5359"/>
                    <a:pt x="74807" y="5232"/>
                  </a:cubicBezTo>
                  <a:cubicBezTo>
                    <a:pt x="74585" y="5215"/>
                    <a:pt x="74330" y="5215"/>
                    <a:pt x="74092" y="5200"/>
                  </a:cubicBezTo>
                  <a:cubicBezTo>
                    <a:pt x="74029" y="5168"/>
                    <a:pt x="73981" y="5120"/>
                    <a:pt x="73917" y="5088"/>
                  </a:cubicBezTo>
                  <a:cubicBezTo>
                    <a:pt x="73798" y="5069"/>
                    <a:pt x="73676" y="5063"/>
                    <a:pt x="73552" y="5063"/>
                  </a:cubicBezTo>
                  <a:cubicBezTo>
                    <a:pt x="73365" y="5063"/>
                    <a:pt x="73173" y="5076"/>
                    <a:pt x="72978" y="5076"/>
                  </a:cubicBezTo>
                  <a:cubicBezTo>
                    <a:pt x="72784" y="5076"/>
                    <a:pt x="72587" y="5063"/>
                    <a:pt x="72391" y="5009"/>
                  </a:cubicBezTo>
                  <a:cubicBezTo>
                    <a:pt x="72598" y="4946"/>
                    <a:pt x="72740" y="4897"/>
                    <a:pt x="72884" y="4850"/>
                  </a:cubicBezTo>
                  <a:cubicBezTo>
                    <a:pt x="72884" y="4787"/>
                    <a:pt x="72899" y="4738"/>
                    <a:pt x="72899" y="4691"/>
                  </a:cubicBezTo>
                  <a:cubicBezTo>
                    <a:pt x="73043" y="4643"/>
                    <a:pt x="73186" y="4596"/>
                    <a:pt x="73329" y="4564"/>
                  </a:cubicBezTo>
                  <a:cubicBezTo>
                    <a:pt x="73361" y="4357"/>
                    <a:pt x="73122" y="4310"/>
                    <a:pt x="72995" y="4214"/>
                  </a:cubicBezTo>
                  <a:cubicBezTo>
                    <a:pt x="72916" y="4261"/>
                    <a:pt x="72836" y="4293"/>
                    <a:pt x="72789" y="4325"/>
                  </a:cubicBezTo>
                  <a:cubicBezTo>
                    <a:pt x="72645" y="4278"/>
                    <a:pt x="72534" y="4230"/>
                    <a:pt x="72439" y="4183"/>
                  </a:cubicBezTo>
                  <a:cubicBezTo>
                    <a:pt x="72280" y="4246"/>
                    <a:pt x="72185" y="4293"/>
                    <a:pt x="72073" y="4325"/>
                  </a:cubicBezTo>
                  <a:cubicBezTo>
                    <a:pt x="72009" y="4278"/>
                    <a:pt x="71962" y="4246"/>
                    <a:pt x="71867" y="4198"/>
                  </a:cubicBezTo>
                  <a:lnTo>
                    <a:pt x="70913" y="4198"/>
                  </a:lnTo>
                  <a:cubicBezTo>
                    <a:pt x="70817" y="4024"/>
                    <a:pt x="70531" y="3992"/>
                    <a:pt x="70467" y="3801"/>
                  </a:cubicBezTo>
                  <a:cubicBezTo>
                    <a:pt x="70690" y="3785"/>
                    <a:pt x="70896" y="3769"/>
                    <a:pt x="71246" y="3721"/>
                  </a:cubicBezTo>
                  <a:cubicBezTo>
                    <a:pt x="70832" y="3610"/>
                    <a:pt x="70928" y="3371"/>
                    <a:pt x="70673" y="3260"/>
                  </a:cubicBezTo>
                  <a:cubicBezTo>
                    <a:pt x="70769" y="3197"/>
                    <a:pt x="70881" y="3133"/>
                    <a:pt x="70991" y="3070"/>
                  </a:cubicBezTo>
                  <a:cubicBezTo>
                    <a:pt x="71231" y="3149"/>
                    <a:pt x="71326" y="3324"/>
                    <a:pt x="71468" y="3498"/>
                  </a:cubicBezTo>
                  <a:cubicBezTo>
                    <a:pt x="71517" y="3403"/>
                    <a:pt x="71564" y="3308"/>
                    <a:pt x="71612" y="3229"/>
                  </a:cubicBezTo>
                  <a:lnTo>
                    <a:pt x="72136" y="3180"/>
                  </a:lnTo>
                  <a:cubicBezTo>
                    <a:pt x="72344" y="3053"/>
                    <a:pt x="72518" y="2894"/>
                    <a:pt x="72820" y="2879"/>
                  </a:cubicBezTo>
                  <a:cubicBezTo>
                    <a:pt x="72874" y="2785"/>
                    <a:pt x="72981" y="2770"/>
                    <a:pt x="73097" y="2770"/>
                  </a:cubicBezTo>
                  <a:cubicBezTo>
                    <a:pt x="73152" y="2770"/>
                    <a:pt x="73208" y="2774"/>
                    <a:pt x="73262" y="2774"/>
                  </a:cubicBezTo>
                  <a:cubicBezTo>
                    <a:pt x="73368" y="2774"/>
                    <a:pt x="73465" y="2761"/>
                    <a:pt x="73520" y="2688"/>
                  </a:cubicBezTo>
                  <a:cubicBezTo>
                    <a:pt x="73448" y="2637"/>
                    <a:pt x="73369" y="2626"/>
                    <a:pt x="73287" y="2626"/>
                  </a:cubicBezTo>
                  <a:cubicBezTo>
                    <a:pt x="73225" y="2626"/>
                    <a:pt x="73161" y="2633"/>
                    <a:pt x="73097" y="2633"/>
                  </a:cubicBezTo>
                  <a:cubicBezTo>
                    <a:pt x="73063" y="2633"/>
                    <a:pt x="73028" y="2631"/>
                    <a:pt x="72995" y="2624"/>
                  </a:cubicBezTo>
                  <a:cubicBezTo>
                    <a:pt x="72916" y="2576"/>
                    <a:pt x="72836" y="2529"/>
                    <a:pt x="72645" y="2417"/>
                  </a:cubicBezTo>
                  <a:cubicBezTo>
                    <a:pt x="72534" y="2544"/>
                    <a:pt x="72439" y="2672"/>
                    <a:pt x="72312" y="2815"/>
                  </a:cubicBezTo>
                  <a:cubicBezTo>
                    <a:pt x="72136" y="2752"/>
                    <a:pt x="72009" y="2703"/>
                    <a:pt x="71882" y="2656"/>
                  </a:cubicBezTo>
                  <a:cubicBezTo>
                    <a:pt x="71771" y="2688"/>
                    <a:pt x="71627" y="2752"/>
                    <a:pt x="71500" y="2799"/>
                  </a:cubicBezTo>
                  <a:cubicBezTo>
                    <a:pt x="71373" y="2720"/>
                    <a:pt x="71294" y="2672"/>
                    <a:pt x="71231" y="2640"/>
                  </a:cubicBezTo>
                  <a:cubicBezTo>
                    <a:pt x="71119" y="2688"/>
                    <a:pt x="71008" y="2735"/>
                    <a:pt x="70896" y="2799"/>
                  </a:cubicBezTo>
                  <a:cubicBezTo>
                    <a:pt x="70737" y="2735"/>
                    <a:pt x="70642" y="2688"/>
                    <a:pt x="70531" y="2640"/>
                  </a:cubicBezTo>
                  <a:cubicBezTo>
                    <a:pt x="70451" y="2688"/>
                    <a:pt x="70372" y="2735"/>
                    <a:pt x="70245" y="2799"/>
                  </a:cubicBezTo>
                  <a:cubicBezTo>
                    <a:pt x="70101" y="2735"/>
                    <a:pt x="69959" y="2672"/>
                    <a:pt x="69815" y="2624"/>
                  </a:cubicBezTo>
                  <a:cubicBezTo>
                    <a:pt x="69789" y="2619"/>
                    <a:pt x="69762" y="2617"/>
                    <a:pt x="69734" y="2617"/>
                  </a:cubicBezTo>
                  <a:cubicBezTo>
                    <a:pt x="69671" y="2617"/>
                    <a:pt x="69605" y="2627"/>
                    <a:pt x="69543" y="2627"/>
                  </a:cubicBezTo>
                  <a:cubicBezTo>
                    <a:pt x="69464" y="2627"/>
                    <a:pt x="69390" y="2612"/>
                    <a:pt x="69338" y="2544"/>
                  </a:cubicBezTo>
                  <a:cubicBezTo>
                    <a:pt x="69450" y="2481"/>
                    <a:pt x="69560" y="2402"/>
                    <a:pt x="69656" y="2338"/>
                  </a:cubicBezTo>
                  <a:cubicBezTo>
                    <a:pt x="69736" y="2385"/>
                    <a:pt x="69815" y="2434"/>
                    <a:pt x="69910" y="2497"/>
                  </a:cubicBezTo>
                  <a:cubicBezTo>
                    <a:pt x="70006" y="2481"/>
                    <a:pt x="70101" y="2465"/>
                    <a:pt x="70213" y="2434"/>
                  </a:cubicBezTo>
                  <a:lnTo>
                    <a:pt x="70213" y="2116"/>
                  </a:lnTo>
                  <a:cubicBezTo>
                    <a:pt x="70101" y="2052"/>
                    <a:pt x="69974" y="1925"/>
                    <a:pt x="69831" y="1925"/>
                  </a:cubicBezTo>
                  <a:cubicBezTo>
                    <a:pt x="69624" y="1908"/>
                    <a:pt x="69545" y="1781"/>
                    <a:pt x="69370" y="1766"/>
                  </a:cubicBezTo>
                  <a:cubicBezTo>
                    <a:pt x="69348" y="1764"/>
                    <a:pt x="69326" y="1763"/>
                    <a:pt x="69304" y="1763"/>
                  </a:cubicBezTo>
                  <a:cubicBezTo>
                    <a:pt x="69249" y="1763"/>
                    <a:pt x="69191" y="1768"/>
                    <a:pt x="69135" y="1768"/>
                  </a:cubicBezTo>
                  <a:cubicBezTo>
                    <a:pt x="69041" y="1768"/>
                    <a:pt x="68953" y="1755"/>
                    <a:pt x="68893" y="1686"/>
                  </a:cubicBezTo>
                  <a:cubicBezTo>
                    <a:pt x="69052" y="1622"/>
                    <a:pt x="69100" y="1480"/>
                    <a:pt x="69323" y="1480"/>
                  </a:cubicBezTo>
                  <a:cubicBezTo>
                    <a:pt x="69338" y="1477"/>
                    <a:pt x="69352" y="1475"/>
                    <a:pt x="69366" y="1475"/>
                  </a:cubicBezTo>
                  <a:cubicBezTo>
                    <a:pt x="69519" y="1475"/>
                    <a:pt x="69623" y="1640"/>
                    <a:pt x="69778" y="1640"/>
                  </a:cubicBezTo>
                  <a:cubicBezTo>
                    <a:pt x="69835" y="1640"/>
                    <a:pt x="69898" y="1618"/>
                    <a:pt x="69974" y="1559"/>
                  </a:cubicBezTo>
                  <a:cubicBezTo>
                    <a:pt x="69974" y="1511"/>
                    <a:pt x="69990" y="1480"/>
                    <a:pt x="69990" y="1416"/>
                  </a:cubicBezTo>
                  <a:cubicBezTo>
                    <a:pt x="69927" y="1368"/>
                    <a:pt x="69863" y="1321"/>
                    <a:pt x="69783" y="1257"/>
                  </a:cubicBezTo>
                  <a:cubicBezTo>
                    <a:pt x="69847" y="1209"/>
                    <a:pt x="69927" y="1162"/>
                    <a:pt x="69990" y="1113"/>
                  </a:cubicBezTo>
                  <a:lnTo>
                    <a:pt x="69990" y="907"/>
                  </a:lnTo>
                  <a:cubicBezTo>
                    <a:pt x="69981" y="908"/>
                    <a:pt x="69971" y="909"/>
                    <a:pt x="69962" y="909"/>
                  </a:cubicBezTo>
                  <a:cubicBezTo>
                    <a:pt x="69809" y="909"/>
                    <a:pt x="69759" y="793"/>
                    <a:pt x="69609" y="748"/>
                  </a:cubicBezTo>
                  <a:lnTo>
                    <a:pt x="69052" y="748"/>
                  </a:lnTo>
                  <a:cubicBezTo>
                    <a:pt x="68988" y="685"/>
                    <a:pt x="68877" y="558"/>
                    <a:pt x="68814" y="477"/>
                  </a:cubicBezTo>
                  <a:lnTo>
                    <a:pt x="68098" y="477"/>
                  </a:lnTo>
                  <a:cubicBezTo>
                    <a:pt x="68002" y="541"/>
                    <a:pt x="67923" y="573"/>
                    <a:pt x="67860" y="605"/>
                  </a:cubicBezTo>
                  <a:cubicBezTo>
                    <a:pt x="67780" y="541"/>
                    <a:pt x="67733" y="509"/>
                    <a:pt x="67669" y="477"/>
                  </a:cubicBezTo>
                  <a:cubicBezTo>
                    <a:pt x="67528" y="470"/>
                    <a:pt x="67388" y="468"/>
                    <a:pt x="67248" y="468"/>
                  </a:cubicBezTo>
                  <a:cubicBezTo>
                    <a:pt x="66998" y="468"/>
                    <a:pt x="66751" y="475"/>
                    <a:pt x="66508" y="475"/>
                  </a:cubicBezTo>
                  <a:cubicBezTo>
                    <a:pt x="66286" y="475"/>
                    <a:pt x="66068" y="469"/>
                    <a:pt x="65856" y="446"/>
                  </a:cubicBezTo>
                  <a:cubicBezTo>
                    <a:pt x="65761" y="399"/>
                    <a:pt x="65713" y="367"/>
                    <a:pt x="65666" y="335"/>
                  </a:cubicBezTo>
                  <a:cubicBezTo>
                    <a:pt x="65586" y="382"/>
                    <a:pt x="65507" y="430"/>
                    <a:pt x="65490" y="430"/>
                  </a:cubicBezTo>
                  <a:cubicBezTo>
                    <a:pt x="65419" y="456"/>
                    <a:pt x="65361" y="467"/>
                    <a:pt x="65312" y="467"/>
                  </a:cubicBezTo>
                  <a:cubicBezTo>
                    <a:pt x="65155" y="467"/>
                    <a:pt x="65095" y="359"/>
                    <a:pt x="64998" y="335"/>
                  </a:cubicBezTo>
                  <a:lnTo>
                    <a:pt x="64553" y="335"/>
                  </a:lnTo>
                  <a:cubicBezTo>
                    <a:pt x="64441" y="382"/>
                    <a:pt x="64362" y="430"/>
                    <a:pt x="64314" y="462"/>
                  </a:cubicBezTo>
                  <a:lnTo>
                    <a:pt x="63662" y="462"/>
                  </a:lnTo>
                  <a:cubicBezTo>
                    <a:pt x="63550" y="399"/>
                    <a:pt x="63455" y="350"/>
                    <a:pt x="63423" y="335"/>
                  </a:cubicBezTo>
                  <a:lnTo>
                    <a:pt x="62740" y="335"/>
                  </a:lnTo>
                  <a:cubicBezTo>
                    <a:pt x="62660" y="399"/>
                    <a:pt x="62613" y="430"/>
                    <a:pt x="62549" y="462"/>
                  </a:cubicBezTo>
                  <a:cubicBezTo>
                    <a:pt x="62486" y="414"/>
                    <a:pt x="62406" y="367"/>
                    <a:pt x="62327" y="318"/>
                  </a:cubicBezTo>
                  <a:lnTo>
                    <a:pt x="61945" y="318"/>
                  </a:lnTo>
                  <a:cubicBezTo>
                    <a:pt x="61659" y="430"/>
                    <a:pt x="61420" y="509"/>
                    <a:pt x="61229" y="589"/>
                  </a:cubicBezTo>
                  <a:cubicBezTo>
                    <a:pt x="60928" y="494"/>
                    <a:pt x="60657" y="399"/>
                    <a:pt x="60339" y="287"/>
                  </a:cubicBezTo>
                  <a:cubicBezTo>
                    <a:pt x="60196" y="414"/>
                    <a:pt x="60052" y="526"/>
                    <a:pt x="59925" y="636"/>
                  </a:cubicBezTo>
                  <a:cubicBezTo>
                    <a:pt x="59321" y="367"/>
                    <a:pt x="59210" y="335"/>
                    <a:pt x="58749" y="335"/>
                  </a:cubicBezTo>
                  <a:cubicBezTo>
                    <a:pt x="58670" y="382"/>
                    <a:pt x="58590" y="430"/>
                    <a:pt x="58543" y="462"/>
                  </a:cubicBezTo>
                  <a:lnTo>
                    <a:pt x="57938" y="462"/>
                  </a:lnTo>
                  <a:cubicBezTo>
                    <a:pt x="57731" y="382"/>
                    <a:pt x="57620" y="350"/>
                    <a:pt x="57508" y="303"/>
                  </a:cubicBezTo>
                  <a:cubicBezTo>
                    <a:pt x="57381" y="367"/>
                    <a:pt x="57302" y="414"/>
                    <a:pt x="57222" y="462"/>
                  </a:cubicBezTo>
                  <a:cubicBezTo>
                    <a:pt x="57143" y="414"/>
                    <a:pt x="57063" y="367"/>
                    <a:pt x="56984" y="335"/>
                  </a:cubicBezTo>
                  <a:lnTo>
                    <a:pt x="56555" y="335"/>
                  </a:lnTo>
                  <a:cubicBezTo>
                    <a:pt x="56476" y="271"/>
                    <a:pt x="56396" y="223"/>
                    <a:pt x="56300" y="176"/>
                  </a:cubicBezTo>
                  <a:lnTo>
                    <a:pt x="55219" y="176"/>
                  </a:lnTo>
                  <a:cubicBezTo>
                    <a:pt x="55124" y="128"/>
                    <a:pt x="55060" y="96"/>
                    <a:pt x="54981" y="49"/>
                  </a:cubicBezTo>
                  <a:cubicBezTo>
                    <a:pt x="54901" y="96"/>
                    <a:pt x="54822" y="128"/>
                    <a:pt x="54758" y="176"/>
                  </a:cubicBezTo>
                  <a:cubicBezTo>
                    <a:pt x="54678" y="128"/>
                    <a:pt x="54631" y="96"/>
                    <a:pt x="54568" y="49"/>
                  </a:cubicBezTo>
                  <a:lnTo>
                    <a:pt x="54074" y="49"/>
                  </a:lnTo>
                  <a:cubicBezTo>
                    <a:pt x="53995" y="112"/>
                    <a:pt x="53947" y="144"/>
                    <a:pt x="53883" y="176"/>
                  </a:cubicBezTo>
                  <a:cubicBezTo>
                    <a:pt x="53804" y="128"/>
                    <a:pt x="53741" y="81"/>
                    <a:pt x="53661" y="49"/>
                  </a:cubicBezTo>
                  <a:cubicBezTo>
                    <a:pt x="53582" y="81"/>
                    <a:pt x="53502" y="128"/>
                    <a:pt x="53423" y="176"/>
                  </a:cubicBezTo>
                  <a:cubicBezTo>
                    <a:pt x="53343" y="176"/>
                    <a:pt x="53041" y="81"/>
                    <a:pt x="52961" y="49"/>
                  </a:cubicBezTo>
                  <a:lnTo>
                    <a:pt x="51880" y="49"/>
                  </a:lnTo>
                  <a:cubicBezTo>
                    <a:pt x="51785" y="96"/>
                    <a:pt x="51689" y="144"/>
                    <a:pt x="51674" y="159"/>
                  </a:cubicBezTo>
                  <a:cubicBezTo>
                    <a:pt x="51590" y="190"/>
                    <a:pt x="51517" y="201"/>
                    <a:pt x="51450" y="201"/>
                  </a:cubicBezTo>
                  <a:cubicBezTo>
                    <a:pt x="51196" y="201"/>
                    <a:pt x="51035" y="32"/>
                    <a:pt x="50784" y="32"/>
                  </a:cubicBezTo>
                  <a:cubicBezTo>
                    <a:pt x="50720" y="81"/>
                    <a:pt x="50640" y="128"/>
                    <a:pt x="50544" y="176"/>
                  </a:cubicBezTo>
                  <a:lnTo>
                    <a:pt x="46999" y="176"/>
                  </a:lnTo>
                  <a:cubicBezTo>
                    <a:pt x="46904" y="128"/>
                    <a:pt x="46792" y="81"/>
                    <a:pt x="466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5"/>
            <p:cNvSpPr/>
            <p:nvPr/>
          </p:nvSpPr>
          <p:spPr>
            <a:xfrm rot="-991">
              <a:off x="1196025" y="2180207"/>
              <a:ext cx="2821234" cy="558677"/>
            </a:xfrm>
            <a:custGeom>
              <a:avLst/>
              <a:gdLst/>
              <a:ahLst/>
              <a:cxnLst/>
              <a:rect l="l" t="t" r="r" b="b"/>
              <a:pathLst>
                <a:path w="81327" h="21434" extrusionOk="0">
                  <a:moveTo>
                    <a:pt x="21384" y="1495"/>
                  </a:moveTo>
                  <a:lnTo>
                    <a:pt x="21528" y="1543"/>
                  </a:lnTo>
                  <a:cubicBezTo>
                    <a:pt x="21512" y="1559"/>
                    <a:pt x="21480" y="1575"/>
                    <a:pt x="21448" y="1590"/>
                  </a:cubicBezTo>
                  <a:cubicBezTo>
                    <a:pt x="21416" y="1575"/>
                    <a:pt x="21369" y="1559"/>
                    <a:pt x="21306" y="1543"/>
                  </a:cubicBezTo>
                  <a:cubicBezTo>
                    <a:pt x="21337" y="1527"/>
                    <a:pt x="21369" y="1495"/>
                    <a:pt x="21384" y="1495"/>
                  </a:cubicBezTo>
                  <a:close/>
                  <a:moveTo>
                    <a:pt x="40131" y="1352"/>
                  </a:moveTo>
                  <a:cubicBezTo>
                    <a:pt x="40146" y="1352"/>
                    <a:pt x="40210" y="1384"/>
                    <a:pt x="40210" y="1400"/>
                  </a:cubicBezTo>
                  <a:lnTo>
                    <a:pt x="40163" y="1590"/>
                  </a:lnTo>
                  <a:cubicBezTo>
                    <a:pt x="40114" y="1590"/>
                    <a:pt x="40067" y="1590"/>
                    <a:pt x="40035" y="1607"/>
                  </a:cubicBezTo>
                  <a:cubicBezTo>
                    <a:pt x="40019" y="1543"/>
                    <a:pt x="39987" y="1480"/>
                    <a:pt x="39987" y="1416"/>
                  </a:cubicBezTo>
                  <a:cubicBezTo>
                    <a:pt x="39987" y="1384"/>
                    <a:pt x="40082" y="1368"/>
                    <a:pt x="40131" y="1352"/>
                  </a:cubicBezTo>
                  <a:close/>
                  <a:moveTo>
                    <a:pt x="34995" y="1336"/>
                  </a:moveTo>
                  <a:cubicBezTo>
                    <a:pt x="35058" y="1384"/>
                    <a:pt x="35106" y="1416"/>
                    <a:pt x="35202" y="1480"/>
                  </a:cubicBezTo>
                  <a:lnTo>
                    <a:pt x="36330" y="1480"/>
                  </a:lnTo>
                  <a:cubicBezTo>
                    <a:pt x="36361" y="1521"/>
                    <a:pt x="36386" y="1549"/>
                    <a:pt x="36403" y="1576"/>
                  </a:cubicBezTo>
                  <a:lnTo>
                    <a:pt x="36403" y="1576"/>
                  </a:lnTo>
                  <a:cubicBezTo>
                    <a:pt x="35848" y="1622"/>
                    <a:pt x="35262" y="1622"/>
                    <a:pt x="34439" y="1622"/>
                  </a:cubicBezTo>
                  <a:cubicBezTo>
                    <a:pt x="34740" y="1463"/>
                    <a:pt x="34867" y="1400"/>
                    <a:pt x="34995" y="1336"/>
                  </a:cubicBezTo>
                  <a:close/>
                  <a:moveTo>
                    <a:pt x="26790" y="1639"/>
                  </a:moveTo>
                  <a:cubicBezTo>
                    <a:pt x="26822" y="1639"/>
                    <a:pt x="26839" y="1670"/>
                    <a:pt x="26870" y="1686"/>
                  </a:cubicBezTo>
                  <a:cubicBezTo>
                    <a:pt x="26822" y="1702"/>
                    <a:pt x="26775" y="1734"/>
                    <a:pt x="26727" y="1734"/>
                  </a:cubicBezTo>
                  <a:cubicBezTo>
                    <a:pt x="26695" y="1734"/>
                    <a:pt x="26680" y="1702"/>
                    <a:pt x="26648" y="1686"/>
                  </a:cubicBezTo>
                  <a:lnTo>
                    <a:pt x="26790" y="1639"/>
                  </a:lnTo>
                  <a:close/>
                  <a:moveTo>
                    <a:pt x="42149" y="1352"/>
                  </a:moveTo>
                  <a:cubicBezTo>
                    <a:pt x="42181" y="1416"/>
                    <a:pt x="42198" y="1480"/>
                    <a:pt x="42230" y="1527"/>
                  </a:cubicBezTo>
                  <a:cubicBezTo>
                    <a:pt x="42086" y="1607"/>
                    <a:pt x="42007" y="1718"/>
                    <a:pt x="41831" y="1734"/>
                  </a:cubicBezTo>
                  <a:cubicBezTo>
                    <a:pt x="41672" y="1639"/>
                    <a:pt x="41831" y="1511"/>
                    <a:pt x="41689" y="1352"/>
                  </a:cubicBezTo>
                  <a:close/>
                  <a:moveTo>
                    <a:pt x="36428" y="1623"/>
                  </a:moveTo>
                  <a:cubicBezTo>
                    <a:pt x="36507" y="1639"/>
                    <a:pt x="36570" y="1671"/>
                    <a:pt x="36633" y="1702"/>
                  </a:cubicBezTo>
                  <a:cubicBezTo>
                    <a:pt x="36582" y="1728"/>
                    <a:pt x="36546" y="1738"/>
                    <a:pt x="36519" y="1738"/>
                  </a:cubicBezTo>
                  <a:cubicBezTo>
                    <a:pt x="36460" y="1738"/>
                    <a:pt x="36448" y="1685"/>
                    <a:pt x="36428" y="1623"/>
                  </a:cubicBezTo>
                  <a:close/>
                  <a:moveTo>
                    <a:pt x="60514" y="1639"/>
                  </a:moveTo>
                  <a:lnTo>
                    <a:pt x="60657" y="1686"/>
                  </a:lnTo>
                  <a:cubicBezTo>
                    <a:pt x="60641" y="1702"/>
                    <a:pt x="60610" y="1718"/>
                    <a:pt x="60578" y="1749"/>
                  </a:cubicBezTo>
                  <a:cubicBezTo>
                    <a:pt x="60529" y="1718"/>
                    <a:pt x="60482" y="1702"/>
                    <a:pt x="60434" y="1686"/>
                  </a:cubicBezTo>
                  <a:cubicBezTo>
                    <a:pt x="60466" y="1670"/>
                    <a:pt x="60498" y="1639"/>
                    <a:pt x="60514" y="1639"/>
                  </a:cubicBezTo>
                  <a:close/>
                  <a:moveTo>
                    <a:pt x="38333" y="1352"/>
                  </a:moveTo>
                  <a:cubicBezTo>
                    <a:pt x="38397" y="1543"/>
                    <a:pt x="38414" y="1622"/>
                    <a:pt x="38429" y="1686"/>
                  </a:cubicBezTo>
                  <a:cubicBezTo>
                    <a:pt x="38341" y="1738"/>
                    <a:pt x="38268" y="1762"/>
                    <a:pt x="38197" y="1762"/>
                  </a:cubicBezTo>
                  <a:cubicBezTo>
                    <a:pt x="38138" y="1762"/>
                    <a:pt x="38080" y="1746"/>
                    <a:pt x="38015" y="1718"/>
                  </a:cubicBezTo>
                  <a:cubicBezTo>
                    <a:pt x="38032" y="1590"/>
                    <a:pt x="38255" y="1575"/>
                    <a:pt x="38333" y="1352"/>
                  </a:cubicBezTo>
                  <a:close/>
                  <a:moveTo>
                    <a:pt x="33806" y="1329"/>
                  </a:moveTo>
                  <a:cubicBezTo>
                    <a:pt x="33829" y="1329"/>
                    <a:pt x="33845" y="1331"/>
                    <a:pt x="33850" y="1336"/>
                  </a:cubicBezTo>
                  <a:cubicBezTo>
                    <a:pt x="33977" y="1463"/>
                    <a:pt x="34072" y="1590"/>
                    <a:pt x="34168" y="1718"/>
                  </a:cubicBezTo>
                  <a:cubicBezTo>
                    <a:pt x="34136" y="1734"/>
                    <a:pt x="34121" y="1766"/>
                    <a:pt x="34089" y="1766"/>
                  </a:cubicBezTo>
                  <a:lnTo>
                    <a:pt x="33118" y="1766"/>
                  </a:lnTo>
                  <a:cubicBezTo>
                    <a:pt x="33055" y="1766"/>
                    <a:pt x="32991" y="1734"/>
                    <a:pt x="32912" y="1718"/>
                  </a:cubicBezTo>
                  <a:cubicBezTo>
                    <a:pt x="32905" y="1642"/>
                    <a:pt x="32947" y="1624"/>
                    <a:pt x="33004" y="1624"/>
                  </a:cubicBezTo>
                  <a:cubicBezTo>
                    <a:pt x="33057" y="1624"/>
                    <a:pt x="33124" y="1640"/>
                    <a:pt x="33174" y="1640"/>
                  </a:cubicBezTo>
                  <a:cubicBezTo>
                    <a:pt x="33183" y="1640"/>
                    <a:pt x="33191" y="1640"/>
                    <a:pt x="33199" y="1639"/>
                  </a:cubicBezTo>
                  <a:cubicBezTo>
                    <a:pt x="33341" y="1527"/>
                    <a:pt x="33485" y="1416"/>
                    <a:pt x="33612" y="1336"/>
                  </a:cubicBezTo>
                  <a:cubicBezTo>
                    <a:pt x="33686" y="1336"/>
                    <a:pt x="33760" y="1329"/>
                    <a:pt x="33806" y="1329"/>
                  </a:cubicBezTo>
                  <a:close/>
                  <a:moveTo>
                    <a:pt x="59878" y="1622"/>
                  </a:moveTo>
                  <a:cubicBezTo>
                    <a:pt x="59910" y="1654"/>
                    <a:pt x="59925" y="1686"/>
                    <a:pt x="59957" y="1718"/>
                  </a:cubicBezTo>
                  <a:cubicBezTo>
                    <a:pt x="59925" y="1734"/>
                    <a:pt x="59910" y="1749"/>
                    <a:pt x="59878" y="1766"/>
                  </a:cubicBezTo>
                  <a:cubicBezTo>
                    <a:pt x="59862" y="1734"/>
                    <a:pt x="59815" y="1702"/>
                    <a:pt x="59815" y="1670"/>
                  </a:cubicBezTo>
                  <a:cubicBezTo>
                    <a:pt x="59815" y="1654"/>
                    <a:pt x="59862" y="1639"/>
                    <a:pt x="59878" y="1622"/>
                  </a:cubicBezTo>
                  <a:close/>
                  <a:moveTo>
                    <a:pt x="63885" y="1480"/>
                  </a:moveTo>
                  <a:cubicBezTo>
                    <a:pt x="64044" y="1575"/>
                    <a:pt x="64044" y="1670"/>
                    <a:pt x="63885" y="1766"/>
                  </a:cubicBezTo>
                  <a:cubicBezTo>
                    <a:pt x="63726" y="1670"/>
                    <a:pt x="63726" y="1575"/>
                    <a:pt x="63885" y="1480"/>
                  </a:cubicBezTo>
                  <a:close/>
                  <a:moveTo>
                    <a:pt x="40735" y="1781"/>
                  </a:moveTo>
                  <a:lnTo>
                    <a:pt x="40877" y="1829"/>
                  </a:lnTo>
                  <a:cubicBezTo>
                    <a:pt x="40846" y="1845"/>
                    <a:pt x="40814" y="1877"/>
                    <a:pt x="40799" y="1877"/>
                  </a:cubicBezTo>
                  <a:cubicBezTo>
                    <a:pt x="40750" y="1877"/>
                    <a:pt x="40703" y="1845"/>
                    <a:pt x="40655" y="1829"/>
                  </a:cubicBezTo>
                  <a:cubicBezTo>
                    <a:pt x="40671" y="1813"/>
                    <a:pt x="40703" y="1798"/>
                    <a:pt x="40735" y="1781"/>
                  </a:cubicBezTo>
                  <a:close/>
                  <a:moveTo>
                    <a:pt x="21006" y="1634"/>
                  </a:moveTo>
                  <a:cubicBezTo>
                    <a:pt x="21079" y="1634"/>
                    <a:pt x="21079" y="1716"/>
                    <a:pt x="21115" y="1798"/>
                  </a:cubicBezTo>
                  <a:cubicBezTo>
                    <a:pt x="21127" y="1795"/>
                    <a:pt x="21138" y="1793"/>
                    <a:pt x="21149" y="1793"/>
                  </a:cubicBezTo>
                  <a:cubicBezTo>
                    <a:pt x="21197" y="1793"/>
                    <a:pt x="21237" y="1819"/>
                    <a:pt x="21289" y="1845"/>
                  </a:cubicBezTo>
                  <a:cubicBezTo>
                    <a:pt x="21238" y="1870"/>
                    <a:pt x="21202" y="1881"/>
                    <a:pt x="21175" y="1881"/>
                  </a:cubicBezTo>
                  <a:cubicBezTo>
                    <a:pt x="21102" y="1881"/>
                    <a:pt x="21102" y="1800"/>
                    <a:pt x="21066" y="1718"/>
                  </a:cubicBezTo>
                  <a:cubicBezTo>
                    <a:pt x="21049" y="1726"/>
                    <a:pt x="21032" y="1730"/>
                    <a:pt x="21016" y="1730"/>
                  </a:cubicBezTo>
                  <a:cubicBezTo>
                    <a:pt x="20975" y="1730"/>
                    <a:pt x="20938" y="1704"/>
                    <a:pt x="20892" y="1670"/>
                  </a:cubicBezTo>
                  <a:cubicBezTo>
                    <a:pt x="20943" y="1645"/>
                    <a:pt x="20979" y="1634"/>
                    <a:pt x="21006" y="1634"/>
                  </a:cubicBezTo>
                  <a:close/>
                  <a:moveTo>
                    <a:pt x="42548" y="1622"/>
                  </a:moveTo>
                  <a:cubicBezTo>
                    <a:pt x="42707" y="1718"/>
                    <a:pt x="42707" y="1813"/>
                    <a:pt x="42548" y="1908"/>
                  </a:cubicBezTo>
                  <a:cubicBezTo>
                    <a:pt x="42389" y="1813"/>
                    <a:pt x="42389" y="1718"/>
                    <a:pt x="42548" y="1622"/>
                  </a:cubicBezTo>
                  <a:close/>
                  <a:moveTo>
                    <a:pt x="18762" y="1908"/>
                  </a:moveTo>
                  <a:cubicBezTo>
                    <a:pt x="18777" y="1940"/>
                    <a:pt x="18809" y="1972"/>
                    <a:pt x="18825" y="2004"/>
                  </a:cubicBezTo>
                  <a:cubicBezTo>
                    <a:pt x="18825" y="2020"/>
                    <a:pt x="18777" y="2036"/>
                    <a:pt x="18762" y="2052"/>
                  </a:cubicBezTo>
                  <a:cubicBezTo>
                    <a:pt x="18730" y="2020"/>
                    <a:pt x="18698" y="1988"/>
                    <a:pt x="18681" y="1957"/>
                  </a:cubicBezTo>
                  <a:cubicBezTo>
                    <a:pt x="18681" y="1940"/>
                    <a:pt x="18730" y="1925"/>
                    <a:pt x="18762" y="1908"/>
                  </a:cubicBezTo>
                  <a:close/>
                  <a:moveTo>
                    <a:pt x="22822" y="1758"/>
                  </a:moveTo>
                  <a:cubicBezTo>
                    <a:pt x="22963" y="1758"/>
                    <a:pt x="23110" y="1774"/>
                    <a:pt x="23261" y="1781"/>
                  </a:cubicBezTo>
                  <a:cubicBezTo>
                    <a:pt x="23292" y="1845"/>
                    <a:pt x="23309" y="1908"/>
                    <a:pt x="23341" y="1988"/>
                  </a:cubicBezTo>
                  <a:cubicBezTo>
                    <a:pt x="23175" y="2038"/>
                    <a:pt x="23013" y="2062"/>
                    <a:pt x="22853" y="2062"/>
                  </a:cubicBezTo>
                  <a:cubicBezTo>
                    <a:pt x="22707" y="2062"/>
                    <a:pt x="22563" y="2042"/>
                    <a:pt x="22419" y="2004"/>
                  </a:cubicBezTo>
                  <a:lnTo>
                    <a:pt x="22419" y="1829"/>
                  </a:lnTo>
                  <a:cubicBezTo>
                    <a:pt x="22546" y="1774"/>
                    <a:pt x="22681" y="1758"/>
                    <a:pt x="22822" y="1758"/>
                  </a:cubicBezTo>
                  <a:close/>
                  <a:moveTo>
                    <a:pt x="15026" y="2079"/>
                  </a:moveTo>
                  <a:cubicBezTo>
                    <a:pt x="15048" y="2079"/>
                    <a:pt x="15063" y="2102"/>
                    <a:pt x="15088" y="2116"/>
                  </a:cubicBezTo>
                  <a:cubicBezTo>
                    <a:pt x="15041" y="2131"/>
                    <a:pt x="14993" y="2163"/>
                    <a:pt x="14946" y="2163"/>
                  </a:cubicBezTo>
                  <a:cubicBezTo>
                    <a:pt x="14914" y="2163"/>
                    <a:pt x="14897" y="2131"/>
                    <a:pt x="14866" y="2116"/>
                  </a:cubicBezTo>
                  <a:cubicBezTo>
                    <a:pt x="14914" y="2099"/>
                    <a:pt x="14961" y="2084"/>
                    <a:pt x="15009" y="2084"/>
                  </a:cubicBezTo>
                  <a:cubicBezTo>
                    <a:pt x="15016" y="2081"/>
                    <a:pt x="15021" y="2079"/>
                    <a:pt x="15026" y="2079"/>
                  </a:cubicBezTo>
                  <a:close/>
                  <a:moveTo>
                    <a:pt x="20542" y="1908"/>
                  </a:moveTo>
                  <a:cubicBezTo>
                    <a:pt x="20701" y="2004"/>
                    <a:pt x="20701" y="2099"/>
                    <a:pt x="20542" y="2195"/>
                  </a:cubicBezTo>
                  <a:cubicBezTo>
                    <a:pt x="20383" y="2099"/>
                    <a:pt x="20383" y="2004"/>
                    <a:pt x="20542" y="1908"/>
                  </a:cubicBezTo>
                  <a:close/>
                  <a:moveTo>
                    <a:pt x="45425" y="2195"/>
                  </a:moveTo>
                  <a:cubicBezTo>
                    <a:pt x="45457" y="2226"/>
                    <a:pt x="45488" y="2258"/>
                    <a:pt x="45505" y="2290"/>
                  </a:cubicBezTo>
                  <a:cubicBezTo>
                    <a:pt x="45473" y="2306"/>
                    <a:pt x="45457" y="2322"/>
                    <a:pt x="45425" y="2338"/>
                  </a:cubicBezTo>
                  <a:cubicBezTo>
                    <a:pt x="45409" y="2306"/>
                    <a:pt x="45378" y="2275"/>
                    <a:pt x="45361" y="2243"/>
                  </a:cubicBezTo>
                  <a:cubicBezTo>
                    <a:pt x="45361" y="2226"/>
                    <a:pt x="45409" y="2211"/>
                    <a:pt x="45425" y="2195"/>
                  </a:cubicBezTo>
                  <a:close/>
                  <a:moveTo>
                    <a:pt x="68765" y="2195"/>
                  </a:moveTo>
                  <a:cubicBezTo>
                    <a:pt x="68797" y="2226"/>
                    <a:pt x="68829" y="2258"/>
                    <a:pt x="68846" y="2290"/>
                  </a:cubicBezTo>
                  <a:cubicBezTo>
                    <a:pt x="68814" y="2306"/>
                    <a:pt x="68797" y="2322"/>
                    <a:pt x="68765" y="2338"/>
                  </a:cubicBezTo>
                  <a:cubicBezTo>
                    <a:pt x="68750" y="2306"/>
                    <a:pt x="68718" y="2275"/>
                    <a:pt x="68702" y="2243"/>
                  </a:cubicBezTo>
                  <a:cubicBezTo>
                    <a:pt x="68702" y="2226"/>
                    <a:pt x="68750" y="2211"/>
                    <a:pt x="68765" y="2195"/>
                  </a:cubicBezTo>
                  <a:close/>
                  <a:moveTo>
                    <a:pt x="36209" y="2330"/>
                  </a:moveTo>
                  <a:cubicBezTo>
                    <a:pt x="36283" y="2330"/>
                    <a:pt x="36354" y="2354"/>
                    <a:pt x="36426" y="2402"/>
                  </a:cubicBezTo>
                  <a:cubicBezTo>
                    <a:pt x="36354" y="2457"/>
                    <a:pt x="36283" y="2485"/>
                    <a:pt x="36209" y="2485"/>
                  </a:cubicBezTo>
                  <a:cubicBezTo>
                    <a:pt x="36136" y="2485"/>
                    <a:pt x="36060" y="2457"/>
                    <a:pt x="35980" y="2402"/>
                  </a:cubicBezTo>
                  <a:cubicBezTo>
                    <a:pt x="36060" y="2354"/>
                    <a:pt x="36136" y="2330"/>
                    <a:pt x="36209" y="2330"/>
                  </a:cubicBezTo>
                  <a:close/>
                  <a:moveTo>
                    <a:pt x="14134" y="2370"/>
                  </a:moveTo>
                  <a:cubicBezTo>
                    <a:pt x="14166" y="2385"/>
                    <a:pt x="14230" y="2434"/>
                    <a:pt x="14278" y="2465"/>
                  </a:cubicBezTo>
                  <a:cubicBezTo>
                    <a:pt x="14507" y="2444"/>
                    <a:pt x="14636" y="2432"/>
                    <a:pt x="14714" y="2432"/>
                  </a:cubicBezTo>
                  <a:cubicBezTo>
                    <a:pt x="14814" y="2432"/>
                    <a:pt x="14830" y="2452"/>
                    <a:pt x="14866" y="2497"/>
                  </a:cubicBezTo>
                  <a:cubicBezTo>
                    <a:pt x="14834" y="2624"/>
                    <a:pt x="14643" y="2672"/>
                    <a:pt x="14532" y="2767"/>
                  </a:cubicBezTo>
                  <a:lnTo>
                    <a:pt x="13657" y="2767"/>
                  </a:lnTo>
                  <a:cubicBezTo>
                    <a:pt x="13625" y="2767"/>
                    <a:pt x="13594" y="2735"/>
                    <a:pt x="13610" y="2735"/>
                  </a:cubicBezTo>
                  <a:cubicBezTo>
                    <a:pt x="13784" y="2624"/>
                    <a:pt x="13960" y="2497"/>
                    <a:pt x="14134" y="2370"/>
                  </a:cubicBezTo>
                  <a:close/>
                  <a:moveTo>
                    <a:pt x="15473" y="1897"/>
                  </a:moveTo>
                  <a:cubicBezTo>
                    <a:pt x="15543" y="1897"/>
                    <a:pt x="15644" y="1936"/>
                    <a:pt x="15820" y="2020"/>
                  </a:cubicBezTo>
                  <a:cubicBezTo>
                    <a:pt x="15891" y="2047"/>
                    <a:pt x="15969" y="2054"/>
                    <a:pt x="16050" y="2054"/>
                  </a:cubicBezTo>
                  <a:cubicBezTo>
                    <a:pt x="16131" y="2054"/>
                    <a:pt x="16214" y="2047"/>
                    <a:pt x="16297" y="2047"/>
                  </a:cubicBezTo>
                  <a:cubicBezTo>
                    <a:pt x="16428" y="2047"/>
                    <a:pt x="16560" y="2064"/>
                    <a:pt x="16678" y="2147"/>
                  </a:cubicBezTo>
                  <a:cubicBezTo>
                    <a:pt x="16456" y="2226"/>
                    <a:pt x="16265" y="2306"/>
                    <a:pt x="16010" y="2417"/>
                  </a:cubicBezTo>
                  <a:cubicBezTo>
                    <a:pt x="15995" y="2497"/>
                    <a:pt x="15947" y="2640"/>
                    <a:pt x="15915" y="2783"/>
                  </a:cubicBezTo>
                  <a:cubicBezTo>
                    <a:pt x="15597" y="2624"/>
                    <a:pt x="15851" y="2402"/>
                    <a:pt x="15709" y="2243"/>
                  </a:cubicBezTo>
                  <a:cubicBezTo>
                    <a:pt x="15597" y="2163"/>
                    <a:pt x="15470" y="2084"/>
                    <a:pt x="15327" y="1988"/>
                  </a:cubicBezTo>
                  <a:cubicBezTo>
                    <a:pt x="15372" y="1928"/>
                    <a:pt x="15410" y="1897"/>
                    <a:pt x="15473" y="1897"/>
                  </a:cubicBezTo>
                  <a:close/>
                  <a:moveTo>
                    <a:pt x="10827" y="2911"/>
                  </a:moveTo>
                  <a:cubicBezTo>
                    <a:pt x="10844" y="3006"/>
                    <a:pt x="10859" y="3085"/>
                    <a:pt x="10859" y="3180"/>
                  </a:cubicBezTo>
                  <a:cubicBezTo>
                    <a:pt x="10685" y="3197"/>
                    <a:pt x="10557" y="3197"/>
                    <a:pt x="10414" y="3212"/>
                  </a:cubicBezTo>
                  <a:cubicBezTo>
                    <a:pt x="10398" y="3244"/>
                    <a:pt x="10335" y="3292"/>
                    <a:pt x="10286" y="3324"/>
                  </a:cubicBezTo>
                  <a:cubicBezTo>
                    <a:pt x="10144" y="3212"/>
                    <a:pt x="10303" y="3212"/>
                    <a:pt x="10477" y="3180"/>
                  </a:cubicBezTo>
                  <a:cubicBezTo>
                    <a:pt x="10462" y="3053"/>
                    <a:pt x="10604" y="2990"/>
                    <a:pt x="10827" y="2911"/>
                  </a:cubicBezTo>
                  <a:close/>
                  <a:moveTo>
                    <a:pt x="16408" y="3038"/>
                  </a:moveTo>
                  <a:lnTo>
                    <a:pt x="16408" y="3308"/>
                  </a:lnTo>
                  <a:cubicBezTo>
                    <a:pt x="16297" y="3324"/>
                    <a:pt x="16186" y="3339"/>
                    <a:pt x="16042" y="3356"/>
                  </a:cubicBezTo>
                  <a:cubicBezTo>
                    <a:pt x="16010" y="3276"/>
                    <a:pt x="15995" y="3197"/>
                    <a:pt x="15963" y="3085"/>
                  </a:cubicBezTo>
                  <a:cubicBezTo>
                    <a:pt x="16106" y="3070"/>
                    <a:pt x="16201" y="3053"/>
                    <a:pt x="16408" y="3038"/>
                  </a:cubicBezTo>
                  <a:close/>
                  <a:moveTo>
                    <a:pt x="7456" y="3657"/>
                  </a:moveTo>
                  <a:cubicBezTo>
                    <a:pt x="7473" y="3657"/>
                    <a:pt x="7505" y="3689"/>
                    <a:pt x="7536" y="3706"/>
                  </a:cubicBezTo>
                  <a:cubicBezTo>
                    <a:pt x="7488" y="3721"/>
                    <a:pt x="7441" y="3737"/>
                    <a:pt x="7377" y="3753"/>
                  </a:cubicBezTo>
                  <a:cubicBezTo>
                    <a:pt x="7361" y="3753"/>
                    <a:pt x="7329" y="3721"/>
                    <a:pt x="7314" y="3706"/>
                  </a:cubicBezTo>
                  <a:cubicBezTo>
                    <a:pt x="7361" y="3689"/>
                    <a:pt x="7409" y="3657"/>
                    <a:pt x="7456" y="3657"/>
                  </a:cubicBezTo>
                  <a:close/>
                  <a:moveTo>
                    <a:pt x="11193" y="3197"/>
                  </a:moveTo>
                  <a:cubicBezTo>
                    <a:pt x="11399" y="3324"/>
                    <a:pt x="11240" y="3451"/>
                    <a:pt x="11304" y="3515"/>
                  </a:cubicBezTo>
                  <a:cubicBezTo>
                    <a:pt x="11177" y="3674"/>
                    <a:pt x="11081" y="3785"/>
                    <a:pt x="10971" y="3928"/>
                  </a:cubicBezTo>
                  <a:lnTo>
                    <a:pt x="10494" y="3547"/>
                  </a:lnTo>
                  <a:cubicBezTo>
                    <a:pt x="10573" y="3515"/>
                    <a:pt x="10716" y="3483"/>
                    <a:pt x="10844" y="3419"/>
                  </a:cubicBezTo>
                  <a:cubicBezTo>
                    <a:pt x="10971" y="3356"/>
                    <a:pt x="11081" y="3276"/>
                    <a:pt x="11193" y="3197"/>
                  </a:cubicBezTo>
                  <a:close/>
                  <a:moveTo>
                    <a:pt x="28126" y="3801"/>
                  </a:moveTo>
                  <a:cubicBezTo>
                    <a:pt x="28142" y="3801"/>
                    <a:pt x="28206" y="3833"/>
                    <a:pt x="28206" y="3848"/>
                  </a:cubicBezTo>
                  <a:lnTo>
                    <a:pt x="28158" y="4039"/>
                  </a:lnTo>
                  <a:lnTo>
                    <a:pt x="28031" y="4039"/>
                  </a:lnTo>
                  <a:cubicBezTo>
                    <a:pt x="28015" y="3975"/>
                    <a:pt x="27983" y="3912"/>
                    <a:pt x="27983" y="3848"/>
                  </a:cubicBezTo>
                  <a:cubicBezTo>
                    <a:pt x="27983" y="3833"/>
                    <a:pt x="28079" y="3816"/>
                    <a:pt x="28126" y="3801"/>
                  </a:cubicBezTo>
                  <a:close/>
                  <a:moveTo>
                    <a:pt x="24873" y="3908"/>
                  </a:moveTo>
                  <a:cubicBezTo>
                    <a:pt x="24946" y="3908"/>
                    <a:pt x="25018" y="3936"/>
                    <a:pt x="25090" y="3992"/>
                  </a:cubicBezTo>
                  <a:cubicBezTo>
                    <a:pt x="25018" y="4040"/>
                    <a:pt x="24946" y="4063"/>
                    <a:pt x="24873" y="4063"/>
                  </a:cubicBezTo>
                  <a:cubicBezTo>
                    <a:pt x="24799" y="4063"/>
                    <a:pt x="24724" y="4040"/>
                    <a:pt x="24645" y="3992"/>
                  </a:cubicBezTo>
                  <a:cubicBezTo>
                    <a:pt x="24724" y="3936"/>
                    <a:pt x="24799" y="3908"/>
                    <a:pt x="24873" y="3908"/>
                  </a:cubicBezTo>
                  <a:close/>
                  <a:moveTo>
                    <a:pt x="24787" y="4230"/>
                  </a:moveTo>
                  <a:cubicBezTo>
                    <a:pt x="24819" y="4246"/>
                    <a:pt x="24851" y="4261"/>
                    <a:pt x="24867" y="4278"/>
                  </a:cubicBezTo>
                  <a:lnTo>
                    <a:pt x="24723" y="4325"/>
                  </a:lnTo>
                  <a:cubicBezTo>
                    <a:pt x="24708" y="4325"/>
                    <a:pt x="24676" y="4293"/>
                    <a:pt x="24645" y="4278"/>
                  </a:cubicBezTo>
                  <a:lnTo>
                    <a:pt x="24787" y="4230"/>
                  </a:lnTo>
                  <a:close/>
                  <a:moveTo>
                    <a:pt x="20526" y="4357"/>
                  </a:moveTo>
                  <a:cubicBezTo>
                    <a:pt x="20558" y="4357"/>
                    <a:pt x="20589" y="4405"/>
                    <a:pt x="20606" y="4437"/>
                  </a:cubicBezTo>
                  <a:cubicBezTo>
                    <a:pt x="20606" y="4452"/>
                    <a:pt x="20558" y="4484"/>
                    <a:pt x="20542" y="4484"/>
                  </a:cubicBezTo>
                  <a:cubicBezTo>
                    <a:pt x="20430" y="4484"/>
                    <a:pt x="20335" y="4469"/>
                    <a:pt x="20240" y="4469"/>
                  </a:cubicBezTo>
                  <a:lnTo>
                    <a:pt x="20240" y="4373"/>
                  </a:lnTo>
                  <a:cubicBezTo>
                    <a:pt x="20335" y="4373"/>
                    <a:pt x="20430" y="4357"/>
                    <a:pt x="20526" y="4357"/>
                  </a:cubicBezTo>
                  <a:close/>
                  <a:moveTo>
                    <a:pt x="9858" y="4055"/>
                  </a:moveTo>
                  <a:lnTo>
                    <a:pt x="9858" y="4055"/>
                  </a:lnTo>
                  <a:cubicBezTo>
                    <a:pt x="10208" y="4293"/>
                    <a:pt x="9731" y="4357"/>
                    <a:pt x="9682" y="4501"/>
                  </a:cubicBezTo>
                  <a:cubicBezTo>
                    <a:pt x="9476" y="4484"/>
                    <a:pt x="9285" y="4516"/>
                    <a:pt x="9110" y="4452"/>
                  </a:cubicBezTo>
                  <a:cubicBezTo>
                    <a:pt x="9126" y="4452"/>
                    <a:pt x="9491" y="4310"/>
                    <a:pt x="9491" y="4293"/>
                  </a:cubicBezTo>
                  <a:lnTo>
                    <a:pt x="9349" y="4102"/>
                  </a:lnTo>
                  <a:cubicBezTo>
                    <a:pt x="9418" y="4068"/>
                    <a:pt x="9493" y="4061"/>
                    <a:pt x="9569" y="4061"/>
                  </a:cubicBezTo>
                  <a:cubicBezTo>
                    <a:pt x="9626" y="4061"/>
                    <a:pt x="9684" y="4065"/>
                    <a:pt x="9741" y="4065"/>
                  </a:cubicBezTo>
                  <a:cubicBezTo>
                    <a:pt x="9781" y="4065"/>
                    <a:pt x="9820" y="4063"/>
                    <a:pt x="9858" y="4055"/>
                  </a:cubicBezTo>
                  <a:close/>
                  <a:moveTo>
                    <a:pt x="6535" y="4250"/>
                  </a:moveTo>
                  <a:cubicBezTo>
                    <a:pt x="6581" y="4250"/>
                    <a:pt x="6605" y="4256"/>
                    <a:pt x="6630" y="4261"/>
                  </a:cubicBezTo>
                  <a:cubicBezTo>
                    <a:pt x="6471" y="4357"/>
                    <a:pt x="6423" y="4484"/>
                    <a:pt x="6343" y="4611"/>
                  </a:cubicBezTo>
                  <a:cubicBezTo>
                    <a:pt x="6235" y="4620"/>
                    <a:pt x="6126" y="4642"/>
                    <a:pt x="6019" y="4642"/>
                  </a:cubicBezTo>
                  <a:cubicBezTo>
                    <a:pt x="5923" y="4642"/>
                    <a:pt x="5829" y="4624"/>
                    <a:pt x="5739" y="4564"/>
                  </a:cubicBezTo>
                  <a:cubicBezTo>
                    <a:pt x="5756" y="4452"/>
                    <a:pt x="5962" y="4484"/>
                    <a:pt x="6025" y="4389"/>
                  </a:cubicBezTo>
                  <a:cubicBezTo>
                    <a:pt x="6051" y="4357"/>
                    <a:pt x="6084" y="4328"/>
                    <a:pt x="6103" y="4310"/>
                  </a:cubicBezTo>
                  <a:lnTo>
                    <a:pt x="6103" y="4310"/>
                  </a:lnTo>
                  <a:cubicBezTo>
                    <a:pt x="6346" y="4263"/>
                    <a:pt x="6466" y="4250"/>
                    <a:pt x="6535" y="4250"/>
                  </a:cubicBezTo>
                  <a:close/>
                  <a:moveTo>
                    <a:pt x="5421" y="5056"/>
                  </a:moveTo>
                  <a:lnTo>
                    <a:pt x="5421" y="5056"/>
                  </a:lnTo>
                  <a:cubicBezTo>
                    <a:pt x="5580" y="5168"/>
                    <a:pt x="5533" y="5247"/>
                    <a:pt x="5470" y="5343"/>
                  </a:cubicBezTo>
                  <a:cubicBezTo>
                    <a:pt x="5215" y="5279"/>
                    <a:pt x="5279" y="5184"/>
                    <a:pt x="5421" y="5056"/>
                  </a:cubicBezTo>
                  <a:close/>
                  <a:moveTo>
                    <a:pt x="4086" y="5932"/>
                  </a:moveTo>
                  <a:cubicBezTo>
                    <a:pt x="4117" y="5963"/>
                    <a:pt x="4134" y="5995"/>
                    <a:pt x="4166" y="6027"/>
                  </a:cubicBezTo>
                  <a:cubicBezTo>
                    <a:pt x="4134" y="6042"/>
                    <a:pt x="4117" y="6059"/>
                    <a:pt x="4086" y="6074"/>
                  </a:cubicBezTo>
                  <a:cubicBezTo>
                    <a:pt x="4054" y="6042"/>
                    <a:pt x="4022" y="6010"/>
                    <a:pt x="4022" y="5979"/>
                  </a:cubicBezTo>
                  <a:cubicBezTo>
                    <a:pt x="4007" y="5963"/>
                    <a:pt x="4054" y="5947"/>
                    <a:pt x="4086" y="5932"/>
                  </a:cubicBezTo>
                  <a:close/>
                  <a:moveTo>
                    <a:pt x="4531" y="7363"/>
                  </a:moveTo>
                  <a:cubicBezTo>
                    <a:pt x="4547" y="7394"/>
                    <a:pt x="4594" y="7426"/>
                    <a:pt x="4594" y="7458"/>
                  </a:cubicBezTo>
                  <a:cubicBezTo>
                    <a:pt x="4611" y="7473"/>
                    <a:pt x="4547" y="7490"/>
                    <a:pt x="4531" y="7505"/>
                  </a:cubicBezTo>
                  <a:cubicBezTo>
                    <a:pt x="4499" y="7473"/>
                    <a:pt x="4484" y="7441"/>
                    <a:pt x="4452" y="7410"/>
                  </a:cubicBezTo>
                  <a:cubicBezTo>
                    <a:pt x="4484" y="7394"/>
                    <a:pt x="4499" y="7378"/>
                    <a:pt x="4531" y="7363"/>
                  </a:cubicBezTo>
                  <a:close/>
                  <a:moveTo>
                    <a:pt x="4340" y="7681"/>
                  </a:moveTo>
                  <a:cubicBezTo>
                    <a:pt x="4372" y="7696"/>
                    <a:pt x="4388" y="7712"/>
                    <a:pt x="4420" y="7728"/>
                  </a:cubicBezTo>
                  <a:lnTo>
                    <a:pt x="4276" y="7776"/>
                  </a:lnTo>
                  <a:cubicBezTo>
                    <a:pt x="4245" y="7776"/>
                    <a:pt x="4229" y="7744"/>
                    <a:pt x="4198" y="7728"/>
                  </a:cubicBezTo>
                  <a:lnTo>
                    <a:pt x="4340" y="7681"/>
                  </a:lnTo>
                  <a:close/>
                  <a:moveTo>
                    <a:pt x="77020" y="8391"/>
                  </a:moveTo>
                  <a:cubicBezTo>
                    <a:pt x="77092" y="8391"/>
                    <a:pt x="77090" y="8469"/>
                    <a:pt x="77113" y="8539"/>
                  </a:cubicBezTo>
                  <a:cubicBezTo>
                    <a:pt x="77033" y="8491"/>
                    <a:pt x="76970" y="8459"/>
                    <a:pt x="76906" y="8427"/>
                  </a:cubicBezTo>
                  <a:cubicBezTo>
                    <a:pt x="76957" y="8402"/>
                    <a:pt x="76994" y="8391"/>
                    <a:pt x="77020" y="8391"/>
                  </a:cubicBezTo>
                  <a:close/>
                  <a:moveTo>
                    <a:pt x="4467" y="8953"/>
                  </a:moveTo>
                  <a:lnTo>
                    <a:pt x="4467" y="8953"/>
                  </a:lnTo>
                  <a:cubicBezTo>
                    <a:pt x="4738" y="9016"/>
                    <a:pt x="4675" y="9112"/>
                    <a:pt x="4531" y="9239"/>
                  </a:cubicBezTo>
                  <a:cubicBezTo>
                    <a:pt x="4372" y="9127"/>
                    <a:pt x="4404" y="9048"/>
                    <a:pt x="4467" y="8953"/>
                  </a:cubicBezTo>
                  <a:close/>
                  <a:moveTo>
                    <a:pt x="79657" y="9811"/>
                  </a:moveTo>
                  <a:cubicBezTo>
                    <a:pt x="79689" y="9843"/>
                    <a:pt x="79721" y="9875"/>
                    <a:pt x="79736" y="9906"/>
                  </a:cubicBezTo>
                  <a:cubicBezTo>
                    <a:pt x="79721" y="9922"/>
                    <a:pt x="79689" y="9938"/>
                    <a:pt x="79657" y="9954"/>
                  </a:cubicBezTo>
                  <a:cubicBezTo>
                    <a:pt x="79641" y="9922"/>
                    <a:pt x="79609" y="9890"/>
                    <a:pt x="79594" y="9858"/>
                  </a:cubicBezTo>
                  <a:cubicBezTo>
                    <a:pt x="79594" y="9843"/>
                    <a:pt x="79641" y="9826"/>
                    <a:pt x="79657" y="9811"/>
                  </a:cubicBezTo>
                  <a:close/>
                  <a:moveTo>
                    <a:pt x="2973" y="11385"/>
                  </a:moveTo>
                  <a:cubicBezTo>
                    <a:pt x="3132" y="11480"/>
                    <a:pt x="3132" y="11575"/>
                    <a:pt x="2973" y="11671"/>
                  </a:cubicBezTo>
                  <a:cubicBezTo>
                    <a:pt x="2814" y="11575"/>
                    <a:pt x="2814" y="11480"/>
                    <a:pt x="2973" y="11385"/>
                  </a:cubicBezTo>
                  <a:close/>
                  <a:moveTo>
                    <a:pt x="2321" y="11671"/>
                  </a:moveTo>
                  <a:cubicBezTo>
                    <a:pt x="2417" y="11798"/>
                    <a:pt x="2655" y="11814"/>
                    <a:pt x="2639" y="11957"/>
                  </a:cubicBezTo>
                  <a:cubicBezTo>
                    <a:pt x="2750" y="11957"/>
                    <a:pt x="2845" y="11973"/>
                    <a:pt x="2814" y="12052"/>
                  </a:cubicBezTo>
                  <a:cubicBezTo>
                    <a:pt x="2814" y="12084"/>
                    <a:pt x="2703" y="12084"/>
                    <a:pt x="2639" y="12101"/>
                  </a:cubicBezTo>
                  <a:cubicBezTo>
                    <a:pt x="2653" y="12172"/>
                    <a:pt x="2629" y="12230"/>
                    <a:pt x="2531" y="12230"/>
                  </a:cubicBezTo>
                  <a:cubicBezTo>
                    <a:pt x="2520" y="12230"/>
                    <a:pt x="2508" y="12229"/>
                    <a:pt x="2496" y="12228"/>
                  </a:cubicBezTo>
                  <a:cubicBezTo>
                    <a:pt x="2464" y="12211"/>
                    <a:pt x="2449" y="12148"/>
                    <a:pt x="2417" y="12101"/>
                  </a:cubicBezTo>
                  <a:cubicBezTo>
                    <a:pt x="2305" y="12148"/>
                    <a:pt x="2194" y="12196"/>
                    <a:pt x="2050" y="12243"/>
                  </a:cubicBezTo>
                  <a:cubicBezTo>
                    <a:pt x="2019" y="12179"/>
                    <a:pt x="1955" y="12116"/>
                    <a:pt x="1987" y="12069"/>
                  </a:cubicBezTo>
                  <a:cubicBezTo>
                    <a:pt x="2067" y="11925"/>
                    <a:pt x="2194" y="11814"/>
                    <a:pt x="2321" y="11671"/>
                  </a:cubicBezTo>
                  <a:close/>
                  <a:moveTo>
                    <a:pt x="3195" y="12101"/>
                  </a:moveTo>
                  <a:cubicBezTo>
                    <a:pt x="3354" y="12211"/>
                    <a:pt x="3354" y="12307"/>
                    <a:pt x="3195" y="12402"/>
                  </a:cubicBezTo>
                  <a:cubicBezTo>
                    <a:pt x="3036" y="12307"/>
                    <a:pt x="3036" y="12211"/>
                    <a:pt x="3195" y="12101"/>
                  </a:cubicBezTo>
                  <a:close/>
                  <a:moveTo>
                    <a:pt x="2527" y="12529"/>
                  </a:moveTo>
                  <a:cubicBezTo>
                    <a:pt x="2718" y="12688"/>
                    <a:pt x="2718" y="12832"/>
                    <a:pt x="2527" y="12974"/>
                  </a:cubicBezTo>
                  <a:cubicBezTo>
                    <a:pt x="2337" y="12832"/>
                    <a:pt x="2337" y="12688"/>
                    <a:pt x="2527" y="12529"/>
                  </a:cubicBezTo>
                  <a:close/>
                  <a:moveTo>
                    <a:pt x="3354" y="12705"/>
                  </a:moveTo>
                  <a:cubicBezTo>
                    <a:pt x="3577" y="12720"/>
                    <a:pt x="3609" y="12847"/>
                    <a:pt x="3768" y="12896"/>
                  </a:cubicBezTo>
                  <a:cubicBezTo>
                    <a:pt x="3752" y="12959"/>
                    <a:pt x="3736" y="13023"/>
                    <a:pt x="3704" y="13102"/>
                  </a:cubicBezTo>
                  <a:cubicBezTo>
                    <a:pt x="3481" y="13086"/>
                    <a:pt x="3450" y="12943"/>
                    <a:pt x="3291" y="12911"/>
                  </a:cubicBezTo>
                  <a:cubicBezTo>
                    <a:pt x="3307" y="12832"/>
                    <a:pt x="3339" y="12768"/>
                    <a:pt x="3354" y="12705"/>
                  </a:cubicBezTo>
                  <a:close/>
                  <a:moveTo>
                    <a:pt x="1192" y="12959"/>
                  </a:moveTo>
                  <a:lnTo>
                    <a:pt x="1192" y="12959"/>
                  </a:lnTo>
                  <a:cubicBezTo>
                    <a:pt x="1367" y="13070"/>
                    <a:pt x="1319" y="13150"/>
                    <a:pt x="1255" y="13245"/>
                  </a:cubicBezTo>
                  <a:cubicBezTo>
                    <a:pt x="986" y="13182"/>
                    <a:pt x="1049" y="13086"/>
                    <a:pt x="1192" y="12959"/>
                  </a:cubicBezTo>
                  <a:close/>
                  <a:moveTo>
                    <a:pt x="78252" y="14831"/>
                  </a:moveTo>
                  <a:cubicBezTo>
                    <a:pt x="78361" y="14831"/>
                    <a:pt x="78479" y="14858"/>
                    <a:pt x="78591" y="14867"/>
                  </a:cubicBezTo>
                  <a:cubicBezTo>
                    <a:pt x="78623" y="14899"/>
                    <a:pt x="78799" y="14963"/>
                    <a:pt x="78560" y="14994"/>
                  </a:cubicBezTo>
                  <a:cubicBezTo>
                    <a:pt x="78483" y="14994"/>
                    <a:pt x="78427" y="15046"/>
                    <a:pt x="78457" y="15057"/>
                  </a:cubicBezTo>
                  <a:lnTo>
                    <a:pt x="78457" y="15057"/>
                  </a:lnTo>
                  <a:cubicBezTo>
                    <a:pt x="78201" y="15051"/>
                    <a:pt x="78109" y="14975"/>
                    <a:pt x="78004" y="14914"/>
                  </a:cubicBezTo>
                  <a:cubicBezTo>
                    <a:pt x="78076" y="14850"/>
                    <a:pt x="78161" y="14831"/>
                    <a:pt x="78252" y="14831"/>
                  </a:cubicBezTo>
                  <a:close/>
                  <a:moveTo>
                    <a:pt x="2623" y="16107"/>
                  </a:moveTo>
                  <a:lnTo>
                    <a:pt x="2845" y="16218"/>
                  </a:lnTo>
                  <a:cubicBezTo>
                    <a:pt x="2794" y="16244"/>
                    <a:pt x="2757" y="16255"/>
                    <a:pt x="2731" y="16255"/>
                  </a:cubicBezTo>
                  <a:cubicBezTo>
                    <a:pt x="2659" y="16255"/>
                    <a:pt x="2658" y="16177"/>
                    <a:pt x="2623" y="16107"/>
                  </a:cubicBezTo>
                  <a:close/>
                  <a:moveTo>
                    <a:pt x="75174" y="16871"/>
                  </a:moveTo>
                  <a:cubicBezTo>
                    <a:pt x="75237" y="16886"/>
                    <a:pt x="75284" y="16902"/>
                    <a:pt x="75333" y="16918"/>
                  </a:cubicBezTo>
                  <a:cubicBezTo>
                    <a:pt x="75301" y="16934"/>
                    <a:pt x="75284" y="16949"/>
                    <a:pt x="75253" y="16966"/>
                  </a:cubicBezTo>
                  <a:lnTo>
                    <a:pt x="75110" y="16918"/>
                  </a:lnTo>
                  <a:cubicBezTo>
                    <a:pt x="75125" y="16902"/>
                    <a:pt x="75157" y="16871"/>
                    <a:pt x="75174" y="16871"/>
                  </a:cubicBezTo>
                  <a:close/>
                  <a:moveTo>
                    <a:pt x="46650" y="0"/>
                  </a:moveTo>
                  <a:cubicBezTo>
                    <a:pt x="46522" y="64"/>
                    <a:pt x="46411" y="128"/>
                    <a:pt x="46300" y="191"/>
                  </a:cubicBezTo>
                  <a:lnTo>
                    <a:pt x="45886" y="191"/>
                  </a:lnTo>
                  <a:cubicBezTo>
                    <a:pt x="45791" y="240"/>
                    <a:pt x="45711" y="271"/>
                    <a:pt x="45647" y="318"/>
                  </a:cubicBezTo>
                  <a:cubicBezTo>
                    <a:pt x="45552" y="271"/>
                    <a:pt x="45473" y="223"/>
                    <a:pt x="45425" y="191"/>
                  </a:cubicBezTo>
                  <a:lnTo>
                    <a:pt x="44773" y="191"/>
                  </a:lnTo>
                  <a:cubicBezTo>
                    <a:pt x="44662" y="255"/>
                    <a:pt x="44566" y="287"/>
                    <a:pt x="44487" y="335"/>
                  </a:cubicBezTo>
                  <a:lnTo>
                    <a:pt x="43294" y="335"/>
                  </a:lnTo>
                  <a:cubicBezTo>
                    <a:pt x="43438" y="558"/>
                    <a:pt x="43152" y="621"/>
                    <a:pt x="42944" y="780"/>
                  </a:cubicBezTo>
                  <a:cubicBezTo>
                    <a:pt x="42913" y="636"/>
                    <a:pt x="42866" y="494"/>
                    <a:pt x="42834" y="367"/>
                  </a:cubicBezTo>
                  <a:cubicBezTo>
                    <a:pt x="42738" y="303"/>
                    <a:pt x="42626" y="240"/>
                    <a:pt x="42548" y="191"/>
                  </a:cubicBezTo>
                  <a:lnTo>
                    <a:pt x="41880" y="191"/>
                  </a:lnTo>
                  <a:cubicBezTo>
                    <a:pt x="41784" y="240"/>
                    <a:pt x="41704" y="271"/>
                    <a:pt x="41641" y="318"/>
                  </a:cubicBezTo>
                  <a:cubicBezTo>
                    <a:pt x="41562" y="271"/>
                    <a:pt x="41513" y="240"/>
                    <a:pt x="41450" y="191"/>
                  </a:cubicBezTo>
                  <a:lnTo>
                    <a:pt x="40958" y="191"/>
                  </a:lnTo>
                  <a:cubicBezTo>
                    <a:pt x="40894" y="287"/>
                    <a:pt x="40830" y="367"/>
                    <a:pt x="40782" y="462"/>
                  </a:cubicBezTo>
                  <a:cubicBezTo>
                    <a:pt x="40750" y="446"/>
                    <a:pt x="40735" y="446"/>
                    <a:pt x="40703" y="430"/>
                  </a:cubicBezTo>
                  <a:cubicBezTo>
                    <a:pt x="40655" y="350"/>
                    <a:pt x="40623" y="271"/>
                    <a:pt x="40576" y="191"/>
                  </a:cubicBezTo>
                  <a:lnTo>
                    <a:pt x="40322" y="191"/>
                  </a:lnTo>
                  <a:cubicBezTo>
                    <a:pt x="40258" y="223"/>
                    <a:pt x="40163" y="271"/>
                    <a:pt x="40082" y="318"/>
                  </a:cubicBezTo>
                  <a:cubicBezTo>
                    <a:pt x="40051" y="325"/>
                    <a:pt x="40018" y="327"/>
                    <a:pt x="39985" y="327"/>
                  </a:cubicBezTo>
                  <a:cubicBezTo>
                    <a:pt x="39925" y="327"/>
                    <a:pt x="39862" y="320"/>
                    <a:pt x="39800" y="320"/>
                  </a:cubicBezTo>
                  <a:cubicBezTo>
                    <a:pt x="39718" y="320"/>
                    <a:pt x="39640" y="331"/>
                    <a:pt x="39574" y="382"/>
                  </a:cubicBezTo>
                  <a:cubicBezTo>
                    <a:pt x="39510" y="446"/>
                    <a:pt x="39590" y="573"/>
                    <a:pt x="39415" y="605"/>
                  </a:cubicBezTo>
                  <a:cubicBezTo>
                    <a:pt x="39240" y="367"/>
                    <a:pt x="38763" y="573"/>
                    <a:pt x="38573" y="350"/>
                  </a:cubicBezTo>
                  <a:cubicBezTo>
                    <a:pt x="38557" y="335"/>
                    <a:pt x="38507" y="331"/>
                    <a:pt x="38447" y="331"/>
                  </a:cubicBezTo>
                  <a:cubicBezTo>
                    <a:pt x="38384" y="331"/>
                    <a:pt x="38311" y="335"/>
                    <a:pt x="38255" y="335"/>
                  </a:cubicBezTo>
                  <a:cubicBezTo>
                    <a:pt x="38199" y="327"/>
                    <a:pt x="38143" y="323"/>
                    <a:pt x="38087" y="323"/>
                  </a:cubicBezTo>
                  <a:cubicBezTo>
                    <a:pt x="38032" y="323"/>
                    <a:pt x="37976" y="327"/>
                    <a:pt x="37920" y="335"/>
                  </a:cubicBezTo>
                  <a:cubicBezTo>
                    <a:pt x="37888" y="335"/>
                    <a:pt x="37856" y="350"/>
                    <a:pt x="37825" y="350"/>
                  </a:cubicBezTo>
                  <a:lnTo>
                    <a:pt x="37841" y="367"/>
                  </a:lnTo>
                  <a:cubicBezTo>
                    <a:pt x="37729" y="414"/>
                    <a:pt x="37602" y="462"/>
                    <a:pt x="37491" y="494"/>
                  </a:cubicBezTo>
                  <a:cubicBezTo>
                    <a:pt x="37380" y="430"/>
                    <a:pt x="37301" y="382"/>
                    <a:pt x="37189" y="318"/>
                  </a:cubicBezTo>
                  <a:cubicBezTo>
                    <a:pt x="37138" y="329"/>
                    <a:pt x="37085" y="333"/>
                    <a:pt x="37031" y="333"/>
                  </a:cubicBezTo>
                  <a:cubicBezTo>
                    <a:pt x="36937" y="333"/>
                    <a:pt x="36840" y="322"/>
                    <a:pt x="36742" y="322"/>
                  </a:cubicBezTo>
                  <a:cubicBezTo>
                    <a:pt x="36652" y="322"/>
                    <a:pt x="36562" y="331"/>
                    <a:pt x="36474" y="367"/>
                  </a:cubicBezTo>
                  <a:cubicBezTo>
                    <a:pt x="36426" y="446"/>
                    <a:pt x="36378" y="541"/>
                    <a:pt x="36362" y="573"/>
                  </a:cubicBezTo>
                  <a:cubicBezTo>
                    <a:pt x="36291" y="601"/>
                    <a:pt x="36233" y="612"/>
                    <a:pt x="36183" y="612"/>
                  </a:cubicBezTo>
                  <a:cubicBezTo>
                    <a:pt x="36032" y="612"/>
                    <a:pt x="35957" y="510"/>
                    <a:pt x="35838" y="462"/>
                  </a:cubicBezTo>
                  <a:lnTo>
                    <a:pt x="35456" y="462"/>
                  </a:lnTo>
                  <a:cubicBezTo>
                    <a:pt x="35313" y="399"/>
                    <a:pt x="35202" y="350"/>
                    <a:pt x="35090" y="303"/>
                  </a:cubicBezTo>
                  <a:cubicBezTo>
                    <a:pt x="34931" y="367"/>
                    <a:pt x="34820" y="414"/>
                    <a:pt x="34740" y="462"/>
                  </a:cubicBezTo>
                  <a:lnTo>
                    <a:pt x="33850" y="462"/>
                  </a:lnTo>
                  <a:cubicBezTo>
                    <a:pt x="33771" y="414"/>
                    <a:pt x="33723" y="382"/>
                    <a:pt x="33659" y="335"/>
                  </a:cubicBezTo>
                  <a:cubicBezTo>
                    <a:pt x="33580" y="382"/>
                    <a:pt x="33517" y="414"/>
                    <a:pt x="33421" y="462"/>
                  </a:cubicBezTo>
                  <a:lnTo>
                    <a:pt x="33008" y="462"/>
                  </a:lnTo>
                  <a:cubicBezTo>
                    <a:pt x="32829" y="560"/>
                    <a:pt x="32742" y="607"/>
                    <a:pt x="32652" y="607"/>
                  </a:cubicBezTo>
                  <a:cubicBezTo>
                    <a:pt x="32567" y="607"/>
                    <a:pt x="32479" y="563"/>
                    <a:pt x="32308" y="477"/>
                  </a:cubicBezTo>
                  <a:cubicBezTo>
                    <a:pt x="32228" y="526"/>
                    <a:pt x="32149" y="558"/>
                    <a:pt x="32086" y="605"/>
                  </a:cubicBezTo>
                  <a:cubicBezTo>
                    <a:pt x="32005" y="558"/>
                    <a:pt x="31958" y="526"/>
                    <a:pt x="31895" y="477"/>
                  </a:cubicBezTo>
                  <a:lnTo>
                    <a:pt x="31418" y="477"/>
                  </a:lnTo>
                  <a:cubicBezTo>
                    <a:pt x="31322" y="541"/>
                    <a:pt x="31242" y="573"/>
                    <a:pt x="31179" y="605"/>
                  </a:cubicBezTo>
                  <a:cubicBezTo>
                    <a:pt x="31100" y="541"/>
                    <a:pt x="31051" y="509"/>
                    <a:pt x="30988" y="477"/>
                  </a:cubicBezTo>
                  <a:lnTo>
                    <a:pt x="29652" y="477"/>
                  </a:lnTo>
                  <a:cubicBezTo>
                    <a:pt x="29543" y="519"/>
                    <a:pt x="29457" y="631"/>
                    <a:pt x="29293" y="631"/>
                  </a:cubicBezTo>
                  <a:cubicBezTo>
                    <a:pt x="29266" y="631"/>
                    <a:pt x="29238" y="628"/>
                    <a:pt x="29207" y="621"/>
                  </a:cubicBezTo>
                  <a:cubicBezTo>
                    <a:pt x="29128" y="558"/>
                    <a:pt x="29048" y="509"/>
                    <a:pt x="28969" y="477"/>
                  </a:cubicBezTo>
                  <a:lnTo>
                    <a:pt x="27872" y="477"/>
                  </a:lnTo>
                  <a:cubicBezTo>
                    <a:pt x="27793" y="526"/>
                    <a:pt x="27713" y="558"/>
                    <a:pt x="27634" y="605"/>
                  </a:cubicBezTo>
                  <a:cubicBezTo>
                    <a:pt x="27570" y="558"/>
                    <a:pt x="27522" y="526"/>
                    <a:pt x="27458" y="494"/>
                  </a:cubicBezTo>
                  <a:cubicBezTo>
                    <a:pt x="27292" y="549"/>
                    <a:pt x="27134" y="620"/>
                    <a:pt x="26956" y="620"/>
                  </a:cubicBezTo>
                  <a:cubicBezTo>
                    <a:pt x="26879" y="620"/>
                    <a:pt x="26798" y="607"/>
                    <a:pt x="26711" y="573"/>
                  </a:cubicBezTo>
                  <a:cubicBezTo>
                    <a:pt x="26648" y="541"/>
                    <a:pt x="26600" y="509"/>
                    <a:pt x="26536" y="462"/>
                  </a:cubicBezTo>
                  <a:cubicBezTo>
                    <a:pt x="26463" y="462"/>
                    <a:pt x="26358" y="452"/>
                    <a:pt x="26270" y="452"/>
                  </a:cubicBezTo>
                  <a:cubicBezTo>
                    <a:pt x="26205" y="452"/>
                    <a:pt x="26150" y="457"/>
                    <a:pt x="26123" y="477"/>
                  </a:cubicBezTo>
                  <a:cubicBezTo>
                    <a:pt x="25916" y="621"/>
                    <a:pt x="25582" y="589"/>
                    <a:pt x="25408" y="748"/>
                  </a:cubicBezTo>
                  <a:cubicBezTo>
                    <a:pt x="25359" y="717"/>
                    <a:pt x="25312" y="685"/>
                    <a:pt x="25232" y="636"/>
                  </a:cubicBezTo>
                  <a:lnTo>
                    <a:pt x="24342" y="636"/>
                  </a:lnTo>
                  <a:cubicBezTo>
                    <a:pt x="24183" y="685"/>
                    <a:pt x="24072" y="732"/>
                    <a:pt x="23945" y="780"/>
                  </a:cubicBezTo>
                  <a:cubicBezTo>
                    <a:pt x="23833" y="717"/>
                    <a:pt x="23754" y="685"/>
                    <a:pt x="23610" y="605"/>
                  </a:cubicBezTo>
                  <a:lnTo>
                    <a:pt x="22720" y="605"/>
                  </a:lnTo>
                  <a:cubicBezTo>
                    <a:pt x="22656" y="494"/>
                    <a:pt x="22609" y="414"/>
                    <a:pt x="22546" y="287"/>
                  </a:cubicBezTo>
                  <a:cubicBezTo>
                    <a:pt x="22307" y="462"/>
                    <a:pt x="22084" y="636"/>
                    <a:pt x="21910" y="764"/>
                  </a:cubicBezTo>
                  <a:lnTo>
                    <a:pt x="20303" y="764"/>
                  </a:lnTo>
                  <a:cubicBezTo>
                    <a:pt x="20240" y="812"/>
                    <a:pt x="20176" y="844"/>
                    <a:pt x="20129" y="876"/>
                  </a:cubicBezTo>
                  <a:cubicBezTo>
                    <a:pt x="19958" y="830"/>
                    <a:pt x="19787" y="752"/>
                    <a:pt x="19599" y="752"/>
                  </a:cubicBezTo>
                  <a:cubicBezTo>
                    <a:pt x="19524" y="752"/>
                    <a:pt x="19447" y="764"/>
                    <a:pt x="19366" y="795"/>
                  </a:cubicBezTo>
                  <a:lnTo>
                    <a:pt x="19222" y="891"/>
                  </a:lnTo>
                  <a:cubicBezTo>
                    <a:pt x="19134" y="891"/>
                    <a:pt x="19042" y="903"/>
                    <a:pt x="18946" y="903"/>
                  </a:cubicBezTo>
                  <a:cubicBezTo>
                    <a:pt x="18852" y="903"/>
                    <a:pt x="18753" y="891"/>
                    <a:pt x="18650" y="844"/>
                  </a:cubicBezTo>
                  <a:cubicBezTo>
                    <a:pt x="18666" y="780"/>
                    <a:pt x="18681" y="685"/>
                    <a:pt x="18698" y="621"/>
                  </a:cubicBezTo>
                  <a:cubicBezTo>
                    <a:pt x="19016" y="621"/>
                    <a:pt x="19270" y="621"/>
                    <a:pt x="19525" y="605"/>
                  </a:cubicBezTo>
                  <a:cubicBezTo>
                    <a:pt x="19552" y="603"/>
                    <a:pt x="19579" y="603"/>
                    <a:pt x="19606" y="603"/>
                  </a:cubicBezTo>
                  <a:cubicBezTo>
                    <a:pt x="19754" y="603"/>
                    <a:pt x="19905" y="621"/>
                    <a:pt x="20053" y="621"/>
                  </a:cubicBezTo>
                  <a:cubicBezTo>
                    <a:pt x="20166" y="621"/>
                    <a:pt x="20277" y="610"/>
                    <a:pt x="20383" y="573"/>
                  </a:cubicBezTo>
                  <a:cubicBezTo>
                    <a:pt x="20447" y="462"/>
                    <a:pt x="20447" y="382"/>
                    <a:pt x="20303" y="335"/>
                  </a:cubicBezTo>
                  <a:cubicBezTo>
                    <a:pt x="20259" y="320"/>
                    <a:pt x="20221" y="314"/>
                    <a:pt x="20188" y="314"/>
                  </a:cubicBezTo>
                  <a:cubicBezTo>
                    <a:pt x="20040" y="314"/>
                    <a:pt x="19978" y="433"/>
                    <a:pt x="19875" y="446"/>
                  </a:cubicBezTo>
                  <a:cubicBezTo>
                    <a:pt x="19747" y="399"/>
                    <a:pt x="19620" y="350"/>
                    <a:pt x="19508" y="303"/>
                  </a:cubicBezTo>
                  <a:cubicBezTo>
                    <a:pt x="19398" y="367"/>
                    <a:pt x="19302" y="399"/>
                    <a:pt x="19222" y="446"/>
                  </a:cubicBezTo>
                  <a:cubicBezTo>
                    <a:pt x="18840" y="462"/>
                    <a:pt x="18444" y="477"/>
                    <a:pt x="18046" y="509"/>
                  </a:cubicBezTo>
                  <a:cubicBezTo>
                    <a:pt x="18030" y="509"/>
                    <a:pt x="18014" y="541"/>
                    <a:pt x="17998" y="558"/>
                  </a:cubicBezTo>
                  <a:cubicBezTo>
                    <a:pt x="18062" y="573"/>
                    <a:pt x="18109" y="589"/>
                    <a:pt x="18173" y="621"/>
                  </a:cubicBezTo>
                  <a:cubicBezTo>
                    <a:pt x="18253" y="636"/>
                    <a:pt x="18332" y="653"/>
                    <a:pt x="18444" y="685"/>
                  </a:cubicBezTo>
                  <a:cubicBezTo>
                    <a:pt x="18253" y="764"/>
                    <a:pt x="18189" y="907"/>
                    <a:pt x="17918" y="907"/>
                  </a:cubicBezTo>
                  <a:cubicBezTo>
                    <a:pt x="17839" y="859"/>
                    <a:pt x="17728" y="812"/>
                    <a:pt x="17632" y="780"/>
                  </a:cubicBezTo>
                  <a:cubicBezTo>
                    <a:pt x="17537" y="827"/>
                    <a:pt x="17458" y="859"/>
                    <a:pt x="17378" y="907"/>
                  </a:cubicBezTo>
                  <a:lnTo>
                    <a:pt x="16742" y="907"/>
                  </a:lnTo>
                  <a:cubicBezTo>
                    <a:pt x="16584" y="986"/>
                    <a:pt x="16514" y="1021"/>
                    <a:pt x="16439" y="1021"/>
                  </a:cubicBezTo>
                  <a:cubicBezTo>
                    <a:pt x="16379" y="1021"/>
                    <a:pt x="16316" y="997"/>
                    <a:pt x="16201" y="954"/>
                  </a:cubicBezTo>
                  <a:cubicBezTo>
                    <a:pt x="16201" y="939"/>
                    <a:pt x="16186" y="907"/>
                    <a:pt x="16201" y="891"/>
                  </a:cubicBezTo>
                  <a:cubicBezTo>
                    <a:pt x="16265" y="812"/>
                    <a:pt x="16328" y="732"/>
                    <a:pt x="16408" y="653"/>
                  </a:cubicBezTo>
                  <a:cubicBezTo>
                    <a:pt x="16329" y="617"/>
                    <a:pt x="16246" y="607"/>
                    <a:pt x="16163" y="607"/>
                  </a:cubicBezTo>
                  <a:cubicBezTo>
                    <a:pt x="16063" y="607"/>
                    <a:pt x="15963" y="621"/>
                    <a:pt x="15868" y="621"/>
                  </a:cubicBezTo>
                  <a:cubicBezTo>
                    <a:pt x="15787" y="621"/>
                    <a:pt x="15702" y="611"/>
                    <a:pt x="15616" y="611"/>
                  </a:cubicBezTo>
                  <a:cubicBezTo>
                    <a:pt x="15516" y="611"/>
                    <a:pt x="15413" y="625"/>
                    <a:pt x="15311" y="685"/>
                  </a:cubicBezTo>
                  <a:lnTo>
                    <a:pt x="15311" y="1113"/>
                  </a:lnTo>
                  <a:cubicBezTo>
                    <a:pt x="15247" y="1162"/>
                    <a:pt x="15215" y="1194"/>
                    <a:pt x="15184" y="1194"/>
                  </a:cubicBezTo>
                  <a:lnTo>
                    <a:pt x="13642" y="1194"/>
                  </a:lnTo>
                  <a:cubicBezTo>
                    <a:pt x="13534" y="1117"/>
                    <a:pt x="13433" y="1027"/>
                    <a:pt x="13309" y="1027"/>
                  </a:cubicBezTo>
                  <a:cubicBezTo>
                    <a:pt x="13251" y="1027"/>
                    <a:pt x="13188" y="1047"/>
                    <a:pt x="13117" y="1098"/>
                  </a:cubicBezTo>
                  <a:cubicBezTo>
                    <a:pt x="13085" y="1177"/>
                    <a:pt x="13070" y="1241"/>
                    <a:pt x="13053" y="1289"/>
                  </a:cubicBezTo>
                  <a:cubicBezTo>
                    <a:pt x="12799" y="1368"/>
                    <a:pt x="12576" y="1416"/>
                    <a:pt x="12353" y="1480"/>
                  </a:cubicBezTo>
                  <a:cubicBezTo>
                    <a:pt x="12105" y="1538"/>
                    <a:pt x="12032" y="1771"/>
                    <a:pt x="11736" y="1771"/>
                  </a:cubicBezTo>
                  <a:cubicBezTo>
                    <a:pt x="11710" y="1771"/>
                    <a:pt x="11683" y="1770"/>
                    <a:pt x="11654" y="1766"/>
                  </a:cubicBezTo>
                  <a:cubicBezTo>
                    <a:pt x="11575" y="1718"/>
                    <a:pt x="11495" y="1670"/>
                    <a:pt x="11448" y="1639"/>
                  </a:cubicBezTo>
                  <a:cubicBezTo>
                    <a:pt x="10812" y="1845"/>
                    <a:pt x="10208" y="2052"/>
                    <a:pt x="9635" y="2243"/>
                  </a:cubicBezTo>
                  <a:cubicBezTo>
                    <a:pt x="9491" y="2385"/>
                    <a:pt x="9349" y="2513"/>
                    <a:pt x="9237" y="2624"/>
                  </a:cubicBezTo>
                  <a:lnTo>
                    <a:pt x="8808" y="2624"/>
                  </a:lnTo>
                  <a:cubicBezTo>
                    <a:pt x="8522" y="2735"/>
                    <a:pt x="8283" y="2831"/>
                    <a:pt x="8029" y="2911"/>
                  </a:cubicBezTo>
                  <a:cubicBezTo>
                    <a:pt x="7992" y="2921"/>
                    <a:pt x="7950" y="2925"/>
                    <a:pt x="7905" y="2925"/>
                  </a:cubicBezTo>
                  <a:cubicBezTo>
                    <a:pt x="7816" y="2925"/>
                    <a:pt x="7717" y="2911"/>
                    <a:pt x="7632" y="2911"/>
                  </a:cubicBezTo>
                  <a:cubicBezTo>
                    <a:pt x="7520" y="3021"/>
                    <a:pt x="7329" y="3070"/>
                    <a:pt x="7297" y="3212"/>
                  </a:cubicBezTo>
                  <a:cubicBezTo>
                    <a:pt x="7266" y="3308"/>
                    <a:pt x="7107" y="3403"/>
                    <a:pt x="6996" y="3483"/>
                  </a:cubicBezTo>
                  <a:lnTo>
                    <a:pt x="6757" y="3483"/>
                  </a:lnTo>
                  <a:cubicBezTo>
                    <a:pt x="6439" y="3674"/>
                    <a:pt x="6201" y="3912"/>
                    <a:pt x="5756" y="3992"/>
                  </a:cubicBezTo>
                  <a:cubicBezTo>
                    <a:pt x="5756" y="4151"/>
                    <a:pt x="5756" y="4325"/>
                    <a:pt x="6025" y="4325"/>
                  </a:cubicBezTo>
                  <a:cubicBezTo>
                    <a:pt x="5533" y="4484"/>
                    <a:pt x="5421" y="4628"/>
                    <a:pt x="5199" y="4660"/>
                  </a:cubicBezTo>
                  <a:cubicBezTo>
                    <a:pt x="4976" y="4691"/>
                    <a:pt x="4817" y="4866"/>
                    <a:pt x="4626" y="4978"/>
                  </a:cubicBezTo>
                  <a:cubicBezTo>
                    <a:pt x="4722" y="5041"/>
                    <a:pt x="4785" y="5088"/>
                    <a:pt x="4834" y="5120"/>
                  </a:cubicBezTo>
                  <a:cubicBezTo>
                    <a:pt x="4722" y="5264"/>
                    <a:pt x="4626" y="5374"/>
                    <a:pt x="4531" y="5502"/>
                  </a:cubicBezTo>
                  <a:lnTo>
                    <a:pt x="4293" y="5359"/>
                  </a:lnTo>
                  <a:cubicBezTo>
                    <a:pt x="4213" y="5455"/>
                    <a:pt x="4149" y="5550"/>
                    <a:pt x="4054" y="5677"/>
                  </a:cubicBezTo>
                  <a:cubicBezTo>
                    <a:pt x="3880" y="5614"/>
                    <a:pt x="3752" y="5565"/>
                    <a:pt x="3640" y="5533"/>
                  </a:cubicBezTo>
                  <a:cubicBezTo>
                    <a:pt x="3434" y="5597"/>
                    <a:pt x="3259" y="5661"/>
                    <a:pt x="3085" y="5724"/>
                  </a:cubicBezTo>
                  <a:cubicBezTo>
                    <a:pt x="3085" y="5773"/>
                    <a:pt x="3068" y="5820"/>
                    <a:pt x="3068" y="5883"/>
                  </a:cubicBezTo>
                  <a:cubicBezTo>
                    <a:pt x="2957" y="5915"/>
                    <a:pt x="2798" y="5915"/>
                    <a:pt x="2703" y="5979"/>
                  </a:cubicBezTo>
                  <a:cubicBezTo>
                    <a:pt x="2590" y="6022"/>
                    <a:pt x="2502" y="6077"/>
                    <a:pt x="2360" y="6077"/>
                  </a:cubicBezTo>
                  <a:cubicBezTo>
                    <a:pt x="2343" y="6077"/>
                    <a:pt x="2324" y="6076"/>
                    <a:pt x="2305" y="6074"/>
                  </a:cubicBezTo>
                  <a:cubicBezTo>
                    <a:pt x="2035" y="6265"/>
                    <a:pt x="1749" y="6440"/>
                    <a:pt x="1478" y="6615"/>
                  </a:cubicBezTo>
                  <a:cubicBezTo>
                    <a:pt x="1319" y="6646"/>
                    <a:pt x="1208" y="6678"/>
                    <a:pt x="1081" y="6710"/>
                  </a:cubicBezTo>
                  <a:cubicBezTo>
                    <a:pt x="1128" y="6837"/>
                    <a:pt x="1001" y="6964"/>
                    <a:pt x="1177" y="7060"/>
                  </a:cubicBezTo>
                  <a:cubicBezTo>
                    <a:pt x="1351" y="7076"/>
                    <a:pt x="1526" y="7092"/>
                    <a:pt x="1685" y="7092"/>
                  </a:cubicBezTo>
                  <a:cubicBezTo>
                    <a:pt x="1796" y="7187"/>
                    <a:pt x="1891" y="7251"/>
                    <a:pt x="1972" y="7299"/>
                  </a:cubicBezTo>
                  <a:cubicBezTo>
                    <a:pt x="2003" y="7441"/>
                    <a:pt x="1891" y="7569"/>
                    <a:pt x="2099" y="7664"/>
                  </a:cubicBezTo>
                  <a:cubicBezTo>
                    <a:pt x="2162" y="7553"/>
                    <a:pt x="2241" y="7458"/>
                    <a:pt x="2305" y="7363"/>
                  </a:cubicBezTo>
                  <a:cubicBezTo>
                    <a:pt x="2316" y="7362"/>
                    <a:pt x="2326" y="7362"/>
                    <a:pt x="2337" y="7362"/>
                  </a:cubicBezTo>
                  <a:cubicBezTo>
                    <a:pt x="2921" y="7362"/>
                    <a:pt x="2789" y="7810"/>
                    <a:pt x="3195" y="7935"/>
                  </a:cubicBezTo>
                  <a:cubicBezTo>
                    <a:pt x="3259" y="7887"/>
                    <a:pt x="3339" y="7855"/>
                    <a:pt x="3434" y="7791"/>
                  </a:cubicBezTo>
                  <a:cubicBezTo>
                    <a:pt x="3497" y="7791"/>
                    <a:pt x="3596" y="7781"/>
                    <a:pt x="3682" y="7781"/>
                  </a:cubicBezTo>
                  <a:cubicBezTo>
                    <a:pt x="3747" y="7781"/>
                    <a:pt x="3804" y="7787"/>
                    <a:pt x="3831" y="7808"/>
                  </a:cubicBezTo>
                  <a:cubicBezTo>
                    <a:pt x="3990" y="7935"/>
                    <a:pt x="4325" y="7887"/>
                    <a:pt x="4435" y="8062"/>
                  </a:cubicBezTo>
                  <a:cubicBezTo>
                    <a:pt x="4308" y="8221"/>
                    <a:pt x="4198" y="8380"/>
                    <a:pt x="4054" y="8523"/>
                  </a:cubicBezTo>
                  <a:cubicBezTo>
                    <a:pt x="4007" y="8586"/>
                    <a:pt x="3911" y="8618"/>
                    <a:pt x="3848" y="8650"/>
                  </a:cubicBezTo>
                  <a:lnTo>
                    <a:pt x="3163" y="8650"/>
                  </a:lnTo>
                  <a:cubicBezTo>
                    <a:pt x="3132" y="8603"/>
                    <a:pt x="3116" y="8554"/>
                    <a:pt x="3085" y="8523"/>
                  </a:cubicBezTo>
                  <a:cubicBezTo>
                    <a:pt x="3069" y="8522"/>
                    <a:pt x="3054" y="8521"/>
                    <a:pt x="3040" y="8521"/>
                  </a:cubicBezTo>
                  <a:cubicBezTo>
                    <a:pt x="2862" y="8521"/>
                    <a:pt x="2862" y="8611"/>
                    <a:pt x="2862" y="8713"/>
                  </a:cubicBezTo>
                  <a:cubicBezTo>
                    <a:pt x="3053" y="8825"/>
                    <a:pt x="3259" y="8936"/>
                    <a:pt x="3481" y="9048"/>
                  </a:cubicBezTo>
                  <a:cubicBezTo>
                    <a:pt x="3629" y="8974"/>
                    <a:pt x="3717" y="8938"/>
                    <a:pt x="3788" y="8938"/>
                  </a:cubicBezTo>
                  <a:cubicBezTo>
                    <a:pt x="3854" y="8938"/>
                    <a:pt x="3905" y="8970"/>
                    <a:pt x="3975" y="9031"/>
                  </a:cubicBezTo>
                  <a:lnTo>
                    <a:pt x="3975" y="9286"/>
                  </a:lnTo>
                  <a:cubicBezTo>
                    <a:pt x="3927" y="9381"/>
                    <a:pt x="3672" y="9398"/>
                    <a:pt x="3848" y="9525"/>
                  </a:cubicBezTo>
                  <a:lnTo>
                    <a:pt x="4308" y="9525"/>
                  </a:lnTo>
                  <a:cubicBezTo>
                    <a:pt x="4372" y="9477"/>
                    <a:pt x="4452" y="9430"/>
                    <a:pt x="4531" y="9381"/>
                  </a:cubicBezTo>
                  <a:lnTo>
                    <a:pt x="4881" y="9381"/>
                  </a:lnTo>
                  <a:cubicBezTo>
                    <a:pt x="4897" y="9254"/>
                    <a:pt x="4897" y="9112"/>
                    <a:pt x="4897" y="8968"/>
                  </a:cubicBezTo>
                  <a:cubicBezTo>
                    <a:pt x="5008" y="8968"/>
                    <a:pt x="5103" y="8953"/>
                    <a:pt x="5230" y="8936"/>
                  </a:cubicBezTo>
                  <a:cubicBezTo>
                    <a:pt x="5262" y="9000"/>
                    <a:pt x="5294" y="9063"/>
                    <a:pt x="5342" y="9143"/>
                  </a:cubicBezTo>
                  <a:lnTo>
                    <a:pt x="4961" y="9381"/>
                  </a:lnTo>
                  <a:lnTo>
                    <a:pt x="4881" y="9381"/>
                  </a:lnTo>
                  <a:cubicBezTo>
                    <a:pt x="4834" y="9493"/>
                    <a:pt x="5040" y="9525"/>
                    <a:pt x="5088" y="9604"/>
                  </a:cubicBezTo>
                  <a:lnTo>
                    <a:pt x="5088" y="10034"/>
                  </a:lnTo>
                  <a:cubicBezTo>
                    <a:pt x="4976" y="10097"/>
                    <a:pt x="4865" y="10161"/>
                    <a:pt x="4753" y="10240"/>
                  </a:cubicBezTo>
                  <a:cubicBezTo>
                    <a:pt x="4675" y="10144"/>
                    <a:pt x="4611" y="10049"/>
                    <a:pt x="4531" y="9938"/>
                  </a:cubicBezTo>
                  <a:cubicBezTo>
                    <a:pt x="4420" y="9954"/>
                    <a:pt x="4325" y="9970"/>
                    <a:pt x="4181" y="9985"/>
                  </a:cubicBezTo>
                  <a:cubicBezTo>
                    <a:pt x="4276" y="10065"/>
                    <a:pt x="4340" y="10113"/>
                    <a:pt x="4404" y="10161"/>
                  </a:cubicBezTo>
                  <a:cubicBezTo>
                    <a:pt x="4308" y="10240"/>
                    <a:pt x="4134" y="10320"/>
                    <a:pt x="4213" y="10462"/>
                  </a:cubicBezTo>
                  <a:cubicBezTo>
                    <a:pt x="4276" y="10494"/>
                    <a:pt x="4340" y="10558"/>
                    <a:pt x="4420" y="10606"/>
                  </a:cubicBezTo>
                  <a:cubicBezTo>
                    <a:pt x="4181" y="10685"/>
                    <a:pt x="3880" y="10733"/>
                    <a:pt x="3752" y="10908"/>
                  </a:cubicBezTo>
                  <a:cubicBezTo>
                    <a:pt x="3704" y="11067"/>
                    <a:pt x="3863" y="11242"/>
                    <a:pt x="3625" y="11401"/>
                  </a:cubicBezTo>
                  <a:cubicBezTo>
                    <a:pt x="3418" y="11194"/>
                    <a:pt x="3195" y="11003"/>
                    <a:pt x="2989" y="10812"/>
                  </a:cubicBezTo>
                  <a:cubicBezTo>
                    <a:pt x="2894" y="10876"/>
                    <a:pt x="2845" y="10908"/>
                    <a:pt x="2782" y="10939"/>
                  </a:cubicBezTo>
                  <a:cubicBezTo>
                    <a:pt x="2559" y="10844"/>
                    <a:pt x="2496" y="10844"/>
                    <a:pt x="2258" y="10844"/>
                  </a:cubicBezTo>
                  <a:cubicBezTo>
                    <a:pt x="2209" y="10939"/>
                    <a:pt x="2162" y="11019"/>
                    <a:pt x="2114" y="11115"/>
                  </a:cubicBezTo>
                  <a:cubicBezTo>
                    <a:pt x="1987" y="11098"/>
                    <a:pt x="1891" y="11083"/>
                    <a:pt x="1813" y="11083"/>
                  </a:cubicBezTo>
                  <a:cubicBezTo>
                    <a:pt x="1749" y="10971"/>
                    <a:pt x="1717" y="10892"/>
                    <a:pt x="1669" y="10812"/>
                  </a:cubicBezTo>
                  <a:cubicBezTo>
                    <a:pt x="1629" y="10820"/>
                    <a:pt x="1594" y="10823"/>
                    <a:pt x="1561" y="10823"/>
                  </a:cubicBezTo>
                  <a:cubicBezTo>
                    <a:pt x="1384" y="10823"/>
                    <a:pt x="1297" y="10726"/>
                    <a:pt x="1177" y="10685"/>
                  </a:cubicBezTo>
                  <a:cubicBezTo>
                    <a:pt x="1177" y="10685"/>
                    <a:pt x="1128" y="10717"/>
                    <a:pt x="1065" y="10765"/>
                  </a:cubicBezTo>
                  <a:cubicBezTo>
                    <a:pt x="1383" y="10988"/>
                    <a:pt x="795" y="11083"/>
                    <a:pt x="859" y="11306"/>
                  </a:cubicBezTo>
                  <a:cubicBezTo>
                    <a:pt x="954" y="11401"/>
                    <a:pt x="1160" y="11465"/>
                    <a:pt x="1081" y="11607"/>
                  </a:cubicBezTo>
                  <a:cubicBezTo>
                    <a:pt x="986" y="11671"/>
                    <a:pt x="874" y="11734"/>
                    <a:pt x="763" y="11814"/>
                  </a:cubicBezTo>
                  <a:cubicBezTo>
                    <a:pt x="645" y="11775"/>
                    <a:pt x="571" y="11671"/>
                    <a:pt x="415" y="11671"/>
                  </a:cubicBezTo>
                  <a:cubicBezTo>
                    <a:pt x="381" y="11671"/>
                    <a:pt x="344" y="11676"/>
                    <a:pt x="301" y="11687"/>
                  </a:cubicBezTo>
                  <a:cubicBezTo>
                    <a:pt x="206" y="11798"/>
                    <a:pt x="111" y="11925"/>
                    <a:pt x="0" y="12069"/>
                  </a:cubicBezTo>
                  <a:cubicBezTo>
                    <a:pt x="111" y="12132"/>
                    <a:pt x="223" y="12196"/>
                    <a:pt x="318" y="12243"/>
                  </a:cubicBezTo>
                  <a:cubicBezTo>
                    <a:pt x="430" y="12172"/>
                    <a:pt x="536" y="12100"/>
                    <a:pt x="652" y="12100"/>
                  </a:cubicBezTo>
                  <a:cubicBezTo>
                    <a:pt x="716" y="12100"/>
                    <a:pt x="784" y="12123"/>
                    <a:pt x="859" y="12179"/>
                  </a:cubicBezTo>
                  <a:lnTo>
                    <a:pt x="859" y="12323"/>
                  </a:lnTo>
                  <a:cubicBezTo>
                    <a:pt x="651" y="12434"/>
                    <a:pt x="318" y="12419"/>
                    <a:pt x="223" y="12625"/>
                  </a:cubicBezTo>
                  <a:cubicBezTo>
                    <a:pt x="286" y="12673"/>
                    <a:pt x="333" y="12705"/>
                    <a:pt x="382" y="12737"/>
                  </a:cubicBezTo>
                  <a:cubicBezTo>
                    <a:pt x="333" y="12800"/>
                    <a:pt x="270" y="12864"/>
                    <a:pt x="223" y="12927"/>
                  </a:cubicBezTo>
                  <a:cubicBezTo>
                    <a:pt x="382" y="12959"/>
                    <a:pt x="509" y="12991"/>
                    <a:pt x="668" y="13023"/>
                  </a:cubicBezTo>
                  <a:cubicBezTo>
                    <a:pt x="588" y="13197"/>
                    <a:pt x="715" y="13356"/>
                    <a:pt x="572" y="13515"/>
                  </a:cubicBezTo>
                  <a:cubicBezTo>
                    <a:pt x="524" y="13547"/>
                    <a:pt x="477" y="13579"/>
                    <a:pt x="413" y="13610"/>
                  </a:cubicBezTo>
                  <a:lnTo>
                    <a:pt x="413" y="13977"/>
                  </a:lnTo>
                  <a:cubicBezTo>
                    <a:pt x="524" y="14024"/>
                    <a:pt x="715" y="14104"/>
                    <a:pt x="874" y="14183"/>
                  </a:cubicBezTo>
                  <a:lnTo>
                    <a:pt x="874" y="14692"/>
                  </a:lnTo>
                  <a:cubicBezTo>
                    <a:pt x="1128" y="15090"/>
                    <a:pt x="1414" y="15376"/>
                    <a:pt x="1940" y="15471"/>
                  </a:cubicBezTo>
                  <a:cubicBezTo>
                    <a:pt x="2035" y="15582"/>
                    <a:pt x="1891" y="15709"/>
                    <a:pt x="2082" y="15836"/>
                  </a:cubicBezTo>
                  <a:cubicBezTo>
                    <a:pt x="2178" y="15836"/>
                    <a:pt x="2321" y="15836"/>
                    <a:pt x="2464" y="15853"/>
                  </a:cubicBezTo>
                  <a:cubicBezTo>
                    <a:pt x="2527" y="15853"/>
                    <a:pt x="2576" y="15900"/>
                    <a:pt x="2639" y="15917"/>
                  </a:cubicBezTo>
                  <a:cubicBezTo>
                    <a:pt x="2639" y="15995"/>
                    <a:pt x="2639" y="16059"/>
                    <a:pt x="2623" y="16107"/>
                  </a:cubicBezTo>
                  <a:cubicBezTo>
                    <a:pt x="2598" y="16115"/>
                    <a:pt x="2577" y="16118"/>
                    <a:pt x="2558" y="16118"/>
                  </a:cubicBezTo>
                  <a:cubicBezTo>
                    <a:pt x="2452" y="16118"/>
                    <a:pt x="2413" y="16022"/>
                    <a:pt x="2305" y="15995"/>
                  </a:cubicBezTo>
                  <a:cubicBezTo>
                    <a:pt x="2114" y="16123"/>
                    <a:pt x="1923" y="16235"/>
                    <a:pt x="1749" y="16345"/>
                  </a:cubicBezTo>
                  <a:lnTo>
                    <a:pt x="1749" y="16631"/>
                  </a:lnTo>
                  <a:cubicBezTo>
                    <a:pt x="1940" y="16759"/>
                    <a:pt x="2131" y="16871"/>
                    <a:pt x="2241" y="16949"/>
                  </a:cubicBezTo>
                  <a:cubicBezTo>
                    <a:pt x="2334" y="16986"/>
                    <a:pt x="2421" y="16992"/>
                    <a:pt x="2502" y="16992"/>
                  </a:cubicBezTo>
                  <a:cubicBezTo>
                    <a:pt x="2542" y="16992"/>
                    <a:pt x="2581" y="16991"/>
                    <a:pt x="2617" y="16991"/>
                  </a:cubicBezTo>
                  <a:cubicBezTo>
                    <a:pt x="2698" y="16991"/>
                    <a:pt x="2770" y="16998"/>
                    <a:pt x="2830" y="17045"/>
                  </a:cubicBezTo>
                  <a:cubicBezTo>
                    <a:pt x="2862" y="17157"/>
                    <a:pt x="2877" y="17267"/>
                    <a:pt x="2894" y="17379"/>
                  </a:cubicBezTo>
                  <a:cubicBezTo>
                    <a:pt x="2973" y="17415"/>
                    <a:pt x="3056" y="17425"/>
                    <a:pt x="3139" y="17425"/>
                  </a:cubicBezTo>
                  <a:cubicBezTo>
                    <a:pt x="3239" y="17425"/>
                    <a:pt x="3339" y="17411"/>
                    <a:pt x="3434" y="17411"/>
                  </a:cubicBezTo>
                  <a:cubicBezTo>
                    <a:pt x="3542" y="17346"/>
                    <a:pt x="3642" y="17267"/>
                    <a:pt x="3765" y="17267"/>
                  </a:cubicBezTo>
                  <a:cubicBezTo>
                    <a:pt x="3823" y="17267"/>
                    <a:pt x="3887" y="17285"/>
                    <a:pt x="3958" y="17331"/>
                  </a:cubicBezTo>
                  <a:cubicBezTo>
                    <a:pt x="3975" y="17411"/>
                    <a:pt x="3990" y="17475"/>
                    <a:pt x="4022" y="17538"/>
                  </a:cubicBezTo>
                  <a:cubicBezTo>
                    <a:pt x="4149" y="17554"/>
                    <a:pt x="4245" y="17570"/>
                    <a:pt x="4357" y="17602"/>
                  </a:cubicBezTo>
                  <a:cubicBezTo>
                    <a:pt x="4516" y="17840"/>
                    <a:pt x="4643" y="18111"/>
                    <a:pt x="4865" y="18221"/>
                  </a:cubicBezTo>
                  <a:cubicBezTo>
                    <a:pt x="5152" y="18333"/>
                    <a:pt x="5342" y="18221"/>
                    <a:pt x="5533" y="18365"/>
                  </a:cubicBezTo>
                  <a:cubicBezTo>
                    <a:pt x="5421" y="18444"/>
                    <a:pt x="5167" y="18524"/>
                    <a:pt x="5406" y="18715"/>
                  </a:cubicBezTo>
                  <a:cubicBezTo>
                    <a:pt x="5501" y="18715"/>
                    <a:pt x="5629" y="18698"/>
                    <a:pt x="5739" y="18683"/>
                  </a:cubicBezTo>
                  <a:cubicBezTo>
                    <a:pt x="5756" y="18285"/>
                    <a:pt x="5756" y="18285"/>
                    <a:pt x="5898" y="18174"/>
                  </a:cubicBezTo>
                  <a:cubicBezTo>
                    <a:pt x="6057" y="18270"/>
                    <a:pt x="5930" y="18397"/>
                    <a:pt x="5978" y="18508"/>
                  </a:cubicBezTo>
                  <a:cubicBezTo>
                    <a:pt x="6057" y="18556"/>
                    <a:pt x="6137" y="18603"/>
                    <a:pt x="6201" y="18651"/>
                  </a:cubicBezTo>
                  <a:cubicBezTo>
                    <a:pt x="6233" y="18826"/>
                    <a:pt x="6089" y="19001"/>
                    <a:pt x="6328" y="19160"/>
                  </a:cubicBezTo>
                  <a:lnTo>
                    <a:pt x="6996" y="19160"/>
                  </a:lnTo>
                  <a:cubicBezTo>
                    <a:pt x="7091" y="19224"/>
                    <a:pt x="7138" y="19255"/>
                    <a:pt x="7202" y="19287"/>
                  </a:cubicBezTo>
                  <a:lnTo>
                    <a:pt x="7632" y="19287"/>
                  </a:lnTo>
                  <a:cubicBezTo>
                    <a:pt x="7727" y="19334"/>
                    <a:pt x="7806" y="19383"/>
                    <a:pt x="7886" y="19446"/>
                  </a:cubicBezTo>
                  <a:lnTo>
                    <a:pt x="8236" y="19446"/>
                  </a:lnTo>
                  <a:cubicBezTo>
                    <a:pt x="8490" y="19525"/>
                    <a:pt x="8681" y="19589"/>
                    <a:pt x="8840" y="19637"/>
                  </a:cubicBezTo>
                  <a:cubicBezTo>
                    <a:pt x="8872" y="19716"/>
                    <a:pt x="8887" y="19780"/>
                    <a:pt x="8904" y="19828"/>
                  </a:cubicBezTo>
                  <a:cubicBezTo>
                    <a:pt x="9063" y="19875"/>
                    <a:pt x="9190" y="19891"/>
                    <a:pt x="9317" y="19923"/>
                  </a:cubicBezTo>
                  <a:lnTo>
                    <a:pt x="9317" y="20225"/>
                  </a:lnTo>
                  <a:cubicBezTo>
                    <a:pt x="9413" y="20305"/>
                    <a:pt x="9523" y="20368"/>
                    <a:pt x="9667" y="20464"/>
                  </a:cubicBezTo>
                  <a:lnTo>
                    <a:pt x="10335" y="20464"/>
                  </a:lnTo>
                  <a:cubicBezTo>
                    <a:pt x="10430" y="20511"/>
                    <a:pt x="10477" y="20559"/>
                    <a:pt x="10526" y="20591"/>
                  </a:cubicBezTo>
                  <a:cubicBezTo>
                    <a:pt x="10604" y="20543"/>
                    <a:pt x="10685" y="20496"/>
                    <a:pt x="10780" y="20432"/>
                  </a:cubicBezTo>
                  <a:cubicBezTo>
                    <a:pt x="11050" y="20782"/>
                    <a:pt x="11686" y="20782"/>
                    <a:pt x="12084" y="21004"/>
                  </a:cubicBezTo>
                  <a:cubicBezTo>
                    <a:pt x="12110" y="21020"/>
                    <a:pt x="12151" y="21025"/>
                    <a:pt x="12198" y="21025"/>
                  </a:cubicBezTo>
                  <a:cubicBezTo>
                    <a:pt x="12294" y="21025"/>
                    <a:pt x="12417" y="21004"/>
                    <a:pt x="12512" y="21004"/>
                  </a:cubicBezTo>
                  <a:cubicBezTo>
                    <a:pt x="12671" y="21115"/>
                    <a:pt x="12830" y="21210"/>
                    <a:pt x="12989" y="21306"/>
                  </a:cubicBezTo>
                  <a:lnTo>
                    <a:pt x="14310" y="21306"/>
                  </a:lnTo>
                  <a:cubicBezTo>
                    <a:pt x="14373" y="21338"/>
                    <a:pt x="14420" y="21386"/>
                    <a:pt x="14501" y="21433"/>
                  </a:cubicBezTo>
                  <a:lnTo>
                    <a:pt x="15677" y="21433"/>
                  </a:lnTo>
                  <a:lnTo>
                    <a:pt x="15868" y="21306"/>
                  </a:lnTo>
                  <a:lnTo>
                    <a:pt x="17203" y="21306"/>
                  </a:lnTo>
                  <a:cubicBezTo>
                    <a:pt x="17282" y="21242"/>
                    <a:pt x="17346" y="21210"/>
                    <a:pt x="17394" y="21179"/>
                  </a:cubicBezTo>
                  <a:cubicBezTo>
                    <a:pt x="17537" y="21227"/>
                    <a:pt x="17680" y="21291"/>
                    <a:pt x="17808" y="21338"/>
                  </a:cubicBezTo>
                  <a:cubicBezTo>
                    <a:pt x="17935" y="21259"/>
                    <a:pt x="18014" y="21210"/>
                    <a:pt x="18094" y="21163"/>
                  </a:cubicBezTo>
                  <a:lnTo>
                    <a:pt x="19413" y="21163"/>
                  </a:lnTo>
                  <a:lnTo>
                    <a:pt x="19652" y="21020"/>
                  </a:lnTo>
                  <a:lnTo>
                    <a:pt x="19890" y="21163"/>
                  </a:lnTo>
                  <a:lnTo>
                    <a:pt x="20017" y="21163"/>
                  </a:lnTo>
                  <a:cubicBezTo>
                    <a:pt x="20129" y="21115"/>
                    <a:pt x="20256" y="21068"/>
                    <a:pt x="20399" y="21004"/>
                  </a:cubicBezTo>
                  <a:lnTo>
                    <a:pt x="21671" y="21004"/>
                  </a:lnTo>
                  <a:cubicBezTo>
                    <a:pt x="21734" y="20956"/>
                    <a:pt x="21783" y="20924"/>
                    <a:pt x="21878" y="20861"/>
                  </a:cubicBezTo>
                  <a:lnTo>
                    <a:pt x="24104" y="20861"/>
                  </a:lnTo>
                  <a:cubicBezTo>
                    <a:pt x="24199" y="20814"/>
                    <a:pt x="24246" y="20782"/>
                    <a:pt x="24295" y="20733"/>
                  </a:cubicBezTo>
                  <a:cubicBezTo>
                    <a:pt x="24549" y="20733"/>
                    <a:pt x="24804" y="20718"/>
                    <a:pt x="24994" y="20718"/>
                  </a:cubicBezTo>
                  <a:cubicBezTo>
                    <a:pt x="25090" y="20655"/>
                    <a:pt x="25153" y="20623"/>
                    <a:pt x="25200" y="20591"/>
                  </a:cubicBezTo>
                  <a:cubicBezTo>
                    <a:pt x="25280" y="20638"/>
                    <a:pt x="25359" y="20686"/>
                    <a:pt x="25423" y="20718"/>
                  </a:cubicBezTo>
                  <a:cubicBezTo>
                    <a:pt x="25503" y="20670"/>
                    <a:pt x="25582" y="20638"/>
                    <a:pt x="25646" y="20591"/>
                  </a:cubicBezTo>
                  <a:cubicBezTo>
                    <a:pt x="25741" y="20638"/>
                    <a:pt x="25821" y="20686"/>
                    <a:pt x="25885" y="20718"/>
                  </a:cubicBezTo>
                  <a:cubicBezTo>
                    <a:pt x="25964" y="20670"/>
                    <a:pt x="26012" y="20638"/>
                    <a:pt x="26107" y="20574"/>
                  </a:cubicBezTo>
                  <a:lnTo>
                    <a:pt x="28094" y="20574"/>
                  </a:lnTo>
                  <a:cubicBezTo>
                    <a:pt x="28189" y="20527"/>
                    <a:pt x="28253" y="20479"/>
                    <a:pt x="28317" y="20447"/>
                  </a:cubicBezTo>
                  <a:lnTo>
                    <a:pt x="30511" y="20447"/>
                  </a:lnTo>
                  <a:cubicBezTo>
                    <a:pt x="30543" y="20447"/>
                    <a:pt x="30574" y="20415"/>
                    <a:pt x="30591" y="20400"/>
                  </a:cubicBezTo>
                  <a:cubicBezTo>
                    <a:pt x="30655" y="20368"/>
                    <a:pt x="30702" y="20337"/>
                    <a:pt x="30750" y="20305"/>
                  </a:cubicBezTo>
                  <a:lnTo>
                    <a:pt x="33199" y="20305"/>
                  </a:lnTo>
                  <a:lnTo>
                    <a:pt x="33436" y="20161"/>
                  </a:lnTo>
                  <a:lnTo>
                    <a:pt x="33866" y="20161"/>
                  </a:lnTo>
                  <a:cubicBezTo>
                    <a:pt x="33945" y="20209"/>
                    <a:pt x="34025" y="20241"/>
                    <a:pt x="34104" y="20288"/>
                  </a:cubicBezTo>
                  <a:cubicBezTo>
                    <a:pt x="34184" y="20241"/>
                    <a:pt x="34280" y="20193"/>
                    <a:pt x="34327" y="20161"/>
                  </a:cubicBezTo>
                  <a:lnTo>
                    <a:pt x="34979" y="20161"/>
                  </a:lnTo>
                  <a:cubicBezTo>
                    <a:pt x="35090" y="20209"/>
                    <a:pt x="35154" y="20257"/>
                    <a:pt x="35217" y="20288"/>
                  </a:cubicBezTo>
                  <a:cubicBezTo>
                    <a:pt x="35297" y="20241"/>
                    <a:pt x="35361" y="20193"/>
                    <a:pt x="35424" y="20161"/>
                  </a:cubicBezTo>
                  <a:cubicBezTo>
                    <a:pt x="35727" y="20153"/>
                    <a:pt x="36032" y="20153"/>
                    <a:pt x="36333" y="20153"/>
                  </a:cubicBezTo>
                  <a:cubicBezTo>
                    <a:pt x="36633" y="20153"/>
                    <a:pt x="36927" y="20153"/>
                    <a:pt x="37205" y="20146"/>
                  </a:cubicBezTo>
                  <a:cubicBezTo>
                    <a:pt x="37316" y="20082"/>
                    <a:pt x="37364" y="20050"/>
                    <a:pt x="37428" y="20019"/>
                  </a:cubicBezTo>
                  <a:lnTo>
                    <a:pt x="38541" y="20019"/>
                  </a:lnTo>
                  <a:cubicBezTo>
                    <a:pt x="38604" y="20050"/>
                    <a:pt x="38683" y="20098"/>
                    <a:pt x="38763" y="20146"/>
                  </a:cubicBezTo>
                  <a:cubicBezTo>
                    <a:pt x="38842" y="20098"/>
                    <a:pt x="38922" y="20050"/>
                    <a:pt x="39018" y="20002"/>
                  </a:cubicBezTo>
                  <a:lnTo>
                    <a:pt x="41435" y="20002"/>
                  </a:lnTo>
                  <a:cubicBezTo>
                    <a:pt x="41498" y="19970"/>
                    <a:pt x="41545" y="19939"/>
                    <a:pt x="41641" y="19875"/>
                  </a:cubicBezTo>
                  <a:lnTo>
                    <a:pt x="43421" y="19875"/>
                  </a:lnTo>
                  <a:cubicBezTo>
                    <a:pt x="43517" y="19811"/>
                    <a:pt x="43565" y="19780"/>
                    <a:pt x="43629" y="19732"/>
                  </a:cubicBezTo>
                  <a:lnTo>
                    <a:pt x="44121" y="19732"/>
                  </a:lnTo>
                  <a:cubicBezTo>
                    <a:pt x="44185" y="19780"/>
                    <a:pt x="44248" y="19811"/>
                    <a:pt x="44312" y="19860"/>
                  </a:cubicBezTo>
                  <a:cubicBezTo>
                    <a:pt x="44375" y="19811"/>
                    <a:pt x="44455" y="19780"/>
                    <a:pt x="44551" y="19732"/>
                  </a:cubicBezTo>
                  <a:lnTo>
                    <a:pt x="44964" y="19732"/>
                  </a:lnTo>
                  <a:cubicBezTo>
                    <a:pt x="45060" y="19669"/>
                    <a:pt x="45139" y="19621"/>
                    <a:pt x="45219" y="19573"/>
                  </a:cubicBezTo>
                  <a:lnTo>
                    <a:pt x="46093" y="19573"/>
                  </a:lnTo>
                  <a:lnTo>
                    <a:pt x="46332" y="19716"/>
                  </a:lnTo>
                  <a:cubicBezTo>
                    <a:pt x="46395" y="19684"/>
                    <a:pt x="46442" y="19652"/>
                    <a:pt x="46538" y="19589"/>
                  </a:cubicBezTo>
                  <a:lnTo>
                    <a:pt x="50513" y="19589"/>
                  </a:lnTo>
                  <a:cubicBezTo>
                    <a:pt x="50640" y="19525"/>
                    <a:pt x="50720" y="19478"/>
                    <a:pt x="50767" y="19446"/>
                  </a:cubicBezTo>
                  <a:cubicBezTo>
                    <a:pt x="50879" y="19493"/>
                    <a:pt x="50943" y="19542"/>
                    <a:pt x="51006" y="19573"/>
                  </a:cubicBezTo>
                  <a:cubicBezTo>
                    <a:pt x="51102" y="19510"/>
                    <a:pt x="51149" y="19478"/>
                    <a:pt x="51212" y="19430"/>
                  </a:cubicBezTo>
                  <a:lnTo>
                    <a:pt x="53423" y="19430"/>
                  </a:lnTo>
                  <a:cubicBezTo>
                    <a:pt x="53438" y="19430"/>
                    <a:pt x="53470" y="19414"/>
                    <a:pt x="53502" y="19398"/>
                  </a:cubicBezTo>
                  <a:cubicBezTo>
                    <a:pt x="53550" y="19366"/>
                    <a:pt x="53597" y="19319"/>
                    <a:pt x="53661" y="19287"/>
                  </a:cubicBezTo>
                  <a:lnTo>
                    <a:pt x="56317" y="19287"/>
                  </a:lnTo>
                  <a:cubicBezTo>
                    <a:pt x="56396" y="19239"/>
                    <a:pt x="56476" y="19192"/>
                    <a:pt x="56555" y="19160"/>
                  </a:cubicBezTo>
                  <a:lnTo>
                    <a:pt x="56984" y="19160"/>
                  </a:lnTo>
                  <a:cubicBezTo>
                    <a:pt x="57080" y="19207"/>
                    <a:pt x="57143" y="19239"/>
                    <a:pt x="57222" y="19287"/>
                  </a:cubicBezTo>
                  <a:cubicBezTo>
                    <a:pt x="57318" y="19224"/>
                    <a:pt x="57398" y="19192"/>
                    <a:pt x="57493" y="19144"/>
                  </a:cubicBezTo>
                  <a:lnTo>
                    <a:pt x="58765" y="19144"/>
                  </a:lnTo>
                  <a:cubicBezTo>
                    <a:pt x="58876" y="19080"/>
                    <a:pt x="58939" y="19048"/>
                    <a:pt x="58971" y="19033"/>
                  </a:cubicBezTo>
                  <a:cubicBezTo>
                    <a:pt x="59147" y="19096"/>
                    <a:pt x="59274" y="19128"/>
                    <a:pt x="59385" y="19175"/>
                  </a:cubicBezTo>
                  <a:cubicBezTo>
                    <a:pt x="59497" y="19096"/>
                    <a:pt x="59575" y="19048"/>
                    <a:pt x="59656" y="19001"/>
                  </a:cubicBezTo>
                  <a:lnTo>
                    <a:pt x="60101" y="19001"/>
                  </a:lnTo>
                  <a:cubicBezTo>
                    <a:pt x="60180" y="19048"/>
                    <a:pt x="60260" y="19096"/>
                    <a:pt x="60323" y="19144"/>
                  </a:cubicBezTo>
                  <a:cubicBezTo>
                    <a:pt x="60419" y="19096"/>
                    <a:pt x="60498" y="19048"/>
                    <a:pt x="60578" y="19001"/>
                  </a:cubicBezTo>
                  <a:lnTo>
                    <a:pt x="62104" y="19001"/>
                  </a:lnTo>
                  <a:cubicBezTo>
                    <a:pt x="62200" y="18953"/>
                    <a:pt x="62263" y="18906"/>
                    <a:pt x="62342" y="18874"/>
                  </a:cubicBezTo>
                  <a:cubicBezTo>
                    <a:pt x="62422" y="18921"/>
                    <a:pt x="62469" y="18953"/>
                    <a:pt x="62518" y="18985"/>
                  </a:cubicBezTo>
                  <a:lnTo>
                    <a:pt x="64123" y="18985"/>
                  </a:lnTo>
                  <a:cubicBezTo>
                    <a:pt x="64203" y="18937"/>
                    <a:pt x="64250" y="18906"/>
                    <a:pt x="64314" y="18874"/>
                  </a:cubicBezTo>
                  <a:lnTo>
                    <a:pt x="66953" y="18874"/>
                  </a:lnTo>
                  <a:cubicBezTo>
                    <a:pt x="67080" y="18810"/>
                    <a:pt x="67192" y="18747"/>
                    <a:pt x="67334" y="18683"/>
                  </a:cubicBezTo>
                  <a:cubicBezTo>
                    <a:pt x="67462" y="18747"/>
                    <a:pt x="67557" y="18794"/>
                    <a:pt x="67669" y="18857"/>
                  </a:cubicBezTo>
                  <a:cubicBezTo>
                    <a:pt x="67716" y="18826"/>
                    <a:pt x="67780" y="18794"/>
                    <a:pt x="67860" y="18730"/>
                  </a:cubicBezTo>
                  <a:lnTo>
                    <a:pt x="68750" y="18730"/>
                  </a:lnTo>
                  <a:lnTo>
                    <a:pt x="68988" y="18571"/>
                  </a:lnTo>
                  <a:lnTo>
                    <a:pt x="72772" y="18571"/>
                  </a:lnTo>
                  <a:cubicBezTo>
                    <a:pt x="72852" y="18524"/>
                    <a:pt x="72916" y="18492"/>
                    <a:pt x="72995" y="18429"/>
                  </a:cubicBezTo>
                  <a:lnTo>
                    <a:pt x="74108" y="18429"/>
                  </a:lnTo>
                  <a:cubicBezTo>
                    <a:pt x="74283" y="18317"/>
                    <a:pt x="74410" y="18238"/>
                    <a:pt x="74521" y="18158"/>
                  </a:cubicBezTo>
                  <a:cubicBezTo>
                    <a:pt x="74648" y="18142"/>
                    <a:pt x="74744" y="18126"/>
                    <a:pt x="74839" y="18111"/>
                  </a:cubicBezTo>
                  <a:cubicBezTo>
                    <a:pt x="74871" y="18031"/>
                    <a:pt x="74903" y="17967"/>
                    <a:pt x="74919" y="17903"/>
                  </a:cubicBezTo>
                  <a:cubicBezTo>
                    <a:pt x="75110" y="17856"/>
                    <a:pt x="75316" y="17824"/>
                    <a:pt x="75460" y="17729"/>
                  </a:cubicBezTo>
                  <a:cubicBezTo>
                    <a:pt x="75539" y="17776"/>
                    <a:pt x="75619" y="17824"/>
                    <a:pt x="75666" y="17840"/>
                  </a:cubicBezTo>
                  <a:lnTo>
                    <a:pt x="76700" y="17840"/>
                  </a:lnTo>
                  <a:cubicBezTo>
                    <a:pt x="76970" y="17761"/>
                    <a:pt x="77145" y="17697"/>
                    <a:pt x="77351" y="17634"/>
                  </a:cubicBezTo>
                  <a:cubicBezTo>
                    <a:pt x="77319" y="17554"/>
                    <a:pt x="77288" y="17490"/>
                    <a:pt x="77256" y="17411"/>
                  </a:cubicBezTo>
                  <a:cubicBezTo>
                    <a:pt x="77160" y="17475"/>
                    <a:pt x="77082" y="17522"/>
                    <a:pt x="76986" y="17570"/>
                  </a:cubicBezTo>
                  <a:lnTo>
                    <a:pt x="76556" y="17570"/>
                  </a:lnTo>
                  <a:cubicBezTo>
                    <a:pt x="76382" y="17458"/>
                    <a:pt x="76414" y="17236"/>
                    <a:pt x="76159" y="17189"/>
                  </a:cubicBezTo>
                  <a:cubicBezTo>
                    <a:pt x="75920" y="17125"/>
                    <a:pt x="75698" y="17061"/>
                    <a:pt x="75539" y="16918"/>
                  </a:cubicBezTo>
                  <a:cubicBezTo>
                    <a:pt x="75658" y="16866"/>
                    <a:pt x="75765" y="16846"/>
                    <a:pt x="75864" y="16846"/>
                  </a:cubicBezTo>
                  <a:cubicBezTo>
                    <a:pt x="76161" y="16846"/>
                    <a:pt x="76381" y="17025"/>
                    <a:pt x="76620" y="17061"/>
                  </a:cubicBezTo>
                  <a:cubicBezTo>
                    <a:pt x="76683" y="17157"/>
                    <a:pt x="76715" y="17220"/>
                    <a:pt x="76747" y="17284"/>
                  </a:cubicBezTo>
                  <a:cubicBezTo>
                    <a:pt x="76874" y="17267"/>
                    <a:pt x="76970" y="17267"/>
                    <a:pt x="77097" y="17252"/>
                  </a:cubicBezTo>
                  <a:cubicBezTo>
                    <a:pt x="77018" y="17157"/>
                    <a:pt x="76938" y="17093"/>
                    <a:pt x="76891" y="17013"/>
                  </a:cubicBezTo>
                  <a:cubicBezTo>
                    <a:pt x="76811" y="16934"/>
                    <a:pt x="76764" y="16839"/>
                    <a:pt x="76700" y="16759"/>
                  </a:cubicBezTo>
                  <a:cubicBezTo>
                    <a:pt x="76779" y="16695"/>
                    <a:pt x="76827" y="16663"/>
                    <a:pt x="76891" y="16631"/>
                  </a:cubicBezTo>
                  <a:lnTo>
                    <a:pt x="76891" y="16489"/>
                  </a:lnTo>
                  <a:cubicBezTo>
                    <a:pt x="76700" y="16362"/>
                    <a:pt x="76334" y="16394"/>
                    <a:pt x="76238" y="16171"/>
                  </a:cubicBezTo>
                  <a:cubicBezTo>
                    <a:pt x="76308" y="16136"/>
                    <a:pt x="76384" y="16128"/>
                    <a:pt x="76473" y="16128"/>
                  </a:cubicBezTo>
                  <a:cubicBezTo>
                    <a:pt x="76539" y="16128"/>
                    <a:pt x="76611" y="16132"/>
                    <a:pt x="76693" y="16132"/>
                  </a:cubicBezTo>
                  <a:cubicBezTo>
                    <a:pt x="76754" y="16132"/>
                    <a:pt x="76819" y="16130"/>
                    <a:pt x="76891" y="16123"/>
                  </a:cubicBezTo>
                  <a:cubicBezTo>
                    <a:pt x="77033" y="16012"/>
                    <a:pt x="77241" y="15836"/>
                    <a:pt x="77478" y="15662"/>
                  </a:cubicBezTo>
                  <a:cubicBezTo>
                    <a:pt x="77654" y="15726"/>
                    <a:pt x="77813" y="15789"/>
                    <a:pt x="77908" y="15836"/>
                  </a:cubicBezTo>
                  <a:lnTo>
                    <a:pt x="78591" y="15836"/>
                  </a:lnTo>
                  <a:cubicBezTo>
                    <a:pt x="78640" y="15726"/>
                    <a:pt x="78687" y="15646"/>
                    <a:pt x="78750" y="15535"/>
                  </a:cubicBezTo>
                  <a:cubicBezTo>
                    <a:pt x="78846" y="15662"/>
                    <a:pt x="78909" y="15741"/>
                    <a:pt x="78990" y="15853"/>
                  </a:cubicBezTo>
                  <a:cubicBezTo>
                    <a:pt x="79100" y="15836"/>
                    <a:pt x="79196" y="15821"/>
                    <a:pt x="79259" y="15821"/>
                  </a:cubicBezTo>
                  <a:cubicBezTo>
                    <a:pt x="79498" y="15614"/>
                    <a:pt x="79021" y="15535"/>
                    <a:pt x="79117" y="15359"/>
                  </a:cubicBezTo>
                  <a:lnTo>
                    <a:pt x="79323" y="15153"/>
                  </a:lnTo>
                  <a:cubicBezTo>
                    <a:pt x="79085" y="15137"/>
                    <a:pt x="78909" y="15122"/>
                    <a:pt x="78750" y="15105"/>
                  </a:cubicBezTo>
                  <a:cubicBezTo>
                    <a:pt x="78713" y="15093"/>
                    <a:pt x="78694" y="15049"/>
                    <a:pt x="78589" y="15049"/>
                  </a:cubicBezTo>
                  <a:cubicBezTo>
                    <a:pt x="78571" y="15049"/>
                    <a:pt x="78549" y="15051"/>
                    <a:pt x="78524" y="15054"/>
                  </a:cubicBezTo>
                  <a:lnTo>
                    <a:pt x="78524" y="15054"/>
                  </a:lnTo>
                  <a:cubicBezTo>
                    <a:pt x="78848" y="15002"/>
                    <a:pt x="78881" y="14867"/>
                    <a:pt x="79005" y="14851"/>
                  </a:cubicBezTo>
                  <a:cubicBezTo>
                    <a:pt x="79085" y="14882"/>
                    <a:pt x="79164" y="14931"/>
                    <a:pt x="79227" y="14978"/>
                  </a:cubicBezTo>
                  <a:cubicBezTo>
                    <a:pt x="79403" y="14867"/>
                    <a:pt x="79291" y="14740"/>
                    <a:pt x="79339" y="14628"/>
                  </a:cubicBezTo>
                  <a:cubicBezTo>
                    <a:pt x="79037" y="14533"/>
                    <a:pt x="78735" y="14422"/>
                    <a:pt x="78432" y="14327"/>
                  </a:cubicBezTo>
                  <a:cubicBezTo>
                    <a:pt x="77877" y="14136"/>
                    <a:pt x="77559" y="13960"/>
                    <a:pt x="77606" y="13865"/>
                  </a:cubicBezTo>
                  <a:cubicBezTo>
                    <a:pt x="77670" y="13831"/>
                    <a:pt x="77725" y="13818"/>
                    <a:pt x="77773" y="13818"/>
                  </a:cubicBezTo>
                  <a:cubicBezTo>
                    <a:pt x="77927" y="13818"/>
                    <a:pt x="78014" y="13953"/>
                    <a:pt x="78146" y="13977"/>
                  </a:cubicBezTo>
                  <a:cubicBezTo>
                    <a:pt x="78179" y="13972"/>
                    <a:pt x="78213" y="13971"/>
                    <a:pt x="78248" y="13971"/>
                  </a:cubicBezTo>
                  <a:cubicBezTo>
                    <a:pt x="78359" y="13971"/>
                    <a:pt x="78475" y="13988"/>
                    <a:pt x="78587" y="13988"/>
                  </a:cubicBezTo>
                  <a:cubicBezTo>
                    <a:pt x="78691" y="13988"/>
                    <a:pt x="78792" y="13973"/>
                    <a:pt x="78878" y="13913"/>
                  </a:cubicBezTo>
                  <a:cubicBezTo>
                    <a:pt x="78862" y="13833"/>
                    <a:pt x="78973" y="13722"/>
                    <a:pt x="78735" y="13706"/>
                  </a:cubicBezTo>
                  <a:cubicBezTo>
                    <a:pt x="78687" y="13754"/>
                    <a:pt x="78623" y="13786"/>
                    <a:pt x="78544" y="13833"/>
                  </a:cubicBezTo>
                  <a:cubicBezTo>
                    <a:pt x="78432" y="13769"/>
                    <a:pt x="78305" y="13706"/>
                    <a:pt x="78242" y="13674"/>
                  </a:cubicBezTo>
                  <a:cubicBezTo>
                    <a:pt x="78354" y="13500"/>
                    <a:pt x="78417" y="13404"/>
                    <a:pt x="78496" y="13292"/>
                  </a:cubicBezTo>
                  <a:cubicBezTo>
                    <a:pt x="78767" y="13261"/>
                    <a:pt x="79005" y="13165"/>
                    <a:pt x="79227" y="13086"/>
                  </a:cubicBezTo>
                  <a:cubicBezTo>
                    <a:pt x="79498" y="12991"/>
                    <a:pt x="79689" y="12800"/>
                    <a:pt x="79991" y="12752"/>
                  </a:cubicBezTo>
                  <a:cubicBezTo>
                    <a:pt x="80007" y="12688"/>
                    <a:pt x="80007" y="12656"/>
                    <a:pt x="80007" y="12609"/>
                  </a:cubicBezTo>
                  <a:cubicBezTo>
                    <a:pt x="80198" y="12482"/>
                    <a:pt x="80372" y="12370"/>
                    <a:pt x="80548" y="12243"/>
                  </a:cubicBezTo>
                  <a:lnTo>
                    <a:pt x="80802" y="12243"/>
                  </a:lnTo>
                  <a:cubicBezTo>
                    <a:pt x="80849" y="12164"/>
                    <a:pt x="80898" y="12084"/>
                    <a:pt x="80929" y="12005"/>
                  </a:cubicBezTo>
                  <a:cubicBezTo>
                    <a:pt x="81057" y="11973"/>
                    <a:pt x="81199" y="11942"/>
                    <a:pt x="81311" y="11925"/>
                  </a:cubicBezTo>
                  <a:cubicBezTo>
                    <a:pt x="81326" y="11862"/>
                    <a:pt x="81326" y="11814"/>
                    <a:pt x="81326" y="11766"/>
                  </a:cubicBezTo>
                  <a:cubicBezTo>
                    <a:pt x="81263" y="11703"/>
                    <a:pt x="81184" y="11655"/>
                    <a:pt x="81104" y="11607"/>
                  </a:cubicBezTo>
                  <a:lnTo>
                    <a:pt x="81104" y="11321"/>
                  </a:lnTo>
                  <a:cubicBezTo>
                    <a:pt x="81184" y="11274"/>
                    <a:pt x="81263" y="11226"/>
                    <a:pt x="81326" y="11178"/>
                  </a:cubicBezTo>
                  <a:lnTo>
                    <a:pt x="81326" y="10892"/>
                  </a:lnTo>
                  <a:cubicBezTo>
                    <a:pt x="81247" y="10829"/>
                    <a:pt x="81184" y="10780"/>
                    <a:pt x="81120" y="10733"/>
                  </a:cubicBezTo>
                  <a:cubicBezTo>
                    <a:pt x="81184" y="10701"/>
                    <a:pt x="81231" y="10670"/>
                    <a:pt x="81294" y="10621"/>
                  </a:cubicBezTo>
                  <a:lnTo>
                    <a:pt x="80770" y="9954"/>
                  </a:lnTo>
                  <a:cubicBezTo>
                    <a:pt x="80722" y="10002"/>
                    <a:pt x="80690" y="10049"/>
                    <a:pt x="80658" y="10081"/>
                  </a:cubicBezTo>
                  <a:cubicBezTo>
                    <a:pt x="80627" y="10129"/>
                    <a:pt x="80595" y="10176"/>
                    <a:pt x="80548" y="10240"/>
                  </a:cubicBezTo>
                  <a:cubicBezTo>
                    <a:pt x="80325" y="10065"/>
                    <a:pt x="80563" y="9843"/>
                    <a:pt x="80357" y="9667"/>
                  </a:cubicBezTo>
                  <a:lnTo>
                    <a:pt x="80357" y="9667"/>
                  </a:lnTo>
                  <a:cubicBezTo>
                    <a:pt x="80277" y="9716"/>
                    <a:pt x="80198" y="9747"/>
                    <a:pt x="80071" y="9826"/>
                  </a:cubicBezTo>
                  <a:cubicBezTo>
                    <a:pt x="80022" y="9572"/>
                    <a:pt x="79673" y="9413"/>
                    <a:pt x="79753" y="9143"/>
                  </a:cubicBezTo>
                  <a:cubicBezTo>
                    <a:pt x="79562" y="9080"/>
                    <a:pt x="79323" y="9080"/>
                    <a:pt x="79180" y="8936"/>
                  </a:cubicBezTo>
                  <a:cubicBezTo>
                    <a:pt x="79129" y="8951"/>
                    <a:pt x="79075" y="8955"/>
                    <a:pt x="79019" y="8955"/>
                  </a:cubicBezTo>
                  <a:cubicBezTo>
                    <a:pt x="78932" y="8955"/>
                    <a:pt x="78840" y="8944"/>
                    <a:pt x="78749" y="8944"/>
                  </a:cubicBezTo>
                  <a:cubicBezTo>
                    <a:pt x="78647" y="8944"/>
                    <a:pt x="78545" y="8958"/>
                    <a:pt x="78449" y="9016"/>
                  </a:cubicBezTo>
                  <a:cubicBezTo>
                    <a:pt x="78513" y="9063"/>
                    <a:pt x="78576" y="9112"/>
                    <a:pt x="78655" y="9159"/>
                  </a:cubicBezTo>
                  <a:cubicBezTo>
                    <a:pt x="78587" y="9212"/>
                    <a:pt x="78518" y="9236"/>
                    <a:pt x="78449" y="9236"/>
                  </a:cubicBezTo>
                  <a:cubicBezTo>
                    <a:pt x="78375" y="9236"/>
                    <a:pt x="78300" y="9208"/>
                    <a:pt x="78226" y="9159"/>
                  </a:cubicBezTo>
                  <a:lnTo>
                    <a:pt x="78226" y="8809"/>
                  </a:lnTo>
                  <a:lnTo>
                    <a:pt x="77892" y="8809"/>
                  </a:lnTo>
                  <a:lnTo>
                    <a:pt x="77654" y="8953"/>
                  </a:lnTo>
                  <a:cubicBezTo>
                    <a:pt x="77623" y="8959"/>
                    <a:pt x="77595" y="8962"/>
                    <a:pt x="77569" y="8962"/>
                  </a:cubicBezTo>
                  <a:cubicBezTo>
                    <a:pt x="77408" y="8962"/>
                    <a:pt x="77329" y="8850"/>
                    <a:pt x="77192" y="8809"/>
                  </a:cubicBezTo>
                  <a:cubicBezTo>
                    <a:pt x="77110" y="8879"/>
                    <a:pt x="77028" y="8950"/>
                    <a:pt x="76887" y="8950"/>
                  </a:cubicBezTo>
                  <a:cubicBezTo>
                    <a:pt x="76838" y="8950"/>
                    <a:pt x="76781" y="8941"/>
                    <a:pt x="76715" y="8921"/>
                  </a:cubicBezTo>
                  <a:cubicBezTo>
                    <a:pt x="76700" y="8872"/>
                    <a:pt x="76668" y="8809"/>
                    <a:pt x="76652" y="8745"/>
                  </a:cubicBezTo>
                  <a:cubicBezTo>
                    <a:pt x="76715" y="8713"/>
                    <a:pt x="76764" y="8666"/>
                    <a:pt x="76827" y="8666"/>
                  </a:cubicBezTo>
                  <a:cubicBezTo>
                    <a:pt x="76970" y="8650"/>
                    <a:pt x="77129" y="8650"/>
                    <a:pt x="77113" y="8539"/>
                  </a:cubicBezTo>
                  <a:lnTo>
                    <a:pt x="77113" y="8539"/>
                  </a:lnTo>
                  <a:cubicBezTo>
                    <a:pt x="77224" y="8554"/>
                    <a:pt x="77336" y="8603"/>
                    <a:pt x="77495" y="8666"/>
                  </a:cubicBezTo>
                  <a:cubicBezTo>
                    <a:pt x="77590" y="8666"/>
                    <a:pt x="77721" y="8659"/>
                    <a:pt x="77858" y="8659"/>
                  </a:cubicBezTo>
                  <a:cubicBezTo>
                    <a:pt x="77927" y="8659"/>
                    <a:pt x="77998" y="8661"/>
                    <a:pt x="78067" y="8666"/>
                  </a:cubicBezTo>
                  <a:cubicBezTo>
                    <a:pt x="78163" y="8666"/>
                    <a:pt x="78242" y="8713"/>
                    <a:pt x="78226" y="8809"/>
                  </a:cubicBezTo>
                  <a:cubicBezTo>
                    <a:pt x="78449" y="8809"/>
                    <a:pt x="78496" y="8650"/>
                    <a:pt x="78782" y="8554"/>
                  </a:cubicBezTo>
                  <a:cubicBezTo>
                    <a:pt x="78226" y="8554"/>
                    <a:pt x="78036" y="8317"/>
                    <a:pt x="77781" y="8141"/>
                  </a:cubicBezTo>
                  <a:cubicBezTo>
                    <a:pt x="77813" y="8030"/>
                    <a:pt x="77701" y="7903"/>
                    <a:pt x="77877" y="7808"/>
                  </a:cubicBezTo>
                  <a:cubicBezTo>
                    <a:pt x="77940" y="7808"/>
                    <a:pt x="78019" y="7808"/>
                    <a:pt x="78114" y="7791"/>
                  </a:cubicBezTo>
                  <a:cubicBezTo>
                    <a:pt x="78210" y="7681"/>
                    <a:pt x="78305" y="7537"/>
                    <a:pt x="78432" y="7378"/>
                  </a:cubicBezTo>
                  <a:cubicBezTo>
                    <a:pt x="78226" y="7378"/>
                    <a:pt x="78051" y="7363"/>
                    <a:pt x="77877" y="7363"/>
                  </a:cubicBezTo>
                  <a:cubicBezTo>
                    <a:pt x="77796" y="7314"/>
                    <a:pt x="77733" y="7267"/>
                    <a:pt x="77669" y="7235"/>
                  </a:cubicBezTo>
                  <a:cubicBezTo>
                    <a:pt x="77542" y="7299"/>
                    <a:pt x="77415" y="7346"/>
                    <a:pt x="77319" y="7378"/>
                  </a:cubicBezTo>
                  <a:cubicBezTo>
                    <a:pt x="77177" y="7331"/>
                    <a:pt x="77065" y="7282"/>
                    <a:pt x="77018" y="7251"/>
                  </a:cubicBezTo>
                  <a:cubicBezTo>
                    <a:pt x="76842" y="7314"/>
                    <a:pt x="76715" y="7346"/>
                    <a:pt x="76556" y="7410"/>
                  </a:cubicBezTo>
                  <a:cubicBezTo>
                    <a:pt x="76334" y="7235"/>
                    <a:pt x="76111" y="7060"/>
                    <a:pt x="75969" y="6949"/>
                  </a:cubicBezTo>
                  <a:cubicBezTo>
                    <a:pt x="75879" y="6937"/>
                    <a:pt x="75797" y="6934"/>
                    <a:pt x="75719" y="6934"/>
                  </a:cubicBezTo>
                  <a:cubicBezTo>
                    <a:pt x="75625" y="6934"/>
                    <a:pt x="75539" y="6939"/>
                    <a:pt x="75458" y="6939"/>
                  </a:cubicBezTo>
                  <a:cubicBezTo>
                    <a:pt x="75332" y="6939"/>
                    <a:pt x="75219" y="6927"/>
                    <a:pt x="75110" y="6869"/>
                  </a:cubicBezTo>
                  <a:cubicBezTo>
                    <a:pt x="75301" y="6790"/>
                    <a:pt x="75507" y="6742"/>
                    <a:pt x="75666" y="6678"/>
                  </a:cubicBezTo>
                  <a:cubicBezTo>
                    <a:pt x="75810" y="6742"/>
                    <a:pt x="75937" y="6774"/>
                    <a:pt x="76047" y="6822"/>
                  </a:cubicBezTo>
                  <a:cubicBezTo>
                    <a:pt x="76159" y="6742"/>
                    <a:pt x="76238" y="6695"/>
                    <a:pt x="76334" y="6646"/>
                  </a:cubicBezTo>
                  <a:lnTo>
                    <a:pt x="76764" y="6646"/>
                  </a:lnTo>
                  <a:cubicBezTo>
                    <a:pt x="76874" y="6536"/>
                    <a:pt x="76970" y="6409"/>
                    <a:pt x="77082" y="6313"/>
                  </a:cubicBezTo>
                  <a:cubicBezTo>
                    <a:pt x="77209" y="6201"/>
                    <a:pt x="77463" y="6138"/>
                    <a:pt x="77272" y="5963"/>
                  </a:cubicBezTo>
                  <a:cubicBezTo>
                    <a:pt x="77192" y="5937"/>
                    <a:pt x="77116" y="5926"/>
                    <a:pt x="77042" y="5926"/>
                  </a:cubicBezTo>
                  <a:cubicBezTo>
                    <a:pt x="76853" y="5926"/>
                    <a:pt x="76681" y="5996"/>
                    <a:pt x="76509" y="6042"/>
                  </a:cubicBezTo>
                  <a:cubicBezTo>
                    <a:pt x="76461" y="6010"/>
                    <a:pt x="76397" y="5979"/>
                    <a:pt x="76334" y="5932"/>
                  </a:cubicBezTo>
                  <a:cubicBezTo>
                    <a:pt x="76270" y="5979"/>
                    <a:pt x="76191" y="6027"/>
                    <a:pt x="76096" y="6074"/>
                  </a:cubicBezTo>
                  <a:lnTo>
                    <a:pt x="74569" y="6074"/>
                  </a:lnTo>
                  <a:cubicBezTo>
                    <a:pt x="74538" y="6074"/>
                    <a:pt x="74506" y="6042"/>
                    <a:pt x="74489" y="6027"/>
                  </a:cubicBezTo>
                  <a:cubicBezTo>
                    <a:pt x="74362" y="5932"/>
                    <a:pt x="74092" y="5868"/>
                    <a:pt x="74283" y="5677"/>
                  </a:cubicBezTo>
                  <a:cubicBezTo>
                    <a:pt x="74458" y="5645"/>
                    <a:pt x="74665" y="5629"/>
                    <a:pt x="74871" y="5614"/>
                  </a:cubicBezTo>
                  <a:cubicBezTo>
                    <a:pt x="74871" y="5470"/>
                    <a:pt x="74935" y="5359"/>
                    <a:pt x="74807" y="5232"/>
                  </a:cubicBezTo>
                  <a:cubicBezTo>
                    <a:pt x="74585" y="5215"/>
                    <a:pt x="74330" y="5215"/>
                    <a:pt x="74092" y="5200"/>
                  </a:cubicBezTo>
                  <a:cubicBezTo>
                    <a:pt x="74029" y="5168"/>
                    <a:pt x="73981" y="5120"/>
                    <a:pt x="73917" y="5088"/>
                  </a:cubicBezTo>
                  <a:cubicBezTo>
                    <a:pt x="73798" y="5069"/>
                    <a:pt x="73676" y="5063"/>
                    <a:pt x="73552" y="5063"/>
                  </a:cubicBezTo>
                  <a:cubicBezTo>
                    <a:pt x="73365" y="5063"/>
                    <a:pt x="73173" y="5076"/>
                    <a:pt x="72978" y="5076"/>
                  </a:cubicBezTo>
                  <a:cubicBezTo>
                    <a:pt x="72784" y="5076"/>
                    <a:pt x="72587" y="5063"/>
                    <a:pt x="72391" y="5009"/>
                  </a:cubicBezTo>
                  <a:cubicBezTo>
                    <a:pt x="72598" y="4946"/>
                    <a:pt x="72740" y="4897"/>
                    <a:pt x="72884" y="4850"/>
                  </a:cubicBezTo>
                  <a:cubicBezTo>
                    <a:pt x="72884" y="4787"/>
                    <a:pt x="72899" y="4738"/>
                    <a:pt x="72899" y="4691"/>
                  </a:cubicBezTo>
                  <a:cubicBezTo>
                    <a:pt x="73043" y="4643"/>
                    <a:pt x="73186" y="4596"/>
                    <a:pt x="73329" y="4564"/>
                  </a:cubicBezTo>
                  <a:cubicBezTo>
                    <a:pt x="73361" y="4357"/>
                    <a:pt x="73122" y="4310"/>
                    <a:pt x="72995" y="4214"/>
                  </a:cubicBezTo>
                  <a:cubicBezTo>
                    <a:pt x="72916" y="4261"/>
                    <a:pt x="72836" y="4293"/>
                    <a:pt x="72789" y="4325"/>
                  </a:cubicBezTo>
                  <a:cubicBezTo>
                    <a:pt x="72645" y="4278"/>
                    <a:pt x="72534" y="4230"/>
                    <a:pt x="72439" y="4183"/>
                  </a:cubicBezTo>
                  <a:cubicBezTo>
                    <a:pt x="72280" y="4246"/>
                    <a:pt x="72185" y="4293"/>
                    <a:pt x="72073" y="4325"/>
                  </a:cubicBezTo>
                  <a:cubicBezTo>
                    <a:pt x="72009" y="4278"/>
                    <a:pt x="71962" y="4246"/>
                    <a:pt x="71867" y="4198"/>
                  </a:cubicBezTo>
                  <a:lnTo>
                    <a:pt x="70913" y="4198"/>
                  </a:lnTo>
                  <a:cubicBezTo>
                    <a:pt x="70817" y="4024"/>
                    <a:pt x="70531" y="3992"/>
                    <a:pt x="70467" y="3801"/>
                  </a:cubicBezTo>
                  <a:cubicBezTo>
                    <a:pt x="70690" y="3785"/>
                    <a:pt x="70896" y="3769"/>
                    <a:pt x="71246" y="3721"/>
                  </a:cubicBezTo>
                  <a:cubicBezTo>
                    <a:pt x="70832" y="3610"/>
                    <a:pt x="70928" y="3371"/>
                    <a:pt x="70673" y="3260"/>
                  </a:cubicBezTo>
                  <a:cubicBezTo>
                    <a:pt x="70769" y="3197"/>
                    <a:pt x="70881" y="3133"/>
                    <a:pt x="70991" y="3070"/>
                  </a:cubicBezTo>
                  <a:cubicBezTo>
                    <a:pt x="71231" y="3149"/>
                    <a:pt x="71326" y="3324"/>
                    <a:pt x="71468" y="3498"/>
                  </a:cubicBezTo>
                  <a:cubicBezTo>
                    <a:pt x="71517" y="3403"/>
                    <a:pt x="71564" y="3308"/>
                    <a:pt x="71612" y="3229"/>
                  </a:cubicBezTo>
                  <a:lnTo>
                    <a:pt x="72136" y="3180"/>
                  </a:lnTo>
                  <a:cubicBezTo>
                    <a:pt x="72344" y="3053"/>
                    <a:pt x="72518" y="2894"/>
                    <a:pt x="72820" y="2879"/>
                  </a:cubicBezTo>
                  <a:cubicBezTo>
                    <a:pt x="72874" y="2785"/>
                    <a:pt x="72981" y="2770"/>
                    <a:pt x="73097" y="2770"/>
                  </a:cubicBezTo>
                  <a:cubicBezTo>
                    <a:pt x="73152" y="2770"/>
                    <a:pt x="73208" y="2774"/>
                    <a:pt x="73262" y="2774"/>
                  </a:cubicBezTo>
                  <a:cubicBezTo>
                    <a:pt x="73368" y="2774"/>
                    <a:pt x="73465" y="2761"/>
                    <a:pt x="73520" y="2688"/>
                  </a:cubicBezTo>
                  <a:cubicBezTo>
                    <a:pt x="73448" y="2637"/>
                    <a:pt x="73369" y="2626"/>
                    <a:pt x="73287" y="2626"/>
                  </a:cubicBezTo>
                  <a:cubicBezTo>
                    <a:pt x="73225" y="2626"/>
                    <a:pt x="73161" y="2633"/>
                    <a:pt x="73097" y="2633"/>
                  </a:cubicBezTo>
                  <a:cubicBezTo>
                    <a:pt x="73063" y="2633"/>
                    <a:pt x="73028" y="2631"/>
                    <a:pt x="72995" y="2624"/>
                  </a:cubicBezTo>
                  <a:cubicBezTo>
                    <a:pt x="72916" y="2576"/>
                    <a:pt x="72836" y="2529"/>
                    <a:pt x="72645" y="2417"/>
                  </a:cubicBezTo>
                  <a:cubicBezTo>
                    <a:pt x="72534" y="2544"/>
                    <a:pt x="72439" y="2672"/>
                    <a:pt x="72312" y="2815"/>
                  </a:cubicBezTo>
                  <a:cubicBezTo>
                    <a:pt x="72136" y="2752"/>
                    <a:pt x="72009" y="2703"/>
                    <a:pt x="71882" y="2656"/>
                  </a:cubicBezTo>
                  <a:cubicBezTo>
                    <a:pt x="71771" y="2688"/>
                    <a:pt x="71627" y="2752"/>
                    <a:pt x="71500" y="2799"/>
                  </a:cubicBezTo>
                  <a:cubicBezTo>
                    <a:pt x="71373" y="2720"/>
                    <a:pt x="71294" y="2672"/>
                    <a:pt x="71231" y="2640"/>
                  </a:cubicBezTo>
                  <a:cubicBezTo>
                    <a:pt x="71119" y="2688"/>
                    <a:pt x="71008" y="2735"/>
                    <a:pt x="70896" y="2799"/>
                  </a:cubicBezTo>
                  <a:cubicBezTo>
                    <a:pt x="70737" y="2735"/>
                    <a:pt x="70642" y="2688"/>
                    <a:pt x="70531" y="2640"/>
                  </a:cubicBezTo>
                  <a:cubicBezTo>
                    <a:pt x="70451" y="2688"/>
                    <a:pt x="70372" y="2735"/>
                    <a:pt x="70245" y="2799"/>
                  </a:cubicBezTo>
                  <a:cubicBezTo>
                    <a:pt x="70101" y="2735"/>
                    <a:pt x="69959" y="2672"/>
                    <a:pt x="69815" y="2624"/>
                  </a:cubicBezTo>
                  <a:cubicBezTo>
                    <a:pt x="69789" y="2619"/>
                    <a:pt x="69762" y="2617"/>
                    <a:pt x="69734" y="2617"/>
                  </a:cubicBezTo>
                  <a:cubicBezTo>
                    <a:pt x="69671" y="2617"/>
                    <a:pt x="69605" y="2627"/>
                    <a:pt x="69543" y="2627"/>
                  </a:cubicBezTo>
                  <a:cubicBezTo>
                    <a:pt x="69464" y="2627"/>
                    <a:pt x="69390" y="2612"/>
                    <a:pt x="69338" y="2544"/>
                  </a:cubicBezTo>
                  <a:cubicBezTo>
                    <a:pt x="69450" y="2481"/>
                    <a:pt x="69560" y="2402"/>
                    <a:pt x="69656" y="2338"/>
                  </a:cubicBezTo>
                  <a:cubicBezTo>
                    <a:pt x="69736" y="2385"/>
                    <a:pt x="69815" y="2434"/>
                    <a:pt x="69910" y="2497"/>
                  </a:cubicBezTo>
                  <a:cubicBezTo>
                    <a:pt x="70006" y="2481"/>
                    <a:pt x="70101" y="2465"/>
                    <a:pt x="70213" y="2434"/>
                  </a:cubicBezTo>
                  <a:lnTo>
                    <a:pt x="70213" y="2116"/>
                  </a:lnTo>
                  <a:cubicBezTo>
                    <a:pt x="70101" y="2052"/>
                    <a:pt x="69974" y="1925"/>
                    <a:pt x="69831" y="1925"/>
                  </a:cubicBezTo>
                  <a:cubicBezTo>
                    <a:pt x="69624" y="1908"/>
                    <a:pt x="69545" y="1781"/>
                    <a:pt x="69370" y="1766"/>
                  </a:cubicBezTo>
                  <a:cubicBezTo>
                    <a:pt x="69348" y="1764"/>
                    <a:pt x="69326" y="1763"/>
                    <a:pt x="69304" y="1763"/>
                  </a:cubicBezTo>
                  <a:cubicBezTo>
                    <a:pt x="69249" y="1763"/>
                    <a:pt x="69191" y="1768"/>
                    <a:pt x="69135" y="1768"/>
                  </a:cubicBezTo>
                  <a:cubicBezTo>
                    <a:pt x="69041" y="1768"/>
                    <a:pt x="68953" y="1755"/>
                    <a:pt x="68893" y="1686"/>
                  </a:cubicBezTo>
                  <a:cubicBezTo>
                    <a:pt x="69052" y="1622"/>
                    <a:pt x="69100" y="1480"/>
                    <a:pt x="69323" y="1480"/>
                  </a:cubicBezTo>
                  <a:cubicBezTo>
                    <a:pt x="69338" y="1477"/>
                    <a:pt x="69352" y="1475"/>
                    <a:pt x="69366" y="1475"/>
                  </a:cubicBezTo>
                  <a:cubicBezTo>
                    <a:pt x="69519" y="1475"/>
                    <a:pt x="69623" y="1640"/>
                    <a:pt x="69778" y="1640"/>
                  </a:cubicBezTo>
                  <a:cubicBezTo>
                    <a:pt x="69835" y="1640"/>
                    <a:pt x="69898" y="1618"/>
                    <a:pt x="69974" y="1559"/>
                  </a:cubicBezTo>
                  <a:cubicBezTo>
                    <a:pt x="69974" y="1511"/>
                    <a:pt x="69990" y="1480"/>
                    <a:pt x="69990" y="1416"/>
                  </a:cubicBezTo>
                  <a:cubicBezTo>
                    <a:pt x="69927" y="1368"/>
                    <a:pt x="69863" y="1321"/>
                    <a:pt x="69783" y="1257"/>
                  </a:cubicBezTo>
                  <a:cubicBezTo>
                    <a:pt x="69847" y="1209"/>
                    <a:pt x="69927" y="1162"/>
                    <a:pt x="69990" y="1113"/>
                  </a:cubicBezTo>
                  <a:lnTo>
                    <a:pt x="69990" y="907"/>
                  </a:lnTo>
                  <a:cubicBezTo>
                    <a:pt x="69981" y="908"/>
                    <a:pt x="69971" y="909"/>
                    <a:pt x="69962" y="909"/>
                  </a:cubicBezTo>
                  <a:cubicBezTo>
                    <a:pt x="69809" y="909"/>
                    <a:pt x="69759" y="793"/>
                    <a:pt x="69609" y="748"/>
                  </a:cubicBezTo>
                  <a:lnTo>
                    <a:pt x="69052" y="748"/>
                  </a:lnTo>
                  <a:cubicBezTo>
                    <a:pt x="68988" y="685"/>
                    <a:pt x="68877" y="558"/>
                    <a:pt x="68814" y="477"/>
                  </a:cubicBezTo>
                  <a:lnTo>
                    <a:pt x="68098" y="477"/>
                  </a:lnTo>
                  <a:cubicBezTo>
                    <a:pt x="68002" y="541"/>
                    <a:pt x="67923" y="573"/>
                    <a:pt x="67860" y="605"/>
                  </a:cubicBezTo>
                  <a:cubicBezTo>
                    <a:pt x="67780" y="541"/>
                    <a:pt x="67733" y="509"/>
                    <a:pt x="67669" y="477"/>
                  </a:cubicBezTo>
                  <a:cubicBezTo>
                    <a:pt x="67528" y="470"/>
                    <a:pt x="67388" y="468"/>
                    <a:pt x="67248" y="468"/>
                  </a:cubicBezTo>
                  <a:cubicBezTo>
                    <a:pt x="66998" y="468"/>
                    <a:pt x="66751" y="475"/>
                    <a:pt x="66508" y="475"/>
                  </a:cubicBezTo>
                  <a:cubicBezTo>
                    <a:pt x="66286" y="475"/>
                    <a:pt x="66068" y="469"/>
                    <a:pt x="65856" y="446"/>
                  </a:cubicBezTo>
                  <a:cubicBezTo>
                    <a:pt x="65761" y="399"/>
                    <a:pt x="65713" y="367"/>
                    <a:pt x="65666" y="335"/>
                  </a:cubicBezTo>
                  <a:cubicBezTo>
                    <a:pt x="65586" y="382"/>
                    <a:pt x="65507" y="430"/>
                    <a:pt x="65490" y="430"/>
                  </a:cubicBezTo>
                  <a:cubicBezTo>
                    <a:pt x="65419" y="456"/>
                    <a:pt x="65361" y="467"/>
                    <a:pt x="65312" y="467"/>
                  </a:cubicBezTo>
                  <a:cubicBezTo>
                    <a:pt x="65155" y="467"/>
                    <a:pt x="65095" y="359"/>
                    <a:pt x="64998" y="335"/>
                  </a:cubicBezTo>
                  <a:lnTo>
                    <a:pt x="64553" y="335"/>
                  </a:lnTo>
                  <a:cubicBezTo>
                    <a:pt x="64441" y="382"/>
                    <a:pt x="64362" y="430"/>
                    <a:pt x="64314" y="462"/>
                  </a:cubicBezTo>
                  <a:lnTo>
                    <a:pt x="63662" y="462"/>
                  </a:lnTo>
                  <a:cubicBezTo>
                    <a:pt x="63550" y="399"/>
                    <a:pt x="63455" y="350"/>
                    <a:pt x="63423" y="335"/>
                  </a:cubicBezTo>
                  <a:lnTo>
                    <a:pt x="62740" y="335"/>
                  </a:lnTo>
                  <a:cubicBezTo>
                    <a:pt x="62660" y="399"/>
                    <a:pt x="62613" y="430"/>
                    <a:pt x="62549" y="462"/>
                  </a:cubicBezTo>
                  <a:cubicBezTo>
                    <a:pt x="62486" y="414"/>
                    <a:pt x="62406" y="367"/>
                    <a:pt x="62327" y="318"/>
                  </a:cubicBezTo>
                  <a:lnTo>
                    <a:pt x="61945" y="318"/>
                  </a:lnTo>
                  <a:cubicBezTo>
                    <a:pt x="61659" y="430"/>
                    <a:pt x="61420" y="509"/>
                    <a:pt x="61229" y="589"/>
                  </a:cubicBezTo>
                  <a:cubicBezTo>
                    <a:pt x="60928" y="494"/>
                    <a:pt x="60657" y="399"/>
                    <a:pt x="60339" y="287"/>
                  </a:cubicBezTo>
                  <a:cubicBezTo>
                    <a:pt x="60196" y="414"/>
                    <a:pt x="60052" y="526"/>
                    <a:pt x="59925" y="636"/>
                  </a:cubicBezTo>
                  <a:cubicBezTo>
                    <a:pt x="59321" y="367"/>
                    <a:pt x="59210" y="335"/>
                    <a:pt x="58749" y="335"/>
                  </a:cubicBezTo>
                  <a:cubicBezTo>
                    <a:pt x="58670" y="382"/>
                    <a:pt x="58590" y="430"/>
                    <a:pt x="58543" y="462"/>
                  </a:cubicBezTo>
                  <a:lnTo>
                    <a:pt x="57938" y="462"/>
                  </a:lnTo>
                  <a:cubicBezTo>
                    <a:pt x="57731" y="382"/>
                    <a:pt x="57620" y="350"/>
                    <a:pt x="57508" y="303"/>
                  </a:cubicBezTo>
                  <a:cubicBezTo>
                    <a:pt x="57381" y="367"/>
                    <a:pt x="57302" y="414"/>
                    <a:pt x="57222" y="462"/>
                  </a:cubicBezTo>
                  <a:cubicBezTo>
                    <a:pt x="57143" y="414"/>
                    <a:pt x="57063" y="367"/>
                    <a:pt x="56984" y="335"/>
                  </a:cubicBezTo>
                  <a:lnTo>
                    <a:pt x="56555" y="335"/>
                  </a:lnTo>
                  <a:cubicBezTo>
                    <a:pt x="56476" y="271"/>
                    <a:pt x="56396" y="223"/>
                    <a:pt x="56300" y="176"/>
                  </a:cubicBezTo>
                  <a:lnTo>
                    <a:pt x="55219" y="176"/>
                  </a:lnTo>
                  <a:cubicBezTo>
                    <a:pt x="55124" y="128"/>
                    <a:pt x="55060" y="96"/>
                    <a:pt x="54981" y="49"/>
                  </a:cubicBezTo>
                  <a:cubicBezTo>
                    <a:pt x="54901" y="96"/>
                    <a:pt x="54822" y="128"/>
                    <a:pt x="54758" y="176"/>
                  </a:cubicBezTo>
                  <a:cubicBezTo>
                    <a:pt x="54678" y="128"/>
                    <a:pt x="54631" y="96"/>
                    <a:pt x="54568" y="49"/>
                  </a:cubicBezTo>
                  <a:lnTo>
                    <a:pt x="54074" y="49"/>
                  </a:lnTo>
                  <a:cubicBezTo>
                    <a:pt x="53995" y="112"/>
                    <a:pt x="53947" y="144"/>
                    <a:pt x="53883" y="176"/>
                  </a:cubicBezTo>
                  <a:cubicBezTo>
                    <a:pt x="53804" y="128"/>
                    <a:pt x="53741" y="81"/>
                    <a:pt x="53661" y="49"/>
                  </a:cubicBezTo>
                  <a:cubicBezTo>
                    <a:pt x="53582" y="81"/>
                    <a:pt x="53502" y="128"/>
                    <a:pt x="53423" y="176"/>
                  </a:cubicBezTo>
                  <a:cubicBezTo>
                    <a:pt x="53343" y="176"/>
                    <a:pt x="53041" y="81"/>
                    <a:pt x="52961" y="49"/>
                  </a:cubicBezTo>
                  <a:lnTo>
                    <a:pt x="51880" y="49"/>
                  </a:lnTo>
                  <a:cubicBezTo>
                    <a:pt x="51785" y="96"/>
                    <a:pt x="51689" y="144"/>
                    <a:pt x="51674" y="159"/>
                  </a:cubicBezTo>
                  <a:cubicBezTo>
                    <a:pt x="51590" y="190"/>
                    <a:pt x="51517" y="201"/>
                    <a:pt x="51450" y="201"/>
                  </a:cubicBezTo>
                  <a:cubicBezTo>
                    <a:pt x="51196" y="201"/>
                    <a:pt x="51035" y="32"/>
                    <a:pt x="50784" y="32"/>
                  </a:cubicBezTo>
                  <a:cubicBezTo>
                    <a:pt x="50720" y="81"/>
                    <a:pt x="50640" y="128"/>
                    <a:pt x="50544" y="176"/>
                  </a:cubicBezTo>
                  <a:lnTo>
                    <a:pt x="46999" y="176"/>
                  </a:lnTo>
                  <a:cubicBezTo>
                    <a:pt x="46904" y="128"/>
                    <a:pt x="46792" y="81"/>
                    <a:pt x="466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35"/>
          <p:cNvSpPr txBox="1">
            <a:spLocks noGrp="1"/>
          </p:cNvSpPr>
          <p:nvPr>
            <p:ph type="subTitle" idx="3"/>
          </p:nvPr>
        </p:nvSpPr>
        <p:spPr>
          <a:xfrm>
            <a:off x="981688" y="2287813"/>
            <a:ext cx="3249900" cy="330900"/>
          </a:xfrm>
          <a:prstGeom prst="rect">
            <a:avLst/>
          </a:prstGeom>
        </p:spPr>
        <p:txBody>
          <a:bodyPr spcFirstLastPara="1" wrap="square" lIns="91425" tIns="91425" rIns="91425" bIns="91425" anchor="ctr" anchorCtr="0">
            <a:noAutofit/>
          </a:bodyPr>
          <a:lstStyle/>
          <a:p>
            <a:pPr marL="0" indent="0"/>
            <a:r>
              <a:rPr lang="en"/>
              <a:t>IOT Devices</a:t>
            </a:r>
          </a:p>
        </p:txBody>
      </p:sp>
      <p:sp>
        <p:nvSpPr>
          <p:cNvPr id="271" name="Google Shape;271;p35"/>
          <p:cNvSpPr txBox="1">
            <a:spLocks noGrp="1"/>
          </p:cNvSpPr>
          <p:nvPr>
            <p:ph type="subTitle" idx="4"/>
          </p:nvPr>
        </p:nvSpPr>
        <p:spPr>
          <a:xfrm>
            <a:off x="4783525" y="2287825"/>
            <a:ext cx="3249900" cy="330900"/>
          </a:xfrm>
          <a:prstGeom prst="rect">
            <a:avLst/>
          </a:prstGeom>
        </p:spPr>
        <p:txBody>
          <a:bodyPr spcFirstLastPara="1" wrap="square" lIns="91425" tIns="91425" rIns="91425" bIns="91425" anchor="ctr" anchorCtr="0">
            <a:noAutofit/>
          </a:bodyPr>
          <a:lstStyle/>
          <a:p>
            <a:pPr marL="0" indent="0"/>
            <a:r>
              <a:rPr lang="en"/>
              <a:t>Mobile App</a:t>
            </a:r>
          </a:p>
        </p:txBody>
      </p:sp>
      <p:grpSp>
        <p:nvGrpSpPr>
          <p:cNvPr id="272" name="Google Shape;272;p35"/>
          <p:cNvGrpSpPr/>
          <p:nvPr/>
        </p:nvGrpSpPr>
        <p:grpSpPr>
          <a:xfrm>
            <a:off x="8033425" y="4277349"/>
            <a:ext cx="604655" cy="482923"/>
            <a:chOff x="5879425" y="4466724"/>
            <a:chExt cx="604655" cy="482923"/>
          </a:xfrm>
        </p:grpSpPr>
        <p:sp>
          <p:nvSpPr>
            <p:cNvPr id="273" name="Google Shape;273;p35"/>
            <p:cNvSpPr/>
            <p:nvPr/>
          </p:nvSpPr>
          <p:spPr>
            <a:xfrm>
              <a:off x="5979344" y="4466724"/>
              <a:ext cx="268963" cy="218565"/>
            </a:xfrm>
            <a:custGeom>
              <a:avLst/>
              <a:gdLst/>
              <a:ahLst/>
              <a:cxnLst/>
              <a:rect l="l" t="t" r="r" b="b"/>
              <a:pathLst>
                <a:path w="69906" h="56807" extrusionOk="0">
                  <a:moveTo>
                    <a:pt x="28194" y="467"/>
                  </a:moveTo>
                  <a:cubicBezTo>
                    <a:pt x="28200" y="467"/>
                    <a:pt x="28206" y="468"/>
                    <a:pt x="28211" y="471"/>
                  </a:cubicBezTo>
                  <a:cubicBezTo>
                    <a:pt x="28243" y="471"/>
                    <a:pt x="28260" y="502"/>
                    <a:pt x="28275" y="519"/>
                  </a:cubicBezTo>
                  <a:cubicBezTo>
                    <a:pt x="28260" y="534"/>
                    <a:pt x="28228" y="550"/>
                    <a:pt x="28196" y="566"/>
                  </a:cubicBezTo>
                  <a:lnTo>
                    <a:pt x="28133" y="502"/>
                  </a:lnTo>
                  <a:cubicBezTo>
                    <a:pt x="28145" y="490"/>
                    <a:pt x="28169" y="467"/>
                    <a:pt x="28194" y="467"/>
                  </a:cubicBezTo>
                  <a:close/>
                  <a:moveTo>
                    <a:pt x="24640" y="1166"/>
                  </a:moveTo>
                  <a:cubicBezTo>
                    <a:pt x="24703" y="1166"/>
                    <a:pt x="24782" y="1198"/>
                    <a:pt x="24814" y="1246"/>
                  </a:cubicBezTo>
                  <a:cubicBezTo>
                    <a:pt x="24877" y="1309"/>
                    <a:pt x="24782" y="1482"/>
                    <a:pt x="24671" y="1482"/>
                  </a:cubicBezTo>
                  <a:lnTo>
                    <a:pt x="24513" y="1482"/>
                  </a:lnTo>
                  <a:cubicBezTo>
                    <a:pt x="24418" y="1467"/>
                    <a:pt x="24371" y="1467"/>
                    <a:pt x="24340" y="1451"/>
                  </a:cubicBezTo>
                  <a:cubicBezTo>
                    <a:pt x="24292" y="1419"/>
                    <a:pt x="24213" y="1387"/>
                    <a:pt x="24197" y="1324"/>
                  </a:cubicBezTo>
                  <a:cubicBezTo>
                    <a:pt x="24165" y="1246"/>
                    <a:pt x="24245" y="1229"/>
                    <a:pt x="24340" y="1229"/>
                  </a:cubicBezTo>
                  <a:cubicBezTo>
                    <a:pt x="24435" y="1229"/>
                    <a:pt x="24545" y="1166"/>
                    <a:pt x="24640" y="1166"/>
                  </a:cubicBezTo>
                  <a:close/>
                  <a:moveTo>
                    <a:pt x="22254" y="1609"/>
                  </a:moveTo>
                  <a:lnTo>
                    <a:pt x="22317" y="1657"/>
                  </a:lnTo>
                  <a:lnTo>
                    <a:pt x="22237" y="1672"/>
                  </a:lnTo>
                  <a:lnTo>
                    <a:pt x="22237" y="1672"/>
                  </a:lnTo>
                  <a:lnTo>
                    <a:pt x="22254" y="1609"/>
                  </a:lnTo>
                  <a:close/>
                  <a:moveTo>
                    <a:pt x="26301" y="1397"/>
                  </a:moveTo>
                  <a:cubicBezTo>
                    <a:pt x="26379" y="1397"/>
                    <a:pt x="26466" y="1408"/>
                    <a:pt x="26599" y="1419"/>
                  </a:cubicBezTo>
                  <a:cubicBezTo>
                    <a:pt x="26458" y="1545"/>
                    <a:pt x="26378" y="1625"/>
                    <a:pt x="26300" y="1672"/>
                  </a:cubicBezTo>
                  <a:cubicBezTo>
                    <a:pt x="26294" y="1674"/>
                    <a:pt x="26288" y="1675"/>
                    <a:pt x="26282" y="1675"/>
                  </a:cubicBezTo>
                  <a:cubicBezTo>
                    <a:pt x="26231" y="1675"/>
                    <a:pt x="26153" y="1620"/>
                    <a:pt x="26125" y="1577"/>
                  </a:cubicBezTo>
                  <a:cubicBezTo>
                    <a:pt x="26078" y="1499"/>
                    <a:pt x="26125" y="1404"/>
                    <a:pt x="26205" y="1404"/>
                  </a:cubicBezTo>
                  <a:cubicBezTo>
                    <a:pt x="26237" y="1399"/>
                    <a:pt x="26268" y="1397"/>
                    <a:pt x="26301" y="1397"/>
                  </a:cubicBezTo>
                  <a:close/>
                  <a:moveTo>
                    <a:pt x="42082" y="2188"/>
                  </a:moveTo>
                  <a:cubicBezTo>
                    <a:pt x="42497" y="2188"/>
                    <a:pt x="42902" y="2299"/>
                    <a:pt x="43289" y="2573"/>
                  </a:cubicBezTo>
                  <a:cubicBezTo>
                    <a:pt x="42965" y="2643"/>
                    <a:pt x="42709" y="2682"/>
                    <a:pt x="42474" y="2682"/>
                  </a:cubicBezTo>
                  <a:cubicBezTo>
                    <a:pt x="42229" y="2682"/>
                    <a:pt x="42007" y="2639"/>
                    <a:pt x="41757" y="2542"/>
                  </a:cubicBezTo>
                  <a:cubicBezTo>
                    <a:pt x="41548" y="2467"/>
                    <a:pt x="41339" y="2462"/>
                    <a:pt x="41130" y="2462"/>
                  </a:cubicBezTo>
                  <a:lnTo>
                    <a:pt x="41130" y="2462"/>
                  </a:lnTo>
                  <a:cubicBezTo>
                    <a:pt x="41167" y="2403"/>
                    <a:pt x="41195" y="2333"/>
                    <a:pt x="41235" y="2321"/>
                  </a:cubicBezTo>
                  <a:cubicBezTo>
                    <a:pt x="41520" y="2238"/>
                    <a:pt x="41803" y="2188"/>
                    <a:pt x="42082" y="2188"/>
                  </a:cubicBezTo>
                  <a:close/>
                  <a:moveTo>
                    <a:pt x="39401" y="2241"/>
                  </a:moveTo>
                  <a:cubicBezTo>
                    <a:pt x="39791" y="2241"/>
                    <a:pt x="40179" y="2252"/>
                    <a:pt x="40556" y="2399"/>
                  </a:cubicBezTo>
                  <a:cubicBezTo>
                    <a:pt x="40716" y="2457"/>
                    <a:pt x="40904" y="2462"/>
                    <a:pt x="41068" y="2487"/>
                  </a:cubicBezTo>
                  <a:lnTo>
                    <a:pt x="41068" y="2487"/>
                  </a:lnTo>
                  <a:cubicBezTo>
                    <a:pt x="40963" y="2587"/>
                    <a:pt x="40844" y="2668"/>
                    <a:pt x="40697" y="2668"/>
                  </a:cubicBezTo>
                  <a:cubicBezTo>
                    <a:pt x="40606" y="2677"/>
                    <a:pt x="40519" y="2686"/>
                    <a:pt x="40432" y="2686"/>
                  </a:cubicBezTo>
                  <a:cubicBezTo>
                    <a:pt x="40369" y="2686"/>
                    <a:pt x="40306" y="2682"/>
                    <a:pt x="40240" y="2668"/>
                  </a:cubicBezTo>
                  <a:cubicBezTo>
                    <a:pt x="39876" y="2605"/>
                    <a:pt x="39496" y="2542"/>
                    <a:pt x="39133" y="2462"/>
                  </a:cubicBezTo>
                  <a:cubicBezTo>
                    <a:pt x="39102" y="2462"/>
                    <a:pt x="39070" y="2415"/>
                    <a:pt x="39070" y="2384"/>
                  </a:cubicBezTo>
                  <a:cubicBezTo>
                    <a:pt x="39054" y="2304"/>
                    <a:pt x="39102" y="2241"/>
                    <a:pt x="39197" y="2241"/>
                  </a:cubicBezTo>
                  <a:cubicBezTo>
                    <a:pt x="39265" y="2241"/>
                    <a:pt x="39333" y="2241"/>
                    <a:pt x="39401" y="2241"/>
                  </a:cubicBezTo>
                  <a:close/>
                  <a:moveTo>
                    <a:pt x="18227" y="2340"/>
                  </a:moveTo>
                  <a:cubicBezTo>
                    <a:pt x="18398" y="2340"/>
                    <a:pt x="18545" y="2481"/>
                    <a:pt x="18570" y="2683"/>
                  </a:cubicBezTo>
                  <a:cubicBezTo>
                    <a:pt x="18570" y="2732"/>
                    <a:pt x="18524" y="2842"/>
                    <a:pt x="18476" y="2842"/>
                  </a:cubicBezTo>
                  <a:cubicBezTo>
                    <a:pt x="18223" y="2905"/>
                    <a:pt x="17970" y="2936"/>
                    <a:pt x="17717" y="2968"/>
                  </a:cubicBezTo>
                  <a:cubicBezTo>
                    <a:pt x="17661" y="2971"/>
                    <a:pt x="17605" y="2973"/>
                    <a:pt x="17550" y="2973"/>
                  </a:cubicBezTo>
                  <a:cubicBezTo>
                    <a:pt x="17344" y="2973"/>
                    <a:pt x="17146" y="2945"/>
                    <a:pt x="16958" y="2858"/>
                  </a:cubicBezTo>
                  <a:cubicBezTo>
                    <a:pt x="16927" y="2842"/>
                    <a:pt x="16927" y="2795"/>
                    <a:pt x="16927" y="2747"/>
                  </a:cubicBezTo>
                  <a:cubicBezTo>
                    <a:pt x="16927" y="2715"/>
                    <a:pt x="16943" y="2683"/>
                    <a:pt x="16958" y="2668"/>
                  </a:cubicBezTo>
                  <a:cubicBezTo>
                    <a:pt x="16975" y="2637"/>
                    <a:pt x="17021" y="2605"/>
                    <a:pt x="17038" y="2605"/>
                  </a:cubicBezTo>
                  <a:cubicBezTo>
                    <a:pt x="17082" y="2601"/>
                    <a:pt x="17127" y="2600"/>
                    <a:pt x="17171" y="2600"/>
                  </a:cubicBezTo>
                  <a:cubicBezTo>
                    <a:pt x="17246" y="2600"/>
                    <a:pt x="17319" y="2603"/>
                    <a:pt x="17392" y="2603"/>
                  </a:cubicBezTo>
                  <a:cubicBezTo>
                    <a:pt x="17460" y="2603"/>
                    <a:pt x="17526" y="2600"/>
                    <a:pt x="17590" y="2589"/>
                  </a:cubicBezTo>
                  <a:cubicBezTo>
                    <a:pt x="17765" y="2542"/>
                    <a:pt x="17923" y="2431"/>
                    <a:pt x="18096" y="2367"/>
                  </a:cubicBezTo>
                  <a:cubicBezTo>
                    <a:pt x="18140" y="2348"/>
                    <a:pt x="18185" y="2340"/>
                    <a:pt x="18227" y="2340"/>
                  </a:cubicBezTo>
                  <a:close/>
                  <a:moveTo>
                    <a:pt x="20933" y="2546"/>
                  </a:moveTo>
                  <a:cubicBezTo>
                    <a:pt x="21076" y="2546"/>
                    <a:pt x="21212" y="2587"/>
                    <a:pt x="21320" y="2683"/>
                  </a:cubicBezTo>
                  <a:cubicBezTo>
                    <a:pt x="21368" y="2732"/>
                    <a:pt x="21415" y="2810"/>
                    <a:pt x="21400" y="2873"/>
                  </a:cubicBezTo>
                  <a:cubicBezTo>
                    <a:pt x="21400" y="2936"/>
                    <a:pt x="21337" y="3000"/>
                    <a:pt x="21274" y="3031"/>
                  </a:cubicBezTo>
                  <a:cubicBezTo>
                    <a:pt x="21210" y="3079"/>
                    <a:pt x="21131" y="3079"/>
                    <a:pt x="21052" y="3094"/>
                  </a:cubicBezTo>
                  <a:cubicBezTo>
                    <a:pt x="20863" y="3079"/>
                    <a:pt x="20751" y="2968"/>
                    <a:pt x="20705" y="2732"/>
                  </a:cubicBezTo>
                  <a:cubicBezTo>
                    <a:pt x="20705" y="2683"/>
                    <a:pt x="20751" y="2573"/>
                    <a:pt x="20800" y="2557"/>
                  </a:cubicBezTo>
                  <a:cubicBezTo>
                    <a:pt x="20844" y="2550"/>
                    <a:pt x="20889" y="2546"/>
                    <a:pt x="20933" y="2546"/>
                  </a:cubicBezTo>
                  <a:close/>
                  <a:moveTo>
                    <a:pt x="42456" y="2891"/>
                  </a:moveTo>
                  <a:cubicBezTo>
                    <a:pt x="42567" y="2891"/>
                    <a:pt x="42675" y="2911"/>
                    <a:pt x="42784" y="2953"/>
                  </a:cubicBezTo>
                  <a:cubicBezTo>
                    <a:pt x="42815" y="2953"/>
                    <a:pt x="42863" y="3016"/>
                    <a:pt x="42863" y="3016"/>
                  </a:cubicBezTo>
                  <a:cubicBezTo>
                    <a:pt x="42832" y="3079"/>
                    <a:pt x="42800" y="3142"/>
                    <a:pt x="42737" y="3158"/>
                  </a:cubicBezTo>
                  <a:cubicBezTo>
                    <a:pt x="42689" y="3189"/>
                    <a:pt x="42610" y="3189"/>
                    <a:pt x="42484" y="3189"/>
                  </a:cubicBezTo>
                  <a:cubicBezTo>
                    <a:pt x="42389" y="3174"/>
                    <a:pt x="42246" y="3126"/>
                    <a:pt x="42120" y="3079"/>
                  </a:cubicBezTo>
                  <a:cubicBezTo>
                    <a:pt x="42105" y="3079"/>
                    <a:pt x="42073" y="3031"/>
                    <a:pt x="42073" y="3000"/>
                  </a:cubicBezTo>
                  <a:cubicBezTo>
                    <a:pt x="42088" y="2968"/>
                    <a:pt x="42120" y="2936"/>
                    <a:pt x="42152" y="2936"/>
                  </a:cubicBezTo>
                  <a:cubicBezTo>
                    <a:pt x="42256" y="2907"/>
                    <a:pt x="42357" y="2891"/>
                    <a:pt x="42456" y="2891"/>
                  </a:cubicBezTo>
                  <a:close/>
                  <a:moveTo>
                    <a:pt x="53674" y="3569"/>
                  </a:moveTo>
                  <a:cubicBezTo>
                    <a:pt x="53663" y="3579"/>
                    <a:pt x="53652" y="3588"/>
                    <a:pt x="53642" y="3597"/>
                  </a:cubicBezTo>
                  <a:lnTo>
                    <a:pt x="53642" y="3597"/>
                  </a:lnTo>
                  <a:cubicBezTo>
                    <a:pt x="53642" y="3598"/>
                    <a:pt x="53642" y="3599"/>
                    <a:pt x="53642" y="3600"/>
                  </a:cubicBezTo>
                  <a:lnTo>
                    <a:pt x="53674" y="3569"/>
                  </a:lnTo>
                  <a:close/>
                  <a:moveTo>
                    <a:pt x="46071" y="4344"/>
                  </a:moveTo>
                  <a:cubicBezTo>
                    <a:pt x="46134" y="4359"/>
                    <a:pt x="46198" y="4390"/>
                    <a:pt x="46261" y="4407"/>
                  </a:cubicBezTo>
                  <a:cubicBezTo>
                    <a:pt x="46229" y="4470"/>
                    <a:pt x="46214" y="4548"/>
                    <a:pt x="46166" y="4565"/>
                  </a:cubicBezTo>
                  <a:cubicBezTo>
                    <a:pt x="46158" y="4568"/>
                    <a:pt x="46148" y="4569"/>
                    <a:pt x="46138" y="4569"/>
                  </a:cubicBezTo>
                  <a:cubicBezTo>
                    <a:pt x="46088" y="4569"/>
                    <a:pt x="46019" y="4540"/>
                    <a:pt x="45993" y="4502"/>
                  </a:cubicBezTo>
                  <a:cubicBezTo>
                    <a:pt x="45945" y="4422"/>
                    <a:pt x="45976" y="4359"/>
                    <a:pt x="46071" y="4344"/>
                  </a:cubicBezTo>
                  <a:close/>
                  <a:moveTo>
                    <a:pt x="47946" y="4790"/>
                  </a:moveTo>
                  <a:cubicBezTo>
                    <a:pt x="47964" y="4790"/>
                    <a:pt x="47984" y="4794"/>
                    <a:pt x="47999" y="4801"/>
                  </a:cubicBezTo>
                  <a:cubicBezTo>
                    <a:pt x="48016" y="4801"/>
                    <a:pt x="48031" y="4833"/>
                    <a:pt x="48047" y="4865"/>
                  </a:cubicBezTo>
                  <a:cubicBezTo>
                    <a:pt x="48016" y="4881"/>
                    <a:pt x="47984" y="4913"/>
                    <a:pt x="47968" y="4913"/>
                  </a:cubicBezTo>
                  <a:cubicBezTo>
                    <a:pt x="47873" y="4896"/>
                    <a:pt x="47841" y="4865"/>
                    <a:pt x="47905" y="4801"/>
                  </a:cubicBezTo>
                  <a:cubicBezTo>
                    <a:pt x="47913" y="4794"/>
                    <a:pt x="47929" y="4790"/>
                    <a:pt x="47946" y="4790"/>
                  </a:cubicBezTo>
                  <a:close/>
                  <a:moveTo>
                    <a:pt x="33602" y="5750"/>
                  </a:moveTo>
                  <a:lnTo>
                    <a:pt x="33648" y="5766"/>
                  </a:lnTo>
                  <a:lnTo>
                    <a:pt x="33617" y="5813"/>
                  </a:lnTo>
                  <a:lnTo>
                    <a:pt x="33602" y="5750"/>
                  </a:lnTo>
                  <a:close/>
                  <a:moveTo>
                    <a:pt x="45803" y="5102"/>
                  </a:moveTo>
                  <a:cubicBezTo>
                    <a:pt x="46214" y="5181"/>
                    <a:pt x="46562" y="5402"/>
                    <a:pt x="46815" y="5734"/>
                  </a:cubicBezTo>
                  <a:cubicBezTo>
                    <a:pt x="46846" y="5781"/>
                    <a:pt x="46846" y="5876"/>
                    <a:pt x="46815" y="5939"/>
                  </a:cubicBezTo>
                  <a:cubicBezTo>
                    <a:pt x="46783" y="5987"/>
                    <a:pt x="46688" y="6003"/>
                    <a:pt x="46625" y="6051"/>
                  </a:cubicBezTo>
                  <a:cubicBezTo>
                    <a:pt x="46246" y="5987"/>
                    <a:pt x="45945" y="5750"/>
                    <a:pt x="45660" y="5513"/>
                  </a:cubicBezTo>
                  <a:cubicBezTo>
                    <a:pt x="45645" y="5497"/>
                    <a:pt x="45613" y="5450"/>
                    <a:pt x="45613" y="5418"/>
                  </a:cubicBezTo>
                  <a:cubicBezTo>
                    <a:pt x="45597" y="5339"/>
                    <a:pt x="45582" y="5260"/>
                    <a:pt x="45613" y="5212"/>
                  </a:cubicBezTo>
                  <a:cubicBezTo>
                    <a:pt x="45645" y="5149"/>
                    <a:pt x="45740" y="5102"/>
                    <a:pt x="45803" y="5102"/>
                  </a:cubicBezTo>
                  <a:close/>
                  <a:moveTo>
                    <a:pt x="15837" y="5181"/>
                  </a:moveTo>
                  <a:cubicBezTo>
                    <a:pt x="16184" y="5197"/>
                    <a:pt x="16279" y="5339"/>
                    <a:pt x="16184" y="5560"/>
                  </a:cubicBezTo>
                  <a:cubicBezTo>
                    <a:pt x="16136" y="5655"/>
                    <a:pt x="16058" y="5734"/>
                    <a:pt x="16010" y="5829"/>
                  </a:cubicBezTo>
                  <a:cubicBezTo>
                    <a:pt x="15978" y="5893"/>
                    <a:pt x="15995" y="5971"/>
                    <a:pt x="15978" y="6034"/>
                  </a:cubicBezTo>
                  <a:cubicBezTo>
                    <a:pt x="15952" y="6088"/>
                    <a:pt x="15838" y="6117"/>
                    <a:pt x="15736" y="6117"/>
                  </a:cubicBezTo>
                  <a:cubicBezTo>
                    <a:pt x="15659" y="6117"/>
                    <a:pt x="15588" y="6100"/>
                    <a:pt x="15567" y="6066"/>
                  </a:cubicBezTo>
                  <a:cubicBezTo>
                    <a:pt x="15473" y="5861"/>
                    <a:pt x="15378" y="5671"/>
                    <a:pt x="15315" y="5465"/>
                  </a:cubicBezTo>
                  <a:cubicBezTo>
                    <a:pt x="15299" y="5418"/>
                    <a:pt x="15363" y="5307"/>
                    <a:pt x="15409" y="5292"/>
                  </a:cubicBezTo>
                  <a:cubicBezTo>
                    <a:pt x="15584" y="5229"/>
                    <a:pt x="15774" y="5197"/>
                    <a:pt x="15837" y="5181"/>
                  </a:cubicBezTo>
                  <a:close/>
                  <a:moveTo>
                    <a:pt x="48047" y="5450"/>
                  </a:moveTo>
                  <a:cubicBezTo>
                    <a:pt x="48284" y="5450"/>
                    <a:pt x="48490" y="5545"/>
                    <a:pt x="48680" y="5686"/>
                  </a:cubicBezTo>
                  <a:lnTo>
                    <a:pt x="48648" y="5655"/>
                  </a:lnTo>
                  <a:cubicBezTo>
                    <a:pt x="49249" y="5655"/>
                    <a:pt x="49675" y="6019"/>
                    <a:pt x="50086" y="6413"/>
                  </a:cubicBezTo>
                  <a:cubicBezTo>
                    <a:pt x="50102" y="6445"/>
                    <a:pt x="50070" y="6540"/>
                    <a:pt x="50039" y="6603"/>
                  </a:cubicBezTo>
                  <a:cubicBezTo>
                    <a:pt x="50039" y="6635"/>
                    <a:pt x="49991" y="6666"/>
                    <a:pt x="49959" y="6666"/>
                  </a:cubicBezTo>
                  <a:cubicBezTo>
                    <a:pt x="49900" y="6670"/>
                    <a:pt x="49842" y="6672"/>
                    <a:pt x="49783" y="6672"/>
                  </a:cubicBezTo>
                  <a:cubicBezTo>
                    <a:pt x="49543" y="6672"/>
                    <a:pt x="49306" y="6639"/>
                    <a:pt x="49091" y="6525"/>
                  </a:cubicBezTo>
                  <a:cubicBezTo>
                    <a:pt x="48790" y="6382"/>
                    <a:pt x="48505" y="6177"/>
                    <a:pt x="48189" y="6097"/>
                  </a:cubicBezTo>
                  <a:cubicBezTo>
                    <a:pt x="48111" y="6066"/>
                    <a:pt x="47921" y="5576"/>
                    <a:pt x="47953" y="5497"/>
                  </a:cubicBezTo>
                  <a:cubicBezTo>
                    <a:pt x="47968" y="5482"/>
                    <a:pt x="48016" y="5450"/>
                    <a:pt x="48047" y="5450"/>
                  </a:cubicBezTo>
                  <a:close/>
                  <a:moveTo>
                    <a:pt x="14579" y="5304"/>
                  </a:moveTo>
                  <a:cubicBezTo>
                    <a:pt x="14691" y="5304"/>
                    <a:pt x="14855" y="5504"/>
                    <a:pt x="14825" y="5608"/>
                  </a:cubicBezTo>
                  <a:cubicBezTo>
                    <a:pt x="14762" y="5781"/>
                    <a:pt x="14699" y="5956"/>
                    <a:pt x="14604" y="6114"/>
                  </a:cubicBezTo>
                  <a:cubicBezTo>
                    <a:pt x="14524" y="6272"/>
                    <a:pt x="14398" y="6413"/>
                    <a:pt x="14177" y="6430"/>
                  </a:cubicBezTo>
                  <a:cubicBezTo>
                    <a:pt x="14035" y="6445"/>
                    <a:pt x="13892" y="6493"/>
                    <a:pt x="13734" y="6525"/>
                  </a:cubicBezTo>
                  <a:cubicBezTo>
                    <a:pt x="13715" y="6529"/>
                    <a:pt x="13696" y="6531"/>
                    <a:pt x="13679" y="6531"/>
                  </a:cubicBezTo>
                  <a:cubicBezTo>
                    <a:pt x="13553" y="6531"/>
                    <a:pt x="13470" y="6429"/>
                    <a:pt x="13386" y="6192"/>
                  </a:cubicBezTo>
                  <a:cubicBezTo>
                    <a:pt x="13371" y="6161"/>
                    <a:pt x="13371" y="6114"/>
                    <a:pt x="13340" y="6097"/>
                  </a:cubicBezTo>
                  <a:cubicBezTo>
                    <a:pt x="13316" y="6080"/>
                    <a:pt x="13290" y="6071"/>
                    <a:pt x="13266" y="6071"/>
                  </a:cubicBezTo>
                  <a:cubicBezTo>
                    <a:pt x="13226" y="6071"/>
                    <a:pt x="13191" y="6096"/>
                    <a:pt x="13181" y="6145"/>
                  </a:cubicBezTo>
                  <a:cubicBezTo>
                    <a:pt x="13070" y="6493"/>
                    <a:pt x="12817" y="6603"/>
                    <a:pt x="12501" y="6635"/>
                  </a:cubicBezTo>
                  <a:cubicBezTo>
                    <a:pt x="12444" y="6721"/>
                    <a:pt x="12373" y="6795"/>
                    <a:pt x="12266" y="6795"/>
                  </a:cubicBezTo>
                  <a:cubicBezTo>
                    <a:pt x="12255" y="6795"/>
                    <a:pt x="12244" y="6794"/>
                    <a:pt x="12233" y="6793"/>
                  </a:cubicBezTo>
                  <a:cubicBezTo>
                    <a:pt x="12122" y="6793"/>
                    <a:pt x="12012" y="6778"/>
                    <a:pt x="11901" y="6761"/>
                  </a:cubicBezTo>
                  <a:cubicBezTo>
                    <a:pt x="11648" y="6919"/>
                    <a:pt x="11395" y="7094"/>
                    <a:pt x="11158" y="7252"/>
                  </a:cubicBezTo>
                  <a:cubicBezTo>
                    <a:pt x="11091" y="7295"/>
                    <a:pt x="11025" y="7316"/>
                    <a:pt x="10963" y="7316"/>
                  </a:cubicBezTo>
                  <a:cubicBezTo>
                    <a:pt x="10824" y="7316"/>
                    <a:pt x="10712" y="7207"/>
                    <a:pt x="10668" y="6999"/>
                  </a:cubicBezTo>
                  <a:cubicBezTo>
                    <a:pt x="10621" y="6809"/>
                    <a:pt x="10605" y="6635"/>
                    <a:pt x="10794" y="6508"/>
                  </a:cubicBezTo>
                  <a:cubicBezTo>
                    <a:pt x="10983" y="6373"/>
                    <a:pt x="11150" y="6227"/>
                    <a:pt x="11382" y="6227"/>
                  </a:cubicBezTo>
                  <a:cubicBezTo>
                    <a:pt x="11421" y="6227"/>
                    <a:pt x="11463" y="6231"/>
                    <a:pt x="11506" y="6240"/>
                  </a:cubicBezTo>
                  <a:cubicBezTo>
                    <a:pt x="11543" y="6249"/>
                    <a:pt x="11590" y="6258"/>
                    <a:pt x="11636" y="6258"/>
                  </a:cubicBezTo>
                  <a:cubicBezTo>
                    <a:pt x="11669" y="6258"/>
                    <a:pt x="11701" y="6253"/>
                    <a:pt x="11727" y="6240"/>
                  </a:cubicBezTo>
                  <a:cubicBezTo>
                    <a:pt x="11788" y="6213"/>
                    <a:pt x="11843" y="6201"/>
                    <a:pt x="11892" y="6201"/>
                  </a:cubicBezTo>
                  <a:cubicBezTo>
                    <a:pt x="12101" y="6201"/>
                    <a:pt x="12228" y="6406"/>
                    <a:pt x="12406" y="6508"/>
                  </a:cubicBezTo>
                  <a:cubicBezTo>
                    <a:pt x="12501" y="6382"/>
                    <a:pt x="12596" y="6272"/>
                    <a:pt x="12676" y="6145"/>
                  </a:cubicBezTo>
                  <a:cubicBezTo>
                    <a:pt x="12849" y="5844"/>
                    <a:pt x="13118" y="5655"/>
                    <a:pt x="13466" y="5576"/>
                  </a:cubicBezTo>
                  <a:cubicBezTo>
                    <a:pt x="13829" y="5497"/>
                    <a:pt x="14193" y="5402"/>
                    <a:pt x="14556" y="5307"/>
                  </a:cubicBezTo>
                  <a:cubicBezTo>
                    <a:pt x="14563" y="5305"/>
                    <a:pt x="14571" y="5304"/>
                    <a:pt x="14579" y="5304"/>
                  </a:cubicBezTo>
                  <a:close/>
                  <a:moveTo>
                    <a:pt x="12992" y="9037"/>
                  </a:moveTo>
                  <a:cubicBezTo>
                    <a:pt x="13039" y="9085"/>
                    <a:pt x="13087" y="9117"/>
                    <a:pt x="13118" y="9164"/>
                  </a:cubicBezTo>
                  <a:cubicBezTo>
                    <a:pt x="13070" y="9212"/>
                    <a:pt x="13023" y="9275"/>
                    <a:pt x="12992" y="9275"/>
                  </a:cubicBezTo>
                  <a:cubicBezTo>
                    <a:pt x="12912" y="9275"/>
                    <a:pt x="12881" y="9195"/>
                    <a:pt x="12912" y="9100"/>
                  </a:cubicBezTo>
                  <a:cubicBezTo>
                    <a:pt x="12929" y="9069"/>
                    <a:pt x="12975" y="9054"/>
                    <a:pt x="12992" y="9037"/>
                  </a:cubicBezTo>
                  <a:close/>
                  <a:moveTo>
                    <a:pt x="11569" y="8942"/>
                  </a:moveTo>
                  <a:cubicBezTo>
                    <a:pt x="11601" y="9037"/>
                    <a:pt x="11664" y="9117"/>
                    <a:pt x="11633" y="9164"/>
                  </a:cubicBezTo>
                  <a:cubicBezTo>
                    <a:pt x="11475" y="9496"/>
                    <a:pt x="11648" y="9844"/>
                    <a:pt x="11553" y="10175"/>
                  </a:cubicBezTo>
                  <a:cubicBezTo>
                    <a:pt x="11443" y="10586"/>
                    <a:pt x="11222" y="10855"/>
                    <a:pt x="10826" y="10997"/>
                  </a:cubicBezTo>
                  <a:cubicBezTo>
                    <a:pt x="10794" y="11013"/>
                    <a:pt x="10763" y="11029"/>
                    <a:pt x="10731" y="11029"/>
                  </a:cubicBezTo>
                  <a:cubicBezTo>
                    <a:pt x="9831" y="11123"/>
                    <a:pt x="9119" y="11661"/>
                    <a:pt x="8345" y="12040"/>
                  </a:cubicBezTo>
                  <a:cubicBezTo>
                    <a:pt x="8312" y="12053"/>
                    <a:pt x="8274" y="12060"/>
                    <a:pt x="8235" y="12060"/>
                  </a:cubicBezTo>
                  <a:cubicBezTo>
                    <a:pt x="8088" y="12060"/>
                    <a:pt x="7917" y="11972"/>
                    <a:pt x="7855" y="11835"/>
                  </a:cubicBezTo>
                  <a:cubicBezTo>
                    <a:pt x="7760" y="11661"/>
                    <a:pt x="7728" y="11471"/>
                    <a:pt x="7808" y="11298"/>
                  </a:cubicBezTo>
                  <a:cubicBezTo>
                    <a:pt x="7871" y="11155"/>
                    <a:pt x="7966" y="11029"/>
                    <a:pt x="8044" y="10902"/>
                  </a:cubicBezTo>
                  <a:cubicBezTo>
                    <a:pt x="8377" y="10413"/>
                    <a:pt x="8834" y="10097"/>
                    <a:pt x="9372" y="9891"/>
                  </a:cubicBezTo>
                  <a:cubicBezTo>
                    <a:pt x="9461" y="9849"/>
                    <a:pt x="9548" y="9832"/>
                    <a:pt x="9635" y="9832"/>
                  </a:cubicBezTo>
                  <a:cubicBezTo>
                    <a:pt x="9780" y="9832"/>
                    <a:pt x="9926" y="9879"/>
                    <a:pt x="10084" y="9939"/>
                  </a:cubicBezTo>
                  <a:cubicBezTo>
                    <a:pt x="10605" y="9543"/>
                    <a:pt x="11064" y="9212"/>
                    <a:pt x="11569" y="8942"/>
                  </a:cubicBezTo>
                  <a:close/>
                  <a:moveTo>
                    <a:pt x="9652" y="13918"/>
                  </a:moveTo>
                  <a:cubicBezTo>
                    <a:pt x="9710" y="13918"/>
                    <a:pt x="9776" y="13958"/>
                    <a:pt x="9831" y="13985"/>
                  </a:cubicBezTo>
                  <a:cubicBezTo>
                    <a:pt x="9846" y="13985"/>
                    <a:pt x="9862" y="14031"/>
                    <a:pt x="9862" y="14063"/>
                  </a:cubicBezTo>
                  <a:cubicBezTo>
                    <a:pt x="9794" y="14240"/>
                    <a:pt x="9657" y="14323"/>
                    <a:pt x="9429" y="14323"/>
                  </a:cubicBezTo>
                  <a:cubicBezTo>
                    <a:pt x="9392" y="14323"/>
                    <a:pt x="9351" y="14320"/>
                    <a:pt x="9309" y="14316"/>
                  </a:cubicBezTo>
                  <a:cubicBezTo>
                    <a:pt x="9277" y="14316"/>
                    <a:pt x="9230" y="14284"/>
                    <a:pt x="9230" y="14253"/>
                  </a:cubicBezTo>
                  <a:cubicBezTo>
                    <a:pt x="9214" y="14221"/>
                    <a:pt x="9230" y="14174"/>
                    <a:pt x="9262" y="14158"/>
                  </a:cubicBezTo>
                  <a:cubicBezTo>
                    <a:pt x="9372" y="14063"/>
                    <a:pt x="9498" y="13985"/>
                    <a:pt x="9625" y="13921"/>
                  </a:cubicBezTo>
                  <a:cubicBezTo>
                    <a:pt x="9634" y="13919"/>
                    <a:pt x="9643" y="13918"/>
                    <a:pt x="9652" y="13918"/>
                  </a:cubicBezTo>
                  <a:close/>
                  <a:moveTo>
                    <a:pt x="4852" y="14632"/>
                  </a:moveTo>
                  <a:cubicBezTo>
                    <a:pt x="4915" y="14649"/>
                    <a:pt x="4963" y="14680"/>
                    <a:pt x="5010" y="14712"/>
                  </a:cubicBezTo>
                  <a:lnTo>
                    <a:pt x="4946" y="14775"/>
                  </a:lnTo>
                  <a:cubicBezTo>
                    <a:pt x="4883" y="14743"/>
                    <a:pt x="4836" y="14727"/>
                    <a:pt x="4773" y="14695"/>
                  </a:cubicBezTo>
                  <a:cubicBezTo>
                    <a:pt x="4805" y="14680"/>
                    <a:pt x="4836" y="14632"/>
                    <a:pt x="4852" y="14632"/>
                  </a:cubicBezTo>
                  <a:close/>
                  <a:moveTo>
                    <a:pt x="9420" y="14838"/>
                  </a:moveTo>
                  <a:cubicBezTo>
                    <a:pt x="9483" y="14838"/>
                    <a:pt x="9530" y="14885"/>
                    <a:pt x="9593" y="14917"/>
                  </a:cubicBezTo>
                  <a:cubicBezTo>
                    <a:pt x="9546" y="14980"/>
                    <a:pt x="9515" y="15028"/>
                    <a:pt x="9467" y="15075"/>
                  </a:cubicBezTo>
                  <a:cubicBezTo>
                    <a:pt x="9451" y="15106"/>
                    <a:pt x="9403" y="15123"/>
                    <a:pt x="9372" y="15123"/>
                  </a:cubicBezTo>
                  <a:cubicBezTo>
                    <a:pt x="9361" y="15128"/>
                    <a:pt x="9351" y="15129"/>
                    <a:pt x="9340" y="15129"/>
                  </a:cubicBezTo>
                  <a:cubicBezTo>
                    <a:pt x="9319" y="15129"/>
                    <a:pt x="9298" y="15123"/>
                    <a:pt x="9277" y="15123"/>
                  </a:cubicBezTo>
                  <a:cubicBezTo>
                    <a:pt x="9262" y="15091"/>
                    <a:pt x="9214" y="15059"/>
                    <a:pt x="9230" y="15028"/>
                  </a:cubicBezTo>
                  <a:cubicBezTo>
                    <a:pt x="9230" y="14917"/>
                    <a:pt x="9309" y="14838"/>
                    <a:pt x="9420" y="14838"/>
                  </a:cubicBezTo>
                  <a:close/>
                  <a:moveTo>
                    <a:pt x="9104" y="15802"/>
                  </a:moveTo>
                  <a:cubicBezTo>
                    <a:pt x="9135" y="15802"/>
                    <a:pt x="9167" y="15850"/>
                    <a:pt x="9167" y="15881"/>
                  </a:cubicBezTo>
                  <a:cubicBezTo>
                    <a:pt x="9182" y="15991"/>
                    <a:pt x="9072" y="16086"/>
                    <a:pt x="8946" y="16086"/>
                  </a:cubicBezTo>
                  <a:cubicBezTo>
                    <a:pt x="8929" y="16071"/>
                    <a:pt x="8898" y="16023"/>
                    <a:pt x="8882" y="16008"/>
                  </a:cubicBezTo>
                  <a:cubicBezTo>
                    <a:pt x="8898" y="15865"/>
                    <a:pt x="8961" y="15802"/>
                    <a:pt x="9104" y="15802"/>
                  </a:cubicBezTo>
                  <a:close/>
                  <a:moveTo>
                    <a:pt x="2734" y="17209"/>
                  </a:moveTo>
                  <a:cubicBezTo>
                    <a:pt x="2734" y="17241"/>
                    <a:pt x="2765" y="17287"/>
                    <a:pt x="2765" y="17304"/>
                  </a:cubicBezTo>
                  <a:cubicBezTo>
                    <a:pt x="2765" y="17335"/>
                    <a:pt x="2719" y="17367"/>
                    <a:pt x="2702" y="17399"/>
                  </a:cubicBezTo>
                  <a:cubicBezTo>
                    <a:pt x="2687" y="17367"/>
                    <a:pt x="2670" y="17335"/>
                    <a:pt x="2670" y="17304"/>
                  </a:cubicBezTo>
                  <a:cubicBezTo>
                    <a:pt x="2670" y="17272"/>
                    <a:pt x="2702" y="17241"/>
                    <a:pt x="2734" y="17209"/>
                  </a:cubicBezTo>
                  <a:close/>
                  <a:moveTo>
                    <a:pt x="7523" y="17715"/>
                  </a:moveTo>
                  <a:cubicBezTo>
                    <a:pt x="7538" y="17746"/>
                    <a:pt x="7538" y="17778"/>
                    <a:pt x="7555" y="17793"/>
                  </a:cubicBezTo>
                  <a:cubicBezTo>
                    <a:pt x="7538" y="17810"/>
                    <a:pt x="7523" y="17841"/>
                    <a:pt x="7507" y="17856"/>
                  </a:cubicBezTo>
                  <a:cubicBezTo>
                    <a:pt x="7492" y="17825"/>
                    <a:pt x="7475" y="17810"/>
                    <a:pt x="7475" y="17778"/>
                  </a:cubicBezTo>
                  <a:cubicBezTo>
                    <a:pt x="7475" y="17761"/>
                    <a:pt x="7507" y="17746"/>
                    <a:pt x="7523" y="17715"/>
                  </a:cubicBezTo>
                  <a:close/>
                  <a:moveTo>
                    <a:pt x="64145" y="18626"/>
                  </a:moveTo>
                  <a:cubicBezTo>
                    <a:pt x="64156" y="18626"/>
                    <a:pt x="64169" y="18647"/>
                    <a:pt x="64178" y="18691"/>
                  </a:cubicBezTo>
                  <a:lnTo>
                    <a:pt x="64178" y="18691"/>
                  </a:lnTo>
                  <a:lnTo>
                    <a:pt x="64121" y="18663"/>
                  </a:lnTo>
                  <a:cubicBezTo>
                    <a:pt x="64127" y="18639"/>
                    <a:pt x="64136" y="18626"/>
                    <a:pt x="64145" y="18626"/>
                  </a:cubicBezTo>
                  <a:close/>
                  <a:moveTo>
                    <a:pt x="1170" y="19184"/>
                  </a:moveTo>
                  <a:cubicBezTo>
                    <a:pt x="1216" y="19200"/>
                    <a:pt x="1264" y="19216"/>
                    <a:pt x="1280" y="19232"/>
                  </a:cubicBezTo>
                  <a:cubicBezTo>
                    <a:pt x="1280" y="19297"/>
                    <a:pt x="1250" y="19339"/>
                    <a:pt x="1206" y="19339"/>
                  </a:cubicBezTo>
                  <a:cubicBezTo>
                    <a:pt x="1186" y="19339"/>
                    <a:pt x="1163" y="19330"/>
                    <a:pt x="1138" y="19310"/>
                  </a:cubicBezTo>
                  <a:cubicBezTo>
                    <a:pt x="1085" y="19284"/>
                    <a:pt x="1043" y="19236"/>
                    <a:pt x="1004" y="19184"/>
                  </a:cubicBezTo>
                  <a:close/>
                  <a:moveTo>
                    <a:pt x="64212" y="18741"/>
                  </a:moveTo>
                  <a:cubicBezTo>
                    <a:pt x="64445" y="18871"/>
                    <a:pt x="64552" y="19098"/>
                    <a:pt x="64643" y="19327"/>
                  </a:cubicBezTo>
                  <a:cubicBezTo>
                    <a:pt x="64674" y="19422"/>
                    <a:pt x="64643" y="19548"/>
                    <a:pt x="64643" y="19658"/>
                  </a:cubicBezTo>
                  <a:cubicBezTo>
                    <a:pt x="64626" y="19690"/>
                    <a:pt x="64611" y="19721"/>
                    <a:pt x="64580" y="19738"/>
                  </a:cubicBezTo>
                  <a:cubicBezTo>
                    <a:pt x="64571" y="19745"/>
                    <a:pt x="64551" y="19749"/>
                    <a:pt x="64534" y="19749"/>
                  </a:cubicBezTo>
                  <a:cubicBezTo>
                    <a:pt x="64516" y="19749"/>
                    <a:pt x="64500" y="19745"/>
                    <a:pt x="64500" y="19738"/>
                  </a:cubicBezTo>
                  <a:cubicBezTo>
                    <a:pt x="64301" y="19430"/>
                    <a:pt x="64176" y="19107"/>
                    <a:pt x="64212" y="18741"/>
                  </a:cubicBezTo>
                  <a:close/>
                  <a:moveTo>
                    <a:pt x="2665" y="20744"/>
                  </a:moveTo>
                  <a:cubicBezTo>
                    <a:pt x="2701" y="20744"/>
                    <a:pt x="2733" y="20769"/>
                    <a:pt x="2750" y="20813"/>
                  </a:cubicBezTo>
                  <a:cubicBezTo>
                    <a:pt x="2765" y="20844"/>
                    <a:pt x="2750" y="20891"/>
                    <a:pt x="2750" y="20923"/>
                  </a:cubicBezTo>
                  <a:cubicBezTo>
                    <a:pt x="2695" y="20991"/>
                    <a:pt x="2641" y="21072"/>
                    <a:pt x="2545" y="21072"/>
                  </a:cubicBezTo>
                  <a:cubicBezTo>
                    <a:pt x="2530" y="21072"/>
                    <a:pt x="2514" y="21070"/>
                    <a:pt x="2497" y="21065"/>
                  </a:cubicBezTo>
                  <a:cubicBezTo>
                    <a:pt x="2481" y="21065"/>
                    <a:pt x="2449" y="21002"/>
                    <a:pt x="2466" y="20971"/>
                  </a:cubicBezTo>
                  <a:cubicBezTo>
                    <a:pt x="2497" y="20907"/>
                    <a:pt x="2529" y="20844"/>
                    <a:pt x="2576" y="20796"/>
                  </a:cubicBezTo>
                  <a:cubicBezTo>
                    <a:pt x="2604" y="20761"/>
                    <a:pt x="2636" y="20744"/>
                    <a:pt x="2665" y="20744"/>
                  </a:cubicBezTo>
                  <a:close/>
                  <a:moveTo>
                    <a:pt x="3604" y="21808"/>
                  </a:moveTo>
                  <a:cubicBezTo>
                    <a:pt x="3604" y="21824"/>
                    <a:pt x="3619" y="21856"/>
                    <a:pt x="3604" y="21871"/>
                  </a:cubicBezTo>
                  <a:cubicBezTo>
                    <a:pt x="3589" y="21885"/>
                    <a:pt x="3563" y="21899"/>
                    <a:pt x="3535" y="21902"/>
                  </a:cubicBezTo>
                  <a:lnTo>
                    <a:pt x="3535" y="21902"/>
                  </a:lnTo>
                  <a:cubicBezTo>
                    <a:pt x="3530" y="21843"/>
                    <a:pt x="3550" y="21808"/>
                    <a:pt x="3604" y="21808"/>
                  </a:cubicBezTo>
                  <a:close/>
                  <a:moveTo>
                    <a:pt x="3496" y="21930"/>
                  </a:moveTo>
                  <a:cubicBezTo>
                    <a:pt x="3499" y="21930"/>
                    <a:pt x="3503" y="21930"/>
                    <a:pt x="3507" y="21930"/>
                  </a:cubicBezTo>
                  <a:lnTo>
                    <a:pt x="3507" y="21930"/>
                  </a:lnTo>
                  <a:cubicBezTo>
                    <a:pt x="3491" y="21952"/>
                    <a:pt x="3472" y="21971"/>
                    <a:pt x="3461" y="21982"/>
                  </a:cubicBezTo>
                  <a:cubicBezTo>
                    <a:pt x="3422" y="21956"/>
                    <a:pt x="3437" y="21930"/>
                    <a:pt x="3496" y="21930"/>
                  </a:cubicBezTo>
                  <a:close/>
                  <a:moveTo>
                    <a:pt x="4533" y="22423"/>
                  </a:moveTo>
                  <a:cubicBezTo>
                    <a:pt x="4539" y="22423"/>
                    <a:pt x="4546" y="22424"/>
                    <a:pt x="4552" y="22425"/>
                  </a:cubicBezTo>
                  <a:cubicBezTo>
                    <a:pt x="4567" y="22440"/>
                    <a:pt x="4615" y="22488"/>
                    <a:pt x="4615" y="22519"/>
                  </a:cubicBezTo>
                  <a:cubicBezTo>
                    <a:pt x="4584" y="22583"/>
                    <a:pt x="4552" y="22661"/>
                    <a:pt x="4520" y="22709"/>
                  </a:cubicBezTo>
                  <a:cubicBezTo>
                    <a:pt x="4512" y="22725"/>
                    <a:pt x="4493" y="22729"/>
                    <a:pt x="4472" y="22729"/>
                  </a:cubicBezTo>
                  <a:cubicBezTo>
                    <a:pt x="4449" y="22729"/>
                    <a:pt x="4425" y="22724"/>
                    <a:pt x="4409" y="22724"/>
                  </a:cubicBezTo>
                  <a:cubicBezTo>
                    <a:pt x="4394" y="22709"/>
                    <a:pt x="4346" y="22678"/>
                    <a:pt x="4346" y="22646"/>
                  </a:cubicBezTo>
                  <a:cubicBezTo>
                    <a:pt x="4332" y="22528"/>
                    <a:pt x="4441" y="22423"/>
                    <a:pt x="4533" y="22423"/>
                  </a:cubicBezTo>
                  <a:close/>
                  <a:moveTo>
                    <a:pt x="4915" y="23072"/>
                  </a:moveTo>
                  <a:cubicBezTo>
                    <a:pt x="4968" y="23086"/>
                    <a:pt x="5033" y="23099"/>
                    <a:pt x="5090" y="23112"/>
                  </a:cubicBezTo>
                  <a:lnTo>
                    <a:pt x="5090" y="23112"/>
                  </a:lnTo>
                  <a:cubicBezTo>
                    <a:pt x="5041" y="23151"/>
                    <a:pt x="4999" y="23189"/>
                    <a:pt x="4946" y="23215"/>
                  </a:cubicBezTo>
                  <a:cubicBezTo>
                    <a:pt x="4920" y="23230"/>
                    <a:pt x="4896" y="23237"/>
                    <a:pt x="4874" y="23237"/>
                  </a:cubicBezTo>
                  <a:cubicBezTo>
                    <a:pt x="4830" y="23237"/>
                    <a:pt x="4794" y="23209"/>
                    <a:pt x="4773" y="23167"/>
                  </a:cubicBezTo>
                  <a:cubicBezTo>
                    <a:pt x="4773" y="23152"/>
                    <a:pt x="4788" y="23104"/>
                    <a:pt x="4805" y="23088"/>
                  </a:cubicBezTo>
                  <a:cubicBezTo>
                    <a:pt x="4836" y="23072"/>
                    <a:pt x="4883" y="23072"/>
                    <a:pt x="4915" y="23072"/>
                  </a:cubicBezTo>
                  <a:close/>
                  <a:moveTo>
                    <a:pt x="5121" y="23594"/>
                  </a:moveTo>
                  <a:cubicBezTo>
                    <a:pt x="5153" y="23594"/>
                    <a:pt x="5168" y="23626"/>
                    <a:pt x="5184" y="23641"/>
                  </a:cubicBezTo>
                  <a:cubicBezTo>
                    <a:pt x="5168" y="23657"/>
                    <a:pt x="5136" y="23673"/>
                    <a:pt x="5104" y="23673"/>
                  </a:cubicBezTo>
                  <a:cubicBezTo>
                    <a:pt x="5089" y="23657"/>
                    <a:pt x="5058" y="23641"/>
                    <a:pt x="5041" y="23626"/>
                  </a:cubicBezTo>
                  <a:cubicBezTo>
                    <a:pt x="5073" y="23609"/>
                    <a:pt x="5104" y="23594"/>
                    <a:pt x="5121" y="23594"/>
                  </a:cubicBezTo>
                  <a:close/>
                  <a:moveTo>
                    <a:pt x="14366" y="23609"/>
                  </a:moveTo>
                  <a:cubicBezTo>
                    <a:pt x="14509" y="23609"/>
                    <a:pt x="14651" y="23736"/>
                    <a:pt x="14667" y="23879"/>
                  </a:cubicBezTo>
                  <a:cubicBezTo>
                    <a:pt x="14667" y="24084"/>
                    <a:pt x="14524" y="24258"/>
                    <a:pt x="14351" y="24273"/>
                  </a:cubicBezTo>
                  <a:cubicBezTo>
                    <a:pt x="14208" y="24273"/>
                    <a:pt x="14067" y="24147"/>
                    <a:pt x="14050" y="24005"/>
                  </a:cubicBezTo>
                  <a:cubicBezTo>
                    <a:pt x="14050" y="23799"/>
                    <a:pt x="14193" y="23609"/>
                    <a:pt x="14366" y="23609"/>
                  </a:cubicBezTo>
                  <a:close/>
                  <a:moveTo>
                    <a:pt x="2023" y="24463"/>
                  </a:moveTo>
                  <a:cubicBezTo>
                    <a:pt x="2023" y="24494"/>
                    <a:pt x="2055" y="24526"/>
                    <a:pt x="2038" y="24543"/>
                  </a:cubicBezTo>
                  <a:cubicBezTo>
                    <a:pt x="2003" y="24578"/>
                    <a:pt x="1967" y="24614"/>
                    <a:pt x="1932" y="24643"/>
                  </a:cubicBezTo>
                  <a:lnTo>
                    <a:pt x="1932" y="24643"/>
                  </a:lnTo>
                  <a:cubicBezTo>
                    <a:pt x="1931" y="24574"/>
                    <a:pt x="1925" y="24500"/>
                    <a:pt x="2023" y="24463"/>
                  </a:cubicBezTo>
                  <a:close/>
                  <a:moveTo>
                    <a:pt x="1915" y="24708"/>
                  </a:moveTo>
                  <a:cubicBezTo>
                    <a:pt x="1952" y="24793"/>
                    <a:pt x="1979" y="24886"/>
                    <a:pt x="2007" y="24969"/>
                  </a:cubicBezTo>
                  <a:cubicBezTo>
                    <a:pt x="2007" y="24985"/>
                    <a:pt x="1991" y="25032"/>
                    <a:pt x="1991" y="25063"/>
                  </a:cubicBezTo>
                  <a:cubicBezTo>
                    <a:pt x="1943" y="25032"/>
                    <a:pt x="1865" y="25017"/>
                    <a:pt x="1833" y="24985"/>
                  </a:cubicBezTo>
                  <a:cubicBezTo>
                    <a:pt x="1710" y="24845"/>
                    <a:pt x="1722" y="24812"/>
                    <a:pt x="1915" y="24708"/>
                  </a:cubicBezTo>
                  <a:close/>
                  <a:moveTo>
                    <a:pt x="5216" y="25902"/>
                  </a:moveTo>
                  <a:cubicBezTo>
                    <a:pt x="5231" y="25965"/>
                    <a:pt x="5279" y="26043"/>
                    <a:pt x="5263" y="26107"/>
                  </a:cubicBezTo>
                  <a:cubicBezTo>
                    <a:pt x="5251" y="26166"/>
                    <a:pt x="5204" y="26198"/>
                    <a:pt x="5149" y="26198"/>
                  </a:cubicBezTo>
                  <a:cubicBezTo>
                    <a:pt x="5130" y="26198"/>
                    <a:pt x="5110" y="26194"/>
                    <a:pt x="5089" y="26186"/>
                  </a:cubicBezTo>
                  <a:cubicBezTo>
                    <a:pt x="4994" y="26155"/>
                    <a:pt x="4963" y="26075"/>
                    <a:pt x="5026" y="25997"/>
                  </a:cubicBezTo>
                  <a:cubicBezTo>
                    <a:pt x="5073" y="25949"/>
                    <a:pt x="5153" y="25933"/>
                    <a:pt x="5216" y="25902"/>
                  </a:cubicBezTo>
                  <a:close/>
                  <a:moveTo>
                    <a:pt x="4662" y="26549"/>
                  </a:moveTo>
                  <a:cubicBezTo>
                    <a:pt x="4725" y="26549"/>
                    <a:pt x="4788" y="26549"/>
                    <a:pt x="4852" y="26566"/>
                  </a:cubicBezTo>
                  <a:cubicBezTo>
                    <a:pt x="4868" y="26566"/>
                    <a:pt x="4883" y="26597"/>
                    <a:pt x="4883" y="26629"/>
                  </a:cubicBezTo>
                  <a:lnTo>
                    <a:pt x="4694" y="26676"/>
                  </a:lnTo>
                  <a:cubicBezTo>
                    <a:pt x="4662" y="26676"/>
                    <a:pt x="4647" y="26644"/>
                    <a:pt x="4615" y="26612"/>
                  </a:cubicBezTo>
                  <a:cubicBezTo>
                    <a:pt x="4630" y="26597"/>
                    <a:pt x="4630" y="26549"/>
                    <a:pt x="4662" y="26549"/>
                  </a:cubicBezTo>
                  <a:close/>
                  <a:moveTo>
                    <a:pt x="4693" y="24451"/>
                  </a:moveTo>
                  <a:cubicBezTo>
                    <a:pt x="4892" y="24451"/>
                    <a:pt x="5099" y="24524"/>
                    <a:pt x="5311" y="24606"/>
                  </a:cubicBezTo>
                  <a:cubicBezTo>
                    <a:pt x="5469" y="24669"/>
                    <a:pt x="5532" y="24842"/>
                    <a:pt x="5405" y="24953"/>
                  </a:cubicBezTo>
                  <a:cubicBezTo>
                    <a:pt x="5168" y="25190"/>
                    <a:pt x="4931" y="25443"/>
                    <a:pt x="4678" y="25664"/>
                  </a:cubicBezTo>
                  <a:cubicBezTo>
                    <a:pt x="4535" y="25775"/>
                    <a:pt x="4362" y="25885"/>
                    <a:pt x="4188" y="25949"/>
                  </a:cubicBezTo>
                  <a:cubicBezTo>
                    <a:pt x="4046" y="26012"/>
                    <a:pt x="3903" y="26043"/>
                    <a:pt x="3825" y="26170"/>
                  </a:cubicBezTo>
                  <a:cubicBezTo>
                    <a:pt x="3825" y="26218"/>
                    <a:pt x="3808" y="26265"/>
                    <a:pt x="3825" y="26296"/>
                  </a:cubicBezTo>
                  <a:cubicBezTo>
                    <a:pt x="3966" y="26802"/>
                    <a:pt x="4141" y="27293"/>
                    <a:pt x="4725" y="27482"/>
                  </a:cubicBezTo>
                  <a:cubicBezTo>
                    <a:pt x="4868" y="27529"/>
                    <a:pt x="4931" y="27704"/>
                    <a:pt x="4900" y="27877"/>
                  </a:cubicBezTo>
                  <a:cubicBezTo>
                    <a:pt x="4868" y="28051"/>
                    <a:pt x="4820" y="28241"/>
                    <a:pt x="4757" y="28446"/>
                  </a:cubicBezTo>
                  <a:cubicBezTo>
                    <a:pt x="4567" y="28414"/>
                    <a:pt x="4409" y="28431"/>
                    <a:pt x="4283" y="28351"/>
                  </a:cubicBezTo>
                  <a:cubicBezTo>
                    <a:pt x="3888" y="28066"/>
                    <a:pt x="3477" y="27798"/>
                    <a:pt x="3256" y="27324"/>
                  </a:cubicBezTo>
                  <a:cubicBezTo>
                    <a:pt x="3081" y="26945"/>
                    <a:pt x="2765" y="26644"/>
                    <a:pt x="2655" y="26249"/>
                  </a:cubicBezTo>
                  <a:cubicBezTo>
                    <a:pt x="2260" y="25980"/>
                    <a:pt x="2402" y="25664"/>
                    <a:pt x="2592" y="25348"/>
                  </a:cubicBezTo>
                  <a:cubicBezTo>
                    <a:pt x="2497" y="25348"/>
                    <a:pt x="2449" y="25301"/>
                    <a:pt x="2481" y="25238"/>
                  </a:cubicBezTo>
                  <a:cubicBezTo>
                    <a:pt x="2489" y="25230"/>
                    <a:pt x="2509" y="25226"/>
                    <a:pt x="2529" y="25226"/>
                  </a:cubicBezTo>
                  <a:cubicBezTo>
                    <a:pt x="2548" y="25226"/>
                    <a:pt x="2568" y="25230"/>
                    <a:pt x="2576" y="25238"/>
                  </a:cubicBezTo>
                  <a:cubicBezTo>
                    <a:pt x="2592" y="25270"/>
                    <a:pt x="2592" y="25301"/>
                    <a:pt x="2607" y="25333"/>
                  </a:cubicBezTo>
                  <a:cubicBezTo>
                    <a:pt x="2892" y="25048"/>
                    <a:pt x="3256" y="24953"/>
                    <a:pt x="3635" y="24890"/>
                  </a:cubicBezTo>
                  <a:cubicBezTo>
                    <a:pt x="3808" y="24859"/>
                    <a:pt x="4015" y="24859"/>
                    <a:pt x="4156" y="24701"/>
                  </a:cubicBezTo>
                  <a:cubicBezTo>
                    <a:pt x="4325" y="24516"/>
                    <a:pt x="4505" y="24451"/>
                    <a:pt x="4693" y="24451"/>
                  </a:cubicBezTo>
                  <a:close/>
                  <a:moveTo>
                    <a:pt x="1590" y="28592"/>
                  </a:moveTo>
                  <a:cubicBezTo>
                    <a:pt x="1612" y="28592"/>
                    <a:pt x="1636" y="28596"/>
                    <a:pt x="1644" y="28604"/>
                  </a:cubicBezTo>
                  <a:cubicBezTo>
                    <a:pt x="1691" y="28652"/>
                    <a:pt x="1707" y="28715"/>
                    <a:pt x="1739" y="28778"/>
                  </a:cubicBezTo>
                  <a:cubicBezTo>
                    <a:pt x="1691" y="28825"/>
                    <a:pt x="1659" y="28905"/>
                    <a:pt x="1612" y="28920"/>
                  </a:cubicBezTo>
                  <a:cubicBezTo>
                    <a:pt x="1601" y="28925"/>
                    <a:pt x="1590" y="28928"/>
                    <a:pt x="1579" y="28928"/>
                  </a:cubicBezTo>
                  <a:cubicBezTo>
                    <a:pt x="1529" y="28928"/>
                    <a:pt x="1486" y="28871"/>
                    <a:pt x="1486" y="28793"/>
                  </a:cubicBezTo>
                  <a:cubicBezTo>
                    <a:pt x="1486" y="28730"/>
                    <a:pt x="1517" y="28667"/>
                    <a:pt x="1549" y="28604"/>
                  </a:cubicBezTo>
                  <a:cubicBezTo>
                    <a:pt x="1549" y="28596"/>
                    <a:pt x="1569" y="28592"/>
                    <a:pt x="1590" y="28592"/>
                  </a:cubicBezTo>
                  <a:close/>
                  <a:moveTo>
                    <a:pt x="2252" y="29044"/>
                  </a:moveTo>
                  <a:cubicBezTo>
                    <a:pt x="2284" y="29044"/>
                    <a:pt x="2314" y="29050"/>
                    <a:pt x="2339" y="29063"/>
                  </a:cubicBezTo>
                  <a:cubicBezTo>
                    <a:pt x="2466" y="29141"/>
                    <a:pt x="2607" y="29204"/>
                    <a:pt x="2702" y="29299"/>
                  </a:cubicBezTo>
                  <a:cubicBezTo>
                    <a:pt x="3193" y="29773"/>
                    <a:pt x="3540" y="30359"/>
                    <a:pt x="3903" y="30928"/>
                  </a:cubicBezTo>
                  <a:cubicBezTo>
                    <a:pt x="4061" y="31133"/>
                    <a:pt x="4173" y="31370"/>
                    <a:pt x="4331" y="31592"/>
                  </a:cubicBezTo>
                  <a:cubicBezTo>
                    <a:pt x="4457" y="31796"/>
                    <a:pt x="4489" y="32002"/>
                    <a:pt x="4472" y="32239"/>
                  </a:cubicBezTo>
                  <a:cubicBezTo>
                    <a:pt x="4457" y="32319"/>
                    <a:pt x="4441" y="32382"/>
                    <a:pt x="4425" y="32460"/>
                  </a:cubicBezTo>
                  <a:cubicBezTo>
                    <a:pt x="4409" y="32492"/>
                    <a:pt x="4377" y="32523"/>
                    <a:pt x="4346" y="32540"/>
                  </a:cubicBezTo>
                  <a:cubicBezTo>
                    <a:pt x="4343" y="32543"/>
                    <a:pt x="4339" y="32544"/>
                    <a:pt x="4333" y="32544"/>
                  </a:cubicBezTo>
                  <a:cubicBezTo>
                    <a:pt x="4309" y="32544"/>
                    <a:pt x="4264" y="32521"/>
                    <a:pt x="4251" y="32508"/>
                  </a:cubicBezTo>
                  <a:cubicBezTo>
                    <a:pt x="4156" y="32334"/>
                    <a:pt x="4093" y="32161"/>
                    <a:pt x="3888" y="32097"/>
                  </a:cubicBezTo>
                  <a:cubicBezTo>
                    <a:pt x="3825" y="32066"/>
                    <a:pt x="3745" y="32049"/>
                    <a:pt x="3682" y="32002"/>
                  </a:cubicBezTo>
                  <a:cubicBezTo>
                    <a:pt x="3098" y="31702"/>
                    <a:pt x="2813" y="31086"/>
                    <a:pt x="2371" y="30627"/>
                  </a:cubicBezTo>
                  <a:cubicBezTo>
                    <a:pt x="2086" y="30327"/>
                    <a:pt x="2007" y="29885"/>
                    <a:pt x="1960" y="29474"/>
                  </a:cubicBezTo>
                  <a:cubicBezTo>
                    <a:pt x="1943" y="29379"/>
                    <a:pt x="1991" y="29268"/>
                    <a:pt x="2038" y="29158"/>
                  </a:cubicBezTo>
                  <a:cubicBezTo>
                    <a:pt x="2073" y="29088"/>
                    <a:pt x="2167" y="29044"/>
                    <a:pt x="2252" y="29044"/>
                  </a:cubicBezTo>
                  <a:close/>
                  <a:moveTo>
                    <a:pt x="1454" y="32195"/>
                  </a:moveTo>
                  <a:cubicBezTo>
                    <a:pt x="1475" y="32195"/>
                    <a:pt x="1492" y="32199"/>
                    <a:pt x="1501" y="32207"/>
                  </a:cubicBezTo>
                  <a:cubicBezTo>
                    <a:pt x="1581" y="32271"/>
                    <a:pt x="1659" y="32365"/>
                    <a:pt x="1707" y="32460"/>
                  </a:cubicBezTo>
                  <a:cubicBezTo>
                    <a:pt x="1739" y="32603"/>
                    <a:pt x="1739" y="32761"/>
                    <a:pt x="1770" y="32919"/>
                  </a:cubicBezTo>
                  <a:cubicBezTo>
                    <a:pt x="1722" y="33046"/>
                    <a:pt x="1691" y="33204"/>
                    <a:pt x="1659" y="33330"/>
                  </a:cubicBezTo>
                  <a:cubicBezTo>
                    <a:pt x="1644" y="33362"/>
                    <a:pt x="1612" y="33393"/>
                    <a:pt x="1581" y="33409"/>
                  </a:cubicBezTo>
                  <a:cubicBezTo>
                    <a:pt x="1549" y="33409"/>
                    <a:pt x="1501" y="33393"/>
                    <a:pt x="1469" y="33377"/>
                  </a:cubicBezTo>
                  <a:cubicBezTo>
                    <a:pt x="1423" y="33330"/>
                    <a:pt x="1359" y="33282"/>
                    <a:pt x="1328" y="33219"/>
                  </a:cubicBezTo>
                  <a:cubicBezTo>
                    <a:pt x="1153" y="32903"/>
                    <a:pt x="1153" y="32571"/>
                    <a:pt x="1311" y="32255"/>
                  </a:cubicBezTo>
                  <a:cubicBezTo>
                    <a:pt x="1323" y="32221"/>
                    <a:pt x="1400" y="32195"/>
                    <a:pt x="1454" y="32195"/>
                  </a:cubicBezTo>
                  <a:close/>
                  <a:moveTo>
                    <a:pt x="51093" y="36127"/>
                  </a:moveTo>
                  <a:cubicBezTo>
                    <a:pt x="51084" y="36152"/>
                    <a:pt x="51075" y="36179"/>
                    <a:pt x="51066" y="36207"/>
                  </a:cubicBezTo>
                  <a:lnTo>
                    <a:pt x="51066" y="36143"/>
                  </a:lnTo>
                  <a:cubicBezTo>
                    <a:pt x="51076" y="36138"/>
                    <a:pt x="51085" y="36133"/>
                    <a:pt x="51093" y="36127"/>
                  </a:cubicBezTo>
                  <a:close/>
                  <a:moveTo>
                    <a:pt x="52235" y="32492"/>
                  </a:moveTo>
                  <a:cubicBezTo>
                    <a:pt x="52267" y="32494"/>
                    <a:pt x="52301" y="32495"/>
                    <a:pt x="52335" y="32495"/>
                  </a:cubicBezTo>
                  <a:cubicBezTo>
                    <a:pt x="52360" y="32495"/>
                    <a:pt x="52385" y="32494"/>
                    <a:pt x="52409" y="32494"/>
                  </a:cubicBezTo>
                  <a:cubicBezTo>
                    <a:pt x="52608" y="32494"/>
                    <a:pt x="52814" y="32509"/>
                    <a:pt x="52899" y="32776"/>
                  </a:cubicBezTo>
                  <a:cubicBezTo>
                    <a:pt x="52915" y="32840"/>
                    <a:pt x="53010" y="32871"/>
                    <a:pt x="53057" y="32919"/>
                  </a:cubicBezTo>
                  <a:cubicBezTo>
                    <a:pt x="53338" y="33121"/>
                    <a:pt x="53403" y="33186"/>
                    <a:pt x="53208" y="33551"/>
                  </a:cubicBezTo>
                  <a:lnTo>
                    <a:pt x="53208" y="33551"/>
                  </a:lnTo>
                  <a:cubicBezTo>
                    <a:pt x="53205" y="33551"/>
                    <a:pt x="53203" y="33551"/>
                    <a:pt x="53200" y="33551"/>
                  </a:cubicBezTo>
                  <a:lnTo>
                    <a:pt x="53200" y="33567"/>
                  </a:lnTo>
                  <a:cubicBezTo>
                    <a:pt x="53203" y="33561"/>
                    <a:pt x="53205" y="33556"/>
                    <a:pt x="53208" y="33551"/>
                  </a:cubicBezTo>
                  <a:lnTo>
                    <a:pt x="53208" y="33551"/>
                  </a:lnTo>
                  <a:cubicBezTo>
                    <a:pt x="53489" y="33552"/>
                    <a:pt x="53722" y="33601"/>
                    <a:pt x="53832" y="33914"/>
                  </a:cubicBezTo>
                  <a:cubicBezTo>
                    <a:pt x="53879" y="34057"/>
                    <a:pt x="53942" y="34199"/>
                    <a:pt x="54037" y="34310"/>
                  </a:cubicBezTo>
                  <a:cubicBezTo>
                    <a:pt x="54163" y="34500"/>
                    <a:pt x="54195" y="34689"/>
                    <a:pt x="54053" y="34831"/>
                  </a:cubicBezTo>
                  <a:cubicBezTo>
                    <a:pt x="53879" y="35021"/>
                    <a:pt x="53942" y="35258"/>
                    <a:pt x="53832" y="35448"/>
                  </a:cubicBezTo>
                  <a:cubicBezTo>
                    <a:pt x="53706" y="35653"/>
                    <a:pt x="53436" y="35653"/>
                    <a:pt x="53263" y="35811"/>
                  </a:cubicBezTo>
                  <a:cubicBezTo>
                    <a:pt x="53120" y="35922"/>
                    <a:pt x="52994" y="36049"/>
                    <a:pt x="52836" y="36159"/>
                  </a:cubicBezTo>
                  <a:cubicBezTo>
                    <a:pt x="52777" y="36198"/>
                    <a:pt x="52713" y="36225"/>
                    <a:pt x="52646" y="36225"/>
                  </a:cubicBezTo>
                  <a:cubicBezTo>
                    <a:pt x="52604" y="36225"/>
                    <a:pt x="52562" y="36214"/>
                    <a:pt x="52520" y="36190"/>
                  </a:cubicBezTo>
                  <a:cubicBezTo>
                    <a:pt x="52424" y="36140"/>
                    <a:pt x="52334" y="36117"/>
                    <a:pt x="52248" y="36117"/>
                  </a:cubicBezTo>
                  <a:cubicBezTo>
                    <a:pt x="52093" y="36117"/>
                    <a:pt x="51951" y="36189"/>
                    <a:pt x="51809" y="36301"/>
                  </a:cubicBezTo>
                  <a:cubicBezTo>
                    <a:pt x="51669" y="36405"/>
                    <a:pt x="51587" y="36456"/>
                    <a:pt x="51516" y="36456"/>
                  </a:cubicBezTo>
                  <a:cubicBezTo>
                    <a:pt x="51434" y="36456"/>
                    <a:pt x="51366" y="36388"/>
                    <a:pt x="51240" y="36253"/>
                  </a:cubicBezTo>
                  <a:cubicBezTo>
                    <a:pt x="51199" y="36213"/>
                    <a:pt x="51170" y="36149"/>
                    <a:pt x="51133" y="36102"/>
                  </a:cubicBezTo>
                  <a:lnTo>
                    <a:pt x="51133" y="36102"/>
                  </a:lnTo>
                  <a:cubicBezTo>
                    <a:pt x="51137" y="36100"/>
                    <a:pt x="51141" y="36098"/>
                    <a:pt x="51145" y="36095"/>
                  </a:cubicBezTo>
                  <a:cubicBezTo>
                    <a:pt x="51367" y="35859"/>
                    <a:pt x="51382" y="35558"/>
                    <a:pt x="51398" y="35258"/>
                  </a:cubicBezTo>
                  <a:cubicBezTo>
                    <a:pt x="51413" y="35100"/>
                    <a:pt x="51477" y="34957"/>
                    <a:pt x="51603" y="34879"/>
                  </a:cubicBezTo>
                  <a:cubicBezTo>
                    <a:pt x="51635" y="34847"/>
                    <a:pt x="51683" y="34847"/>
                    <a:pt x="51714" y="34847"/>
                  </a:cubicBezTo>
                  <a:cubicBezTo>
                    <a:pt x="51746" y="34863"/>
                    <a:pt x="51793" y="34894"/>
                    <a:pt x="51793" y="34911"/>
                  </a:cubicBezTo>
                  <a:cubicBezTo>
                    <a:pt x="51809" y="35132"/>
                    <a:pt x="51809" y="35353"/>
                    <a:pt x="51824" y="35574"/>
                  </a:cubicBezTo>
                  <a:cubicBezTo>
                    <a:pt x="51824" y="35606"/>
                    <a:pt x="51872" y="35621"/>
                    <a:pt x="51904" y="35621"/>
                  </a:cubicBezTo>
                  <a:cubicBezTo>
                    <a:pt x="51935" y="35621"/>
                    <a:pt x="51982" y="35590"/>
                    <a:pt x="51982" y="35574"/>
                  </a:cubicBezTo>
                  <a:cubicBezTo>
                    <a:pt x="51999" y="35164"/>
                    <a:pt x="52077" y="34721"/>
                    <a:pt x="51999" y="34325"/>
                  </a:cubicBezTo>
                  <a:cubicBezTo>
                    <a:pt x="51904" y="33914"/>
                    <a:pt x="52094" y="33503"/>
                    <a:pt x="51887" y="33109"/>
                  </a:cubicBezTo>
                  <a:cubicBezTo>
                    <a:pt x="51841" y="32998"/>
                    <a:pt x="51919" y="32808"/>
                    <a:pt x="51982" y="32681"/>
                  </a:cubicBezTo>
                  <a:cubicBezTo>
                    <a:pt x="52030" y="32587"/>
                    <a:pt x="52157" y="32492"/>
                    <a:pt x="52235" y="32492"/>
                  </a:cubicBezTo>
                  <a:close/>
                  <a:moveTo>
                    <a:pt x="53378" y="37085"/>
                  </a:moveTo>
                  <a:cubicBezTo>
                    <a:pt x="53399" y="37085"/>
                    <a:pt x="53426" y="37096"/>
                    <a:pt x="53436" y="37107"/>
                  </a:cubicBezTo>
                  <a:cubicBezTo>
                    <a:pt x="53453" y="37107"/>
                    <a:pt x="53453" y="37155"/>
                    <a:pt x="53468" y="37170"/>
                  </a:cubicBezTo>
                  <a:cubicBezTo>
                    <a:pt x="53436" y="37187"/>
                    <a:pt x="53405" y="37202"/>
                    <a:pt x="53373" y="37202"/>
                  </a:cubicBezTo>
                  <a:cubicBezTo>
                    <a:pt x="53278" y="37187"/>
                    <a:pt x="53278" y="37139"/>
                    <a:pt x="53358" y="37092"/>
                  </a:cubicBezTo>
                  <a:cubicBezTo>
                    <a:pt x="53362" y="37087"/>
                    <a:pt x="53370" y="37085"/>
                    <a:pt x="53378" y="37085"/>
                  </a:cubicBezTo>
                  <a:close/>
                  <a:moveTo>
                    <a:pt x="2086" y="32840"/>
                  </a:moveTo>
                  <a:cubicBezTo>
                    <a:pt x="2213" y="32888"/>
                    <a:pt x="2386" y="32903"/>
                    <a:pt x="2466" y="32998"/>
                  </a:cubicBezTo>
                  <a:cubicBezTo>
                    <a:pt x="2892" y="33535"/>
                    <a:pt x="3461" y="33946"/>
                    <a:pt x="3825" y="34531"/>
                  </a:cubicBezTo>
                  <a:cubicBezTo>
                    <a:pt x="4061" y="34911"/>
                    <a:pt x="4314" y="35290"/>
                    <a:pt x="4599" y="35638"/>
                  </a:cubicBezTo>
                  <a:cubicBezTo>
                    <a:pt x="4805" y="35891"/>
                    <a:pt x="4946" y="36143"/>
                    <a:pt x="4963" y="36460"/>
                  </a:cubicBezTo>
                  <a:cubicBezTo>
                    <a:pt x="5010" y="36839"/>
                    <a:pt x="5279" y="37139"/>
                    <a:pt x="5421" y="37486"/>
                  </a:cubicBezTo>
                  <a:cubicBezTo>
                    <a:pt x="5437" y="37534"/>
                    <a:pt x="5421" y="37644"/>
                    <a:pt x="5374" y="37676"/>
                  </a:cubicBezTo>
                  <a:cubicBezTo>
                    <a:pt x="5353" y="37689"/>
                    <a:pt x="5324" y="37694"/>
                    <a:pt x="5293" y="37694"/>
                  </a:cubicBezTo>
                  <a:cubicBezTo>
                    <a:pt x="5251" y="37694"/>
                    <a:pt x="5204" y="37685"/>
                    <a:pt x="5168" y="37676"/>
                  </a:cubicBezTo>
                  <a:cubicBezTo>
                    <a:pt x="5104" y="37644"/>
                    <a:pt x="5041" y="37597"/>
                    <a:pt x="4994" y="37549"/>
                  </a:cubicBezTo>
                  <a:cubicBezTo>
                    <a:pt x="4015" y="36649"/>
                    <a:pt x="3129" y="35669"/>
                    <a:pt x="2323" y="34610"/>
                  </a:cubicBezTo>
                  <a:cubicBezTo>
                    <a:pt x="1943" y="34120"/>
                    <a:pt x="1849" y="33583"/>
                    <a:pt x="1912" y="33014"/>
                  </a:cubicBezTo>
                  <a:cubicBezTo>
                    <a:pt x="1928" y="32951"/>
                    <a:pt x="2007" y="32903"/>
                    <a:pt x="2086" y="32840"/>
                  </a:cubicBezTo>
                  <a:close/>
                  <a:moveTo>
                    <a:pt x="54246" y="37338"/>
                  </a:moveTo>
                  <a:cubicBezTo>
                    <a:pt x="54276" y="37338"/>
                    <a:pt x="54311" y="37349"/>
                    <a:pt x="54321" y="37360"/>
                  </a:cubicBezTo>
                  <a:cubicBezTo>
                    <a:pt x="54353" y="37408"/>
                    <a:pt x="54416" y="37486"/>
                    <a:pt x="54416" y="37549"/>
                  </a:cubicBezTo>
                  <a:cubicBezTo>
                    <a:pt x="54369" y="37771"/>
                    <a:pt x="54321" y="37992"/>
                    <a:pt x="54132" y="38150"/>
                  </a:cubicBezTo>
                  <a:cubicBezTo>
                    <a:pt x="54022" y="38245"/>
                    <a:pt x="53895" y="38340"/>
                    <a:pt x="53816" y="38466"/>
                  </a:cubicBezTo>
                  <a:cubicBezTo>
                    <a:pt x="53589" y="38757"/>
                    <a:pt x="53311" y="38906"/>
                    <a:pt x="53008" y="38906"/>
                  </a:cubicBezTo>
                  <a:cubicBezTo>
                    <a:pt x="52931" y="38906"/>
                    <a:pt x="52852" y="38896"/>
                    <a:pt x="52773" y="38877"/>
                  </a:cubicBezTo>
                  <a:cubicBezTo>
                    <a:pt x="52725" y="38869"/>
                    <a:pt x="52690" y="38869"/>
                    <a:pt x="52662" y="38869"/>
                  </a:cubicBezTo>
                  <a:cubicBezTo>
                    <a:pt x="52635" y="38869"/>
                    <a:pt x="52615" y="38869"/>
                    <a:pt x="52599" y="38862"/>
                  </a:cubicBezTo>
                  <a:cubicBezTo>
                    <a:pt x="52581" y="38862"/>
                    <a:pt x="52563" y="38862"/>
                    <a:pt x="52545" y="38862"/>
                  </a:cubicBezTo>
                  <a:cubicBezTo>
                    <a:pt x="52451" y="38862"/>
                    <a:pt x="52362" y="38852"/>
                    <a:pt x="52362" y="38719"/>
                  </a:cubicBezTo>
                  <a:cubicBezTo>
                    <a:pt x="52346" y="38656"/>
                    <a:pt x="52393" y="38577"/>
                    <a:pt x="52425" y="38529"/>
                  </a:cubicBezTo>
                  <a:cubicBezTo>
                    <a:pt x="52931" y="37992"/>
                    <a:pt x="53563" y="37661"/>
                    <a:pt x="54211" y="37345"/>
                  </a:cubicBezTo>
                  <a:cubicBezTo>
                    <a:pt x="54221" y="37340"/>
                    <a:pt x="54233" y="37338"/>
                    <a:pt x="54246" y="37338"/>
                  </a:cubicBezTo>
                  <a:close/>
                  <a:moveTo>
                    <a:pt x="60154" y="39273"/>
                  </a:moveTo>
                  <a:cubicBezTo>
                    <a:pt x="60249" y="39288"/>
                    <a:pt x="60281" y="39351"/>
                    <a:pt x="60264" y="39431"/>
                  </a:cubicBezTo>
                  <a:cubicBezTo>
                    <a:pt x="60233" y="39462"/>
                    <a:pt x="60201" y="39494"/>
                    <a:pt x="60169" y="39494"/>
                  </a:cubicBezTo>
                  <a:cubicBezTo>
                    <a:pt x="60074" y="39478"/>
                    <a:pt x="60043" y="39414"/>
                    <a:pt x="60074" y="39336"/>
                  </a:cubicBezTo>
                  <a:cubicBezTo>
                    <a:pt x="60091" y="39304"/>
                    <a:pt x="60138" y="39273"/>
                    <a:pt x="60154" y="39273"/>
                  </a:cubicBezTo>
                  <a:close/>
                  <a:moveTo>
                    <a:pt x="60881" y="39621"/>
                  </a:moveTo>
                  <a:cubicBezTo>
                    <a:pt x="60976" y="39636"/>
                    <a:pt x="60991" y="39699"/>
                    <a:pt x="60960" y="39779"/>
                  </a:cubicBezTo>
                  <a:cubicBezTo>
                    <a:pt x="60928" y="39794"/>
                    <a:pt x="60896" y="39842"/>
                    <a:pt x="60881" y="39842"/>
                  </a:cubicBezTo>
                  <a:cubicBezTo>
                    <a:pt x="60801" y="39810"/>
                    <a:pt x="60770" y="39747"/>
                    <a:pt x="60801" y="39667"/>
                  </a:cubicBezTo>
                  <a:cubicBezTo>
                    <a:pt x="60818" y="39652"/>
                    <a:pt x="60865" y="39621"/>
                    <a:pt x="60881" y="39621"/>
                  </a:cubicBezTo>
                  <a:close/>
                  <a:moveTo>
                    <a:pt x="60217" y="39846"/>
                  </a:moveTo>
                  <a:cubicBezTo>
                    <a:pt x="60237" y="39846"/>
                    <a:pt x="60257" y="39849"/>
                    <a:pt x="60264" y="39857"/>
                  </a:cubicBezTo>
                  <a:cubicBezTo>
                    <a:pt x="60312" y="39952"/>
                    <a:pt x="60391" y="40047"/>
                    <a:pt x="60391" y="40126"/>
                  </a:cubicBezTo>
                  <a:cubicBezTo>
                    <a:pt x="60375" y="40221"/>
                    <a:pt x="60296" y="40300"/>
                    <a:pt x="60249" y="40379"/>
                  </a:cubicBezTo>
                  <a:cubicBezTo>
                    <a:pt x="60186" y="40379"/>
                    <a:pt x="60154" y="40379"/>
                    <a:pt x="60123" y="40363"/>
                  </a:cubicBezTo>
                  <a:cubicBezTo>
                    <a:pt x="60028" y="40300"/>
                    <a:pt x="59964" y="40205"/>
                    <a:pt x="59996" y="40095"/>
                  </a:cubicBezTo>
                  <a:cubicBezTo>
                    <a:pt x="60028" y="40015"/>
                    <a:pt x="60106" y="39937"/>
                    <a:pt x="60169" y="39857"/>
                  </a:cubicBezTo>
                  <a:cubicBezTo>
                    <a:pt x="60178" y="39849"/>
                    <a:pt x="60197" y="39846"/>
                    <a:pt x="60217" y="39846"/>
                  </a:cubicBezTo>
                  <a:close/>
                  <a:moveTo>
                    <a:pt x="58099" y="40647"/>
                  </a:moveTo>
                  <a:cubicBezTo>
                    <a:pt x="58146" y="40664"/>
                    <a:pt x="58209" y="40695"/>
                    <a:pt x="58226" y="40742"/>
                  </a:cubicBezTo>
                  <a:cubicBezTo>
                    <a:pt x="58239" y="40795"/>
                    <a:pt x="58218" y="40860"/>
                    <a:pt x="58212" y="40916"/>
                  </a:cubicBezTo>
                  <a:lnTo>
                    <a:pt x="58212" y="40916"/>
                  </a:lnTo>
                  <a:cubicBezTo>
                    <a:pt x="58147" y="40915"/>
                    <a:pt x="58084" y="40904"/>
                    <a:pt x="58020" y="40901"/>
                  </a:cubicBezTo>
                  <a:lnTo>
                    <a:pt x="58020" y="40901"/>
                  </a:lnTo>
                  <a:cubicBezTo>
                    <a:pt x="58020" y="40836"/>
                    <a:pt x="58022" y="40779"/>
                    <a:pt x="58036" y="40710"/>
                  </a:cubicBezTo>
                  <a:lnTo>
                    <a:pt x="58099" y="40647"/>
                  </a:lnTo>
                  <a:close/>
                  <a:moveTo>
                    <a:pt x="58747" y="40632"/>
                  </a:moveTo>
                  <a:cubicBezTo>
                    <a:pt x="58778" y="40632"/>
                    <a:pt x="58826" y="40647"/>
                    <a:pt x="58826" y="40664"/>
                  </a:cubicBezTo>
                  <a:cubicBezTo>
                    <a:pt x="58842" y="40727"/>
                    <a:pt x="58842" y="40822"/>
                    <a:pt x="58810" y="40837"/>
                  </a:cubicBezTo>
                  <a:cubicBezTo>
                    <a:pt x="58739" y="40894"/>
                    <a:pt x="58642" y="40925"/>
                    <a:pt x="58554" y="40954"/>
                  </a:cubicBezTo>
                  <a:lnTo>
                    <a:pt x="58554" y="40954"/>
                  </a:lnTo>
                  <a:cubicBezTo>
                    <a:pt x="58595" y="40865"/>
                    <a:pt x="58625" y="40765"/>
                    <a:pt x="58668" y="40679"/>
                  </a:cubicBezTo>
                  <a:cubicBezTo>
                    <a:pt x="58668" y="40647"/>
                    <a:pt x="58715" y="40632"/>
                    <a:pt x="58747" y="40632"/>
                  </a:cubicBezTo>
                  <a:close/>
                  <a:moveTo>
                    <a:pt x="57971" y="40934"/>
                  </a:moveTo>
                  <a:cubicBezTo>
                    <a:pt x="57945" y="40985"/>
                    <a:pt x="57917" y="41035"/>
                    <a:pt x="57878" y="41075"/>
                  </a:cubicBezTo>
                  <a:cubicBezTo>
                    <a:pt x="57869" y="41093"/>
                    <a:pt x="57849" y="41101"/>
                    <a:pt x="57828" y="41101"/>
                  </a:cubicBezTo>
                  <a:cubicBezTo>
                    <a:pt x="57813" y="41101"/>
                    <a:pt x="57797" y="41097"/>
                    <a:pt x="57783" y="41090"/>
                  </a:cubicBezTo>
                  <a:cubicBezTo>
                    <a:pt x="57689" y="41043"/>
                    <a:pt x="57689" y="40995"/>
                    <a:pt x="57799" y="40963"/>
                  </a:cubicBezTo>
                  <a:cubicBezTo>
                    <a:pt x="57861" y="40951"/>
                    <a:pt x="57914" y="40939"/>
                    <a:pt x="57971" y="40934"/>
                  </a:cubicBezTo>
                  <a:close/>
                  <a:moveTo>
                    <a:pt x="43131" y="41675"/>
                  </a:moveTo>
                  <a:cubicBezTo>
                    <a:pt x="43163" y="41675"/>
                    <a:pt x="43195" y="41690"/>
                    <a:pt x="43226" y="41707"/>
                  </a:cubicBezTo>
                  <a:cubicBezTo>
                    <a:pt x="43211" y="41738"/>
                    <a:pt x="43195" y="41785"/>
                    <a:pt x="43195" y="41785"/>
                  </a:cubicBezTo>
                  <a:cubicBezTo>
                    <a:pt x="43163" y="41785"/>
                    <a:pt x="43131" y="41754"/>
                    <a:pt x="43085" y="41754"/>
                  </a:cubicBezTo>
                  <a:cubicBezTo>
                    <a:pt x="43100" y="41722"/>
                    <a:pt x="43116" y="41675"/>
                    <a:pt x="43131" y="41675"/>
                  </a:cubicBezTo>
                  <a:close/>
                  <a:moveTo>
                    <a:pt x="44033" y="41659"/>
                  </a:moveTo>
                  <a:cubicBezTo>
                    <a:pt x="44128" y="41659"/>
                    <a:pt x="44238" y="41675"/>
                    <a:pt x="44349" y="41690"/>
                  </a:cubicBezTo>
                  <a:lnTo>
                    <a:pt x="44349" y="41754"/>
                  </a:lnTo>
                  <a:cubicBezTo>
                    <a:pt x="44238" y="41770"/>
                    <a:pt x="44128" y="41785"/>
                    <a:pt x="44033" y="41785"/>
                  </a:cubicBezTo>
                  <a:cubicBezTo>
                    <a:pt x="44001" y="41785"/>
                    <a:pt x="43938" y="41785"/>
                    <a:pt x="43922" y="41754"/>
                  </a:cubicBezTo>
                  <a:cubicBezTo>
                    <a:pt x="43890" y="41707"/>
                    <a:pt x="43922" y="41659"/>
                    <a:pt x="44033" y="41659"/>
                  </a:cubicBezTo>
                  <a:close/>
                  <a:moveTo>
                    <a:pt x="57609" y="41596"/>
                  </a:moveTo>
                  <a:cubicBezTo>
                    <a:pt x="57672" y="41627"/>
                    <a:pt x="57735" y="41644"/>
                    <a:pt x="57783" y="41690"/>
                  </a:cubicBezTo>
                  <a:cubicBezTo>
                    <a:pt x="57830" y="41754"/>
                    <a:pt x="57704" y="41865"/>
                    <a:pt x="57577" y="41865"/>
                  </a:cubicBezTo>
                  <a:cubicBezTo>
                    <a:pt x="57514" y="41865"/>
                    <a:pt x="57451" y="41848"/>
                    <a:pt x="57372" y="41833"/>
                  </a:cubicBezTo>
                  <a:cubicBezTo>
                    <a:pt x="57341" y="41817"/>
                    <a:pt x="57293" y="41770"/>
                    <a:pt x="57293" y="41770"/>
                  </a:cubicBezTo>
                  <a:cubicBezTo>
                    <a:pt x="57324" y="41722"/>
                    <a:pt x="57356" y="41659"/>
                    <a:pt x="57404" y="41644"/>
                  </a:cubicBezTo>
                  <a:cubicBezTo>
                    <a:pt x="57467" y="41612"/>
                    <a:pt x="57546" y="41612"/>
                    <a:pt x="57609" y="41596"/>
                  </a:cubicBezTo>
                  <a:close/>
                  <a:moveTo>
                    <a:pt x="61891" y="42283"/>
                  </a:moveTo>
                  <a:cubicBezTo>
                    <a:pt x="61953" y="42283"/>
                    <a:pt x="62016" y="42291"/>
                    <a:pt x="62082" y="42307"/>
                  </a:cubicBezTo>
                  <a:cubicBezTo>
                    <a:pt x="62146" y="42323"/>
                    <a:pt x="62224" y="42402"/>
                    <a:pt x="62224" y="42434"/>
                  </a:cubicBezTo>
                  <a:cubicBezTo>
                    <a:pt x="62224" y="42497"/>
                    <a:pt x="62161" y="42575"/>
                    <a:pt x="62114" y="42624"/>
                  </a:cubicBezTo>
                  <a:cubicBezTo>
                    <a:pt x="61939" y="42797"/>
                    <a:pt x="61687" y="42718"/>
                    <a:pt x="61482" y="42765"/>
                  </a:cubicBezTo>
                  <a:cubicBezTo>
                    <a:pt x="61434" y="42765"/>
                    <a:pt x="61402" y="42765"/>
                    <a:pt x="61370" y="42750"/>
                  </a:cubicBezTo>
                  <a:cubicBezTo>
                    <a:pt x="61307" y="42718"/>
                    <a:pt x="61260" y="42687"/>
                    <a:pt x="61212" y="42639"/>
                  </a:cubicBezTo>
                  <a:cubicBezTo>
                    <a:pt x="61212" y="42624"/>
                    <a:pt x="61244" y="42560"/>
                    <a:pt x="61260" y="42544"/>
                  </a:cubicBezTo>
                  <a:cubicBezTo>
                    <a:pt x="61448" y="42394"/>
                    <a:pt x="61655" y="42283"/>
                    <a:pt x="61891" y="42283"/>
                  </a:cubicBezTo>
                  <a:close/>
                  <a:moveTo>
                    <a:pt x="68609" y="43208"/>
                  </a:moveTo>
                  <a:cubicBezTo>
                    <a:pt x="68689" y="43224"/>
                    <a:pt x="68736" y="43224"/>
                    <a:pt x="68767" y="43239"/>
                  </a:cubicBezTo>
                  <a:cubicBezTo>
                    <a:pt x="68847" y="43287"/>
                    <a:pt x="68862" y="43351"/>
                    <a:pt x="68815" y="43429"/>
                  </a:cubicBezTo>
                  <a:cubicBezTo>
                    <a:pt x="68769" y="43521"/>
                    <a:pt x="68697" y="43580"/>
                    <a:pt x="68631" y="43580"/>
                  </a:cubicBezTo>
                  <a:cubicBezTo>
                    <a:pt x="68607" y="43580"/>
                    <a:pt x="68583" y="43572"/>
                    <a:pt x="68562" y="43555"/>
                  </a:cubicBezTo>
                  <a:cubicBezTo>
                    <a:pt x="68531" y="43540"/>
                    <a:pt x="68483" y="43492"/>
                    <a:pt x="68499" y="43477"/>
                  </a:cubicBezTo>
                  <a:cubicBezTo>
                    <a:pt x="68531" y="43382"/>
                    <a:pt x="68578" y="43302"/>
                    <a:pt x="68609" y="43208"/>
                  </a:cubicBezTo>
                  <a:close/>
                  <a:moveTo>
                    <a:pt x="67382" y="44717"/>
                  </a:moveTo>
                  <a:cubicBezTo>
                    <a:pt x="67413" y="44717"/>
                    <a:pt x="67445" y="44737"/>
                    <a:pt x="67471" y="44773"/>
                  </a:cubicBezTo>
                  <a:cubicBezTo>
                    <a:pt x="67471" y="44788"/>
                    <a:pt x="67456" y="44836"/>
                    <a:pt x="67440" y="44868"/>
                  </a:cubicBezTo>
                  <a:cubicBezTo>
                    <a:pt x="67410" y="44889"/>
                    <a:pt x="67385" y="44901"/>
                    <a:pt x="67361" y="44901"/>
                  </a:cubicBezTo>
                  <a:cubicBezTo>
                    <a:pt x="67333" y="44901"/>
                    <a:pt x="67307" y="44885"/>
                    <a:pt x="67282" y="44851"/>
                  </a:cubicBezTo>
                  <a:cubicBezTo>
                    <a:pt x="67282" y="44820"/>
                    <a:pt x="67298" y="44773"/>
                    <a:pt x="67313" y="44757"/>
                  </a:cubicBezTo>
                  <a:cubicBezTo>
                    <a:pt x="67334" y="44729"/>
                    <a:pt x="67358" y="44717"/>
                    <a:pt x="67382" y="44717"/>
                  </a:cubicBezTo>
                  <a:close/>
                  <a:moveTo>
                    <a:pt x="64322" y="46478"/>
                  </a:moveTo>
                  <a:cubicBezTo>
                    <a:pt x="64328" y="46478"/>
                    <a:pt x="64335" y="46479"/>
                    <a:pt x="64342" y="46480"/>
                  </a:cubicBezTo>
                  <a:cubicBezTo>
                    <a:pt x="64390" y="46495"/>
                    <a:pt x="64421" y="46606"/>
                    <a:pt x="64405" y="46685"/>
                  </a:cubicBezTo>
                  <a:cubicBezTo>
                    <a:pt x="64390" y="46780"/>
                    <a:pt x="64358" y="46891"/>
                    <a:pt x="64310" y="46986"/>
                  </a:cubicBezTo>
                  <a:cubicBezTo>
                    <a:pt x="64310" y="47017"/>
                    <a:pt x="64247" y="47017"/>
                    <a:pt x="64215" y="47017"/>
                  </a:cubicBezTo>
                  <a:cubicBezTo>
                    <a:pt x="64121" y="47017"/>
                    <a:pt x="64057" y="46986"/>
                    <a:pt x="64074" y="46922"/>
                  </a:cubicBezTo>
                  <a:cubicBezTo>
                    <a:pt x="64105" y="46828"/>
                    <a:pt x="64184" y="46733"/>
                    <a:pt x="64215" y="46670"/>
                  </a:cubicBezTo>
                  <a:cubicBezTo>
                    <a:pt x="64215" y="46554"/>
                    <a:pt x="64255" y="46478"/>
                    <a:pt x="64322" y="46478"/>
                  </a:cubicBezTo>
                  <a:close/>
                  <a:moveTo>
                    <a:pt x="63789" y="47397"/>
                  </a:moveTo>
                  <a:cubicBezTo>
                    <a:pt x="63789" y="47412"/>
                    <a:pt x="63804" y="47443"/>
                    <a:pt x="63804" y="47460"/>
                  </a:cubicBezTo>
                  <a:cubicBezTo>
                    <a:pt x="63773" y="47475"/>
                    <a:pt x="63726" y="47491"/>
                    <a:pt x="63710" y="47491"/>
                  </a:cubicBezTo>
                  <a:cubicBezTo>
                    <a:pt x="63663" y="47428"/>
                    <a:pt x="63678" y="47397"/>
                    <a:pt x="63789" y="47397"/>
                  </a:cubicBezTo>
                  <a:close/>
                  <a:moveTo>
                    <a:pt x="33155" y="51426"/>
                  </a:moveTo>
                  <a:cubicBezTo>
                    <a:pt x="33200" y="51426"/>
                    <a:pt x="33244" y="51438"/>
                    <a:pt x="33286" y="51458"/>
                  </a:cubicBezTo>
                  <a:cubicBezTo>
                    <a:pt x="33332" y="51458"/>
                    <a:pt x="33349" y="51506"/>
                    <a:pt x="33380" y="51521"/>
                  </a:cubicBezTo>
                  <a:cubicBezTo>
                    <a:pt x="33332" y="51569"/>
                    <a:pt x="33301" y="51648"/>
                    <a:pt x="33254" y="51664"/>
                  </a:cubicBezTo>
                  <a:cubicBezTo>
                    <a:pt x="33220" y="51675"/>
                    <a:pt x="33186" y="51680"/>
                    <a:pt x="33154" y="51680"/>
                  </a:cubicBezTo>
                  <a:cubicBezTo>
                    <a:pt x="33051" y="51680"/>
                    <a:pt x="32966" y="51629"/>
                    <a:pt x="32953" y="51569"/>
                  </a:cubicBezTo>
                  <a:cubicBezTo>
                    <a:pt x="32953" y="51553"/>
                    <a:pt x="32969" y="51506"/>
                    <a:pt x="32985" y="51490"/>
                  </a:cubicBezTo>
                  <a:cubicBezTo>
                    <a:pt x="33038" y="51445"/>
                    <a:pt x="33097" y="51426"/>
                    <a:pt x="33155" y="51426"/>
                  </a:cubicBezTo>
                  <a:close/>
                  <a:moveTo>
                    <a:pt x="58479" y="52886"/>
                  </a:moveTo>
                  <a:cubicBezTo>
                    <a:pt x="58497" y="52886"/>
                    <a:pt x="58518" y="52894"/>
                    <a:pt x="58542" y="52912"/>
                  </a:cubicBezTo>
                  <a:cubicBezTo>
                    <a:pt x="58542" y="52944"/>
                    <a:pt x="58526" y="52975"/>
                    <a:pt x="58510" y="52975"/>
                  </a:cubicBezTo>
                  <a:cubicBezTo>
                    <a:pt x="58494" y="52975"/>
                    <a:pt x="58431" y="52960"/>
                    <a:pt x="58431" y="52960"/>
                  </a:cubicBezTo>
                  <a:cubicBezTo>
                    <a:pt x="58431" y="52910"/>
                    <a:pt x="58450" y="52886"/>
                    <a:pt x="58479" y="52886"/>
                  </a:cubicBezTo>
                  <a:close/>
                  <a:moveTo>
                    <a:pt x="60123" y="52880"/>
                  </a:moveTo>
                  <a:cubicBezTo>
                    <a:pt x="60233" y="52880"/>
                    <a:pt x="60327" y="52897"/>
                    <a:pt x="60439" y="52912"/>
                  </a:cubicBezTo>
                  <a:cubicBezTo>
                    <a:pt x="60422" y="52944"/>
                    <a:pt x="60439" y="52975"/>
                    <a:pt x="60422" y="52992"/>
                  </a:cubicBezTo>
                  <a:cubicBezTo>
                    <a:pt x="60359" y="53034"/>
                    <a:pt x="60289" y="53068"/>
                    <a:pt x="60217" y="53068"/>
                  </a:cubicBezTo>
                  <a:cubicBezTo>
                    <a:pt x="60181" y="53068"/>
                    <a:pt x="60143" y="53060"/>
                    <a:pt x="60106" y="53038"/>
                  </a:cubicBezTo>
                  <a:cubicBezTo>
                    <a:pt x="60091" y="53023"/>
                    <a:pt x="60074" y="52992"/>
                    <a:pt x="60059" y="52960"/>
                  </a:cubicBezTo>
                  <a:cubicBezTo>
                    <a:pt x="60091" y="52928"/>
                    <a:pt x="60106" y="52880"/>
                    <a:pt x="60123" y="52880"/>
                  </a:cubicBezTo>
                  <a:close/>
                  <a:moveTo>
                    <a:pt x="61346" y="52695"/>
                  </a:moveTo>
                  <a:cubicBezTo>
                    <a:pt x="61364" y="52695"/>
                    <a:pt x="61382" y="52699"/>
                    <a:pt x="61402" y="52707"/>
                  </a:cubicBezTo>
                  <a:cubicBezTo>
                    <a:pt x="61434" y="52722"/>
                    <a:pt x="61465" y="52770"/>
                    <a:pt x="61465" y="52802"/>
                  </a:cubicBezTo>
                  <a:cubicBezTo>
                    <a:pt x="61450" y="52912"/>
                    <a:pt x="61450" y="53023"/>
                    <a:pt x="61419" y="53133"/>
                  </a:cubicBezTo>
                  <a:cubicBezTo>
                    <a:pt x="61397" y="53187"/>
                    <a:pt x="61354" y="53219"/>
                    <a:pt x="61303" y="53219"/>
                  </a:cubicBezTo>
                  <a:cubicBezTo>
                    <a:pt x="61280" y="53219"/>
                    <a:pt x="61254" y="53212"/>
                    <a:pt x="61229" y="53196"/>
                  </a:cubicBezTo>
                  <a:cubicBezTo>
                    <a:pt x="61197" y="53181"/>
                    <a:pt x="61181" y="53150"/>
                    <a:pt x="61149" y="53102"/>
                  </a:cubicBezTo>
                  <a:cubicBezTo>
                    <a:pt x="61181" y="53007"/>
                    <a:pt x="61197" y="52897"/>
                    <a:pt x="61229" y="52802"/>
                  </a:cubicBezTo>
                  <a:cubicBezTo>
                    <a:pt x="61253" y="52731"/>
                    <a:pt x="61294" y="52695"/>
                    <a:pt x="61346" y="52695"/>
                  </a:cubicBezTo>
                  <a:close/>
                  <a:moveTo>
                    <a:pt x="37410" y="53797"/>
                  </a:moveTo>
                  <a:cubicBezTo>
                    <a:pt x="37426" y="53797"/>
                    <a:pt x="37473" y="53797"/>
                    <a:pt x="37490" y="53814"/>
                  </a:cubicBezTo>
                  <a:cubicBezTo>
                    <a:pt x="37505" y="53829"/>
                    <a:pt x="37505" y="53860"/>
                    <a:pt x="37505" y="53892"/>
                  </a:cubicBezTo>
                  <a:cubicBezTo>
                    <a:pt x="37479" y="53892"/>
                    <a:pt x="37454" y="53912"/>
                    <a:pt x="37437" y="53912"/>
                  </a:cubicBezTo>
                  <a:cubicBezTo>
                    <a:pt x="37433" y="53912"/>
                    <a:pt x="37429" y="53911"/>
                    <a:pt x="37426" y="53908"/>
                  </a:cubicBezTo>
                  <a:cubicBezTo>
                    <a:pt x="37332" y="53892"/>
                    <a:pt x="37332" y="53845"/>
                    <a:pt x="37410" y="53797"/>
                  </a:cubicBezTo>
                  <a:close/>
                  <a:moveTo>
                    <a:pt x="41156" y="53759"/>
                  </a:moveTo>
                  <a:cubicBezTo>
                    <a:pt x="41193" y="53759"/>
                    <a:pt x="41230" y="53760"/>
                    <a:pt x="41266" y="53765"/>
                  </a:cubicBezTo>
                  <a:cubicBezTo>
                    <a:pt x="41330" y="53782"/>
                    <a:pt x="41393" y="53829"/>
                    <a:pt x="41456" y="53877"/>
                  </a:cubicBezTo>
                  <a:cubicBezTo>
                    <a:pt x="41393" y="53892"/>
                    <a:pt x="41330" y="53924"/>
                    <a:pt x="41266" y="53955"/>
                  </a:cubicBezTo>
                  <a:cubicBezTo>
                    <a:pt x="41251" y="53961"/>
                    <a:pt x="41237" y="53962"/>
                    <a:pt x="41224" y="53962"/>
                  </a:cubicBezTo>
                  <a:cubicBezTo>
                    <a:pt x="41199" y="53962"/>
                    <a:pt x="41178" y="53955"/>
                    <a:pt x="41156" y="53955"/>
                  </a:cubicBezTo>
                  <a:cubicBezTo>
                    <a:pt x="41077" y="53955"/>
                    <a:pt x="40998" y="53955"/>
                    <a:pt x="40935" y="53940"/>
                  </a:cubicBezTo>
                  <a:cubicBezTo>
                    <a:pt x="40904" y="53940"/>
                    <a:pt x="40856" y="53908"/>
                    <a:pt x="40840" y="53892"/>
                  </a:cubicBezTo>
                  <a:cubicBezTo>
                    <a:pt x="40809" y="53829"/>
                    <a:pt x="40840" y="53782"/>
                    <a:pt x="40935" y="53765"/>
                  </a:cubicBezTo>
                  <a:cubicBezTo>
                    <a:pt x="41008" y="53765"/>
                    <a:pt x="41082" y="53759"/>
                    <a:pt x="41156" y="53759"/>
                  </a:cubicBezTo>
                  <a:close/>
                  <a:moveTo>
                    <a:pt x="56283" y="54481"/>
                  </a:moveTo>
                  <a:cubicBezTo>
                    <a:pt x="56317" y="54481"/>
                    <a:pt x="56353" y="54485"/>
                    <a:pt x="56393" y="54492"/>
                  </a:cubicBezTo>
                  <a:cubicBezTo>
                    <a:pt x="56408" y="54492"/>
                    <a:pt x="56408" y="54541"/>
                    <a:pt x="56424" y="54572"/>
                  </a:cubicBezTo>
                  <a:cubicBezTo>
                    <a:pt x="56361" y="54587"/>
                    <a:pt x="56298" y="54619"/>
                    <a:pt x="56234" y="54635"/>
                  </a:cubicBezTo>
                  <a:cubicBezTo>
                    <a:pt x="56203" y="54635"/>
                    <a:pt x="56155" y="54604"/>
                    <a:pt x="56140" y="54572"/>
                  </a:cubicBezTo>
                  <a:cubicBezTo>
                    <a:pt x="56140" y="54556"/>
                    <a:pt x="56171" y="54492"/>
                    <a:pt x="56186" y="54492"/>
                  </a:cubicBezTo>
                  <a:cubicBezTo>
                    <a:pt x="56218" y="54485"/>
                    <a:pt x="56250" y="54481"/>
                    <a:pt x="56283" y="54481"/>
                  </a:cubicBezTo>
                  <a:close/>
                  <a:moveTo>
                    <a:pt x="54617" y="54455"/>
                  </a:moveTo>
                  <a:cubicBezTo>
                    <a:pt x="54634" y="54455"/>
                    <a:pt x="54652" y="54457"/>
                    <a:pt x="54669" y="54461"/>
                  </a:cubicBezTo>
                  <a:cubicBezTo>
                    <a:pt x="54732" y="54461"/>
                    <a:pt x="54780" y="54524"/>
                    <a:pt x="54827" y="54572"/>
                  </a:cubicBezTo>
                  <a:lnTo>
                    <a:pt x="54638" y="54667"/>
                  </a:lnTo>
                  <a:cubicBezTo>
                    <a:pt x="54574" y="54635"/>
                    <a:pt x="54496" y="54619"/>
                    <a:pt x="54464" y="54572"/>
                  </a:cubicBezTo>
                  <a:cubicBezTo>
                    <a:pt x="54423" y="54531"/>
                    <a:pt x="54511" y="54455"/>
                    <a:pt x="54617" y="54455"/>
                  </a:cubicBezTo>
                  <a:close/>
                  <a:moveTo>
                    <a:pt x="52667" y="54408"/>
                  </a:moveTo>
                  <a:cubicBezTo>
                    <a:pt x="52806" y="54408"/>
                    <a:pt x="52946" y="54429"/>
                    <a:pt x="53089" y="54477"/>
                  </a:cubicBezTo>
                  <a:cubicBezTo>
                    <a:pt x="53120" y="54477"/>
                    <a:pt x="53137" y="54524"/>
                    <a:pt x="53137" y="54556"/>
                  </a:cubicBezTo>
                  <a:cubicBezTo>
                    <a:pt x="53137" y="54587"/>
                    <a:pt x="53105" y="54619"/>
                    <a:pt x="53073" y="54635"/>
                  </a:cubicBezTo>
                  <a:cubicBezTo>
                    <a:pt x="52852" y="54809"/>
                    <a:pt x="52568" y="54730"/>
                    <a:pt x="52362" y="54777"/>
                  </a:cubicBezTo>
                  <a:cubicBezTo>
                    <a:pt x="52252" y="54730"/>
                    <a:pt x="52188" y="54714"/>
                    <a:pt x="52125" y="54682"/>
                  </a:cubicBezTo>
                  <a:cubicBezTo>
                    <a:pt x="52094" y="54667"/>
                    <a:pt x="52077" y="54619"/>
                    <a:pt x="52077" y="54587"/>
                  </a:cubicBezTo>
                  <a:cubicBezTo>
                    <a:pt x="52077" y="54556"/>
                    <a:pt x="52094" y="54509"/>
                    <a:pt x="52109" y="54509"/>
                  </a:cubicBezTo>
                  <a:cubicBezTo>
                    <a:pt x="52298" y="54446"/>
                    <a:pt x="52482" y="54408"/>
                    <a:pt x="52667" y="54408"/>
                  </a:cubicBezTo>
                  <a:close/>
                  <a:moveTo>
                    <a:pt x="37832" y="54639"/>
                  </a:moveTo>
                  <a:cubicBezTo>
                    <a:pt x="37981" y="54639"/>
                    <a:pt x="38130" y="54651"/>
                    <a:pt x="38280" y="54682"/>
                  </a:cubicBezTo>
                  <a:cubicBezTo>
                    <a:pt x="38611" y="54745"/>
                    <a:pt x="38959" y="54777"/>
                    <a:pt x="39291" y="54825"/>
                  </a:cubicBezTo>
                  <a:cubicBezTo>
                    <a:pt x="39378" y="54833"/>
                    <a:pt x="39464" y="54846"/>
                    <a:pt x="39547" y="54846"/>
                  </a:cubicBezTo>
                  <a:cubicBezTo>
                    <a:pt x="39617" y="54846"/>
                    <a:pt x="39685" y="54837"/>
                    <a:pt x="39749" y="54809"/>
                  </a:cubicBezTo>
                  <a:cubicBezTo>
                    <a:pt x="39968" y="54731"/>
                    <a:pt x="40184" y="54701"/>
                    <a:pt x="40399" y="54701"/>
                  </a:cubicBezTo>
                  <a:cubicBezTo>
                    <a:pt x="40666" y="54701"/>
                    <a:pt x="40932" y="54748"/>
                    <a:pt x="41203" y="54809"/>
                  </a:cubicBezTo>
                  <a:cubicBezTo>
                    <a:pt x="41424" y="54857"/>
                    <a:pt x="41646" y="54888"/>
                    <a:pt x="41867" y="54920"/>
                  </a:cubicBezTo>
                  <a:cubicBezTo>
                    <a:pt x="41899" y="54935"/>
                    <a:pt x="41930" y="54983"/>
                    <a:pt x="41930" y="55015"/>
                  </a:cubicBezTo>
                  <a:cubicBezTo>
                    <a:pt x="41930" y="55046"/>
                    <a:pt x="41899" y="55093"/>
                    <a:pt x="41883" y="55093"/>
                  </a:cubicBezTo>
                  <a:cubicBezTo>
                    <a:pt x="41506" y="55173"/>
                    <a:pt x="41121" y="55196"/>
                    <a:pt x="40740" y="55196"/>
                  </a:cubicBezTo>
                  <a:cubicBezTo>
                    <a:pt x="40593" y="55196"/>
                    <a:pt x="40448" y="55192"/>
                    <a:pt x="40303" y="55188"/>
                  </a:cubicBezTo>
                  <a:cubicBezTo>
                    <a:pt x="40034" y="55188"/>
                    <a:pt x="39766" y="55156"/>
                    <a:pt x="39734" y="55156"/>
                  </a:cubicBezTo>
                  <a:lnTo>
                    <a:pt x="37806" y="55156"/>
                  </a:lnTo>
                  <a:cubicBezTo>
                    <a:pt x="37568" y="55141"/>
                    <a:pt x="37347" y="55093"/>
                    <a:pt x="37126" y="55061"/>
                  </a:cubicBezTo>
                  <a:cubicBezTo>
                    <a:pt x="37031" y="55046"/>
                    <a:pt x="36999" y="54983"/>
                    <a:pt x="37047" y="54888"/>
                  </a:cubicBezTo>
                  <a:cubicBezTo>
                    <a:pt x="37079" y="54825"/>
                    <a:pt x="37110" y="54762"/>
                    <a:pt x="37174" y="54730"/>
                  </a:cubicBezTo>
                  <a:cubicBezTo>
                    <a:pt x="37220" y="54682"/>
                    <a:pt x="37300" y="54667"/>
                    <a:pt x="37378" y="54667"/>
                  </a:cubicBezTo>
                  <a:cubicBezTo>
                    <a:pt x="37530" y="54651"/>
                    <a:pt x="37681" y="54639"/>
                    <a:pt x="37832" y="54639"/>
                  </a:cubicBezTo>
                  <a:close/>
                  <a:moveTo>
                    <a:pt x="45940" y="55431"/>
                  </a:moveTo>
                  <a:cubicBezTo>
                    <a:pt x="46167" y="55431"/>
                    <a:pt x="46396" y="55463"/>
                    <a:pt x="46625" y="55504"/>
                  </a:cubicBezTo>
                  <a:cubicBezTo>
                    <a:pt x="46720" y="55520"/>
                    <a:pt x="46798" y="55615"/>
                    <a:pt x="46941" y="55725"/>
                  </a:cubicBezTo>
                  <a:cubicBezTo>
                    <a:pt x="46688" y="55787"/>
                    <a:pt x="46449" y="55810"/>
                    <a:pt x="46218" y="55810"/>
                  </a:cubicBezTo>
                  <a:cubicBezTo>
                    <a:pt x="45915" y="55810"/>
                    <a:pt x="45624" y="55770"/>
                    <a:pt x="45329" y="55725"/>
                  </a:cubicBezTo>
                  <a:cubicBezTo>
                    <a:pt x="45313" y="55725"/>
                    <a:pt x="45281" y="55679"/>
                    <a:pt x="45266" y="55647"/>
                  </a:cubicBezTo>
                  <a:cubicBezTo>
                    <a:pt x="45266" y="55615"/>
                    <a:pt x="45281" y="55552"/>
                    <a:pt x="45313" y="55536"/>
                  </a:cubicBezTo>
                  <a:cubicBezTo>
                    <a:pt x="45519" y="55459"/>
                    <a:pt x="45729" y="55431"/>
                    <a:pt x="45940" y="55431"/>
                  </a:cubicBezTo>
                  <a:close/>
                  <a:moveTo>
                    <a:pt x="28970" y="0"/>
                  </a:moveTo>
                  <a:cubicBezTo>
                    <a:pt x="28835" y="0"/>
                    <a:pt x="28699" y="23"/>
                    <a:pt x="28559" y="60"/>
                  </a:cubicBezTo>
                  <a:cubicBezTo>
                    <a:pt x="28232" y="155"/>
                    <a:pt x="27909" y="208"/>
                    <a:pt x="27584" y="208"/>
                  </a:cubicBezTo>
                  <a:cubicBezTo>
                    <a:pt x="27312" y="208"/>
                    <a:pt x="27038" y="171"/>
                    <a:pt x="26757" y="91"/>
                  </a:cubicBezTo>
                  <a:cubicBezTo>
                    <a:pt x="26577" y="42"/>
                    <a:pt x="26385" y="11"/>
                    <a:pt x="26192" y="11"/>
                  </a:cubicBezTo>
                  <a:cubicBezTo>
                    <a:pt x="26080" y="11"/>
                    <a:pt x="25967" y="21"/>
                    <a:pt x="25857" y="45"/>
                  </a:cubicBezTo>
                  <a:cubicBezTo>
                    <a:pt x="25325" y="135"/>
                    <a:pt x="24793" y="167"/>
                    <a:pt x="24261" y="167"/>
                  </a:cubicBezTo>
                  <a:cubicBezTo>
                    <a:pt x="23955" y="167"/>
                    <a:pt x="23649" y="157"/>
                    <a:pt x="23343" y="139"/>
                  </a:cubicBezTo>
                  <a:cubicBezTo>
                    <a:pt x="23206" y="130"/>
                    <a:pt x="23069" y="126"/>
                    <a:pt x="22933" y="126"/>
                  </a:cubicBezTo>
                  <a:cubicBezTo>
                    <a:pt x="21683" y="126"/>
                    <a:pt x="20514" y="500"/>
                    <a:pt x="19345" y="913"/>
                  </a:cubicBezTo>
                  <a:cubicBezTo>
                    <a:pt x="19108" y="1119"/>
                    <a:pt x="18792" y="1151"/>
                    <a:pt x="18492" y="1214"/>
                  </a:cubicBezTo>
                  <a:cubicBezTo>
                    <a:pt x="17717" y="1387"/>
                    <a:pt x="16990" y="1688"/>
                    <a:pt x="16231" y="1925"/>
                  </a:cubicBezTo>
                  <a:cubicBezTo>
                    <a:pt x="15725" y="2099"/>
                    <a:pt x="15315" y="2462"/>
                    <a:pt x="14840" y="2683"/>
                  </a:cubicBezTo>
                  <a:cubicBezTo>
                    <a:pt x="14366" y="2921"/>
                    <a:pt x="13814" y="2953"/>
                    <a:pt x="13323" y="3206"/>
                  </a:cubicBezTo>
                  <a:cubicBezTo>
                    <a:pt x="12501" y="3600"/>
                    <a:pt x="11664" y="3948"/>
                    <a:pt x="10874" y="4407"/>
                  </a:cubicBezTo>
                  <a:cubicBezTo>
                    <a:pt x="10541" y="4612"/>
                    <a:pt x="10194" y="4770"/>
                    <a:pt x="9846" y="4913"/>
                  </a:cubicBezTo>
                  <a:cubicBezTo>
                    <a:pt x="9056" y="5229"/>
                    <a:pt x="8392" y="5734"/>
                    <a:pt x="7760" y="6287"/>
                  </a:cubicBezTo>
                  <a:cubicBezTo>
                    <a:pt x="7380" y="6620"/>
                    <a:pt x="7081" y="6999"/>
                    <a:pt x="6938" y="7488"/>
                  </a:cubicBezTo>
                  <a:cubicBezTo>
                    <a:pt x="6843" y="7868"/>
                    <a:pt x="6622" y="8184"/>
                    <a:pt x="6354" y="8453"/>
                  </a:cubicBezTo>
                  <a:cubicBezTo>
                    <a:pt x="5342" y="9448"/>
                    <a:pt x="4504" y="10571"/>
                    <a:pt x="3667" y="11709"/>
                  </a:cubicBezTo>
                  <a:cubicBezTo>
                    <a:pt x="3429" y="12025"/>
                    <a:pt x="3271" y="12356"/>
                    <a:pt x="3271" y="12752"/>
                  </a:cubicBezTo>
                  <a:cubicBezTo>
                    <a:pt x="3271" y="13163"/>
                    <a:pt x="3129" y="13526"/>
                    <a:pt x="2860" y="13779"/>
                  </a:cubicBezTo>
                  <a:cubicBezTo>
                    <a:pt x="2529" y="14080"/>
                    <a:pt x="2371" y="14442"/>
                    <a:pt x="2213" y="14838"/>
                  </a:cubicBezTo>
                  <a:cubicBezTo>
                    <a:pt x="1991" y="15407"/>
                    <a:pt x="1785" y="15976"/>
                    <a:pt x="1659" y="16577"/>
                  </a:cubicBezTo>
                  <a:cubicBezTo>
                    <a:pt x="1596" y="16940"/>
                    <a:pt x="1501" y="17335"/>
                    <a:pt x="1311" y="17651"/>
                  </a:cubicBezTo>
                  <a:cubicBezTo>
                    <a:pt x="1027" y="18141"/>
                    <a:pt x="964" y="18647"/>
                    <a:pt x="948" y="19184"/>
                  </a:cubicBezTo>
                  <a:lnTo>
                    <a:pt x="966" y="19184"/>
                  </a:lnTo>
                  <a:cubicBezTo>
                    <a:pt x="936" y="19249"/>
                    <a:pt x="898" y="19304"/>
                    <a:pt x="885" y="19358"/>
                  </a:cubicBezTo>
                  <a:cubicBezTo>
                    <a:pt x="790" y="19879"/>
                    <a:pt x="679" y="20402"/>
                    <a:pt x="506" y="20907"/>
                  </a:cubicBezTo>
                  <a:cubicBezTo>
                    <a:pt x="348" y="21333"/>
                    <a:pt x="221" y="21792"/>
                    <a:pt x="300" y="22250"/>
                  </a:cubicBezTo>
                  <a:cubicBezTo>
                    <a:pt x="443" y="22946"/>
                    <a:pt x="348" y="23609"/>
                    <a:pt x="268" y="24290"/>
                  </a:cubicBezTo>
                  <a:cubicBezTo>
                    <a:pt x="190" y="24969"/>
                    <a:pt x="0" y="25632"/>
                    <a:pt x="190" y="26328"/>
                  </a:cubicBezTo>
                  <a:cubicBezTo>
                    <a:pt x="142" y="27008"/>
                    <a:pt x="15" y="27687"/>
                    <a:pt x="110" y="28383"/>
                  </a:cubicBezTo>
                  <a:cubicBezTo>
                    <a:pt x="158" y="28635"/>
                    <a:pt x="158" y="28905"/>
                    <a:pt x="173" y="29173"/>
                  </a:cubicBezTo>
                  <a:cubicBezTo>
                    <a:pt x="221" y="29584"/>
                    <a:pt x="285" y="30011"/>
                    <a:pt x="300" y="30422"/>
                  </a:cubicBezTo>
                  <a:cubicBezTo>
                    <a:pt x="316" y="31038"/>
                    <a:pt x="300" y="31638"/>
                    <a:pt x="316" y="32255"/>
                  </a:cubicBezTo>
                  <a:cubicBezTo>
                    <a:pt x="316" y="32824"/>
                    <a:pt x="363" y="33393"/>
                    <a:pt x="616" y="33914"/>
                  </a:cubicBezTo>
                  <a:cubicBezTo>
                    <a:pt x="664" y="34026"/>
                    <a:pt x="727" y="34136"/>
                    <a:pt x="742" y="34247"/>
                  </a:cubicBezTo>
                  <a:cubicBezTo>
                    <a:pt x="790" y="34673"/>
                    <a:pt x="1027" y="35021"/>
                    <a:pt x="1280" y="35353"/>
                  </a:cubicBezTo>
                  <a:cubicBezTo>
                    <a:pt x="1564" y="35716"/>
                    <a:pt x="1817" y="36095"/>
                    <a:pt x="2228" y="36348"/>
                  </a:cubicBezTo>
                  <a:cubicBezTo>
                    <a:pt x="2354" y="36411"/>
                    <a:pt x="2434" y="36554"/>
                    <a:pt x="2529" y="36664"/>
                  </a:cubicBezTo>
                  <a:cubicBezTo>
                    <a:pt x="2687" y="36839"/>
                    <a:pt x="2797" y="37044"/>
                    <a:pt x="2971" y="37187"/>
                  </a:cubicBezTo>
                  <a:cubicBezTo>
                    <a:pt x="3351" y="37518"/>
                    <a:pt x="3650" y="37914"/>
                    <a:pt x="3903" y="38340"/>
                  </a:cubicBezTo>
                  <a:cubicBezTo>
                    <a:pt x="4156" y="38735"/>
                    <a:pt x="4457" y="39067"/>
                    <a:pt x="4757" y="39399"/>
                  </a:cubicBezTo>
                  <a:cubicBezTo>
                    <a:pt x="5848" y="40584"/>
                    <a:pt x="7081" y="41612"/>
                    <a:pt x="8297" y="42639"/>
                  </a:cubicBezTo>
                  <a:cubicBezTo>
                    <a:pt x="9135" y="43366"/>
                    <a:pt x="10052" y="43966"/>
                    <a:pt x="10952" y="44615"/>
                  </a:cubicBezTo>
                  <a:cubicBezTo>
                    <a:pt x="11411" y="44946"/>
                    <a:pt x="11901" y="45231"/>
                    <a:pt x="12360" y="45578"/>
                  </a:cubicBezTo>
                  <a:cubicBezTo>
                    <a:pt x="13355" y="46290"/>
                    <a:pt x="14383" y="46938"/>
                    <a:pt x="15567" y="47270"/>
                  </a:cubicBezTo>
                  <a:cubicBezTo>
                    <a:pt x="15789" y="47333"/>
                    <a:pt x="15995" y="47428"/>
                    <a:pt x="16200" y="47523"/>
                  </a:cubicBezTo>
                  <a:cubicBezTo>
                    <a:pt x="16358" y="47586"/>
                    <a:pt x="16358" y="47633"/>
                    <a:pt x="16216" y="47839"/>
                  </a:cubicBezTo>
                  <a:cubicBezTo>
                    <a:pt x="16200" y="47871"/>
                    <a:pt x="16184" y="47902"/>
                    <a:pt x="16184" y="47934"/>
                  </a:cubicBezTo>
                  <a:cubicBezTo>
                    <a:pt x="16564" y="48124"/>
                    <a:pt x="16911" y="48345"/>
                    <a:pt x="17306" y="48471"/>
                  </a:cubicBezTo>
                  <a:cubicBezTo>
                    <a:pt x="18001" y="48693"/>
                    <a:pt x="18682" y="48929"/>
                    <a:pt x="19345" y="49182"/>
                  </a:cubicBezTo>
                  <a:cubicBezTo>
                    <a:pt x="20389" y="49546"/>
                    <a:pt x="21478" y="49751"/>
                    <a:pt x="22506" y="50194"/>
                  </a:cubicBezTo>
                  <a:cubicBezTo>
                    <a:pt x="22570" y="50225"/>
                    <a:pt x="22648" y="50225"/>
                    <a:pt x="22728" y="50242"/>
                  </a:cubicBezTo>
                  <a:cubicBezTo>
                    <a:pt x="23723" y="50478"/>
                    <a:pt x="24688" y="50826"/>
                    <a:pt x="25667" y="51173"/>
                  </a:cubicBezTo>
                  <a:cubicBezTo>
                    <a:pt x="25809" y="51221"/>
                    <a:pt x="25967" y="51268"/>
                    <a:pt x="26078" y="51363"/>
                  </a:cubicBezTo>
                  <a:cubicBezTo>
                    <a:pt x="26315" y="51569"/>
                    <a:pt x="26568" y="51696"/>
                    <a:pt x="26884" y="51774"/>
                  </a:cubicBezTo>
                  <a:cubicBezTo>
                    <a:pt x="27168" y="51837"/>
                    <a:pt x="27438" y="52043"/>
                    <a:pt x="27722" y="52075"/>
                  </a:cubicBezTo>
                  <a:cubicBezTo>
                    <a:pt x="28165" y="52138"/>
                    <a:pt x="28512" y="52328"/>
                    <a:pt x="28860" y="52564"/>
                  </a:cubicBezTo>
                  <a:cubicBezTo>
                    <a:pt x="29634" y="53070"/>
                    <a:pt x="30441" y="53497"/>
                    <a:pt x="31326" y="53719"/>
                  </a:cubicBezTo>
                  <a:cubicBezTo>
                    <a:pt x="31657" y="53814"/>
                    <a:pt x="31958" y="53955"/>
                    <a:pt x="32274" y="54066"/>
                  </a:cubicBezTo>
                  <a:cubicBezTo>
                    <a:pt x="32258" y="54240"/>
                    <a:pt x="32242" y="54382"/>
                    <a:pt x="32242" y="54524"/>
                  </a:cubicBezTo>
                  <a:cubicBezTo>
                    <a:pt x="32700" y="54762"/>
                    <a:pt x="33191" y="54840"/>
                    <a:pt x="33665" y="54935"/>
                  </a:cubicBezTo>
                  <a:cubicBezTo>
                    <a:pt x="33838" y="54967"/>
                    <a:pt x="33933" y="55078"/>
                    <a:pt x="34028" y="55204"/>
                  </a:cubicBezTo>
                  <a:cubicBezTo>
                    <a:pt x="34091" y="55299"/>
                    <a:pt x="34171" y="55378"/>
                    <a:pt x="34234" y="55457"/>
                  </a:cubicBezTo>
                  <a:cubicBezTo>
                    <a:pt x="34565" y="55552"/>
                    <a:pt x="34898" y="55630"/>
                    <a:pt x="35229" y="55710"/>
                  </a:cubicBezTo>
                  <a:cubicBezTo>
                    <a:pt x="36383" y="55931"/>
                    <a:pt x="37473" y="56437"/>
                    <a:pt x="38659" y="56547"/>
                  </a:cubicBezTo>
                  <a:cubicBezTo>
                    <a:pt x="39212" y="56768"/>
                    <a:pt x="39797" y="56722"/>
                    <a:pt x="40350" y="56800"/>
                  </a:cubicBezTo>
                  <a:cubicBezTo>
                    <a:pt x="40373" y="56804"/>
                    <a:pt x="40397" y="56806"/>
                    <a:pt x="40421" y="56806"/>
                  </a:cubicBezTo>
                  <a:cubicBezTo>
                    <a:pt x="40575" y="56806"/>
                    <a:pt x="40737" y="56726"/>
                    <a:pt x="40887" y="56658"/>
                  </a:cubicBezTo>
                  <a:cubicBezTo>
                    <a:pt x="40935" y="56642"/>
                    <a:pt x="40967" y="56547"/>
                    <a:pt x="40967" y="56484"/>
                  </a:cubicBezTo>
                  <a:cubicBezTo>
                    <a:pt x="40979" y="56409"/>
                    <a:pt x="41001" y="56364"/>
                    <a:pt x="41057" y="56364"/>
                  </a:cubicBezTo>
                  <a:cubicBezTo>
                    <a:pt x="41071" y="56364"/>
                    <a:pt x="41088" y="56367"/>
                    <a:pt x="41108" y="56374"/>
                  </a:cubicBezTo>
                  <a:cubicBezTo>
                    <a:pt x="41188" y="56389"/>
                    <a:pt x="41251" y="56437"/>
                    <a:pt x="41314" y="56484"/>
                  </a:cubicBezTo>
                  <a:cubicBezTo>
                    <a:pt x="41409" y="56535"/>
                    <a:pt x="41466" y="56563"/>
                    <a:pt x="41526" y="56563"/>
                  </a:cubicBezTo>
                  <a:cubicBezTo>
                    <a:pt x="41617" y="56563"/>
                    <a:pt x="41716" y="56500"/>
                    <a:pt x="41962" y="56357"/>
                  </a:cubicBezTo>
                  <a:cubicBezTo>
                    <a:pt x="42099" y="56290"/>
                    <a:pt x="42271" y="56210"/>
                    <a:pt x="42427" y="56210"/>
                  </a:cubicBezTo>
                  <a:cubicBezTo>
                    <a:pt x="42452" y="56210"/>
                    <a:pt x="42476" y="56212"/>
                    <a:pt x="42499" y="56216"/>
                  </a:cubicBezTo>
                  <a:cubicBezTo>
                    <a:pt x="42942" y="56263"/>
                    <a:pt x="43401" y="56357"/>
                    <a:pt x="43843" y="56452"/>
                  </a:cubicBezTo>
                  <a:cubicBezTo>
                    <a:pt x="44058" y="56508"/>
                    <a:pt x="44273" y="56548"/>
                    <a:pt x="44495" y="56548"/>
                  </a:cubicBezTo>
                  <a:cubicBezTo>
                    <a:pt x="44648" y="56548"/>
                    <a:pt x="44804" y="56529"/>
                    <a:pt x="44965" y="56484"/>
                  </a:cubicBezTo>
                  <a:cubicBezTo>
                    <a:pt x="45042" y="56460"/>
                    <a:pt x="45124" y="56452"/>
                    <a:pt x="45208" y="56452"/>
                  </a:cubicBezTo>
                  <a:cubicBezTo>
                    <a:pt x="45349" y="56452"/>
                    <a:pt x="45497" y="56474"/>
                    <a:pt x="45645" y="56484"/>
                  </a:cubicBezTo>
                  <a:lnTo>
                    <a:pt x="45613" y="56500"/>
                  </a:lnTo>
                  <a:cubicBezTo>
                    <a:pt x="45713" y="56472"/>
                    <a:pt x="45814" y="56403"/>
                    <a:pt x="45903" y="56403"/>
                  </a:cubicBezTo>
                  <a:cubicBezTo>
                    <a:pt x="45912" y="56403"/>
                    <a:pt x="45921" y="56404"/>
                    <a:pt x="45930" y="56406"/>
                  </a:cubicBezTo>
                  <a:cubicBezTo>
                    <a:pt x="46187" y="56470"/>
                    <a:pt x="46438" y="56527"/>
                    <a:pt x="46691" y="56527"/>
                  </a:cubicBezTo>
                  <a:cubicBezTo>
                    <a:pt x="46810" y="56527"/>
                    <a:pt x="46930" y="56514"/>
                    <a:pt x="47051" y="56484"/>
                  </a:cubicBezTo>
                  <a:cubicBezTo>
                    <a:pt x="47455" y="56573"/>
                    <a:pt x="47852" y="56655"/>
                    <a:pt x="48251" y="56655"/>
                  </a:cubicBezTo>
                  <a:cubicBezTo>
                    <a:pt x="48492" y="56655"/>
                    <a:pt x="48735" y="56625"/>
                    <a:pt x="48979" y="56547"/>
                  </a:cubicBezTo>
                  <a:cubicBezTo>
                    <a:pt x="49164" y="56621"/>
                    <a:pt x="49350" y="56645"/>
                    <a:pt x="49537" y="56645"/>
                  </a:cubicBezTo>
                  <a:cubicBezTo>
                    <a:pt x="49911" y="56645"/>
                    <a:pt x="50286" y="56547"/>
                    <a:pt x="50655" y="56547"/>
                  </a:cubicBezTo>
                  <a:cubicBezTo>
                    <a:pt x="50924" y="56547"/>
                    <a:pt x="51192" y="56547"/>
                    <a:pt x="51461" y="56516"/>
                  </a:cubicBezTo>
                  <a:cubicBezTo>
                    <a:pt x="51481" y="56515"/>
                    <a:pt x="51500" y="56514"/>
                    <a:pt x="51519" y="56514"/>
                  </a:cubicBezTo>
                  <a:cubicBezTo>
                    <a:pt x="51800" y="56514"/>
                    <a:pt x="52081" y="56611"/>
                    <a:pt x="52362" y="56627"/>
                  </a:cubicBezTo>
                  <a:cubicBezTo>
                    <a:pt x="52408" y="56631"/>
                    <a:pt x="52455" y="56633"/>
                    <a:pt x="52502" y="56633"/>
                  </a:cubicBezTo>
                  <a:cubicBezTo>
                    <a:pt x="52791" y="56633"/>
                    <a:pt x="53088" y="56559"/>
                    <a:pt x="53373" y="56532"/>
                  </a:cubicBezTo>
                  <a:cubicBezTo>
                    <a:pt x="53445" y="56524"/>
                    <a:pt x="53524" y="56516"/>
                    <a:pt x="53603" y="56516"/>
                  </a:cubicBezTo>
                  <a:cubicBezTo>
                    <a:pt x="53682" y="56516"/>
                    <a:pt x="53761" y="56524"/>
                    <a:pt x="53832" y="56547"/>
                  </a:cubicBezTo>
                  <a:cubicBezTo>
                    <a:pt x="53972" y="56582"/>
                    <a:pt x="54109" y="56596"/>
                    <a:pt x="54245" y="56596"/>
                  </a:cubicBezTo>
                  <a:cubicBezTo>
                    <a:pt x="54480" y="56596"/>
                    <a:pt x="54714" y="56556"/>
                    <a:pt x="54954" y="56516"/>
                  </a:cubicBezTo>
                  <a:cubicBezTo>
                    <a:pt x="55286" y="56469"/>
                    <a:pt x="55634" y="56484"/>
                    <a:pt x="55982" y="56469"/>
                  </a:cubicBezTo>
                  <a:cubicBezTo>
                    <a:pt x="56123" y="56452"/>
                    <a:pt x="56298" y="56484"/>
                    <a:pt x="56424" y="56421"/>
                  </a:cubicBezTo>
                  <a:cubicBezTo>
                    <a:pt x="56819" y="56216"/>
                    <a:pt x="57230" y="56216"/>
                    <a:pt x="57640" y="56153"/>
                  </a:cubicBezTo>
                  <a:cubicBezTo>
                    <a:pt x="57767" y="56136"/>
                    <a:pt x="57815" y="55963"/>
                    <a:pt x="57752" y="55805"/>
                  </a:cubicBezTo>
                  <a:cubicBezTo>
                    <a:pt x="57735" y="55773"/>
                    <a:pt x="57689" y="55742"/>
                    <a:pt x="57672" y="55710"/>
                  </a:cubicBezTo>
                  <a:cubicBezTo>
                    <a:pt x="57609" y="55552"/>
                    <a:pt x="57672" y="55362"/>
                    <a:pt x="57830" y="55362"/>
                  </a:cubicBezTo>
                  <a:cubicBezTo>
                    <a:pt x="58589" y="55314"/>
                    <a:pt x="59332" y="55125"/>
                    <a:pt x="60059" y="54920"/>
                  </a:cubicBezTo>
                  <a:cubicBezTo>
                    <a:pt x="60249" y="54872"/>
                    <a:pt x="60439" y="54872"/>
                    <a:pt x="60628" y="54825"/>
                  </a:cubicBezTo>
                  <a:cubicBezTo>
                    <a:pt x="60675" y="54809"/>
                    <a:pt x="60738" y="54730"/>
                    <a:pt x="60738" y="54667"/>
                  </a:cubicBezTo>
                  <a:cubicBezTo>
                    <a:pt x="60755" y="54619"/>
                    <a:pt x="60643" y="54541"/>
                    <a:pt x="60612" y="54541"/>
                  </a:cubicBezTo>
                  <a:cubicBezTo>
                    <a:pt x="60011" y="54651"/>
                    <a:pt x="59395" y="54730"/>
                    <a:pt x="58795" y="54730"/>
                  </a:cubicBezTo>
                  <a:cubicBezTo>
                    <a:pt x="58574" y="54730"/>
                    <a:pt x="58336" y="54682"/>
                    <a:pt x="58115" y="54635"/>
                  </a:cubicBezTo>
                  <a:cubicBezTo>
                    <a:pt x="58099" y="54635"/>
                    <a:pt x="58051" y="54587"/>
                    <a:pt x="58051" y="54572"/>
                  </a:cubicBezTo>
                  <a:cubicBezTo>
                    <a:pt x="58051" y="54524"/>
                    <a:pt x="58083" y="54477"/>
                    <a:pt x="58115" y="54461"/>
                  </a:cubicBezTo>
                  <a:cubicBezTo>
                    <a:pt x="58368" y="54414"/>
                    <a:pt x="58620" y="54366"/>
                    <a:pt x="58873" y="54303"/>
                  </a:cubicBezTo>
                  <a:cubicBezTo>
                    <a:pt x="58873" y="54161"/>
                    <a:pt x="58795" y="54018"/>
                    <a:pt x="58953" y="53892"/>
                  </a:cubicBezTo>
                  <a:cubicBezTo>
                    <a:pt x="59091" y="53785"/>
                    <a:pt x="59200" y="53632"/>
                    <a:pt x="59322" y="53493"/>
                  </a:cubicBezTo>
                  <a:lnTo>
                    <a:pt x="59322" y="53493"/>
                  </a:lnTo>
                  <a:cubicBezTo>
                    <a:pt x="59353" y="53625"/>
                    <a:pt x="59398" y="53759"/>
                    <a:pt x="59442" y="53892"/>
                  </a:cubicBezTo>
                  <a:cubicBezTo>
                    <a:pt x="59474" y="53955"/>
                    <a:pt x="59537" y="54035"/>
                    <a:pt x="59600" y="54066"/>
                  </a:cubicBezTo>
                  <a:cubicBezTo>
                    <a:pt x="59777" y="54115"/>
                    <a:pt x="59960" y="54164"/>
                    <a:pt x="60145" y="54164"/>
                  </a:cubicBezTo>
                  <a:cubicBezTo>
                    <a:pt x="60258" y="54164"/>
                    <a:pt x="60372" y="54146"/>
                    <a:pt x="60485" y="54098"/>
                  </a:cubicBezTo>
                  <a:cubicBezTo>
                    <a:pt x="60485" y="54098"/>
                    <a:pt x="60470" y="54018"/>
                    <a:pt x="60454" y="54003"/>
                  </a:cubicBezTo>
                  <a:cubicBezTo>
                    <a:pt x="60327" y="53955"/>
                    <a:pt x="60186" y="53908"/>
                    <a:pt x="59964" y="53845"/>
                  </a:cubicBezTo>
                  <a:cubicBezTo>
                    <a:pt x="60249" y="53734"/>
                    <a:pt x="60454" y="53655"/>
                    <a:pt x="60643" y="53592"/>
                  </a:cubicBezTo>
                  <a:cubicBezTo>
                    <a:pt x="60738" y="53639"/>
                    <a:pt x="60818" y="53655"/>
                    <a:pt x="60865" y="53719"/>
                  </a:cubicBezTo>
                  <a:cubicBezTo>
                    <a:pt x="60956" y="53855"/>
                    <a:pt x="61063" y="53913"/>
                    <a:pt x="61180" y="53913"/>
                  </a:cubicBezTo>
                  <a:cubicBezTo>
                    <a:pt x="61266" y="53913"/>
                    <a:pt x="61357" y="53882"/>
                    <a:pt x="61450" y="53829"/>
                  </a:cubicBezTo>
                  <a:cubicBezTo>
                    <a:pt x="61750" y="53655"/>
                    <a:pt x="62034" y="53449"/>
                    <a:pt x="62350" y="53323"/>
                  </a:cubicBezTo>
                  <a:cubicBezTo>
                    <a:pt x="62698" y="53181"/>
                    <a:pt x="63046" y="53038"/>
                    <a:pt x="63284" y="52707"/>
                  </a:cubicBezTo>
                  <a:cubicBezTo>
                    <a:pt x="63425" y="52533"/>
                    <a:pt x="63631" y="52423"/>
                    <a:pt x="63852" y="52343"/>
                  </a:cubicBezTo>
                  <a:cubicBezTo>
                    <a:pt x="64137" y="52217"/>
                    <a:pt x="64405" y="52090"/>
                    <a:pt x="64674" y="51949"/>
                  </a:cubicBezTo>
                  <a:cubicBezTo>
                    <a:pt x="64848" y="51854"/>
                    <a:pt x="65037" y="51774"/>
                    <a:pt x="65132" y="51632"/>
                  </a:cubicBezTo>
                  <a:cubicBezTo>
                    <a:pt x="65353" y="51300"/>
                    <a:pt x="65701" y="51127"/>
                    <a:pt x="65954" y="50842"/>
                  </a:cubicBezTo>
                  <a:cubicBezTo>
                    <a:pt x="66270" y="50510"/>
                    <a:pt x="66618" y="50210"/>
                    <a:pt x="66997" y="49972"/>
                  </a:cubicBezTo>
                  <a:cubicBezTo>
                    <a:pt x="67235" y="49831"/>
                    <a:pt x="67408" y="49673"/>
                    <a:pt x="67551" y="49435"/>
                  </a:cubicBezTo>
                  <a:cubicBezTo>
                    <a:pt x="67851" y="49009"/>
                    <a:pt x="68183" y="48581"/>
                    <a:pt x="68514" y="48170"/>
                  </a:cubicBezTo>
                  <a:cubicBezTo>
                    <a:pt x="68862" y="47728"/>
                    <a:pt x="69052" y="47254"/>
                    <a:pt x="69037" y="46685"/>
                  </a:cubicBezTo>
                  <a:lnTo>
                    <a:pt x="69037" y="46116"/>
                  </a:lnTo>
                  <a:cubicBezTo>
                    <a:pt x="69037" y="45768"/>
                    <a:pt x="69083" y="45437"/>
                    <a:pt x="69241" y="45121"/>
                  </a:cubicBezTo>
                  <a:cubicBezTo>
                    <a:pt x="69479" y="44630"/>
                    <a:pt x="69557" y="44093"/>
                    <a:pt x="69574" y="43572"/>
                  </a:cubicBezTo>
                  <a:cubicBezTo>
                    <a:pt x="69606" y="42923"/>
                    <a:pt x="69700" y="42276"/>
                    <a:pt x="69621" y="41627"/>
                  </a:cubicBezTo>
                  <a:cubicBezTo>
                    <a:pt x="69606" y="41406"/>
                    <a:pt x="69589" y="41153"/>
                    <a:pt x="69669" y="40948"/>
                  </a:cubicBezTo>
                  <a:cubicBezTo>
                    <a:pt x="69905" y="40442"/>
                    <a:pt x="69858" y="39905"/>
                    <a:pt x="69842" y="39383"/>
                  </a:cubicBezTo>
                  <a:cubicBezTo>
                    <a:pt x="69842" y="38735"/>
                    <a:pt x="69764" y="38087"/>
                    <a:pt x="69795" y="37439"/>
                  </a:cubicBezTo>
                  <a:cubicBezTo>
                    <a:pt x="69858" y="36491"/>
                    <a:pt x="69637" y="35621"/>
                    <a:pt x="69336" y="34753"/>
                  </a:cubicBezTo>
                  <a:cubicBezTo>
                    <a:pt x="69115" y="34468"/>
                    <a:pt x="69163" y="34199"/>
                    <a:pt x="69353" y="33914"/>
                  </a:cubicBezTo>
                  <a:cubicBezTo>
                    <a:pt x="69384" y="33851"/>
                    <a:pt x="69384" y="33725"/>
                    <a:pt x="69353" y="33693"/>
                  </a:cubicBezTo>
                  <a:cubicBezTo>
                    <a:pt x="69037" y="33472"/>
                    <a:pt x="69147" y="33156"/>
                    <a:pt x="69147" y="32856"/>
                  </a:cubicBezTo>
                  <a:cubicBezTo>
                    <a:pt x="69131" y="32713"/>
                    <a:pt x="69115" y="32540"/>
                    <a:pt x="69037" y="32429"/>
                  </a:cubicBezTo>
                  <a:cubicBezTo>
                    <a:pt x="68910" y="32287"/>
                    <a:pt x="68847" y="32144"/>
                    <a:pt x="68830" y="31939"/>
                  </a:cubicBezTo>
                  <a:cubicBezTo>
                    <a:pt x="68736" y="31307"/>
                    <a:pt x="68626" y="30658"/>
                    <a:pt x="68468" y="30043"/>
                  </a:cubicBezTo>
                  <a:cubicBezTo>
                    <a:pt x="68388" y="29663"/>
                    <a:pt x="68310" y="29299"/>
                    <a:pt x="68261" y="28920"/>
                  </a:cubicBezTo>
                  <a:cubicBezTo>
                    <a:pt x="68198" y="28209"/>
                    <a:pt x="68072" y="27482"/>
                    <a:pt x="67772" y="26818"/>
                  </a:cubicBezTo>
                  <a:cubicBezTo>
                    <a:pt x="67646" y="26549"/>
                    <a:pt x="67598" y="26233"/>
                    <a:pt x="67519" y="25949"/>
                  </a:cubicBezTo>
                  <a:cubicBezTo>
                    <a:pt x="67471" y="25790"/>
                    <a:pt x="67566" y="25664"/>
                    <a:pt x="67646" y="25538"/>
                  </a:cubicBezTo>
                  <a:lnTo>
                    <a:pt x="67646" y="25538"/>
                  </a:lnTo>
                  <a:lnTo>
                    <a:pt x="67614" y="25569"/>
                  </a:lnTo>
                  <a:cubicBezTo>
                    <a:pt x="67598" y="24922"/>
                    <a:pt x="67361" y="24305"/>
                    <a:pt x="67282" y="23673"/>
                  </a:cubicBezTo>
                  <a:cubicBezTo>
                    <a:pt x="67235" y="23293"/>
                    <a:pt x="66950" y="23009"/>
                    <a:pt x="66871" y="22629"/>
                  </a:cubicBezTo>
                  <a:cubicBezTo>
                    <a:pt x="66839" y="22440"/>
                    <a:pt x="66649" y="22456"/>
                    <a:pt x="66523" y="22393"/>
                  </a:cubicBezTo>
                  <a:cubicBezTo>
                    <a:pt x="66381" y="22313"/>
                    <a:pt x="66286" y="22187"/>
                    <a:pt x="66350" y="22029"/>
                  </a:cubicBezTo>
                  <a:cubicBezTo>
                    <a:pt x="66468" y="21792"/>
                    <a:pt x="66378" y="21611"/>
                    <a:pt x="66250" y="21433"/>
                  </a:cubicBezTo>
                  <a:lnTo>
                    <a:pt x="66250" y="21433"/>
                  </a:lnTo>
                  <a:lnTo>
                    <a:pt x="66255" y="21428"/>
                  </a:lnTo>
                  <a:cubicBezTo>
                    <a:pt x="66128" y="20907"/>
                    <a:pt x="65859" y="20465"/>
                    <a:pt x="65559" y="20037"/>
                  </a:cubicBezTo>
                  <a:lnTo>
                    <a:pt x="65559" y="20037"/>
                  </a:lnTo>
                  <a:lnTo>
                    <a:pt x="65575" y="20069"/>
                  </a:lnTo>
                  <a:cubicBezTo>
                    <a:pt x="65511" y="19991"/>
                    <a:pt x="65448" y="19896"/>
                    <a:pt x="65353" y="19848"/>
                  </a:cubicBezTo>
                  <a:cubicBezTo>
                    <a:pt x="65195" y="19738"/>
                    <a:pt x="65132" y="19580"/>
                    <a:pt x="65085" y="19405"/>
                  </a:cubicBezTo>
                  <a:lnTo>
                    <a:pt x="65085" y="19405"/>
                  </a:lnTo>
                  <a:lnTo>
                    <a:pt x="65117" y="19422"/>
                  </a:lnTo>
                  <a:cubicBezTo>
                    <a:pt x="65054" y="19295"/>
                    <a:pt x="65054" y="19137"/>
                    <a:pt x="65117" y="19137"/>
                  </a:cubicBezTo>
                  <a:lnTo>
                    <a:pt x="65100" y="19137"/>
                  </a:lnTo>
                  <a:cubicBezTo>
                    <a:pt x="64927" y="18805"/>
                    <a:pt x="64784" y="18457"/>
                    <a:pt x="64580" y="18126"/>
                  </a:cubicBezTo>
                  <a:cubicBezTo>
                    <a:pt x="64453" y="17904"/>
                    <a:pt x="64215" y="17746"/>
                    <a:pt x="64089" y="17525"/>
                  </a:cubicBezTo>
                  <a:cubicBezTo>
                    <a:pt x="63947" y="17272"/>
                    <a:pt x="63931" y="16940"/>
                    <a:pt x="63741" y="16687"/>
                  </a:cubicBezTo>
                  <a:cubicBezTo>
                    <a:pt x="63362" y="16166"/>
                    <a:pt x="63077" y="15597"/>
                    <a:pt x="62730" y="15059"/>
                  </a:cubicBezTo>
                  <a:cubicBezTo>
                    <a:pt x="62003" y="13905"/>
                    <a:pt x="61260" y="12767"/>
                    <a:pt x="60454" y="11661"/>
                  </a:cubicBezTo>
                  <a:cubicBezTo>
                    <a:pt x="59656" y="10581"/>
                    <a:pt x="58825" y="9516"/>
                    <a:pt x="57795" y="8635"/>
                  </a:cubicBezTo>
                  <a:lnTo>
                    <a:pt x="57795" y="8635"/>
                  </a:lnTo>
                  <a:cubicBezTo>
                    <a:pt x="57750" y="8527"/>
                    <a:pt x="57702" y="8420"/>
                    <a:pt x="57625" y="8342"/>
                  </a:cubicBezTo>
                  <a:cubicBezTo>
                    <a:pt x="57230" y="7884"/>
                    <a:pt x="56898" y="7378"/>
                    <a:pt x="56439" y="6982"/>
                  </a:cubicBezTo>
                  <a:cubicBezTo>
                    <a:pt x="56186" y="6382"/>
                    <a:pt x="55665" y="5971"/>
                    <a:pt x="55270" y="5465"/>
                  </a:cubicBezTo>
                  <a:cubicBezTo>
                    <a:pt x="55112" y="5260"/>
                    <a:pt x="54907" y="5102"/>
                    <a:pt x="54654" y="5007"/>
                  </a:cubicBezTo>
                  <a:cubicBezTo>
                    <a:pt x="54528" y="4944"/>
                    <a:pt x="54385" y="4833"/>
                    <a:pt x="54338" y="4707"/>
                  </a:cubicBezTo>
                  <a:cubicBezTo>
                    <a:pt x="54195" y="4344"/>
                    <a:pt x="53895" y="4106"/>
                    <a:pt x="53642" y="3838"/>
                  </a:cubicBezTo>
                  <a:lnTo>
                    <a:pt x="53642" y="3838"/>
                  </a:lnTo>
                  <a:lnTo>
                    <a:pt x="53674" y="3853"/>
                  </a:lnTo>
                  <a:cubicBezTo>
                    <a:pt x="53527" y="3722"/>
                    <a:pt x="53517" y="3712"/>
                    <a:pt x="53642" y="3597"/>
                  </a:cubicBezTo>
                  <a:lnTo>
                    <a:pt x="53642" y="3597"/>
                  </a:lnTo>
                  <a:cubicBezTo>
                    <a:pt x="53642" y="3377"/>
                    <a:pt x="53578" y="3220"/>
                    <a:pt x="53373" y="3142"/>
                  </a:cubicBezTo>
                  <a:cubicBezTo>
                    <a:pt x="52867" y="2953"/>
                    <a:pt x="52393" y="2732"/>
                    <a:pt x="51982" y="2367"/>
                  </a:cubicBezTo>
                  <a:cubicBezTo>
                    <a:pt x="51904" y="2289"/>
                    <a:pt x="51809" y="2209"/>
                    <a:pt x="51698" y="2178"/>
                  </a:cubicBezTo>
                  <a:cubicBezTo>
                    <a:pt x="51224" y="2068"/>
                    <a:pt x="50781" y="1815"/>
                    <a:pt x="50292" y="1752"/>
                  </a:cubicBezTo>
                  <a:cubicBezTo>
                    <a:pt x="49881" y="1720"/>
                    <a:pt x="49580" y="1530"/>
                    <a:pt x="49295" y="1261"/>
                  </a:cubicBezTo>
                  <a:lnTo>
                    <a:pt x="49291" y="1282"/>
                  </a:lnTo>
                  <a:lnTo>
                    <a:pt x="49291" y="1282"/>
                  </a:lnTo>
                  <a:cubicBezTo>
                    <a:pt x="49203" y="1233"/>
                    <a:pt x="49115" y="1150"/>
                    <a:pt x="49027" y="1135"/>
                  </a:cubicBezTo>
                  <a:cubicBezTo>
                    <a:pt x="49010" y="1133"/>
                    <a:pt x="48993" y="1133"/>
                    <a:pt x="48975" y="1133"/>
                  </a:cubicBezTo>
                  <a:cubicBezTo>
                    <a:pt x="48843" y="1133"/>
                    <a:pt x="48699" y="1162"/>
                    <a:pt x="48570" y="1162"/>
                  </a:cubicBezTo>
                  <a:cubicBezTo>
                    <a:pt x="48494" y="1162"/>
                    <a:pt x="48423" y="1152"/>
                    <a:pt x="48364" y="1119"/>
                  </a:cubicBezTo>
                  <a:cubicBezTo>
                    <a:pt x="47889" y="898"/>
                    <a:pt x="47384" y="993"/>
                    <a:pt x="46925" y="835"/>
                  </a:cubicBezTo>
                  <a:cubicBezTo>
                    <a:pt x="46703" y="772"/>
                    <a:pt x="46467" y="740"/>
                    <a:pt x="46277" y="645"/>
                  </a:cubicBezTo>
                  <a:cubicBezTo>
                    <a:pt x="45721" y="367"/>
                    <a:pt x="45140" y="260"/>
                    <a:pt x="44534" y="260"/>
                  </a:cubicBezTo>
                  <a:cubicBezTo>
                    <a:pt x="44452" y="260"/>
                    <a:pt x="44369" y="262"/>
                    <a:pt x="44286" y="266"/>
                  </a:cubicBezTo>
                  <a:cubicBezTo>
                    <a:pt x="43911" y="293"/>
                    <a:pt x="43536" y="320"/>
                    <a:pt x="43161" y="320"/>
                  </a:cubicBezTo>
                  <a:cubicBezTo>
                    <a:pt x="42888" y="320"/>
                    <a:pt x="42615" y="306"/>
                    <a:pt x="42341" y="266"/>
                  </a:cubicBezTo>
                  <a:cubicBezTo>
                    <a:pt x="42078" y="296"/>
                    <a:pt x="41815" y="307"/>
                    <a:pt x="41552" y="307"/>
                  </a:cubicBezTo>
                  <a:cubicBezTo>
                    <a:pt x="41010" y="307"/>
                    <a:pt x="40468" y="263"/>
                    <a:pt x="39923" y="263"/>
                  </a:cubicBezTo>
                  <a:cubicBezTo>
                    <a:pt x="39634" y="263"/>
                    <a:pt x="39344" y="275"/>
                    <a:pt x="39054" y="313"/>
                  </a:cubicBezTo>
                  <a:cubicBezTo>
                    <a:pt x="38886" y="337"/>
                    <a:pt x="38718" y="345"/>
                    <a:pt x="38548" y="345"/>
                  </a:cubicBezTo>
                  <a:cubicBezTo>
                    <a:pt x="38136" y="345"/>
                    <a:pt x="37718" y="295"/>
                    <a:pt x="37301" y="295"/>
                  </a:cubicBezTo>
                  <a:cubicBezTo>
                    <a:pt x="37095" y="295"/>
                    <a:pt x="36888" y="308"/>
                    <a:pt x="36683" y="344"/>
                  </a:cubicBezTo>
                  <a:cubicBezTo>
                    <a:pt x="36651" y="350"/>
                    <a:pt x="36617" y="353"/>
                    <a:pt x="36583" y="353"/>
                  </a:cubicBezTo>
                  <a:cubicBezTo>
                    <a:pt x="36434" y="353"/>
                    <a:pt x="36271" y="304"/>
                    <a:pt x="36130" y="266"/>
                  </a:cubicBezTo>
                  <a:cubicBezTo>
                    <a:pt x="35908" y="208"/>
                    <a:pt x="35686" y="180"/>
                    <a:pt x="35469" y="180"/>
                  </a:cubicBezTo>
                  <a:cubicBezTo>
                    <a:pt x="35268" y="180"/>
                    <a:pt x="35071" y="204"/>
                    <a:pt x="34881" y="249"/>
                  </a:cubicBezTo>
                  <a:cubicBezTo>
                    <a:pt x="34091" y="424"/>
                    <a:pt x="33286" y="424"/>
                    <a:pt x="32495" y="456"/>
                  </a:cubicBezTo>
                  <a:cubicBezTo>
                    <a:pt x="32299" y="460"/>
                    <a:pt x="32104" y="467"/>
                    <a:pt x="31910" y="467"/>
                  </a:cubicBezTo>
                  <a:cubicBezTo>
                    <a:pt x="31496" y="467"/>
                    <a:pt x="31086" y="437"/>
                    <a:pt x="30677" y="298"/>
                  </a:cubicBezTo>
                  <a:cubicBezTo>
                    <a:pt x="30504" y="234"/>
                    <a:pt x="30314" y="266"/>
                    <a:pt x="30125" y="234"/>
                  </a:cubicBezTo>
                  <a:cubicBezTo>
                    <a:pt x="29887" y="203"/>
                    <a:pt x="29650" y="203"/>
                    <a:pt x="29444" y="108"/>
                  </a:cubicBezTo>
                  <a:cubicBezTo>
                    <a:pt x="29284" y="31"/>
                    <a:pt x="29127" y="0"/>
                    <a:pt x="289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5"/>
            <p:cNvSpPr/>
            <p:nvPr/>
          </p:nvSpPr>
          <p:spPr>
            <a:xfrm>
              <a:off x="6144937" y="4786821"/>
              <a:ext cx="172911" cy="162826"/>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5"/>
            <p:cNvSpPr/>
            <p:nvPr/>
          </p:nvSpPr>
          <p:spPr>
            <a:xfrm>
              <a:off x="5879425" y="4748782"/>
              <a:ext cx="172883" cy="164472"/>
            </a:xfrm>
            <a:custGeom>
              <a:avLst/>
              <a:gdLst/>
              <a:ahLst/>
              <a:cxnLst/>
              <a:rect l="l" t="t" r="r" b="b"/>
              <a:pathLst>
                <a:path w="64090" h="60972" extrusionOk="0">
                  <a:moveTo>
                    <a:pt x="35404" y="1200"/>
                  </a:moveTo>
                  <a:lnTo>
                    <a:pt x="35404" y="1200"/>
                  </a:lnTo>
                  <a:cubicBezTo>
                    <a:pt x="35404" y="1201"/>
                    <a:pt x="35404" y="1202"/>
                    <a:pt x="35405" y="1203"/>
                  </a:cubicBezTo>
                  <a:lnTo>
                    <a:pt x="35405" y="1203"/>
                  </a:lnTo>
                  <a:cubicBezTo>
                    <a:pt x="35409" y="1207"/>
                    <a:pt x="35414" y="1212"/>
                    <a:pt x="35419" y="1217"/>
                  </a:cubicBezTo>
                  <a:lnTo>
                    <a:pt x="35404" y="1200"/>
                  </a:lnTo>
                  <a:close/>
                  <a:moveTo>
                    <a:pt x="31230" y="943"/>
                  </a:moveTo>
                  <a:cubicBezTo>
                    <a:pt x="31340" y="943"/>
                    <a:pt x="31466" y="975"/>
                    <a:pt x="31579" y="1042"/>
                  </a:cubicBezTo>
                  <a:cubicBezTo>
                    <a:pt x="31610" y="1059"/>
                    <a:pt x="31625" y="1122"/>
                    <a:pt x="31610" y="1137"/>
                  </a:cubicBezTo>
                  <a:cubicBezTo>
                    <a:pt x="31594" y="1185"/>
                    <a:pt x="31547" y="1217"/>
                    <a:pt x="31515" y="1232"/>
                  </a:cubicBezTo>
                  <a:cubicBezTo>
                    <a:pt x="31449" y="1250"/>
                    <a:pt x="31380" y="1261"/>
                    <a:pt x="31312" y="1261"/>
                  </a:cubicBezTo>
                  <a:cubicBezTo>
                    <a:pt x="31201" y="1261"/>
                    <a:pt x="31091" y="1232"/>
                    <a:pt x="30993" y="1153"/>
                  </a:cubicBezTo>
                  <a:cubicBezTo>
                    <a:pt x="30978" y="1137"/>
                    <a:pt x="30978" y="1090"/>
                    <a:pt x="30962" y="1059"/>
                  </a:cubicBezTo>
                  <a:cubicBezTo>
                    <a:pt x="31004" y="983"/>
                    <a:pt x="31107" y="943"/>
                    <a:pt x="31230" y="943"/>
                  </a:cubicBezTo>
                  <a:close/>
                  <a:moveTo>
                    <a:pt x="32798" y="1246"/>
                  </a:moveTo>
                  <a:cubicBezTo>
                    <a:pt x="33042" y="1246"/>
                    <a:pt x="33264" y="1349"/>
                    <a:pt x="33454" y="1512"/>
                  </a:cubicBezTo>
                  <a:lnTo>
                    <a:pt x="33454" y="1512"/>
                  </a:lnTo>
                  <a:cubicBezTo>
                    <a:pt x="33181" y="1483"/>
                    <a:pt x="32894" y="1468"/>
                    <a:pt x="32605" y="1438"/>
                  </a:cubicBezTo>
                  <a:cubicBezTo>
                    <a:pt x="32574" y="1421"/>
                    <a:pt x="32527" y="1375"/>
                    <a:pt x="32527" y="1358"/>
                  </a:cubicBezTo>
                  <a:cubicBezTo>
                    <a:pt x="32542" y="1311"/>
                    <a:pt x="32590" y="1263"/>
                    <a:pt x="32622" y="1263"/>
                  </a:cubicBezTo>
                  <a:cubicBezTo>
                    <a:pt x="32682" y="1251"/>
                    <a:pt x="32740" y="1246"/>
                    <a:pt x="32798" y="1246"/>
                  </a:cubicBezTo>
                  <a:close/>
                  <a:moveTo>
                    <a:pt x="26210" y="1266"/>
                  </a:moveTo>
                  <a:cubicBezTo>
                    <a:pt x="26444" y="1266"/>
                    <a:pt x="26659" y="1353"/>
                    <a:pt x="26847" y="1528"/>
                  </a:cubicBezTo>
                  <a:lnTo>
                    <a:pt x="26847" y="1528"/>
                  </a:lnTo>
                  <a:cubicBezTo>
                    <a:pt x="26679" y="1581"/>
                    <a:pt x="26505" y="1636"/>
                    <a:pt x="26333" y="1636"/>
                  </a:cubicBezTo>
                  <a:cubicBezTo>
                    <a:pt x="26210" y="1636"/>
                    <a:pt x="26087" y="1608"/>
                    <a:pt x="25967" y="1533"/>
                  </a:cubicBezTo>
                  <a:cubicBezTo>
                    <a:pt x="25904" y="1501"/>
                    <a:pt x="25889" y="1406"/>
                    <a:pt x="25841" y="1343"/>
                  </a:cubicBezTo>
                  <a:cubicBezTo>
                    <a:pt x="25889" y="1327"/>
                    <a:pt x="25920" y="1295"/>
                    <a:pt x="25967" y="1295"/>
                  </a:cubicBezTo>
                  <a:cubicBezTo>
                    <a:pt x="26050" y="1275"/>
                    <a:pt x="26131" y="1266"/>
                    <a:pt x="26210" y="1266"/>
                  </a:cubicBezTo>
                  <a:close/>
                  <a:moveTo>
                    <a:pt x="34624" y="1529"/>
                  </a:moveTo>
                  <a:cubicBezTo>
                    <a:pt x="34682" y="1529"/>
                    <a:pt x="34749" y="1569"/>
                    <a:pt x="34803" y="1596"/>
                  </a:cubicBezTo>
                  <a:cubicBezTo>
                    <a:pt x="34818" y="1596"/>
                    <a:pt x="34803" y="1674"/>
                    <a:pt x="34803" y="1674"/>
                  </a:cubicBezTo>
                  <a:cubicBezTo>
                    <a:pt x="34743" y="1687"/>
                    <a:pt x="34683" y="1717"/>
                    <a:pt x="34630" y="1717"/>
                  </a:cubicBezTo>
                  <a:cubicBezTo>
                    <a:pt x="34613" y="1717"/>
                    <a:pt x="34597" y="1714"/>
                    <a:pt x="34582" y="1706"/>
                  </a:cubicBezTo>
                  <a:cubicBezTo>
                    <a:pt x="34455" y="1659"/>
                    <a:pt x="34470" y="1564"/>
                    <a:pt x="34597" y="1533"/>
                  </a:cubicBezTo>
                  <a:cubicBezTo>
                    <a:pt x="34606" y="1530"/>
                    <a:pt x="34615" y="1529"/>
                    <a:pt x="34624" y="1529"/>
                  </a:cubicBezTo>
                  <a:close/>
                  <a:moveTo>
                    <a:pt x="42326" y="2418"/>
                  </a:moveTo>
                  <a:cubicBezTo>
                    <a:pt x="42358" y="2418"/>
                    <a:pt x="42373" y="2465"/>
                    <a:pt x="42405" y="2481"/>
                  </a:cubicBezTo>
                  <a:lnTo>
                    <a:pt x="42310" y="2528"/>
                  </a:lnTo>
                  <a:cubicBezTo>
                    <a:pt x="42278" y="2496"/>
                    <a:pt x="42246" y="2481"/>
                    <a:pt x="42215" y="2449"/>
                  </a:cubicBezTo>
                  <a:cubicBezTo>
                    <a:pt x="42246" y="2449"/>
                    <a:pt x="42295" y="2418"/>
                    <a:pt x="42326" y="2418"/>
                  </a:cubicBezTo>
                  <a:close/>
                  <a:moveTo>
                    <a:pt x="21828" y="2478"/>
                  </a:moveTo>
                  <a:cubicBezTo>
                    <a:pt x="21896" y="2478"/>
                    <a:pt x="21911" y="2525"/>
                    <a:pt x="21843" y="2607"/>
                  </a:cubicBezTo>
                  <a:cubicBezTo>
                    <a:pt x="21811" y="2591"/>
                    <a:pt x="21763" y="2591"/>
                    <a:pt x="21763" y="2576"/>
                  </a:cubicBezTo>
                  <a:cubicBezTo>
                    <a:pt x="21763" y="2544"/>
                    <a:pt x="21780" y="2481"/>
                    <a:pt x="21795" y="2481"/>
                  </a:cubicBezTo>
                  <a:cubicBezTo>
                    <a:pt x="21807" y="2479"/>
                    <a:pt x="21818" y="2478"/>
                    <a:pt x="21828" y="2478"/>
                  </a:cubicBezTo>
                  <a:close/>
                  <a:moveTo>
                    <a:pt x="19551" y="2659"/>
                  </a:moveTo>
                  <a:cubicBezTo>
                    <a:pt x="19605" y="2706"/>
                    <a:pt x="19659" y="2753"/>
                    <a:pt x="19710" y="2800"/>
                  </a:cubicBezTo>
                  <a:lnTo>
                    <a:pt x="19710" y="2800"/>
                  </a:lnTo>
                  <a:cubicBezTo>
                    <a:pt x="19645" y="2762"/>
                    <a:pt x="19592" y="2717"/>
                    <a:pt x="19551" y="2659"/>
                  </a:cubicBezTo>
                  <a:close/>
                  <a:moveTo>
                    <a:pt x="23628" y="2970"/>
                  </a:moveTo>
                  <a:cubicBezTo>
                    <a:pt x="23660" y="2987"/>
                    <a:pt x="23723" y="2987"/>
                    <a:pt x="23723" y="3002"/>
                  </a:cubicBezTo>
                  <a:cubicBezTo>
                    <a:pt x="23736" y="3064"/>
                    <a:pt x="23709" y="3107"/>
                    <a:pt x="23651" y="3107"/>
                  </a:cubicBezTo>
                  <a:cubicBezTo>
                    <a:pt x="23635" y="3107"/>
                    <a:pt x="23617" y="3104"/>
                    <a:pt x="23597" y="3097"/>
                  </a:cubicBezTo>
                  <a:cubicBezTo>
                    <a:pt x="23565" y="3097"/>
                    <a:pt x="23550" y="3050"/>
                    <a:pt x="23533" y="3018"/>
                  </a:cubicBezTo>
                  <a:lnTo>
                    <a:pt x="23628" y="2970"/>
                  </a:lnTo>
                  <a:close/>
                  <a:moveTo>
                    <a:pt x="19826" y="2889"/>
                  </a:moveTo>
                  <a:cubicBezTo>
                    <a:pt x="19940" y="2927"/>
                    <a:pt x="20052" y="2944"/>
                    <a:pt x="20151" y="2987"/>
                  </a:cubicBezTo>
                  <a:cubicBezTo>
                    <a:pt x="20183" y="3002"/>
                    <a:pt x="20199" y="3065"/>
                    <a:pt x="20199" y="3082"/>
                  </a:cubicBezTo>
                  <a:cubicBezTo>
                    <a:pt x="20155" y="3139"/>
                    <a:pt x="20098" y="3210"/>
                    <a:pt x="20053" y="3210"/>
                  </a:cubicBezTo>
                  <a:cubicBezTo>
                    <a:pt x="20049" y="3210"/>
                    <a:pt x="20045" y="3209"/>
                    <a:pt x="20041" y="3208"/>
                  </a:cubicBezTo>
                  <a:cubicBezTo>
                    <a:pt x="19845" y="3178"/>
                    <a:pt x="19779" y="3063"/>
                    <a:pt x="19826" y="2889"/>
                  </a:cubicBezTo>
                  <a:close/>
                  <a:moveTo>
                    <a:pt x="21257" y="2797"/>
                  </a:moveTo>
                  <a:cubicBezTo>
                    <a:pt x="21274" y="2797"/>
                    <a:pt x="21321" y="2860"/>
                    <a:pt x="21337" y="2892"/>
                  </a:cubicBezTo>
                  <a:cubicBezTo>
                    <a:pt x="21337" y="2939"/>
                    <a:pt x="21337" y="3018"/>
                    <a:pt x="21321" y="3034"/>
                  </a:cubicBezTo>
                  <a:cubicBezTo>
                    <a:pt x="21163" y="3097"/>
                    <a:pt x="20989" y="3160"/>
                    <a:pt x="20831" y="3223"/>
                  </a:cubicBezTo>
                  <a:cubicBezTo>
                    <a:pt x="20800" y="3223"/>
                    <a:pt x="20768" y="3160"/>
                    <a:pt x="20736" y="3145"/>
                  </a:cubicBezTo>
                  <a:cubicBezTo>
                    <a:pt x="20736" y="3018"/>
                    <a:pt x="20989" y="2844"/>
                    <a:pt x="21257" y="2797"/>
                  </a:cubicBezTo>
                  <a:close/>
                  <a:moveTo>
                    <a:pt x="24308" y="3524"/>
                  </a:moveTo>
                  <a:lnTo>
                    <a:pt x="24340" y="3603"/>
                  </a:lnTo>
                  <a:lnTo>
                    <a:pt x="24260" y="3587"/>
                  </a:lnTo>
                  <a:lnTo>
                    <a:pt x="24308" y="3524"/>
                  </a:lnTo>
                  <a:close/>
                  <a:moveTo>
                    <a:pt x="23630" y="3517"/>
                  </a:moveTo>
                  <a:cubicBezTo>
                    <a:pt x="23660" y="3517"/>
                    <a:pt x="23691" y="3529"/>
                    <a:pt x="23691" y="3539"/>
                  </a:cubicBezTo>
                  <a:cubicBezTo>
                    <a:pt x="23701" y="3596"/>
                    <a:pt x="23688" y="3625"/>
                    <a:pt x="23655" y="3625"/>
                  </a:cubicBezTo>
                  <a:cubicBezTo>
                    <a:pt x="23633" y="3625"/>
                    <a:pt x="23603" y="3613"/>
                    <a:pt x="23565" y="3587"/>
                  </a:cubicBezTo>
                  <a:cubicBezTo>
                    <a:pt x="23581" y="3571"/>
                    <a:pt x="23597" y="3524"/>
                    <a:pt x="23597" y="3524"/>
                  </a:cubicBezTo>
                  <a:cubicBezTo>
                    <a:pt x="23606" y="3519"/>
                    <a:pt x="23618" y="3517"/>
                    <a:pt x="23630" y="3517"/>
                  </a:cubicBezTo>
                  <a:close/>
                  <a:moveTo>
                    <a:pt x="19362" y="3333"/>
                  </a:moveTo>
                  <a:cubicBezTo>
                    <a:pt x="19367" y="3333"/>
                    <a:pt x="19372" y="3334"/>
                    <a:pt x="19377" y="3334"/>
                  </a:cubicBezTo>
                  <a:cubicBezTo>
                    <a:pt x="19440" y="3350"/>
                    <a:pt x="19487" y="3444"/>
                    <a:pt x="19550" y="3493"/>
                  </a:cubicBezTo>
                  <a:cubicBezTo>
                    <a:pt x="19550" y="3606"/>
                    <a:pt x="19480" y="3680"/>
                    <a:pt x="19378" y="3680"/>
                  </a:cubicBezTo>
                  <a:cubicBezTo>
                    <a:pt x="19353" y="3680"/>
                    <a:pt x="19326" y="3675"/>
                    <a:pt x="19298" y="3666"/>
                  </a:cubicBezTo>
                  <a:cubicBezTo>
                    <a:pt x="19251" y="3666"/>
                    <a:pt x="19219" y="3634"/>
                    <a:pt x="19203" y="3603"/>
                  </a:cubicBezTo>
                  <a:cubicBezTo>
                    <a:pt x="19158" y="3497"/>
                    <a:pt x="19256" y="3333"/>
                    <a:pt x="19362" y="3333"/>
                  </a:cubicBezTo>
                  <a:close/>
                  <a:moveTo>
                    <a:pt x="33633" y="4993"/>
                  </a:moveTo>
                  <a:cubicBezTo>
                    <a:pt x="34218" y="5010"/>
                    <a:pt x="34803" y="5025"/>
                    <a:pt x="35387" y="5057"/>
                  </a:cubicBezTo>
                  <a:cubicBezTo>
                    <a:pt x="35498" y="5057"/>
                    <a:pt x="35608" y="5151"/>
                    <a:pt x="35751" y="5199"/>
                  </a:cubicBezTo>
                  <a:cubicBezTo>
                    <a:pt x="35640" y="5263"/>
                    <a:pt x="35562" y="5341"/>
                    <a:pt x="35482" y="5341"/>
                  </a:cubicBezTo>
                  <a:cubicBezTo>
                    <a:pt x="34866" y="5309"/>
                    <a:pt x="34234" y="5246"/>
                    <a:pt x="33617" y="5199"/>
                  </a:cubicBezTo>
                  <a:cubicBezTo>
                    <a:pt x="33602" y="5199"/>
                    <a:pt x="33554" y="5120"/>
                    <a:pt x="33570" y="5088"/>
                  </a:cubicBezTo>
                  <a:cubicBezTo>
                    <a:pt x="33570" y="5057"/>
                    <a:pt x="33602" y="4993"/>
                    <a:pt x="33633" y="4993"/>
                  </a:cubicBezTo>
                  <a:close/>
                  <a:moveTo>
                    <a:pt x="38691" y="5373"/>
                  </a:moveTo>
                  <a:cubicBezTo>
                    <a:pt x="38801" y="5389"/>
                    <a:pt x="38927" y="5421"/>
                    <a:pt x="39054" y="5452"/>
                  </a:cubicBezTo>
                  <a:cubicBezTo>
                    <a:pt x="39134" y="5484"/>
                    <a:pt x="39149" y="5562"/>
                    <a:pt x="39102" y="5642"/>
                  </a:cubicBezTo>
                  <a:cubicBezTo>
                    <a:pt x="39085" y="5674"/>
                    <a:pt x="39039" y="5720"/>
                    <a:pt x="39007" y="5720"/>
                  </a:cubicBezTo>
                  <a:cubicBezTo>
                    <a:pt x="38881" y="5720"/>
                    <a:pt x="38738" y="5705"/>
                    <a:pt x="38628" y="5674"/>
                  </a:cubicBezTo>
                  <a:cubicBezTo>
                    <a:pt x="38453" y="5626"/>
                    <a:pt x="38343" y="5468"/>
                    <a:pt x="38438" y="5436"/>
                  </a:cubicBezTo>
                  <a:cubicBezTo>
                    <a:pt x="38501" y="5404"/>
                    <a:pt x="38596" y="5389"/>
                    <a:pt x="38691" y="5373"/>
                  </a:cubicBezTo>
                  <a:close/>
                  <a:moveTo>
                    <a:pt x="36114" y="5973"/>
                  </a:moveTo>
                  <a:cubicBezTo>
                    <a:pt x="36162" y="5973"/>
                    <a:pt x="36209" y="5973"/>
                    <a:pt x="36241" y="5990"/>
                  </a:cubicBezTo>
                  <a:cubicBezTo>
                    <a:pt x="36272" y="6005"/>
                    <a:pt x="36304" y="6037"/>
                    <a:pt x="36335" y="6068"/>
                  </a:cubicBezTo>
                  <a:cubicBezTo>
                    <a:pt x="36304" y="6085"/>
                    <a:pt x="36257" y="6116"/>
                    <a:pt x="36225" y="6131"/>
                  </a:cubicBezTo>
                  <a:cubicBezTo>
                    <a:pt x="36162" y="6100"/>
                    <a:pt x="36083" y="6068"/>
                    <a:pt x="36004" y="6037"/>
                  </a:cubicBezTo>
                  <a:cubicBezTo>
                    <a:pt x="36051" y="6021"/>
                    <a:pt x="36083" y="5990"/>
                    <a:pt x="36114" y="5973"/>
                  </a:cubicBezTo>
                  <a:close/>
                  <a:moveTo>
                    <a:pt x="43111" y="6567"/>
                  </a:moveTo>
                  <a:cubicBezTo>
                    <a:pt x="43300" y="6567"/>
                    <a:pt x="43460" y="6709"/>
                    <a:pt x="43637" y="6780"/>
                  </a:cubicBezTo>
                  <a:cubicBezTo>
                    <a:pt x="43669" y="6780"/>
                    <a:pt x="43685" y="6843"/>
                    <a:pt x="43701" y="6875"/>
                  </a:cubicBezTo>
                  <a:cubicBezTo>
                    <a:pt x="43630" y="6888"/>
                    <a:pt x="43547" y="6940"/>
                    <a:pt x="43496" y="6940"/>
                  </a:cubicBezTo>
                  <a:cubicBezTo>
                    <a:pt x="43490" y="6940"/>
                    <a:pt x="43484" y="6940"/>
                    <a:pt x="43479" y="6938"/>
                  </a:cubicBezTo>
                  <a:cubicBezTo>
                    <a:pt x="43274" y="6843"/>
                    <a:pt x="43100" y="6732"/>
                    <a:pt x="42910" y="6622"/>
                  </a:cubicBezTo>
                  <a:cubicBezTo>
                    <a:pt x="42981" y="6582"/>
                    <a:pt x="43048" y="6567"/>
                    <a:pt x="43111" y="6567"/>
                  </a:cubicBezTo>
                  <a:close/>
                  <a:moveTo>
                    <a:pt x="17781" y="6397"/>
                  </a:moveTo>
                  <a:cubicBezTo>
                    <a:pt x="17870" y="6397"/>
                    <a:pt x="17971" y="6433"/>
                    <a:pt x="18096" y="6495"/>
                  </a:cubicBezTo>
                  <a:cubicBezTo>
                    <a:pt x="18160" y="6511"/>
                    <a:pt x="18176" y="6637"/>
                    <a:pt x="18223" y="6717"/>
                  </a:cubicBezTo>
                  <a:cubicBezTo>
                    <a:pt x="18176" y="6827"/>
                    <a:pt x="18144" y="6970"/>
                    <a:pt x="18081" y="7080"/>
                  </a:cubicBezTo>
                  <a:cubicBezTo>
                    <a:pt x="18016" y="7190"/>
                    <a:pt x="17892" y="7247"/>
                    <a:pt x="17760" y="7247"/>
                  </a:cubicBezTo>
                  <a:cubicBezTo>
                    <a:pt x="17665" y="7247"/>
                    <a:pt x="17566" y="7218"/>
                    <a:pt x="17481" y="7159"/>
                  </a:cubicBezTo>
                  <a:cubicBezTo>
                    <a:pt x="17338" y="7064"/>
                    <a:pt x="17306" y="6843"/>
                    <a:pt x="17417" y="6669"/>
                  </a:cubicBezTo>
                  <a:cubicBezTo>
                    <a:pt x="17541" y="6478"/>
                    <a:pt x="17647" y="6397"/>
                    <a:pt x="17781" y="6397"/>
                  </a:cubicBezTo>
                  <a:close/>
                  <a:moveTo>
                    <a:pt x="52330" y="7025"/>
                  </a:moveTo>
                  <a:cubicBezTo>
                    <a:pt x="52495" y="7025"/>
                    <a:pt x="52653" y="7141"/>
                    <a:pt x="52741" y="7317"/>
                  </a:cubicBezTo>
                  <a:cubicBezTo>
                    <a:pt x="52789" y="7412"/>
                    <a:pt x="52757" y="7507"/>
                    <a:pt x="52646" y="7522"/>
                  </a:cubicBezTo>
                  <a:cubicBezTo>
                    <a:pt x="52393" y="7570"/>
                    <a:pt x="52125" y="7570"/>
                    <a:pt x="51872" y="7585"/>
                  </a:cubicBezTo>
                  <a:cubicBezTo>
                    <a:pt x="51841" y="7585"/>
                    <a:pt x="51793" y="7522"/>
                    <a:pt x="51778" y="7491"/>
                  </a:cubicBezTo>
                  <a:cubicBezTo>
                    <a:pt x="51761" y="7459"/>
                    <a:pt x="51761" y="7381"/>
                    <a:pt x="51778" y="7364"/>
                  </a:cubicBezTo>
                  <a:cubicBezTo>
                    <a:pt x="51919" y="7254"/>
                    <a:pt x="52062" y="7128"/>
                    <a:pt x="52204" y="7048"/>
                  </a:cubicBezTo>
                  <a:cubicBezTo>
                    <a:pt x="52245" y="7032"/>
                    <a:pt x="52288" y="7025"/>
                    <a:pt x="52330" y="7025"/>
                  </a:cubicBezTo>
                  <a:close/>
                  <a:moveTo>
                    <a:pt x="27354" y="6722"/>
                  </a:moveTo>
                  <a:cubicBezTo>
                    <a:pt x="27487" y="6722"/>
                    <a:pt x="27631" y="6746"/>
                    <a:pt x="27785" y="6795"/>
                  </a:cubicBezTo>
                  <a:cubicBezTo>
                    <a:pt x="27849" y="6827"/>
                    <a:pt x="27864" y="6938"/>
                    <a:pt x="27895" y="7016"/>
                  </a:cubicBezTo>
                  <a:cubicBezTo>
                    <a:pt x="27864" y="7096"/>
                    <a:pt x="27832" y="7223"/>
                    <a:pt x="27769" y="7254"/>
                  </a:cubicBezTo>
                  <a:cubicBezTo>
                    <a:pt x="27406" y="7412"/>
                    <a:pt x="27042" y="7570"/>
                    <a:pt x="26663" y="7712"/>
                  </a:cubicBezTo>
                  <a:cubicBezTo>
                    <a:pt x="26658" y="7714"/>
                    <a:pt x="26652" y="7714"/>
                    <a:pt x="26645" y="7714"/>
                  </a:cubicBezTo>
                  <a:cubicBezTo>
                    <a:pt x="26589" y="7714"/>
                    <a:pt x="26484" y="7658"/>
                    <a:pt x="26441" y="7602"/>
                  </a:cubicBezTo>
                  <a:cubicBezTo>
                    <a:pt x="26395" y="7539"/>
                    <a:pt x="26378" y="7412"/>
                    <a:pt x="26410" y="7349"/>
                  </a:cubicBezTo>
                  <a:cubicBezTo>
                    <a:pt x="26668" y="6927"/>
                    <a:pt x="26970" y="6722"/>
                    <a:pt x="27354" y="6722"/>
                  </a:cubicBezTo>
                  <a:close/>
                  <a:moveTo>
                    <a:pt x="15409" y="6970"/>
                  </a:moveTo>
                  <a:cubicBezTo>
                    <a:pt x="15458" y="6970"/>
                    <a:pt x="15536" y="7001"/>
                    <a:pt x="15536" y="7016"/>
                  </a:cubicBezTo>
                  <a:cubicBezTo>
                    <a:pt x="15552" y="7096"/>
                    <a:pt x="15568" y="7191"/>
                    <a:pt x="15521" y="7269"/>
                  </a:cubicBezTo>
                  <a:cubicBezTo>
                    <a:pt x="15441" y="7427"/>
                    <a:pt x="15283" y="7522"/>
                    <a:pt x="15093" y="7539"/>
                  </a:cubicBezTo>
                  <a:cubicBezTo>
                    <a:pt x="14999" y="7649"/>
                    <a:pt x="14889" y="7743"/>
                    <a:pt x="14794" y="7838"/>
                  </a:cubicBezTo>
                  <a:cubicBezTo>
                    <a:pt x="14857" y="8013"/>
                    <a:pt x="14841" y="8171"/>
                    <a:pt x="14730" y="8329"/>
                  </a:cubicBezTo>
                  <a:cubicBezTo>
                    <a:pt x="14679" y="8390"/>
                    <a:pt x="14574" y="8432"/>
                    <a:pt x="14494" y="8432"/>
                  </a:cubicBezTo>
                  <a:cubicBezTo>
                    <a:pt x="14451" y="8432"/>
                    <a:pt x="14415" y="8420"/>
                    <a:pt x="14398" y="8392"/>
                  </a:cubicBezTo>
                  <a:cubicBezTo>
                    <a:pt x="14351" y="8329"/>
                    <a:pt x="14335" y="8234"/>
                    <a:pt x="14351" y="8171"/>
                  </a:cubicBezTo>
                  <a:cubicBezTo>
                    <a:pt x="14398" y="8044"/>
                    <a:pt x="14478" y="7950"/>
                    <a:pt x="14541" y="7838"/>
                  </a:cubicBezTo>
                  <a:lnTo>
                    <a:pt x="14541" y="7838"/>
                  </a:lnTo>
                  <a:cubicBezTo>
                    <a:pt x="14320" y="7902"/>
                    <a:pt x="14113" y="7965"/>
                    <a:pt x="13892" y="8013"/>
                  </a:cubicBezTo>
                  <a:cubicBezTo>
                    <a:pt x="13884" y="8015"/>
                    <a:pt x="13875" y="8016"/>
                    <a:pt x="13865" y="8016"/>
                  </a:cubicBezTo>
                  <a:cubicBezTo>
                    <a:pt x="13804" y="8016"/>
                    <a:pt x="13724" y="7977"/>
                    <a:pt x="13656" y="7950"/>
                  </a:cubicBezTo>
                  <a:cubicBezTo>
                    <a:pt x="13608" y="7902"/>
                    <a:pt x="13703" y="7665"/>
                    <a:pt x="13797" y="7617"/>
                  </a:cubicBezTo>
                  <a:cubicBezTo>
                    <a:pt x="14320" y="7349"/>
                    <a:pt x="14841" y="7096"/>
                    <a:pt x="15409" y="6970"/>
                  </a:cubicBezTo>
                  <a:close/>
                  <a:moveTo>
                    <a:pt x="38107" y="6153"/>
                  </a:moveTo>
                  <a:cubicBezTo>
                    <a:pt x="38454" y="6153"/>
                    <a:pt x="38792" y="6210"/>
                    <a:pt x="39085" y="6416"/>
                  </a:cubicBezTo>
                  <a:cubicBezTo>
                    <a:pt x="39939" y="7016"/>
                    <a:pt x="40904" y="7269"/>
                    <a:pt x="41930" y="7491"/>
                  </a:cubicBezTo>
                  <a:cubicBezTo>
                    <a:pt x="42105" y="7807"/>
                    <a:pt x="42246" y="8028"/>
                    <a:pt x="42358" y="8281"/>
                  </a:cubicBezTo>
                  <a:cubicBezTo>
                    <a:pt x="42373" y="8312"/>
                    <a:pt x="42373" y="8376"/>
                    <a:pt x="42341" y="8407"/>
                  </a:cubicBezTo>
                  <a:cubicBezTo>
                    <a:pt x="42328" y="8434"/>
                    <a:pt x="42280" y="8474"/>
                    <a:pt x="42246" y="8474"/>
                  </a:cubicBezTo>
                  <a:cubicBezTo>
                    <a:pt x="42241" y="8474"/>
                    <a:pt x="42236" y="8473"/>
                    <a:pt x="42231" y="8470"/>
                  </a:cubicBezTo>
                  <a:cubicBezTo>
                    <a:pt x="41488" y="8266"/>
                    <a:pt x="40714" y="8123"/>
                    <a:pt x="40050" y="7712"/>
                  </a:cubicBezTo>
                  <a:cubicBezTo>
                    <a:pt x="39702" y="7491"/>
                    <a:pt x="39323" y="7317"/>
                    <a:pt x="38896" y="7301"/>
                  </a:cubicBezTo>
                  <a:cubicBezTo>
                    <a:pt x="38375" y="7269"/>
                    <a:pt x="37964" y="6938"/>
                    <a:pt x="37521" y="6700"/>
                  </a:cubicBezTo>
                  <a:cubicBezTo>
                    <a:pt x="37427" y="6654"/>
                    <a:pt x="37363" y="6416"/>
                    <a:pt x="37427" y="6337"/>
                  </a:cubicBezTo>
                  <a:cubicBezTo>
                    <a:pt x="37490" y="6274"/>
                    <a:pt x="37553" y="6195"/>
                    <a:pt x="37631" y="6179"/>
                  </a:cubicBezTo>
                  <a:cubicBezTo>
                    <a:pt x="37789" y="6164"/>
                    <a:pt x="37949" y="6153"/>
                    <a:pt x="38107" y="6153"/>
                  </a:cubicBezTo>
                  <a:close/>
                  <a:moveTo>
                    <a:pt x="42958" y="7522"/>
                  </a:moveTo>
                  <a:cubicBezTo>
                    <a:pt x="43685" y="7539"/>
                    <a:pt x="44428" y="7617"/>
                    <a:pt x="45091" y="7902"/>
                  </a:cubicBezTo>
                  <a:cubicBezTo>
                    <a:pt x="45692" y="8154"/>
                    <a:pt x="46293" y="8312"/>
                    <a:pt x="46925" y="8407"/>
                  </a:cubicBezTo>
                  <a:cubicBezTo>
                    <a:pt x="47272" y="8455"/>
                    <a:pt x="47494" y="8660"/>
                    <a:pt x="47557" y="9024"/>
                  </a:cubicBezTo>
                  <a:cubicBezTo>
                    <a:pt x="47573" y="9056"/>
                    <a:pt x="47605" y="9103"/>
                    <a:pt x="47637" y="9134"/>
                  </a:cubicBezTo>
                  <a:cubicBezTo>
                    <a:pt x="47715" y="9340"/>
                    <a:pt x="47652" y="9498"/>
                    <a:pt x="47447" y="9498"/>
                  </a:cubicBezTo>
                  <a:cubicBezTo>
                    <a:pt x="47399" y="9504"/>
                    <a:pt x="47354" y="9505"/>
                    <a:pt x="47311" y="9505"/>
                  </a:cubicBezTo>
                  <a:cubicBezTo>
                    <a:pt x="47227" y="9505"/>
                    <a:pt x="47157" y="9498"/>
                    <a:pt x="47114" y="9498"/>
                  </a:cubicBezTo>
                  <a:cubicBezTo>
                    <a:pt x="46974" y="9521"/>
                    <a:pt x="46841" y="9532"/>
                    <a:pt x="46714" y="9532"/>
                  </a:cubicBezTo>
                  <a:cubicBezTo>
                    <a:pt x="46299" y="9532"/>
                    <a:pt x="45949" y="9415"/>
                    <a:pt x="45597" y="9198"/>
                  </a:cubicBezTo>
                  <a:cubicBezTo>
                    <a:pt x="45249" y="8976"/>
                    <a:pt x="44855" y="8850"/>
                    <a:pt x="44491" y="8692"/>
                  </a:cubicBezTo>
                  <a:cubicBezTo>
                    <a:pt x="44364" y="8629"/>
                    <a:pt x="44191" y="8597"/>
                    <a:pt x="44128" y="8502"/>
                  </a:cubicBezTo>
                  <a:cubicBezTo>
                    <a:pt x="43812" y="8060"/>
                    <a:pt x="43306" y="7950"/>
                    <a:pt x="42864" y="7743"/>
                  </a:cubicBezTo>
                  <a:cubicBezTo>
                    <a:pt x="42847" y="7743"/>
                    <a:pt x="42864" y="7649"/>
                    <a:pt x="42879" y="7617"/>
                  </a:cubicBezTo>
                  <a:cubicBezTo>
                    <a:pt x="42895" y="7585"/>
                    <a:pt x="42927" y="7522"/>
                    <a:pt x="42958" y="7522"/>
                  </a:cubicBezTo>
                  <a:close/>
                  <a:moveTo>
                    <a:pt x="13087" y="7728"/>
                  </a:moveTo>
                  <a:cubicBezTo>
                    <a:pt x="13182" y="8076"/>
                    <a:pt x="13228" y="8281"/>
                    <a:pt x="13292" y="8550"/>
                  </a:cubicBezTo>
                  <a:cubicBezTo>
                    <a:pt x="12912" y="8818"/>
                    <a:pt x="12518" y="9134"/>
                    <a:pt x="12107" y="9387"/>
                  </a:cubicBezTo>
                  <a:cubicBezTo>
                    <a:pt x="11943" y="9497"/>
                    <a:pt x="11768" y="9538"/>
                    <a:pt x="11589" y="9538"/>
                  </a:cubicBezTo>
                  <a:cubicBezTo>
                    <a:pt x="11458" y="9538"/>
                    <a:pt x="11324" y="9516"/>
                    <a:pt x="11190" y="9482"/>
                  </a:cubicBezTo>
                  <a:cubicBezTo>
                    <a:pt x="11111" y="9467"/>
                    <a:pt x="11032" y="9356"/>
                    <a:pt x="11032" y="9292"/>
                  </a:cubicBezTo>
                  <a:cubicBezTo>
                    <a:pt x="10984" y="9056"/>
                    <a:pt x="10984" y="8818"/>
                    <a:pt x="11159" y="8645"/>
                  </a:cubicBezTo>
                  <a:cubicBezTo>
                    <a:pt x="11443" y="8360"/>
                    <a:pt x="11743" y="8076"/>
                    <a:pt x="12185" y="8028"/>
                  </a:cubicBezTo>
                  <a:cubicBezTo>
                    <a:pt x="12486" y="7996"/>
                    <a:pt x="12786" y="7981"/>
                    <a:pt x="13087" y="7728"/>
                  </a:cubicBezTo>
                  <a:close/>
                  <a:moveTo>
                    <a:pt x="49059" y="9767"/>
                  </a:moveTo>
                  <a:cubicBezTo>
                    <a:pt x="49232" y="9798"/>
                    <a:pt x="49407" y="9861"/>
                    <a:pt x="49565" y="9941"/>
                  </a:cubicBezTo>
                  <a:cubicBezTo>
                    <a:pt x="49628" y="9973"/>
                    <a:pt x="49691" y="10067"/>
                    <a:pt x="49706" y="10146"/>
                  </a:cubicBezTo>
                  <a:cubicBezTo>
                    <a:pt x="49723" y="10177"/>
                    <a:pt x="49612" y="10272"/>
                    <a:pt x="49548" y="10289"/>
                  </a:cubicBezTo>
                  <a:cubicBezTo>
                    <a:pt x="49422" y="10320"/>
                    <a:pt x="49280" y="10320"/>
                    <a:pt x="49169" y="10335"/>
                  </a:cubicBezTo>
                  <a:cubicBezTo>
                    <a:pt x="49059" y="10320"/>
                    <a:pt x="48948" y="10320"/>
                    <a:pt x="48869" y="10289"/>
                  </a:cubicBezTo>
                  <a:cubicBezTo>
                    <a:pt x="48806" y="10257"/>
                    <a:pt x="48743" y="10177"/>
                    <a:pt x="48727" y="10099"/>
                  </a:cubicBezTo>
                  <a:cubicBezTo>
                    <a:pt x="48711" y="10036"/>
                    <a:pt x="48758" y="9925"/>
                    <a:pt x="48821" y="9878"/>
                  </a:cubicBezTo>
                  <a:cubicBezTo>
                    <a:pt x="48869" y="9815"/>
                    <a:pt x="48979" y="9767"/>
                    <a:pt x="49059" y="9767"/>
                  </a:cubicBezTo>
                  <a:close/>
                  <a:moveTo>
                    <a:pt x="18254" y="10636"/>
                  </a:moveTo>
                  <a:cubicBezTo>
                    <a:pt x="18302" y="10668"/>
                    <a:pt x="18349" y="10683"/>
                    <a:pt x="18349" y="10715"/>
                  </a:cubicBezTo>
                  <a:cubicBezTo>
                    <a:pt x="18366" y="10746"/>
                    <a:pt x="18334" y="10810"/>
                    <a:pt x="18318" y="10826"/>
                  </a:cubicBezTo>
                  <a:cubicBezTo>
                    <a:pt x="18239" y="10873"/>
                    <a:pt x="18160" y="10904"/>
                    <a:pt x="18081" y="10953"/>
                  </a:cubicBezTo>
                  <a:cubicBezTo>
                    <a:pt x="18053" y="10962"/>
                    <a:pt x="18024" y="10967"/>
                    <a:pt x="17998" y="10967"/>
                  </a:cubicBezTo>
                  <a:cubicBezTo>
                    <a:pt x="17938" y="10967"/>
                    <a:pt x="17892" y="10939"/>
                    <a:pt x="17892" y="10873"/>
                  </a:cubicBezTo>
                  <a:cubicBezTo>
                    <a:pt x="17875" y="10810"/>
                    <a:pt x="17955" y="10715"/>
                    <a:pt x="18018" y="10668"/>
                  </a:cubicBezTo>
                  <a:cubicBezTo>
                    <a:pt x="18081" y="10636"/>
                    <a:pt x="18176" y="10652"/>
                    <a:pt x="18254" y="10636"/>
                  </a:cubicBezTo>
                  <a:close/>
                  <a:moveTo>
                    <a:pt x="11897" y="12460"/>
                  </a:moveTo>
                  <a:cubicBezTo>
                    <a:pt x="11963" y="12460"/>
                    <a:pt x="11983" y="12510"/>
                    <a:pt x="11932" y="12611"/>
                  </a:cubicBezTo>
                  <a:cubicBezTo>
                    <a:pt x="11907" y="12676"/>
                    <a:pt x="11861" y="12729"/>
                    <a:pt x="11819" y="12789"/>
                  </a:cubicBezTo>
                  <a:lnTo>
                    <a:pt x="11819" y="12789"/>
                  </a:lnTo>
                  <a:cubicBezTo>
                    <a:pt x="11815" y="12725"/>
                    <a:pt x="11806" y="12665"/>
                    <a:pt x="11806" y="12596"/>
                  </a:cubicBezTo>
                  <a:cubicBezTo>
                    <a:pt x="11791" y="12548"/>
                    <a:pt x="11806" y="12485"/>
                    <a:pt x="11838" y="12470"/>
                  </a:cubicBezTo>
                  <a:cubicBezTo>
                    <a:pt x="11860" y="12463"/>
                    <a:pt x="11880" y="12460"/>
                    <a:pt x="11897" y="12460"/>
                  </a:cubicBezTo>
                  <a:close/>
                  <a:moveTo>
                    <a:pt x="11004" y="12569"/>
                  </a:moveTo>
                  <a:cubicBezTo>
                    <a:pt x="11282" y="12569"/>
                    <a:pt x="11534" y="12684"/>
                    <a:pt x="11785" y="12841"/>
                  </a:cubicBezTo>
                  <a:lnTo>
                    <a:pt x="11785" y="12841"/>
                  </a:lnTo>
                  <a:cubicBezTo>
                    <a:pt x="11645" y="13060"/>
                    <a:pt x="11534" y="13308"/>
                    <a:pt x="11237" y="13402"/>
                  </a:cubicBezTo>
                  <a:cubicBezTo>
                    <a:pt x="11016" y="13465"/>
                    <a:pt x="10811" y="13576"/>
                    <a:pt x="10605" y="13655"/>
                  </a:cubicBezTo>
                  <a:cubicBezTo>
                    <a:pt x="10361" y="13755"/>
                    <a:pt x="10117" y="13816"/>
                    <a:pt x="9862" y="13816"/>
                  </a:cubicBezTo>
                  <a:cubicBezTo>
                    <a:pt x="9754" y="13816"/>
                    <a:pt x="9643" y="13805"/>
                    <a:pt x="9530" y="13781"/>
                  </a:cubicBezTo>
                  <a:cubicBezTo>
                    <a:pt x="9483" y="13774"/>
                    <a:pt x="9434" y="13771"/>
                    <a:pt x="9384" y="13771"/>
                  </a:cubicBezTo>
                  <a:cubicBezTo>
                    <a:pt x="9216" y="13771"/>
                    <a:pt x="9036" y="13805"/>
                    <a:pt x="8866" y="13829"/>
                  </a:cubicBezTo>
                  <a:cubicBezTo>
                    <a:pt x="8645" y="13861"/>
                    <a:pt x="8567" y="14160"/>
                    <a:pt x="8740" y="14350"/>
                  </a:cubicBezTo>
                  <a:cubicBezTo>
                    <a:pt x="8788" y="14413"/>
                    <a:pt x="8883" y="14476"/>
                    <a:pt x="8914" y="14540"/>
                  </a:cubicBezTo>
                  <a:cubicBezTo>
                    <a:pt x="8946" y="14619"/>
                    <a:pt x="8929" y="14729"/>
                    <a:pt x="8898" y="14793"/>
                  </a:cubicBezTo>
                  <a:cubicBezTo>
                    <a:pt x="8851" y="14856"/>
                    <a:pt x="8756" y="14904"/>
                    <a:pt x="8693" y="14951"/>
                  </a:cubicBezTo>
                  <a:cubicBezTo>
                    <a:pt x="8645" y="14967"/>
                    <a:pt x="8598" y="14982"/>
                    <a:pt x="8550" y="14982"/>
                  </a:cubicBezTo>
                  <a:cubicBezTo>
                    <a:pt x="7855" y="14729"/>
                    <a:pt x="7128" y="14729"/>
                    <a:pt x="6401" y="14683"/>
                  </a:cubicBezTo>
                  <a:cubicBezTo>
                    <a:pt x="6354" y="14683"/>
                    <a:pt x="6322" y="14651"/>
                    <a:pt x="6274" y="14619"/>
                  </a:cubicBezTo>
                  <a:cubicBezTo>
                    <a:pt x="6369" y="14318"/>
                    <a:pt x="6653" y="14255"/>
                    <a:pt x="6906" y="14208"/>
                  </a:cubicBezTo>
                  <a:cubicBezTo>
                    <a:pt x="7207" y="14145"/>
                    <a:pt x="7539" y="14160"/>
                    <a:pt x="7949" y="14129"/>
                  </a:cubicBezTo>
                  <a:cubicBezTo>
                    <a:pt x="7745" y="13955"/>
                    <a:pt x="7618" y="13861"/>
                    <a:pt x="7492" y="13749"/>
                  </a:cubicBezTo>
                  <a:cubicBezTo>
                    <a:pt x="7523" y="13718"/>
                    <a:pt x="7555" y="13686"/>
                    <a:pt x="7602" y="13655"/>
                  </a:cubicBezTo>
                  <a:cubicBezTo>
                    <a:pt x="7903" y="13433"/>
                    <a:pt x="8297" y="13576"/>
                    <a:pt x="8613" y="13355"/>
                  </a:cubicBezTo>
                  <a:cubicBezTo>
                    <a:pt x="8866" y="13180"/>
                    <a:pt x="9199" y="13117"/>
                    <a:pt x="9515" y="13007"/>
                  </a:cubicBezTo>
                  <a:cubicBezTo>
                    <a:pt x="9846" y="12896"/>
                    <a:pt x="10210" y="12833"/>
                    <a:pt x="10542" y="12675"/>
                  </a:cubicBezTo>
                  <a:cubicBezTo>
                    <a:pt x="10705" y="12601"/>
                    <a:pt x="10858" y="12569"/>
                    <a:pt x="11004" y="12569"/>
                  </a:cubicBezTo>
                  <a:close/>
                  <a:moveTo>
                    <a:pt x="6626" y="15359"/>
                  </a:moveTo>
                  <a:cubicBezTo>
                    <a:pt x="6678" y="15359"/>
                    <a:pt x="6730" y="15361"/>
                    <a:pt x="6780" y="15361"/>
                  </a:cubicBezTo>
                  <a:cubicBezTo>
                    <a:pt x="6782" y="15360"/>
                    <a:pt x="6783" y="15359"/>
                    <a:pt x="6785" y="15359"/>
                  </a:cubicBezTo>
                  <a:cubicBezTo>
                    <a:pt x="6800" y="15359"/>
                    <a:pt x="6815" y="15413"/>
                    <a:pt x="6843" y="15441"/>
                  </a:cubicBezTo>
                  <a:cubicBezTo>
                    <a:pt x="6733" y="15520"/>
                    <a:pt x="6622" y="15583"/>
                    <a:pt x="6512" y="15662"/>
                  </a:cubicBezTo>
                  <a:cubicBezTo>
                    <a:pt x="6471" y="15690"/>
                    <a:pt x="6430" y="15705"/>
                    <a:pt x="6396" y="15705"/>
                  </a:cubicBezTo>
                  <a:cubicBezTo>
                    <a:pt x="6350" y="15705"/>
                    <a:pt x="6315" y="15678"/>
                    <a:pt x="6306" y="15614"/>
                  </a:cubicBezTo>
                  <a:cubicBezTo>
                    <a:pt x="6291" y="15551"/>
                    <a:pt x="6337" y="15410"/>
                    <a:pt x="6401" y="15393"/>
                  </a:cubicBezTo>
                  <a:cubicBezTo>
                    <a:pt x="6468" y="15365"/>
                    <a:pt x="6547" y="15359"/>
                    <a:pt x="6626" y="15359"/>
                  </a:cubicBezTo>
                  <a:close/>
                  <a:moveTo>
                    <a:pt x="21576" y="17540"/>
                  </a:moveTo>
                  <a:cubicBezTo>
                    <a:pt x="21651" y="17540"/>
                    <a:pt x="21698" y="17584"/>
                    <a:pt x="21685" y="17654"/>
                  </a:cubicBezTo>
                  <a:cubicBezTo>
                    <a:pt x="21685" y="17685"/>
                    <a:pt x="21637" y="17717"/>
                    <a:pt x="21605" y="17732"/>
                  </a:cubicBezTo>
                  <a:cubicBezTo>
                    <a:pt x="21582" y="17739"/>
                    <a:pt x="21562" y="17742"/>
                    <a:pt x="21544" y="17742"/>
                  </a:cubicBezTo>
                  <a:cubicBezTo>
                    <a:pt x="21477" y="17742"/>
                    <a:pt x="21447" y="17697"/>
                    <a:pt x="21447" y="17622"/>
                  </a:cubicBezTo>
                  <a:cubicBezTo>
                    <a:pt x="21463" y="17591"/>
                    <a:pt x="21510" y="17574"/>
                    <a:pt x="21542" y="17543"/>
                  </a:cubicBezTo>
                  <a:cubicBezTo>
                    <a:pt x="21554" y="17541"/>
                    <a:pt x="21565" y="17540"/>
                    <a:pt x="21576" y="17540"/>
                  </a:cubicBezTo>
                  <a:close/>
                  <a:moveTo>
                    <a:pt x="60200" y="18056"/>
                  </a:moveTo>
                  <a:cubicBezTo>
                    <a:pt x="60188" y="18076"/>
                    <a:pt x="60175" y="18096"/>
                    <a:pt x="60162" y="18117"/>
                  </a:cubicBezTo>
                  <a:lnTo>
                    <a:pt x="60162" y="18117"/>
                  </a:lnTo>
                  <a:cubicBezTo>
                    <a:pt x="60170" y="18100"/>
                    <a:pt x="60173" y="18077"/>
                    <a:pt x="60186" y="18065"/>
                  </a:cubicBezTo>
                  <a:cubicBezTo>
                    <a:pt x="60189" y="18061"/>
                    <a:pt x="60194" y="18058"/>
                    <a:pt x="60200" y="18056"/>
                  </a:cubicBezTo>
                  <a:close/>
                  <a:moveTo>
                    <a:pt x="61766" y="18839"/>
                  </a:moveTo>
                  <a:cubicBezTo>
                    <a:pt x="61798" y="18855"/>
                    <a:pt x="61813" y="18902"/>
                    <a:pt x="61830" y="18933"/>
                  </a:cubicBezTo>
                  <a:cubicBezTo>
                    <a:pt x="61813" y="18965"/>
                    <a:pt x="61813" y="19013"/>
                    <a:pt x="61782" y="19013"/>
                  </a:cubicBezTo>
                  <a:cubicBezTo>
                    <a:pt x="61768" y="19019"/>
                    <a:pt x="61755" y="19021"/>
                    <a:pt x="61743" y="19021"/>
                  </a:cubicBezTo>
                  <a:cubicBezTo>
                    <a:pt x="61688" y="19021"/>
                    <a:pt x="61658" y="18965"/>
                    <a:pt x="61672" y="18887"/>
                  </a:cubicBezTo>
                  <a:cubicBezTo>
                    <a:pt x="61687" y="18870"/>
                    <a:pt x="61735" y="18839"/>
                    <a:pt x="61766" y="18839"/>
                  </a:cubicBezTo>
                  <a:close/>
                  <a:moveTo>
                    <a:pt x="61244" y="18855"/>
                  </a:moveTo>
                  <a:cubicBezTo>
                    <a:pt x="61261" y="18887"/>
                    <a:pt x="61276" y="18918"/>
                    <a:pt x="61276" y="18950"/>
                  </a:cubicBezTo>
                  <a:cubicBezTo>
                    <a:pt x="61276" y="18981"/>
                    <a:pt x="61244" y="19013"/>
                    <a:pt x="61213" y="19028"/>
                  </a:cubicBezTo>
                  <a:cubicBezTo>
                    <a:pt x="61213" y="18997"/>
                    <a:pt x="61181" y="18965"/>
                    <a:pt x="61181" y="18933"/>
                  </a:cubicBezTo>
                  <a:cubicBezTo>
                    <a:pt x="61181" y="18902"/>
                    <a:pt x="61229" y="18887"/>
                    <a:pt x="61244" y="18855"/>
                  </a:cubicBezTo>
                  <a:close/>
                  <a:moveTo>
                    <a:pt x="2797" y="19250"/>
                  </a:moveTo>
                  <a:cubicBezTo>
                    <a:pt x="2833" y="19286"/>
                    <a:pt x="2878" y="19321"/>
                    <a:pt x="2918" y="19357"/>
                  </a:cubicBezTo>
                  <a:lnTo>
                    <a:pt x="2918" y="19357"/>
                  </a:lnTo>
                  <a:cubicBezTo>
                    <a:pt x="2868" y="19352"/>
                    <a:pt x="2821" y="19344"/>
                    <a:pt x="2765" y="19344"/>
                  </a:cubicBezTo>
                  <a:cubicBezTo>
                    <a:pt x="2782" y="19313"/>
                    <a:pt x="2782" y="19281"/>
                    <a:pt x="2797" y="19250"/>
                  </a:cubicBezTo>
                  <a:close/>
                  <a:moveTo>
                    <a:pt x="2988" y="19416"/>
                  </a:moveTo>
                  <a:cubicBezTo>
                    <a:pt x="3057" y="19472"/>
                    <a:pt x="3078" y="19529"/>
                    <a:pt x="3050" y="19597"/>
                  </a:cubicBezTo>
                  <a:cubicBezTo>
                    <a:pt x="3034" y="19622"/>
                    <a:pt x="3017" y="19642"/>
                    <a:pt x="3001" y="19660"/>
                  </a:cubicBezTo>
                  <a:lnTo>
                    <a:pt x="3001" y="19660"/>
                  </a:lnTo>
                  <a:cubicBezTo>
                    <a:pt x="2998" y="19579"/>
                    <a:pt x="2990" y="19498"/>
                    <a:pt x="2988" y="19416"/>
                  </a:cubicBezTo>
                  <a:close/>
                  <a:moveTo>
                    <a:pt x="2696" y="19722"/>
                  </a:moveTo>
                  <a:cubicBezTo>
                    <a:pt x="2767" y="19722"/>
                    <a:pt x="2839" y="19725"/>
                    <a:pt x="2913" y="19731"/>
                  </a:cubicBezTo>
                  <a:lnTo>
                    <a:pt x="2913" y="19731"/>
                  </a:lnTo>
                  <a:cubicBezTo>
                    <a:pt x="2782" y="19800"/>
                    <a:pt x="2643" y="19861"/>
                    <a:pt x="2529" y="19961"/>
                  </a:cubicBezTo>
                  <a:cubicBezTo>
                    <a:pt x="2421" y="20046"/>
                    <a:pt x="2310" y="20078"/>
                    <a:pt x="2197" y="20078"/>
                  </a:cubicBezTo>
                  <a:cubicBezTo>
                    <a:pt x="2078" y="20078"/>
                    <a:pt x="1958" y="20043"/>
                    <a:pt x="1838" y="19995"/>
                  </a:cubicBezTo>
                  <a:lnTo>
                    <a:pt x="1838" y="19995"/>
                  </a:lnTo>
                  <a:cubicBezTo>
                    <a:pt x="2095" y="19788"/>
                    <a:pt x="2385" y="19722"/>
                    <a:pt x="2696" y="19722"/>
                  </a:cubicBezTo>
                  <a:close/>
                  <a:moveTo>
                    <a:pt x="21839" y="20199"/>
                  </a:moveTo>
                  <a:cubicBezTo>
                    <a:pt x="22057" y="20199"/>
                    <a:pt x="22282" y="20282"/>
                    <a:pt x="22507" y="20309"/>
                  </a:cubicBezTo>
                  <a:cubicBezTo>
                    <a:pt x="22570" y="20324"/>
                    <a:pt x="22633" y="20436"/>
                    <a:pt x="22665" y="20514"/>
                  </a:cubicBezTo>
                  <a:cubicBezTo>
                    <a:pt x="22759" y="20830"/>
                    <a:pt x="22806" y="21146"/>
                    <a:pt x="22665" y="21462"/>
                  </a:cubicBezTo>
                  <a:cubicBezTo>
                    <a:pt x="22349" y="21620"/>
                    <a:pt x="22016" y="21778"/>
                    <a:pt x="21700" y="21953"/>
                  </a:cubicBezTo>
                  <a:cubicBezTo>
                    <a:pt x="21337" y="22174"/>
                    <a:pt x="20958" y="22316"/>
                    <a:pt x="20547" y="22347"/>
                  </a:cubicBezTo>
                  <a:cubicBezTo>
                    <a:pt x="20506" y="22350"/>
                    <a:pt x="20465" y="22351"/>
                    <a:pt x="20425" y="22351"/>
                  </a:cubicBezTo>
                  <a:cubicBezTo>
                    <a:pt x="20347" y="22351"/>
                    <a:pt x="20270" y="22348"/>
                    <a:pt x="20195" y="22348"/>
                  </a:cubicBezTo>
                  <a:cubicBezTo>
                    <a:pt x="20080" y="22348"/>
                    <a:pt x="19970" y="22356"/>
                    <a:pt x="19867" y="22395"/>
                  </a:cubicBezTo>
                  <a:cubicBezTo>
                    <a:pt x="19677" y="22459"/>
                    <a:pt x="19519" y="22663"/>
                    <a:pt x="19346" y="22790"/>
                  </a:cubicBezTo>
                  <a:cubicBezTo>
                    <a:pt x="19249" y="22851"/>
                    <a:pt x="19148" y="22874"/>
                    <a:pt x="19048" y="22874"/>
                  </a:cubicBezTo>
                  <a:cubicBezTo>
                    <a:pt x="18967" y="22874"/>
                    <a:pt x="18886" y="22859"/>
                    <a:pt x="18808" y="22838"/>
                  </a:cubicBezTo>
                  <a:cubicBezTo>
                    <a:pt x="18602" y="22790"/>
                    <a:pt x="18476" y="22617"/>
                    <a:pt x="18507" y="22442"/>
                  </a:cubicBezTo>
                  <a:cubicBezTo>
                    <a:pt x="18570" y="22079"/>
                    <a:pt x="18587" y="21715"/>
                    <a:pt x="18903" y="21447"/>
                  </a:cubicBezTo>
                  <a:cubicBezTo>
                    <a:pt x="19061" y="21289"/>
                    <a:pt x="19139" y="21051"/>
                    <a:pt x="19424" y="20956"/>
                  </a:cubicBezTo>
                  <a:cubicBezTo>
                    <a:pt x="19550" y="21020"/>
                    <a:pt x="19708" y="21115"/>
                    <a:pt x="19867" y="21194"/>
                  </a:cubicBezTo>
                  <a:cubicBezTo>
                    <a:pt x="19924" y="21219"/>
                    <a:pt x="19980" y="21235"/>
                    <a:pt x="20033" y="21235"/>
                  </a:cubicBezTo>
                  <a:cubicBezTo>
                    <a:pt x="20113" y="21235"/>
                    <a:pt x="20183" y="21200"/>
                    <a:pt x="20231" y="21115"/>
                  </a:cubicBezTo>
                  <a:cubicBezTo>
                    <a:pt x="20332" y="20950"/>
                    <a:pt x="20362" y="20703"/>
                    <a:pt x="20592" y="20703"/>
                  </a:cubicBezTo>
                  <a:cubicBezTo>
                    <a:pt x="20648" y="20703"/>
                    <a:pt x="20716" y="20717"/>
                    <a:pt x="20800" y="20752"/>
                  </a:cubicBezTo>
                  <a:cubicBezTo>
                    <a:pt x="20825" y="20761"/>
                    <a:pt x="20850" y="20766"/>
                    <a:pt x="20875" y="20766"/>
                  </a:cubicBezTo>
                  <a:cubicBezTo>
                    <a:pt x="21051" y="20766"/>
                    <a:pt x="21214" y="20543"/>
                    <a:pt x="21352" y="20404"/>
                  </a:cubicBezTo>
                  <a:cubicBezTo>
                    <a:pt x="21509" y="20247"/>
                    <a:pt x="21672" y="20199"/>
                    <a:pt x="21839" y="20199"/>
                  </a:cubicBezTo>
                  <a:close/>
                  <a:moveTo>
                    <a:pt x="3156" y="23290"/>
                  </a:moveTo>
                  <a:cubicBezTo>
                    <a:pt x="3178" y="23290"/>
                    <a:pt x="3206" y="23298"/>
                    <a:pt x="3232" y="23304"/>
                  </a:cubicBezTo>
                  <a:lnTo>
                    <a:pt x="3232" y="23304"/>
                  </a:lnTo>
                  <a:lnTo>
                    <a:pt x="3113" y="23422"/>
                  </a:lnTo>
                  <a:cubicBezTo>
                    <a:pt x="3091" y="23316"/>
                    <a:pt x="3116" y="23290"/>
                    <a:pt x="3156" y="23290"/>
                  </a:cubicBezTo>
                  <a:close/>
                  <a:moveTo>
                    <a:pt x="3646" y="23773"/>
                  </a:moveTo>
                  <a:cubicBezTo>
                    <a:pt x="3689" y="23773"/>
                    <a:pt x="3726" y="23807"/>
                    <a:pt x="3745" y="23865"/>
                  </a:cubicBezTo>
                  <a:cubicBezTo>
                    <a:pt x="3793" y="24008"/>
                    <a:pt x="3714" y="24134"/>
                    <a:pt x="3587" y="24134"/>
                  </a:cubicBezTo>
                  <a:cubicBezTo>
                    <a:pt x="3524" y="24134"/>
                    <a:pt x="3429" y="24054"/>
                    <a:pt x="3429" y="24008"/>
                  </a:cubicBezTo>
                  <a:cubicBezTo>
                    <a:pt x="3429" y="23944"/>
                    <a:pt x="3492" y="23865"/>
                    <a:pt x="3556" y="23818"/>
                  </a:cubicBezTo>
                  <a:cubicBezTo>
                    <a:pt x="3587" y="23787"/>
                    <a:pt x="3618" y="23773"/>
                    <a:pt x="3646" y="23773"/>
                  </a:cubicBezTo>
                  <a:close/>
                  <a:moveTo>
                    <a:pt x="4192" y="24444"/>
                  </a:moveTo>
                  <a:cubicBezTo>
                    <a:pt x="4198" y="24444"/>
                    <a:pt x="4202" y="24446"/>
                    <a:pt x="4204" y="24450"/>
                  </a:cubicBezTo>
                  <a:cubicBezTo>
                    <a:pt x="4256" y="24580"/>
                    <a:pt x="4232" y="24615"/>
                    <a:pt x="4182" y="24615"/>
                  </a:cubicBezTo>
                  <a:cubicBezTo>
                    <a:pt x="4149" y="24615"/>
                    <a:pt x="4105" y="24600"/>
                    <a:pt x="4063" y="24587"/>
                  </a:cubicBezTo>
                  <a:lnTo>
                    <a:pt x="4063" y="24587"/>
                  </a:lnTo>
                  <a:cubicBezTo>
                    <a:pt x="4077" y="24512"/>
                    <a:pt x="4159" y="24444"/>
                    <a:pt x="4192" y="24444"/>
                  </a:cubicBezTo>
                  <a:close/>
                  <a:moveTo>
                    <a:pt x="5579" y="25145"/>
                  </a:moveTo>
                  <a:cubicBezTo>
                    <a:pt x="5610" y="25177"/>
                    <a:pt x="5642" y="25224"/>
                    <a:pt x="5642" y="25255"/>
                  </a:cubicBezTo>
                  <a:cubicBezTo>
                    <a:pt x="5642" y="25344"/>
                    <a:pt x="5602" y="25392"/>
                    <a:pt x="5538" y="25392"/>
                  </a:cubicBezTo>
                  <a:cubicBezTo>
                    <a:pt x="5522" y="25392"/>
                    <a:pt x="5503" y="25388"/>
                    <a:pt x="5484" y="25382"/>
                  </a:cubicBezTo>
                  <a:cubicBezTo>
                    <a:pt x="5452" y="25367"/>
                    <a:pt x="5406" y="25304"/>
                    <a:pt x="5406" y="25287"/>
                  </a:cubicBezTo>
                  <a:cubicBezTo>
                    <a:pt x="5469" y="25240"/>
                    <a:pt x="5532" y="25192"/>
                    <a:pt x="5579" y="25145"/>
                  </a:cubicBezTo>
                  <a:close/>
                  <a:moveTo>
                    <a:pt x="20114" y="25557"/>
                  </a:moveTo>
                  <a:cubicBezTo>
                    <a:pt x="20151" y="25557"/>
                    <a:pt x="20190" y="25561"/>
                    <a:pt x="20231" y="25572"/>
                  </a:cubicBezTo>
                  <a:cubicBezTo>
                    <a:pt x="20294" y="25588"/>
                    <a:pt x="20341" y="25666"/>
                    <a:pt x="20372" y="25730"/>
                  </a:cubicBezTo>
                  <a:cubicBezTo>
                    <a:pt x="20389" y="25746"/>
                    <a:pt x="20357" y="25824"/>
                    <a:pt x="20325" y="25841"/>
                  </a:cubicBezTo>
                  <a:cubicBezTo>
                    <a:pt x="20073" y="26014"/>
                    <a:pt x="20073" y="25999"/>
                    <a:pt x="19550" y="26046"/>
                  </a:cubicBezTo>
                  <a:cubicBezTo>
                    <a:pt x="19472" y="26031"/>
                    <a:pt x="19377" y="26014"/>
                    <a:pt x="19314" y="25983"/>
                  </a:cubicBezTo>
                  <a:cubicBezTo>
                    <a:pt x="19203" y="25919"/>
                    <a:pt x="19266" y="25856"/>
                    <a:pt x="19582" y="25746"/>
                  </a:cubicBezTo>
                  <a:cubicBezTo>
                    <a:pt x="19755" y="25679"/>
                    <a:pt x="19917" y="25557"/>
                    <a:pt x="20114" y="25557"/>
                  </a:cubicBezTo>
                  <a:close/>
                  <a:moveTo>
                    <a:pt x="18697" y="26204"/>
                  </a:moveTo>
                  <a:lnTo>
                    <a:pt x="18697" y="26204"/>
                  </a:lnTo>
                  <a:cubicBezTo>
                    <a:pt x="18770" y="26233"/>
                    <a:pt x="18762" y="26262"/>
                    <a:pt x="18675" y="26279"/>
                  </a:cubicBezTo>
                  <a:lnTo>
                    <a:pt x="18675" y="26279"/>
                  </a:lnTo>
                  <a:cubicBezTo>
                    <a:pt x="18687" y="26254"/>
                    <a:pt x="18697" y="26229"/>
                    <a:pt x="18697" y="26204"/>
                  </a:cubicBezTo>
                  <a:close/>
                  <a:moveTo>
                    <a:pt x="5866" y="26359"/>
                  </a:moveTo>
                  <a:cubicBezTo>
                    <a:pt x="5871" y="26359"/>
                    <a:pt x="5875" y="26360"/>
                    <a:pt x="5880" y="26362"/>
                  </a:cubicBezTo>
                  <a:cubicBezTo>
                    <a:pt x="5958" y="26378"/>
                    <a:pt x="6021" y="26410"/>
                    <a:pt x="6101" y="26441"/>
                  </a:cubicBezTo>
                  <a:lnTo>
                    <a:pt x="5863" y="26488"/>
                  </a:lnTo>
                  <a:cubicBezTo>
                    <a:pt x="5832" y="26473"/>
                    <a:pt x="5800" y="26441"/>
                    <a:pt x="5768" y="26410"/>
                  </a:cubicBezTo>
                  <a:cubicBezTo>
                    <a:pt x="5796" y="26396"/>
                    <a:pt x="5835" y="26359"/>
                    <a:pt x="5866" y="26359"/>
                  </a:cubicBezTo>
                  <a:close/>
                  <a:moveTo>
                    <a:pt x="18625" y="26297"/>
                  </a:moveTo>
                  <a:cubicBezTo>
                    <a:pt x="18633" y="26297"/>
                    <a:pt x="18642" y="26297"/>
                    <a:pt x="18651" y="26298"/>
                  </a:cubicBezTo>
                  <a:lnTo>
                    <a:pt x="18651" y="26298"/>
                  </a:lnTo>
                  <a:cubicBezTo>
                    <a:pt x="18661" y="26487"/>
                    <a:pt x="18571" y="26564"/>
                    <a:pt x="18396" y="26568"/>
                  </a:cubicBezTo>
                  <a:lnTo>
                    <a:pt x="18396" y="26568"/>
                  </a:lnTo>
                  <a:cubicBezTo>
                    <a:pt x="18386" y="26387"/>
                    <a:pt x="18455" y="26297"/>
                    <a:pt x="18625" y="26297"/>
                  </a:cubicBezTo>
                  <a:close/>
                  <a:moveTo>
                    <a:pt x="19851" y="26600"/>
                  </a:moveTo>
                  <a:cubicBezTo>
                    <a:pt x="19915" y="26600"/>
                    <a:pt x="19978" y="26678"/>
                    <a:pt x="20041" y="26726"/>
                  </a:cubicBezTo>
                  <a:cubicBezTo>
                    <a:pt x="19978" y="26758"/>
                    <a:pt x="19898" y="26836"/>
                    <a:pt x="19820" y="26836"/>
                  </a:cubicBezTo>
                  <a:cubicBezTo>
                    <a:pt x="19757" y="26836"/>
                    <a:pt x="19693" y="26758"/>
                    <a:pt x="19630" y="26710"/>
                  </a:cubicBezTo>
                  <a:cubicBezTo>
                    <a:pt x="19693" y="26678"/>
                    <a:pt x="19772" y="26600"/>
                    <a:pt x="19851" y="26600"/>
                  </a:cubicBezTo>
                  <a:close/>
                  <a:moveTo>
                    <a:pt x="18375" y="26583"/>
                  </a:moveTo>
                  <a:cubicBezTo>
                    <a:pt x="18200" y="27017"/>
                    <a:pt x="17870" y="27297"/>
                    <a:pt x="17464" y="27485"/>
                  </a:cubicBezTo>
                  <a:cubicBezTo>
                    <a:pt x="17456" y="27489"/>
                    <a:pt x="17445" y="27491"/>
                    <a:pt x="17434" y="27491"/>
                  </a:cubicBezTo>
                  <a:cubicBezTo>
                    <a:pt x="17402" y="27491"/>
                    <a:pt x="17365" y="27476"/>
                    <a:pt x="17354" y="27453"/>
                  </a:cubicBezTo>
                  <a:cubicBezTo>
                    <a:pt x="17338" y="27421"/>
                    <a:pt x="17323" y="27358"/>
                    <a:pt x="17338" y="27327"/>
                  </a:cubicBezTo>
                  <a:cubicBezTo>
                    <a:pt x="17544" y="27026"/>
                    <a:pt x="17828" y="26804"/>
                    <a:pt x="18128" y="26631"/>
                  </a:cubicBezTo>
                  <a:cubicBezTo>
                    <a:pt x="18201" y="26587"/>
                    <a:pt x="18288" y="26583"/>
                    <a:pt x="18375" y="26583"/>
                  </a:cubicBezTo>
                  <a:close/>
                  <a:moveTo>
                    <a:pt x="18476" y="27485"/>
                  </a:moveTo>
                  <a:cubicBezTo>
                    <a:pt x="18492" y="27485"/>
                    <a:pt x="18539" y="27548"/>
                    <a:pt x="18555" y="27579"/>
                  </a:cubicBezTo>
                  <a:cubicBezTo>
                    <a:pt x="18555" y="27626"/>
                    <a:pt x="18555" y="27689"/>
                    <a:pt x="18539" y="27706"/>
                  </a:cubicBezTo>
                  <a:cubicBezTo>
                    <a:pt x="18366" y="27832"/>
                    <a:pt x="18191" y="27959"/>
                    <a:pt x="18018" y="28069"/>
                  </a:cubicBezTo>
                  <a:cubicBezTo>
                    <a:pt x="18011" y="28072"/>
                    <a:pt x="18003" y="28074"/>
                    <a:pt x="17993" y="28074"/>
                  </a:cubicBezTo>
                  <a:cubicBezTo>
                    <a:pt x="17957" y="28074"/>
                    <a:pt x="17907" y="28054"/>
                    <a:pt x="17907" y="28054"/>
                  </a:cubicBezTo>
                  <a:cubicBezTo>
                    <a:pt x="17907" y="27974"/>
                    <a:pt x="17892" y="27848"/>
                    <a:pt x="17923" y="27816"/>
                  </a:cubicBezTo>
                  <a:cubicBezTo>
                    <a:pt x="18096" y="27689"/>
                    <a:pt x="18286" y="27595"/>
                    <a:pt x="18476" y="27485"/>
                  </a:cubicBezTo>
                  <a:close/>
                  <a:moveTo>
                    <a:pt x="60390" y="27776"/>
                  </a:moveTo>
                  <a:cubicBezTo>
                    <a:pt x="60406" y="27776"/>
                    <a:pt x="60422" y="27779"/>
                    <a:pt x="60439" y="27784"/>
                  </a:cubicBezTo>
                  <a:cubicBezTo>
                    <a:pt x="60470" y="27801"/>
                    <a:pt x="60486" y="27864"/>
                    <a:pt x="60517" y="27911"/>
                  </a:cubicBezTo>
                  <a:cubicBezTo>
                    <a:pt x="60486" y="27990"/>
                    <a:pt x="60470" y="28069"/>
                    <a:pt x="60422" y="28148"/>
                  </a:cubicBezTo>
                  <a:cubicBezTo>
                    <a:pt x="60422" y="28156"/>
                    <a:pt x="60399" y="28160"/>
                    <a:pt x="60371" y="28160"/>
                  </a:cubicBezTo>
                  <a:cubicBezTo>
                    <a:pt x="60343" y="28160"/>
                    <a:pt x="60312" y="28156"/>
                    <a:pt x="60296" y="28148"/>
                  </a:cubicBezTo>
                  <a:cubicBezTo>
                    <a:pt x="60201" y="28100"/>
                    <a:pt x="60186" y="28022"/>
                    <a:pt x="60217" y="27911"/>
                  </a:cubicBezTo>
                  <a:cubicBezTo>
                    <a:pt x="60256" y="27833"/>
                    <a:pt x="60317" y="27776"/>
                    <a:pt x="60390" y="27776"/>
                  </a:cubicBezTo>
                  <a:close/>
                  <a:moveTo>
                    <a:pt x="18507" y="28575"/>
                  </a:moveTo>
                  <a:lnTo>
                    <a:pt x="18539" y="28669"/>
                  </a:lnTo>
                  <a:lnTo>
                    <a:pt x="18460" y="28654"/>
                  </a:lnTo>
                  <a:lnTo>
                    <a:pt x="18507" y="28575"/>
                  </a:lnTo>
                  <a:close/>
                  <a:moveTo>
                    <a:pt x="20183" y="28970"/>
                  </a:moveTo>
                  <a:lnTo>
                    <a:pt x="20214" y="29080"/>
                  </a:lnTo>
                  <a:lnTo>
                    <a:pt x="20119" y="29065"/>
                  </a:lnTo>
                  <a:lnTo>
                    <a:pt x="20183" y="28970"/>
                  </a:lnTo>
                  <a:close/>
                  <a:moveTo>
                    <a:pt x="62877" y="29693"/>
                  </a:moveTo>
                  <a:cubicBezTo>
                    <a:pt x="62910" y="29693"/>
                    <a:pt x="62954" y="29718"/>
                    <a:pt x="62968" y="29744"/>
                  </a:cubicBezTo>
                  <a:cubicBezTo>
                    <a:pt x="62983" y="29776"/>
                    <a:pt x="62951" y="29824"/>
                    <a:pt x="62951" y="29871"/>
                  </a:cubicBezTo>
                  <a:cubicBezTo>
                    <a:pt x="62913" y="29871"/>
                    <a:pt x="62875" y="29891"/>
                    <a:pt x="62853" y="29891"/>
                  </a:cubicBezTo>
                  <a:cubicBezTo>
                    <a:pt x="62848" y="29891"/>
                    <a:pt x="62844" y="29890"/>
                    <a:pt x="62841" y="29887"/>
                  </a:cubicBezTo>
                  <a:cubicBezTo>
                    <a:pt x="62761" y="29807"/>
                    <a:pt x="62761" y="29729"/>
                    <a:pt x="62856" y="29697"/>
                  </a:cubicBezTo>
                  <a:cubicBezTo>
                    <a:pt x="62862" y="29694"/>
                    <a:pt x="62869" y="29693"/>
                    <a:pt x="62877" y="29693"/>
                  </a:cubicBezTo>
                  <a:close/>
                  <a:moveTo>
                    <a:pt x="19537" y="29417"/>
                  </a:moveTo>
                  <a:cubicBezTo>
                    <a:pt x="19646" y="29417"/>
                    <a:pt x="19744" y="29464"/>
                    <a:pt x="19757" y="29586"/>
                  </a:cubicBezTo>
                  <a:cubicBezTo>
                    <a:pt x="19757" y="29666"/>
                    <a:pt x="19740" y="29761"/>
                    <a:pt x="19725" y="29855"/>
                  </a:cubicBezTo>
                  <a:cubicBezTo>
                    <a:pt x="19630" y="29997"/>
                    <a:pt x="19740" y="30092"/>
                    <a:pt x="19820" y="30203"/>
                  </a:cubicBezTo>
                  <a:cubicBezTo>
                    <a:pt x="19898" y="30313"/>
                    <a:pt x="19978" y="30488"/>
                    <a:pt x="19930" y="30566"/>
                  </a:cubicBezTo>
                  <a:cubicBezTo>
                    <a:pt x="19740" y="30930"/>
                    <a:pt x="19519" y="31278"/>
                    <a:pt x="19282" y="31609"/>
                  </a:cubicBezTo>
                  <a:cubicBezTo>
                    <a:pt x="19219" y="31704"/>
                    <a:pt x="19061" y="31752"/>
                    <a:pt x="18935" y="31784"/>
                  </a:cubicBezTo>
                  <a:cubicBezTo>
                    <a:pt x="18921" y="31786"/>
                    <a:pt x="18906" y="31787"/>
                    <a:pt x="18890" y="31787"/>
                  </a:cubicBezTo>
                  <a:cubicBezTo>
                    <a:pt x="18814" y="31787"/>
                    <a:pt x="18720" y="31759"/>
                    <a:pt x="18682" y="31720"/>
                  </a:cubicBezTo>
                  <a:cubicBezTo>
                    <a:pt x="18381" y="31341"/>
                    <a:pt x="18381" y="30867"/>
                    <a:pt x="18366" y="30424"/>
                  </a:cubicBezTo>
                  <a:cubicBezTo>
                    <a:pt x="18366" y="30376"/>
                    <a:pt x="18397" y="30330"/>
                    <a:pt x="18429" y="30298"/>
                  </a:cubicBezTo>
                  <a:cubicBezTo>
                    <a:pt x="18444" y="30266"/>
                    <a:pt x="18476" y="30203"/>
                    <a:pt x="18507" y="30203"/>
                  </a:cubicBezTo>
                  <a:cubicBezTo>
                    <a:pt x="18950" y="30108"/>
                    <a:pt x="19013" y="29554"/>
                    <a:pt x="19440" y="29428"/>
                  </a:cubicBezTo>
                  <a:cubicBezTo>
                    <a:pt x="19472" y="29421"/>
                    <a:pt x="19505" y="29417"/>
                    <a:pt x="19537" y="29417"/>
                  </a:cubicBezTo>
                  <a:close/>
                  <a:moveTo>
                    <a:pt x="1722" y="32163"/>
                  </a:moveTo>
                  <a:cubicBezTo>
                    <a:pt x="1733" y="32178"/>
                    <a:pt x="1742" y="32194"/>
                    <a:pt x="1749" y="32210"/>
                  </a:cubicBezTo>
                  <a:lnTo>
                    <a:pt x="1749" y="32210"/>
                  </a:lnTo>
                  <a:cubicBezTo>
                    <a:pt x="1741" y="32194"/>
                    <a:pt x="1732" y="32179"/>
                    <a:pt x="1722" y="32163"/>
                  </a:cubicBezTo>
                  <a:close/>
                  <a:moveTo>
                    <a:pt x="5855" y="27306"/>
                  </a:moveTo>
                  <a:cubicBezTo>
                    <a:pt x="5979" y="27306"/>
                    <a:pt x="6103" y="27320"/>
                    <a:pt x="6227" y="27358"/>
                  </a:cubicBezTo>
                  <a:cubicBezTo>
                    <a:pt x="6259" y="27373"/>
                    <a:pt x="6322" y="27405"/>
                    <a:pt x="6322" y="27437"/>
                  </a:cubicBezTo>
                  <a:cubicBezTo>
                    <a:pt x="6337" y="27516"/>
                    <a:pt x="6369" y="27626"/>
                    <a:pt x="6322" y="27658"/>
                  </a:cubicBezTo>
                  <a:cubicBezTo>
                    <a:pt x="6211" y="27801"/>
                    <a:pt x="6038" y="27896"/>
                    <a:pt x="5926" y="28037"/>
                  </a:cubicBezTo>
                  <a:cubicBezTo>
                    <a:pt x="5816" y="28180"/>
                    <a:pt x="5768" y="28353"/>
                    <a:pt x="5690" y="28528"/>
                  </a:cubicBezTo>
                  <a:cubicBezTo>
                    <a:pt x="5785" y="28511"/>
                    <a:pt x="5880" y="28511"/>
                    <a:pt x="5958" y="28511"/>
                  </a:cubicBezTo>
                  <a:cubicBezTo>
                    <a:pt x="6116" y="28528"/>
                    <a:pt x="6259" y="28654"/>
                    <a:pt x="6227" y="28749"/>
                  </a:cubicBezTo>
                  <a:cubicBezTo>
                    <a:pt x="6148" y="29049"/>
                    <a:pt x="6069" y="29350"/>
                    <a:pt x="5958" y="29649"/>
                  </a:cubicBezTo>
                  <a:cubicBezTo>
                    <a:pt x="5895" y="29839"/>
                    <a:pt x="5705" y="29887"/>
                    <a:pt x="5532" y="29887"/>
                  </a:cubicBezTo>
                  <a:lnTo>
                    <a:pt x="5389" y="29887"/>
                  </a:lnTo>
                  <a:cubicBezTo>
                    <a:pt x="5263" y="29855"/>
                    <a:pt x="5121" y="29839"/>
                    <a:pt x="5073" y="29697"/>
                  </a:cubicBezTo>
                  <a:cubicBezTo>
                    <a:pt x="5058" y="29618"/>
                    <a:pt x="5105" y="29523"/>
                    <a:pt x="5153" y="29444"/>
                  </a:cubicBezTo>
                  <a:cubicBezTo>
                    <a:pt x="5184" y="29365"/>
                    <a:pt x="5279" y="29318"/>
                    <a:pt x="5342" y="29255"/>
                  </a:cubicBezTo>
                  <a:cubicBezTo>
                    <a:pt x="5484" y="29112"/>
                    <a:pt x="5469" y="28939"/>
                    <a:pt x="5452" y="28749"/>
                  </a:cubicBezTo>
                  <a:lnTo>
                    <a:pt x="5452" y="28749"/>
                  </a:lnTo>
                  <a:cubicBezTo>
                    <a:pt x="5311" y="28781"/>
                    <a:pt x="5184" y="28812"/>
                    <a:pt x="5041" y="28827"/>
                  </a:cubicBezTo>
                  <a:cubicBezTo>
                    <a:pt x="4963" y="28841"/>
                    <a:pt x="4899" y="28848"/>
                    <a:pt x="4847" y="28848"/>
                  </a:cubicBezTo>
                  <a:cubicBezTo>
                    <a:pt x="4649" y="28848"/>
                    <a:pt x="4635" y="28736"/>
                    <a:pt x="4710" y="28385"/>
                  </a:cubicBezTo>
                  <a:cubicBezTo>
                    <a:pt x="4710" y="28353"/>
                    <a:pt x="4725" y="28290"/>
                    <a:pt x="4694" y="28258"/>
                  </a:cubicBezTo>
                  <a:cubicBezTo>
                    <a:pt x="4665" y="28230"/>
                    <a:pt x="4627" y="28214"/>
                    <a:pt x="4591" y="28214"/>
                  </a:cubicBezTo>
                  <a:cubicBezTo>
                    <a:pt x="4547" y="28214"/>
                    <a:pt x="4506" y="28238"/>
                    <a:pt x="4489" y="28290"/>
                  </a:cubicBezTo>
                  <a:cubicBezTo>
                    <a:pt x="4394" y="28543"/>
                    <a:pt x="4268" y="28812"/>
                    <a:pt x="4268" y="29065"/>
                  </a:cubicBezTo>
                  <a:cubicBezTo>
                    <a:pt x="4268" y="29333"/>
                    <a:pt x="4362" y="29618"/>
                    <a:pt x="4489" y="29839"/>
                  </a:cubicBezTo>
                  <a:cubicBezTo>
                    <a:pt x="4662" y="30123"/>
                    <a:pt x="4931" y="30298"/>
                    <a:pt x="5279" y="30345"/>
                  </a:cubicBezTo>
                  <a:cubicBezTo>
                    <a:pt x="5500" y="30376"/>
                    <a:pt x="5722" y="30424"/>
                    <a:pt x="5943" y="30471"/>
                  </a:cubicBezTo>
                  <a:cubicBezTo>
                    <a:pt x="6084" y="30503"/>
                    <a:pt x="6211" y="30804"/>
                    <a:pt x="6116" y="30930"/>
                  </a:cubicBezTo>
                  <a:cubicBezTo>
                    <a:pt x="5768" y="31388"/>
                    <a:pt x="5690" y="31925"/>
                    <a:pt x="5722" y="32479"/>
                  </a:cubicBezTo>
                  <a:cubicBezTo>
                    <a:pt x="5737" y="32715"/>
                    <a:pt x="5690" y="32937"/>
                    <a:pt x="5674" y="33158"/>
                  </a:cubicBezTo>
                  <a:cubicBezTo>
                    <a:pt x="5663" y="33235"/>
                    <a:pt x="5614" y="33281"/>
                    <a:pt x="5554" y="33281"/>
                  </a:cubicBezTo>
                  <a:cubicBezTo>
                    <a:pt x="5527" y="33281"/>
                    <a:pt x="5498" y="33272"/>
                    <a:pt x="5469" y="33253"/>
                  </a:cubicBezTo>
                  <a:cubicBezTo>
                    <a:pt x="5311" y="33158"/>
                    <a:pt x="5105" y="33080"/>
                    <a:pt x="5026" y="32937"/>
                  </a:cubicBezTo>
                  <a:cubicBezTo>
                    <a:pt x="4441" y="31862"/>
                    <a:pt x="3682" y="30867"/>
                    <a:pt x="3446" y="29618"/>
                  </a:cubicBezTo>
                  <a:cubicBezTo>
                    <a:pt x="3382" y="29365"/>
                    <a:pt x="3240" y="29112"/>
                    <a:pt x="3130" y="28875"/>
                  </a:cubicBezTo>
                  <a:cubicBezTo>
                    <a:pt x="3366" y="28591"/>
                    <a:pt x="3035" y="28496"/>
                    <a:pt x="2972" y="28370"/>
                  </a:cubicBezTo>
                  <a:cubicBezTo>
                    <a:pt x="3082" y="28243"/>
                    <a:pt x="3176" y="28148"/>
                    <a:pt x="3256" y="28037"/>
                  </a:cubicBezTo>
                  <a:cubicBezTo>
                    <a:pt x="3366" y="27879"/>
                    <a:pt x="3509" y="27801"/>
                    <a:pt x="3699" y="27753"/>
                  </a:cubicBezTo>
                  <a:cubicBezTo>
                    <a:pt x="4188" y="27658"/>
                    <a:pt x="4710" y="27721"/>
                    <a:pt x="5136" y="27390"/>
                  </a:cubicBezTo>
                  <a:cubicBezTo>
                    <a:pt x="5376" y="27358"/>
                    <a:pt x="5615" y="27306"/>
                    <a:pt x="5855" y="27306"/>
                  </a:cubicBezTo>
                  <a:close/>
                  <a:moveTo>
                    <a:pt x="2177" y="32360"/>
                  </a:moveTo>
                  <a:cubicBezTo>
                    <a:pt x="2311" y="32360"/>
                    <a:pt x="2386" y="32421"/>
                    <a:pt x="2386" y="32526"/>
                  </a:cubicBezTo>
                  <a:lnTo>
                    <a:pt x="2386" y="33348"/>
                  </a:lnTo>
                  <a:cubicBezTo>
                    <a:pt x="2386" y="33376"/>
                    <a:pt x="2321" y="33445"/>
                    <a:pt x="2310" y="33445"/>
                  </a:cubicBezTo>
                  <a:cubicBezTo>
                    <a:pt x="2308" y="33445"/>
                    <a:pt x="2308" y="33444"/>
                    <a:pt x="2308" y="33443"/>
                  </a:cubicBezTo>
                  <a:cubicBezTo>
                    <a:pt x="2228" y="33411"/>
                    <a:pt x="2133" y="33379"/>
                    <a:pt x="2118" y="33316"/>
                  </a:cubicBezTo>
                  <a:cubicBezTo>
                    <a:pt x="2010" y="33025"/>
                    <a:pt x="1933" y="32717"/>
                    <a:pt x="1855" y="32424"/>
                  </a:cubicBezTo>
                  <a:lnTo>
                    <a:pt x="1855" y="32424"/>
                  </a:lnTo>
                  <a:cubicBezTo>
                    <a:pt x="1934" y="32407"/>
                    <a:pt x="2005" y="32382"/>
                    <a:pt x="2086" y="32368"/>
                  </a:cubicBezTo>
                  <a:cubicBezTo>
                    <a:pt x="2119" y="32362"/>
                    <a:pt x="2149" y="32360"/>
                    <a:pt x="2177" y="32360"/>
                  </a:cubicBezTo>
                  <a:close/>
                  <a:moveTo>
                    <a:pt x="62019" y="31499"/>
                  </a:moveTo>
                  <a:cubicBezTo>
                    <a:pt x="62146" y="31546"/>
                    <a:pt x="62272" y="31609"/>
                    <a:pt x="62399" y="31626"/>
                  </a:cubicBezTo>
                  <a:cubicBezTo>
                    <a:pt x="62540" y="31657"/>
                    <a:pt x="62667" y="31736"/>
                    <a:pt x="62683" y="31878"/>
                  </a:cubicBezTo>
                  <a:cubicBezTo>
                    <a:pt x="62746" y="32652"/>
                    <a:pt x="62809" y="33427"/>
                    <a:pt x="62856" y="34201"/>
                  </a:cubicBezTo>
                  <a:cubicBezTo>
                    <a:pt x="62856" y="34328"/>
                    <a:pt x="62761" y="34454"/>
                    <a:pt x="62683" y="34565"/>
                  </a:cubicBezTo>
                  <a:cubicBezTo>
                    <a:pt x="62623" y="34645"/>
                    <a:pt x="62525" y="34680"/>
                    <a:pt x="62425" y="34680"/>
                  </a:cubicBezTo>
                  <a:cubicBezTo>
                    <a:pt x="62286" y="34680"/>
                    <a:pt x="62144" y="34612"/>
                    <a:pt x="62098" y="34502"/>
                  </a:cubicBezTo>
                  <a:cubicBezTo>
                    <a:pt x="62051" y="34376"/>
                    <a:pt x="61971" y="34249"/>
                    <a:pt x="61971" y="34106"/>
                  </a:cubicBezTo>
                  <a:cubicBezTo>
                    <a:pt x="61956" y="33743"/>
                    <a:pt x="61908" y="33364"/>
                    <a:pt x="61971" y="33016"/>
                  </a:cubicBezTo>
                  <a:cubicBezTo>
                    <a:pt x="62051" y="32605"/>
                    <a:pt x="62051" y="32210"/>
                    <a:pt x="61956" y="31799"/>
                  </a:cubicBezTo>
                  <a:cubicBezTo>
                    <a:pt x="61940" y="31720"/>
                    <a:pt x="61988" y="31626"/>
                    <a:pt x="62019" y="31499"/>
                  </a:cubicBezTo>
                  <a:close/>
                  <a:moveTo>
                    <a:pt x="60391" y="34091"/>
                  </a:moveTo>
                  <a:cubicBezTo>
                    <a:pt x="60628" y="34186"/>
                    <a:pt x="60755" y="34376"/>
                    <a:pt x="60770" y="34612"/>
                  </a:cubicBezTo>
                  <a:cubicBezTo>
                    <a:pt x="60786" y="34787"/>
                    <a:pt x="60723" y="34960"/>
                    <a:pt x="60660" y="35118"/>
                  </a:cubicBezTo>
                  <a:cubicBezTo>
                    <a:pt x="60597" y="35244"/>
                    <a:pt x="60486" y="35339"/>
                    <a:pt x="60376" y="35402"/>
                  </a:cubicBezTo>
                  <a:cubicBezTo>
                    <a:pt x="60369" y="35406"/>
                    <a:pt x="60361" y="35408"/>
                    <a:pt x="60352" y="35408"/>
                  </a:cubicBezTo>
                  <a:cubicBezTo>
                    <a:pt x="60258" y="35408"/>
                    <a:pt x="60058" y="35183"/>
                    <a:pt x="60043" y="35023"/>
                  </a:cubicBezTo>
                  <a:cubicBezTo>
                    <a:pt x="59965" y="34644"/>
                    <a:pt x="60011" y="34312"/>
                    <a:pt x="60391" y="34091"/>
                  </a:cubicBezTo>
                  <a:close/>
                  <a:moveTo>
                    <a:pt x="2765" y="33554"/>
                  </a:moveTo>
                  <a:cubicBezTo>
                    <a:pt x="3050" y="33601"/>
                    <a:pt x="3271" y="33790"/>
                    <a:pt x="3398" y="33996"/>
                  </a:cubicBezTo>
                  <a:cubicBezTo>
                    <a:pt x="3635" y="34376"/>
                    <a:pt x="3793" y="34802"/>
                    <a:pt x="4078" y="35166"/>
                  </a:cubicBezTo>
                  <a:cubicBezTo>
                    <a:pt x="4346" y="35514"/>
                    <a:pt x="4472" y="35971"/>
                    <a:pt x="4630" y="36399"/>
                  </a:cubicBezTo>
                  <a:cubicBezTo>
                    <a:pt x="4773" y="36746"/>
                    <a:pt x="4915" y="37062"/>
                    <a:pt x="5153" y="37362"/>
                  </a:cubicBezTo>
                  <a:cubicBezTo>
                    <a:pt x="5374" y="37631"/>
                    <a:pt x="5532" y="37979"/>
                    <a:pt x="5674" y="38310"/>
                  </a:cubicBezTo>
                  <a:cubicBezTo>
                    <a:pt x="5810" y="38583"/>
                    <a:pt x="5816" y="38900"/>
                    <a:pt x="5719" y="39204"/>
                  </a:cubicBezTo>
                  <a:lnTo>
                    <a:pt x="5719" y="39204"/>
                  </a:lnTo>
                  <a:cubicBezTo>
                    <a:pt x="5542" y="39122"/>
                    <a:pt x="5466" y="38969"/>
                    <a:pt x="5389" y="38801"/>
                  </a:cubicBezTo>
                  <a:cubicBezTo>
                    <a:pt x="5279" y="38548"/>
                    <a:pt x="5136" y="38310"/>
                    <a:pt x="4900" y="38169"/>
                  </a:cubicBezTo>
                  <a:cubicBezTo>
                    <a:pt x="4188" y="37726"/>
                    <a:pt x="3840" y="37046"/>
                    <a:pt x="3635" y="36287"/>
                  </a:cubicBezTo>
                  <a:cubicBezTo>
                    <a:pt x="3587" y="36114"/>
                    <a:pt x="3541" y="35956"/>
                    <a:pt x="3429" y="35798"/>
                  </a:cubicBezTo>
                  <a:cubicBezTo>
                    <a:pt x="3256" y="35577"/>
                    <a:pt x="3113" y="35356"/>
                    <a:pt x="2972" y="35118"/>
                  </a:cubicBezTo>
                  <a:cubicBezTo>
                    <a:pt x="2687" y="34629"/>
                    <a:pt x="2561" y="34123"/>
                    <a:pt x="2765" y="33554"/>
                  </a:cubicBezTo>
                  <a:close/>
                  <a:moveTo>
                    <a:pt x="5753" y="39291"/>
                  </a:moveTo>
                  <a:cubicBezTo>
                    <a:pt x="5791" y="39329"/>
                    <a:pt x="5831" y="39373"/>
                    <a:pt x="5863" y="39417"/>
                  </a:cubicBezTo>
                  <a:cubicBezTo>
                    <a:pt x="5832" y="39417"/>
                    <a:pt x="5816" y="39433"/>
                    <a:pt x="5785" y="39448"/>
                  </a:cubicBezTo>
                  <a:lnTo>
                    <a:pt x="5753" y="39291"/>
                  </a:lnTo>
                  <a:close/>
                  <a:moveTo>
                    <a:pt x="61025" y="44231"/>
                  </a:moveTo>
                  <a:cubicBezTo>
                    <a:pt x="61028" y="44421"/>
                    <a:pt x="60976" y="44590"/>
                    <a:pt x="60850" y="44727"/>
                  </a:cubicBezTo>
                  <a:lnTo>
                    <a:pt x="60850" y="44727"/>
                  </a:lnTo>
                  <a:cubicBezTo>
                    <a:pt x="60853" y="44539"/>
                    <a:pt x="60875" y="44364"/>
                    <a:pt x="61025" y="44231"/>
                  </a:cubicBezTo>
                  <a:close/>
                  <a:moveTo>
                    <a:pt x="60778" y="44825"/>
                  </a:moveTo>
                  <a:cubicBezTo>
                    <a:pt x="60673" y="45035"/>
                    <a:pt x="60506" y="45173"/>
                    <a:pt x="60278" y="45238"/>
                  </a:cubicBezTo>
                  <a:lnTo>
                    <a:pt x="60278" y="45238"/>
                  </a:lnTo>
                  <a:cubicBezTo>
                    <a:pt x="60400" y="44862"/>
                    <a:pt x="60420" y="44839"/>
                    <a:pt x="60778" y="44825"/>
                  </a:cubicBezTo>
                  <a:close/>
                  <a:moveTo>
                    <a:pt x="60215" y="45338"/>
                  </a:moveTo>
                  <a:lnTo>
                    <a:pt x="60186" y="45486"/>
                  </a:lnTo>
                  <a:cubicBezTo>
                    <a:pt x="60154" y="45471"/>
                    <a:pt x="60138" y="45471"/>
                    <a:pt x="60106" y="45454"/>
                  </a:cubicBezTo>
                  <a:cubicBezTo>
                    <a:pt x="60139" y="45411"/>
                    <a:pt x="60178" y="45376"/>
                    <a:pt x="60215" y="45338"/>
                  </a:cubicBezTo>
                  <a:close/>
                  <a:moveTo>
                    <a:pt x="3161" y="39354"/>
                  </a:moveTo>
                  <a:cubicBezTo>
                    <a:pt x="3319" y="39402"/>
                    <a:pt x="3492" y="39385"/>
                    <a:pt x="3572" y="39465"/>
                  </a:cubicBezTo>
                  <a:cubicBezTo>
                    <a:pt x="3730" y="39623"/>
                    <a:pt x="3872" y="39813"/>
                    <a:pt x="3983" y="40017"/>
                  </a:cubicBezTo>
                  <a:cubicBezTo>
                    <a:pt x="4615" y="41235"/>
                    <a:pt x="5406" y="42341"/>
                    <a:pt x="6322" y="43368"/>
                  </a:cubicBezTo>
                  <a:cubicBezTo>
                    <a:pt x="6480" y="43543"/>
                    <a:pt x="6607" y="43732"/>
                    <a:pt x="6796" y="43859"/>
                  </a:cubicBezTo>
                  <a:cubicBezTo>
                    <a:pt x="7176" y="44127"/>
                    <a:pt x="7460" y="44474"/>
                    <a:pt x="7665" y="44902"/>
                  </a:cubicBezTo>
                  <a:cubicBezTo>
                    <a:pt x="7776" y="45107"/>
                    <a:pt x="7934" y="45265"/>
                    <a:pt x="8139" y="45376"/>
                  </a:cubicBezTo>
                  <a:cubicBezTo>
                    <a:pt x="8472" y="45566"/>
                    <a:pt x="8503" y="45882"/>
                    <a:pt x="8487" y="46213"/>
                  </a:cubicBezTo>
                  <a:cubicBezTo>
                    <a:pt x="8487" y="46417"/>
                    <a:pt x="8286" y="46581"/>
                    <a:pt x="8082" y="46581"/>
                  </a:cubicBezTo>
                  <a:cubicBezTo>
                    <a:pt x="8064" y="46581"/>
                    <a:pt x="8047" y="46580"/>
                    <a:pt x="8029" y="46577"/>
                  </a:cubicBezTo>
                  <a:cubicBezTo>
                    <a:pt x="7222" y="46434"/>
                    <a:pt x="6575" y="45992"/>
                    <a:pt x="6101" y="45344"/>
                  </a:cubicBezTo>
                  <a:cubicBezTo>
                    <a:pt x="5026" y="43874"/>
                    <a:pt x="3920" y="42420"/>
                    <a:pt x="3193" y="40729"/>
                  </a:cubicBezTo>
                  <a:cubicBezTo>
                    <a:pt x="3035" y="40397"/>
                    <a:pt x="2892" y="40065"/>
                    <a:pt x="2955" y="39686"/>
                  </a:cubicBezTo>
                  <a:cubicBezTo>
                    <a:pt x="2987" y="39575"/>
                    <a:pt x="3082" y="39465"/>
                    <a:pt x="3161" y="39354"/>
                  </a:cubicBezTo>
                  <a:close/>
                  <a:moveTo>
                    <a:pt x="57250" y="46904"/>
                  </a:moveTo>
                  <a:cubicBezTo>
                    <a:pt x="57283" y="46904"/>
                    <a:pt x="57328" y="46928"/>
                    <a:pt x="57341" y="46940"/>
                  </a:cubicBezTo>
                  <a:cubicBezTo>
                    <a:pt x="57373" y="46972"/>
                    <a:pt x="57388" y="47020"/>
                    <a:pt x="57436" y="47083"/>
                  </a:cubicBezTo>
                  <a:cubicBezTo>
                    <a:pt x="57404" y="47193"/>
                    <a:pt x="57404" y="47351"/>
                    <a:pt x="57325" y="47431"/>
                  </a:cubicBezTo>
                  <a:cubicBezTo>
                    <a:pt x="57151" y="47557"/>
                    <a:pt x="56945" y="47635"/>
                    <a:pt x="56850" y="47873"/>
                  </a:cubicBezTo>
                  <a:cubicBezTo>
                    <a:pt x="56646" y="48411"/>
                    <a:pt x="56266" y="48790"/>
                    <a:pt x="55649" y="48805"/>
                  </a:cubicBezTo>
                  <a:cubicBezTo>
                    <a:pt x="55396" y="48821"/>
                    <a:pt x="55255" y="49011"/>
                    <a:pt x="55049" y="49106"/>
                  </a:cubicBezTo>
                  <a:cubicBezTo>
                    <a:pt x="55005" y="49122"/>
                    <a:pt x="54961" y="49131"/>
                    <a:pt x="54918" y="49131"/>
                  </a:cubicBezTo>
                  <a:cubicBezTo>
                    <a:pt x="54837" y="49131"/>
                    <a:pt x="54758" y="49099"/>
                    <a:pt x="54686" y="49026"/>
                  </a:cubicBezTo>
                  <a:cubicBezTo>
                    <a:pt x="54528" y="48885"/>
                    <a:pt x="54464" y="48695"/>
                    <a:pt x="54543" y="48552"/>
                  </a:cubicBezTo>
                  <a:cubicBezTo>
                    <a:pt x="54686" y="48268"/>
                    <a:pt x="54875" y="48015"/>
                    <a:pt x="55143" y="47842"/>
                  </a:cubicBezTo>
                  <a:cubicBezTo>
                    <a:pt x="55792" y="47414"/>
                    <a:pt x="56503" y="47130"/>
                    <a:pt x="57230" y="46908"/>
                  </a:cubicBezTo>
                  <a:cubicBezTo>
                    <a:pt x="57236" y="46906"/>
                    <a:pt x="57242" y="46904"/>
                    <a:pt x="57250" y="46904"/>
                  </a:cubicBezTo>
                  <a:close/>
                  <a:moveTo>
                    <a:pt x="52771" y="55393"/>
                  </a:moveTo>
                  <a:cubicBezTo>
                    <a:pt x="52841" y="55393"/>
                    <a:pt x="52949" y="55434"/>
                    <a:pt x="52962" y="55475"/>
                  </a:cubicBezTo>
                  <a:cubicBezTo>
                    <a:pt x="53010" y="55586"/>
                    <a:pt x="53057" y="55776"/>
                    <a:pt x="52994" y="55839"/>
                  </a:cubicBezTo>
                  <a:cubicBezTo>
                    <a:pt x="52741" y="56075"/>
                    <a:pt x="52441" y="56281"/>
                    <a:pt x="52157" y="56471"/>
                  </a:cubicBezTo>
                  <a:cubicBezTo>
                    <a:pt x="52046" y="56550"/>
                    <a:pt x="51904" y="56534"/>
                    <a:pt x="51793" y="56566"/>
                  </a:cubicBezTo>
                  <a:cubicBezTo>
                    <a:pt x="51730" y="56534"/>
                    <a:pt x="51683" y="56534"/>
                    <a:pt x="51651" y="56503"/>
                  </a:cubicBezTo>
                  <a:cubicBezTo>
                    <a:pt x="51635" y="56486"/>
                    <a:pt x="51635" y="56455"/>
                    <a:pt x="51620" y="56423"/>
                  </a:cubicBezTo>
                  <a:cubicBezTo>
                    <a:pt x="51982" y="56281"/>
                    <a:pt x="52062" y="55886"/>
                    <a:pt x="52283" y="55633"/>
                  </a:cubicBezTo>
                  <a:cubicBezTo>
                    <a:pt x="52393" y="55523"/>
                    <a:pt x="52583" y="55460"/>
                    <a:pt x="52741" y="55396"/>
                  </a:cubicBezTo>
                  <a:cubicBezTo>
                    <a:pt x="52750" y="55394"/>
                    <a:pt x="52760" y="55393"/>
                    <a:pt x="52771" y="55393"/>
                  </a:cubicBezTo>
                  <a:close/>
                  <a:moveTo>
                    <a:pt x="50154" y="56797"/>
                  </a:moveTo>
                  <a:cubicBezTo>
                    <a:pt x="50173" y="56797"/>
                    <a:pt x="50193" y="56804"/>
                    <a:pt x="50212" y="56819"/>
                  </a:cubicBezTo>
                  <a:cubicBezTo>
                    <a:pt x="50244" y="56819"/>
                    <a:pt x="50244" y="56882"/>
                    <a:pt x="50244" y="56914"/>
                  </a:cubicBezTo>
                  <a:cubicBezTo>
                    <a:pt x="50234" y="56986"/>
                    <a:pt x="50203" y="57024"/>
                    <a:pt x="50161" y="57024"/>
                  </a:cubicBezTo>
                  <a:cubicBezTo>
                    <a:pt x="50139" y="57024"/>
                    <a:pt x="50113" y="57014"/>
                    <a:pt x="50086" y="56992"/>
                  </a:cubicBezTo>
                  <a:cubicBezTo>
                    <a:pt x="50054" y="56977"/>
                    <a:pt x="50054" y="56929"/>
                    <a:pt x="50054" y="56897"/>
                  </a:cubicBezTo>
                  <a:cubicBezTo>
                    <a:pt x="50076" y="56832"/>
                    <a:pt x="50113" y="56797"/>
                    <a:pt x="50154" y="56797"/>
                  </a:cubicBezTo>
                  <a:close/>
                  <a:moveTo>
                    <a:pt x="51129" y="57687"/>
                  </a:moveTo>
                  <a:cubicBezTo>
                    <a:pt x="51105" y="57703"/>
                    <a:pt x="51082" y="57719"/>
                    <a:pt x="51058" y="57736"/>
                  </a:cubicBezTo>
                  <a:lnTo>
                    <a:pt x="51058" y="57736"/>
                  </a:lnTo>
                  <a:cubicBezTo>
                    <a:pt x="51092" y="57730"/>
                    <a:pt x="51126" y="57725"/>
                    <a:pt x="51161" y="57719"/>
                  </a:cubicBezTo>
                  <a:lnTo>
                    <a:pt x="51129" y="57687"/>
                  </a:lnTo>
                  <a:close/>
                  <a:moveTo>
                    <a:pt x="29539" y="1"/>
                  </a:moveTo>
                  <a:cubicBezTo>
                    <a:pt x="29456" y="1"/>
                    <a:pt x="29374" y="9"/>
                    <a:pt x="29303" y="31"/>
                  </a:cubicBezTo>
                  <a:cubicBezTo>
                    <a:pt x="28989" y="123"/>
                    <a:pt x="28669" y="135"/>
                    <a:pt x="28350" y="135"/>
                  </a:cubicBezTo>
                  <a:cubicBezTo>
                    <a:pt x="28243" y="135"/>
                    <a:pt x="28137" y="133"/>
                    <a:pt x="28030" y="133"/>
                  </a:cubicBezTo>
                  <a:cubicBezTo>
                    <a:pt x="27911" y="133"/>
                    <a:pt x="27792" y="135"/>
                    <a:pt x="27674" y="142"/>
                  </a:cubicBezTo>
                  <a:cubicBezTo>
                    <a:pt x="27297" y="164"/>
                    <a:pt x="26929" y="240"/>
                    <a:pt x="26551" y="240"/>
                  </a:cubicBezTo>
                  <a:cubicBezTo>
                    <a:pt x="26390" y="240"/>
                    <a:pt x="26228" y="226"/>
                    <a:pt x="26062" y="189"/>
                  </a:cubicBezTo>
                  <a:cubicBezTo>
                    <a:pt x="25968" y="167"/>
                    <a:pt x="25871" y="158"/>
                    <a:pt x="25773" y="158"/>
                  </a:cubicBezTo>
                  <a:cubicBezTo>
                    <a:pt x="25511" y="158"/>
                    <a:pt x="25241" y="227"/>
                    <a:pt x="24987" y="332"/>
                  </a:cubicBezTo>
                  <a:cubicBezTo>
                    <a:pt x="24403" y="568"/>
                    <a:pt x="23803" y="789"/>
                    <a:pt x="23186" y="979"/>
                  </a:cubicBezTo>
                  <a:cubicBezTo>
                    <a:pt x="22585" y="1169"/>
                    <a:pt x="21984" y="1375"/>
                    <a:pt x="21463" y="1754"/>
                  </a:cubicBezTo>
                  <a:cubicBezTo>
                    <a:pt x="21289" y="1896"/>
                    <a:pt x="21053" y="1944"/>
                    <a:pt x="20831" y="2007"/>
                  </a:cubicBezTo>
                  <a:cubicBezTo>
                    <a:pt x="20362" y="2147"/>
                    <a:pt x="19862" y="2227"/>
                    <a:pt x="19484" y="2580"/>
                  </a:cubicBezTo>
                  <a:lnTo>
                    <a:pt x="19484" y="2580"/>
                  </a:lnTo>
                  <a:cubicBezTo>
                    <a:pt x="19024" y="2682"/>
                    <a:pt x="18655" y="3045"/>
                    <a:pt x="18166" y="3045"/>
                  </a:cubicBezTo>
                  <a:cubicBezTo>
                    <a:pt x="18093" y="3045"/>
                    <a:pt x="18017" y="3036"/>
                    <a:pt x="17938" y="3018"/>
                  </a:cubicBezTo>
                  <a:cubicBezTo>
                    <a:pt x="17670" y="3176"/>
                    <a:pt x="17386" y="3318"/>
                    <a:pt x="17243" y="3634"/>
                  </a:cubicBezTo>
                  <a:cubicBezTo>
                    <a:pt x="17164" y="3824"/>
                    <a:pt x="16990" y="3935"/>
                    <a:pt x="16800" y="3950"/>
                  </a:cubicBezTo>
                  <a:cubicBezTo>
                    <a:pt x="16279" y="3982"/>
                    <a:pt x="15837" y="4188"/>
                    <a:pt x="15409" y="4456"/>
                  </a:cubicBezTo>
                  <a:cubicBezTo>
                    <a:pt x="15142" y="4619"/>
                    <a:pt x="14874" y="4748"/>
                    <a:pt x="14575" y="4748"/>
                  </a:cubicBezTo>
                  <a:cubicBezTo>
                    <a:pt x="14468" y="4748"/>
                    <a:pt x="14357" y="4731"/>
                    <a:pt x="14240" y="4694"/>
                  </a:cubicBezTo>
                  <a:cubicBezTo>
                    <a:pt x="14211" y="4681"/>
                    <a:pt x="14180" y="4676"/>
                    <a:pt x="14146" y="4676"/>
                  </a:cubicBezTo>
                  <a:cubicBezTo>
                    <a:pt x="14050" y="4676"/>
                    <a:pt x="13939" y="4717"/>
                    <a:pt x="13845" y="4740"/>
                  </a:cubicBezTo>
                  <a:cubicBezTo>
                    <a:pt x="13150" y="4962"/>
                    <a:pt x="12438" y="5168"/>
                    <a:pt x="11759" y="5421"/>
                  </a:cubicBezTo>
                  <a:cubicBezTo>
                    <a:pt x="11332" y="5579"/>
                    <a:pt x="10937" y="5800"/>
                    <a:pt x="10526" y="6021"/>
                  </a:cubicBezTo>
                  <a:cubicBezTo>
                    <a:pt x="9641" y="6511"/>
                    <a:pt x="8883" y="7159"/>
                    <a:pt x="8061" y="7743"/>
                  </a:cubicBezTo>
                  <a:cubicBezTo>
                    <a:pt x="7602" y="8060"/>
                    <a:pt x="7239" y="8455"/>
                    <a:pt x="6938" y="8929"/>
                  </a:cubicBezTo>
                  <a:cubicBezTo>
                    <a:pt x="6559" y="9562"/>
                    <a:pt x="6133" y="10146"/>
                    <a:pt x="5658" y="10715"/>
                  </a:cubicBezTo>
                  <a:cubicBezTo>
                    <a:pt x="5263" y="11157"/>
                    <a:pt x="4947" y="11663"/>
                    <a:pt x="4567" y="12137"/>
                  </a:cubicBezTo>
                  <a:cubicBezTo>
                    <a:pt x="4299" y="12470"/>
                    <a:pt x="4156" y="12849"/>
                    <a:pt x="4125" y="13260"/>
                  </a:cubicBezTo>
                  <a:cubicBezTo>
                    <a:pt x="4109" y="13560"/>
                    <a:pt x="4061" y="13797"/>
                    <a:pt x="3825" y="13987"/>
                  </a:cubicBezTo>
                  <a:cubicBezTo>
                    <a:pt x="3556" y="14208"/>
                    <a:pt x="3762" y="14634"/>
                    <a:pt x="3429" y="14841"/>
                  </a:cubicBezTo>
                  <a:cubicBezTo>
                    <a:pt x="3334" y="14887"/>
                    <a:pt x="3303" y="15077"/>
                    <a:pt x="3288" y="15203"/>
                  </a:cubicBezTo>
                  <a:cubicBezTo>
                    <a:pt x="3256" y="15441"/>
                    <a:pt x="3176" y="15646"/>
                    <a:pt x="3082" y="15852"/>
                  </a:cubicBezTo>
                  <a:cubicBezTo>
                    <a:pt x="2923" y="16183"/>
                    <a:pt x="2797" y="16531"/>
                    <a:pt x="2687" y="16879"/>
                  </a:cubicBezTo>
                  <a:cubicBezTo>
                    <a:pt x="2497" y="17385"/>
                    <a:pt x="2339" y="17922"/>
                    <a:pt x="2181" y="18444"/>
                  </a:cubicBezTo>
                  <a:cubicBezTo>
                    <a:pt x="2038" y="18965"/>
                    <a:pt x="1928" y="19502"/>
                    <a:pt x="1802" y="20025"/>
                  </a:cubicBezTo>
                  <a:cubicBezTo>
                    <a:pt x="1808" y="20019"/>
                    <a:pt x="1814" y="20014"/>
                    <a:pt x="1821" y="20009"/>
                  </a:cubicBezTo>
                  <a:lnTo>
                    <a:pt x="1821" y="20009"/>
                  </a:lnTo>
                  <a:cubicBezTo>
                    <a:pt x="1760" y="20082"/>
                    <a:pt x="1690" y="20156"/>
                    <a:pt x="1676" y="20229"/>
                  </a:cubicBezTo>
                  <a:cubicBezTo>
                    <a:pt x="1644" y="20672"/>
                    <a:pt x="1596" y="21115"/>
                    <a:pt x="1722" y="21574"/>
                  </a:cubicBezTo>
                  <a:cubicBezTo>
                    <a:pt x="1865" y="22063"/>
                    <a:pt x="1786" y="22537"/>
                    <a:pt x="1438" y="22964"/>
                  </a:cubicBezTo>
                  <a:cubicBezTo>
                    <a:pt x="601" y="23991"/>
                    <a:pt x="395" y="24908"/>
                    <a:pt x="616" y="26157"/>
                  </a:cubicBezTo>
                  <a:cubicBezTo>
                    <a:pt x="774" y="26947"/>
                    <a:pt x="711" y="27706"/>
                    <a:pt x="205" y="28370"/>
                  </a:cubicBezTo>
                  <a:cubicBezTo>
                    <a:pt x="47" y="28559"/>
                    <a:pt x="32" y="28781"/>
                    <a:pt x="32" y="29017"/>
                  </a:cubicBezTo>
                  <a:cubicBezTo>
                    <a:pt x="15" y="29792"/>
                    <a:pt x="0" y="30566"/>
                    <a:pt x="0" y="31356"/>
                  </a:cubicBezTo>
                  <a:cubicBezTo>
                    <a:pt x="0" y="31531"/>
                    <a:pt x="47" y="31720"/>
                    <a:pt x="110" y="31878"/>
                  </a:cubicBezTo>
                  <a:cubicBezTo>
                    <a:pt x="331" y="32353"/>
                    <a:pt x="395" y="32842"/>
                    <a:pt x="316" y="33348"/>
                  </a:cubicBezTo>
                  <a:cubicBezTo>
                    <a:pt x="285" y="33664"/>
                    <a:pt x="300" y="33996"/>
                    <a:pt x="300" y="34312"/>
                  </a:cubicBezTo>
                  <a:cubicBezTo>
                    <a:pt x="300" y="34597"/>
                    <a:pt x="331" y="34897"/>
                    <a:pt x="521" y="35103"/>
                  </a:cubicBezTo>
                  <a:cubicBezTo>
                    <a:pt x="790" y="35387"/>
                    <a:pt x="854" y="35735"/>
                    <a:pt x="980" y="36066"/>
                  </a:cubicBezTo>
                  <a:cubicBezTo>
                    <a:pt x="1057" y="36298"/>
                    <a:pt x="1207" y="36456"/>
                    <a:pt x="1440" y="36456"/>
                  </a:cubicBezTo>
                  <a:cubicBezTo>
                    <a:pt x="1493" y="36456"/>
                    <a:pt x="1550" y="36448"/>
                    <a:pt x="1612" y="36430"/>
                  </a:cubicBezTo>
                  <a:cubicBezTo>
                    <a:pt x="1642" y="36424"/>
                    <a:pt x="1670" y="36421"/>
                    <a:pt x="1697" y="36421"/>
                  </a:cubicBezTo>
                  <a:cubicBezTo>
                    <a:pt x="1874" y="36421"/>
                    <a:pt x="1998" y="36548"/>
                    <a:pt x="2038" y="36698"/>
                  </a:cubicBezTo>
                  <a:cubicBezTo>
                    <a:pt x="2181" y="37267"/>
                    <a:pt x="2434" y="37821"/>
                    <a:pt x="2371" y="38437"/>
                  </a:cubicBezTo>
                  <a:cubicBezTo>
                    <a:pt x="2371" y="38485"/>
                    <a:pt x="2291" y="38548"/>
                    <a:pt x="2228" y="38595"/>
                  </a:cubicBezTo>
                  <a:cubicBezTo>
                    <a:pt x="2226" y="38597"/>
                    <a:pt x="2223" y="38598"/>
                    <a:pt x="2218" y="38598"/>
                  </a:cubicBezTo>
                  <a:cubicBezTo>
                    <a:pt x="2192" y="38598"/>
                    <a:pt x="2131" y="38559"/>
                    <a:pt x="2118" y="38532"/>
                  </a:cubicBezTo>
                  <a:cubicBezTo>
                    <a:pt x="1897" y="38137"/>
                    <a:pt x="1691" y="37726"/>
                    <a:pt x="1486" y="37315"/>
                  </a:cubicBezTo>
                  <a:cubicBezTo>
                    <a:pt x="1466" y="37277"/>
                    <a:pt x="1416" y="37259"/>
                    <a:pt x="1357" y="37259"/>
                  </a:cubicBezTo>
                  <a:cubicBezTo>
                    <a:pt x="1272" y="37259"/>
                    <a:pt x="1169" y="37297"/>
                    <a:pt x="1122" y="37362"/>
                  </a:cubicBezTo>
                  <a:cubicBezTo>
                    <a:pt x="995" y="37537"/>
                    <a:pt x="837" y="37741"/>
                    <a:pt x="885" y="37979"/>
                  </a:cubicBezTo>
                  <a:cubicBezTo>
                    <a:pt x="980" y="38517"/>
                    <a:pt x="1043" y="39086"/>
                    <a:pt x="1265" y="39575"/>
                  </a:cubicBezTo>
                  <a:cubicBezTo>
                    <a:pt x="1564" y="40239"/>
                    <a:pt x="1928" y="40887"/>
                    <a:pt x="2466" y="41408"/>
                  </a:cubicBezTo>
                  <a:cubicBezTo>
                    <a:pt x="2765" y="41709"/>
                    <a:pt x="2972" y="42040"/>
                    <a:pt x="3098" y="42436"/>
                  </a:cubicBezTo>
                  <a:cubicBezTo>
                    <a:pt x="3145" y="42578"/>
                    <a:pt x="3130" y="42721"/>
                    <a:pt x="3193" y="42831"/>
                  </a:cubicBezTo>
                  <a:cubicBezTo>
                    <a:pt x="3492" y="43353"/>
                    <a:pt x="3809" y="43859"/>
                    <a:pt x="4109" y="44364"/>
                  </a:cubicBezTo>
                  <a:cubicBezTo>
                    <a:pt x="4283" y="44681"/>
                    <a:pt x="4489" y="44997"/>
                    <a:pt x="4630" y="45328"/>
                  </a:cubicBezTo>
                  <a:cubicBezTo>
                    <a:pt x="4963" y="46087"/>
                    <a:pt x="5389" y="46782"/>
                    <a:pt x="5974" y="47383"/>
                  </a:cubicBezTo>
                  <a:cubicBezTo>
                    <a:pt x="6116" y="47509"/>
                    <a:pt x="6196" y="47667"/>
                    <a:pt x="6243" y="47857"/>
                  </a:cubicBezTo>
                  <a:cubicBezTo>
                    <a:pt x="6291" y="48015"/>
                    <a:pt x="6385" y="48189"/>
                    <a:pt x="6495" y="48331"/>
                  </a:cubicBezTo>
                  <a:cubicBezTo>
                    <a:pt x="6954" y="49043"/>
                    <a:pt x="7745" y="49374"/>
                    <a:pt x="8360" y="49911"/>
                  </a:cubicBezTo>
                  <a:cubicBezTo>
                    <a:pt x="9087" y="50101"/>
                    <a:pt x="9625" y="50607"/>
                    <a:pt x="10225" y="51034"/>
                  </a:cubicBezTo>
                  <a:cubicBezTo>
                    <a:pt x="11616" y="51998"/>
                    <a:pt x="12976" y="53009"/>
                    <a:pt x="14478" y="53816"/>
                  </a:cubicBezTo>
                  <a:cubicBezTo>
                    <a:pt x="14714" y="53942"/>
                    <a:pt x="14935" y="54100"/>
                    <a:pt x="15188" y="54242"/>
                  </a:cubicBezTo>
                  <a:cubicBezTo>
                    <a:pt x="15473" y="54400"/>
                    <a:pt x="15694" y="54606"/>
                    <a:pt x="15837" y="54906"/>
                  </a:cubicBezTo>
                  <a:cubicBezTo>
                    <a:pt x="15995" y="55207"/>
                    <a:pt x="16263" y="55365"/>
                    <a:pt x="16595" y="55460"/>
                  </a:cubicBezTo>
                  <a:cubicBezTo>
                    <a:pt x="17211" y="55649"/>
                    <a:pt x="17797" y="55886"/>
                    <a:pt x="18318" y="56297"/>
                  </a:cubicBezTo>
                  <a:cubicBezTo>
                    <a:pt x="18412" y="56376"/>
                    <a:pt x="18539" y="56455"/>
                    <a:pt x="18682" y="56471"/>
                  </a:cubicBezTo>
                  <a:cubicBezTo>
                    <a:pt x="19820" y="56692"/>
                    <a:pt x="20736" y="57451"/>
                    <a:pt x="21843" y="57782"/>
                  </a:cubicBezTo>
                  <a:cubicBezTo>
                    <a:pt x="22001" y="57830"/>
                    <a:pt x="22127" y="58004"/>
                    <a:pt x="22127" y="58210"/>
                  </a:cubicBezTo>
                  <a:cubicBezTo>
                    <a:pt x="22127" y="58288"/>
                    <a:pt x="22159" y="58399"/>
                    <a:pt x="22222" y="58431"/>
                  </a:cubicBezTo>
                  <a:cubicBezTo>
                    <a:pt x="22332" y="58509"/>
                    <a:pt x="22459" y="58573"/>
                    <a:pt x="22585" y="58604"/>
                  </a:cubicBezTo>
                  <a:cubicBezTo>
                    <a:pt x="23312" y="58857"/>
                    <a:pt x="24119" y="58920"/>
                    <a:pt x="24719" y="59521"/>
                  </a:cubicBezTo>
                  <a:cubicBezTo>
                    <a:pt x="24734" y="59537"/>
                    <a:pt x="24798" y="59552"/>
                    <a:pt x="24846" y="59552"/>
                  </a:cubicBezTo>
                  <a:cubicBezTo>
                    <a:pt x="25398" y="59647"/>
                    <a:pt x="25889" y="59885"/>
                    <a:pt x="26363" y="60185"/>
                  </a:cubicBezTo>
                  <a:cubicBezTo>
                    <a:pt x="26553" y="60296"/>
                    <a:pt x="26789" y="60328"/>
                    <a:pt x="27010" y="60374"/>
                  </a:cubicBezTo>
                  <a:cubicBezTo>
                    <a:pt x="27860" y="60553"/>
                    <a:pt x="28695" y="60788"/>
                    <a:pt x="29556" y="60788"/>
                  </a:cubicBezTo>
                  <a:cubicBezTo>
                    <a:pt x="29608" y="60788"/>
                    <a:pt x="29661" y="60787"/>
                    <a:pt x="29714" y="60785"/>
                  </a:cubicBezTo>
                  <a:cubicBezTo>
                    <a:pt x="30256" y="60930"/>
                    <a:pt x="30804" y="60971"/>
                    <a:pt x="31354" y="60971"/>
                  </a:cubicBezTo>
                  <a:cubicBezTo>
                    <a:pt x="31765" y="60971"/>
                    <a:pt x="32178" y="60948"/>
                    <a:pt x="32590" y="60928"/>
                  </a:cubicBezTo>
                  <a:lnTo>
                    <a:pt x="33001" y="60928"/>
                  </a:lnTo>
                  <a:cubicBezTo>
                    <a:pt x="35340" y="60928"/>
                    <a:pt x="37679" y="60928"/>
                    <a:pt x="40019" y="60912"/>
                  </a:cubicBezTo>
                  <a:cubicBezTo>
                    <a:pt x="40420" y="60912"/>
                    <a:pt x="40821" y="60892"/>
                    <a:pt x="41223" y="60892"/>
                  </a:cubicBezTo>
                  <a:cubicBezTo>
                    <a:pt x="41327" y="60892"/>
                    <a:pt x="41432" y="60893"/>
                    <a:pt x="41536" y="60897"/>
                  </a:cubicBezTo>
                  <a:cubicBezTo>
                    <a:pt x="41759" y="60906"/>
                    <a:pt x="41981" y="60911"/>
                    <a:pt x="42203" y="60911"/>
                  </a:cubicBezTo>
                  <a:cubicBezTo>
                    <a:pt x="43493" y="60911"/>
                    <a:pt x="44765" y="60747"/>
                    <a:pt x="45993" y="60343"/>
                  </a:cubicBezTo>
                  <a:cubicBezTo>
                    <a:pt x="46025" y="60233"/>
                    <a:pt x="46088" y="60153"/>
                    <a:pt x="46088" y="60075"/>
                  </a:cubicBezTo>
                  <a:cubicBezTo>
                    <a:pt x="46071" y="59521"/>
                    <a:pt x="46419" y="59221"/>
                    <a:pt x="46878" y="59095"/>
                  </a:cubicBezTo>
                  <a:cubicBezTo>
                    <a:pt x="47462" y="58937"/>
                    <a:pt x="48063" y="58905"/>
                    <a:pt x="48632" y="58747"/>
                  </a:cubicBezTo>
                  <a:cubicBezTo>
                    <a:pt x="49249" y="58557"/>
                    <a:pt x="49818" y="58273"/>
                    <a:pt x="50434" y="58115"/>
                  </a:cubicBezTo>
                  <a:cubicBezTo>
                    <a:pt x="50659" y="58058"/>
                    <a:pt x="50860" y="57876"/>
                    <a:pt x="51058" y="57736"/>
                  </a:cubicBezTo>
                  <a:lnTo>
                    <a:pt x="51058" y="57736"/>
                  </a:lnTo>
                  <a:cubicBezTo>
                    <a:pt x="50793" y="57778"/>
                    <a:pt x="50528" y="57823"/>
                    <a:pt x="50275" y="57894"/>
                  </a:cubicBezTo>
                  <a:cubicBezTo>
                    <a:pt x="50082" y="57929"/>
                    <a:pt x="49889" y="57993"/>
                    <a:pt x="49689" y="57993"/>
                  </a:cubicBezTo>
                  <a:cubicBezTo>
                    <a:pt x="49628" y="57993"/>
                    <a:pt x="49565" y="57987"/>
                    <a:pt x="49502" y="57972"/>
                  </a:cubicBezTo>
                  <a:cubicBezTo>
                    <a:pt x="49485" y="58004"/>
                    <a:pt x="49470" y="58067"/>
                    <a:pt x="49438" y="58083"/>
                  </a:cubicBezTo>
                  <a:cubicBezTo>
                    <a:pt x="48908" y="58361"/>
                    <a:pt x="48167" y="58528"/>
                    <a:pt x="47485" y="58528"/>
                  </a:cubicBezTo>
                  <a:cubicBezTo>
                    <a:pt x="47354" y="58528"/>
                    <a:pt x="47224" y="58522"/>
                    <a:pt x="47099" y="58509"/>
                  </a:cubicBezTo>
                  <a:cubicBezTo>
                    <a:pt x="47068" y="58509"/>
                    <a:pt x="46988" y="58446"/>
                    <a:pt x="47004" y="58446"/>
                  </a:cubicBezTo>
                  <a:cubicBezTo>
                    <a:pt x="47036" y="58368"/>
                    <a:pt x="47068" y="58273"/>
                    <a:pt x="47114" y="58256"/>
                  </a:cubicBezTo>
                  <a:cubicBezTo>
                    <a:pt x="47764" y="58088"/>
                    <a:pt x="48413" y="57952"/>
                    <a:pt x="49079" y="57952"/>
                  </a:cubicBezTo>
                  <a:cubicBezTo>
                    <a:pt x="49224" y="57952"/>
                    <a:pt x="49370" y="57958"/>
                    <a:pt x="49517" y="57972"/>
                  </a:cubicBezTo>
                  <a:cubicBezTo>
                    <a:pt x="49565" y="57909"/>
                    <a:pt x="49596" y="57799"/>
                    <a:pt x="49660" y="57767"/>
                  </a:cubicBezTo>
                  <a:cubicBezTo>
                    <a:pt x="49849" y="57641"/>
                    <a:pt x="50054" y="57514"/>
                    <a:pt x="50275" y="57451"/>
                  </a:cubicBezTo>
                  <a:cubicBezTo>
                    <a:pt x="50718" y="57340"/>
                    <a:pt x="51097" y="57055"/>
                    <a:pt x="51525" y="56929"/>
                  </a:cubicBezTo>
                  <a:cubicBezTo>
                    <a:pt x="51967" y="56802"/>
                    <a:pt x="52425" y="56739"/>
                    <a:pt x="52867" y="56629"/>
                  </a:cubicBezTo>
                  <a:cubicBezTo>
                    <a:pt x="53137" y="56566"/>
                    <a:pt x="53421" y="56518"/>
                    <a:pt x="53658" y="56408"/>
                  </a:cubicBezTo>
                  <a:cubicBezTo>
                    <a:pt x="54117" y="56187"/>
                    <a:pt x="54574" y="55981"/>
                    <a:pt x="55065" y="55871"/>
                  </a:cubicBezTo>
                  <a:cubicBezTo>
                    <a:pt x="55428" y="55791"/>
                    <a:pt x="55744" y="55586"/>
                    <a:pt x="55965" y="55270"/>
                  </a:cubicBezTo>
                  <a:cubicBezTo>
                    <a:pt x="56077" y="55127"/>
                    <a:pt x="56171" y="54969"/>
                    <a:pt x="56298" y="54843"/>
                  </a:cubicBezTo>
                  <a:cubicBezTo>
                    <a:pt x="57151" y="54006"/>
                    <a:pt x="57988" y="53184"/>
                    <a:pt x="58732" y="52251"/>
                  </a:cubicBezTo>
                  <a:cubicBezTo>
                    <a:pt x="59063" y="51840"/>
                    <a:pt x="59474" y="51572"/>
                    <a:pt x="59933" y="51350"/>
                  </a:cubicBezTo>
                  <a:cubicBezTo>
                    <a:pt x="60043" y="51287"/>
                    <a:pt x="60186" y="51207"/>
                    <a:pt x="60249" y="51097"/>
                  </a:cubicBezTo>
                  <a:cubicBezTo>
                    <a:pt x="60580" y="50480"/>
                    <a:pt x="61071" y="50006"/>
                    <a:pt x="61450" y="49437"/>
                  </a:cubicBezTo>
                  <a:cubicBezTo>
                    <a:pt x="62114" y="48489"/>
                    <a:pt x="62651" y="47477"/>
                    <a:pt x="62477" y="46245"/>
                  </a:cubicBezTo>
                  <a:cubicBezTo>
                    <a:pt x="62414" y="45755"/>
                    <a:pt x="62477" y="45250"/>
                    <a:pt x="62620" y="44744"/>
                  </a:cubicBezTo>
                  <a:cubicBezTo>
                    <a:pt x="62698" y="44491"/>
                    <a:pt x="62715" y="44206"/>
                    <a:pt x="62778" y="43937"/>
                  </a:cubicBezTo>
                  <a:cubicBezTo>
                    <a:pt x="62809" y="43764"/>
                    <a:pt x="62809" y="43558"/>
                    <a:pt x="62888" y="43416"/>
                  </a:cubicBezTo>
                  <a:cubicBezTo>
                    <a:pt x="63284" y="42816"/>
                    <a:pt x="63315" y="42104"/>
                    <a:pt x="63583" y="41471"/>
                  </a:cubicBezTo>
                  <a:cubicBezTo>
                    <a:pt x="63773" y="40997"/>
                    <a:pt x="63789" y="40492"/>
                    <a:pt x="63678" y="39986"/>
                  </a:cubicBezTo>
                  <a:cubicBezTo>
                    <a:pt x="63647" y="39813"/>
                    <a:pt x="63583" y="39606"/>
                    <a:pt x="63647" y="39448"/>
                  </a:cubicBezTo>
                  <a:cubicBezTo>
                    <a:pt x="63789" y="39054"/>
                    <a:pt x="63678" y="38753"/>
                    <a:pt x="63457" y="38422"/>
                  </a:cubicBezTo>
                  <a:cubicBezTo>
                    <a:pt x="63362" y="38279"/>
                    <a:pt x="63347" y="38074"/>
                    <a:pt x="63520" y="37931"/>
                  </a:cubicBezTo>
                  <a:cubicBezTo>
                    <a:pt x="63663" y="37805"/>
                    <a:pt x="63773" y="37663"/>
                    <a:pt x="63789" y="37473"/>
                  </a:cubicBezTo>
                  <a:cubicBezTo>
                    <a:pt x="63789" y="37189"/>
                    <a:pt x="63758" y="36920"/>
                    <a:pt x="63805" y="36652"/>
                  </a:cubicBezTo>
                  <a:cubicBezTo>
                    <a:pt x="63979" y="35592"/>
                    <a:pt x="63947" y="34549"/>
                    <a:pt x="63789" y="33491"/>
                  </a:cubicBezTo>
                  <a:cubicBezTo>
                    <a:pt x="63710" y="33000"/>
                    <a:pt x="63710" y="32494"/>
                    <a:pt x="63899" y="32005"/>
                  </a:cubicBezTo>
                  <a:cubicBezTo>
                    <a:pt x="64042" y="31609"/>
                    <a:pt x="64074" y="31198"/>
                    <a:pt x="64074" y="30787"/>
                  </a:cubicBezTo>
                  <a:cubicBezTo>
                    <a:pt x="64089" y="30092"/>
                    <a:pt x="64057" y="29413"/>
                    <a:pt x="63994" y="28733"/>
                  </a:cubicBezTo>
                  <a:cubicBezTo>
                    <a:pt x="63899" y="27816"/>
                    <a:pt x="63663" y="26916"/>
                    <a:pt x="63726" y="25999"/>
                  </a:cubicBezTo>
                  <a:cubicBezTo>
                    <a:pt x="63789" y="25209"/>
                    <a:pt x="63647" y="24450"/>
                    <a:pt x="63520" y="23675"/>
                  </a:cubicBezTo>
                  <a:cubicBezTo>
                    <a:pt x="63473" y="23407"/>
                    <a:pt x="63410" y="23138"/>
                    <a:pt x="63252" y="22901"/>
                  </a:cubicBezTo>
                  <a:cubicBezTo>
                    <a:pt x="62983" y="22474"/>
                    <a:pt x="62825" y="22000"/>
                    <a:pt x="62698" y="21510"/>
                  </a:cubicBezTo>
                  <a:cubicBezTo>
                    <a:pt x="62667" y="21399"/>
                    <a:pt x="62730" y="21241"/>
                    <a:pt x="62793" y="21131"/>
                  </a:cubicBezTo>
                  <a:cubicBezTo>
                    <a:pt x="63031" y="20767"/>
                    <a:pt x="63046" y="20767"/>
                    <a:pt x="62983" y="20594"/>
                  </a:cubicBezTo>
                  <a:cubicBezTo>
                    <a:pt x="62635" y="19803"/>
                    <a:pt x="62462" y="18933"/>
                    <a:pt x="62256" y="18096"/>
                  </a:cubicBezTo>
                  <a:cubicBezTo>
                    <a:pt x="62129" y="17574"/>
                    <a:pt x="61813" y="16895"/>
                    <a:pt x="61482" y="16516"/>
                  </a:cubicBezTo>
                  <a:cubicBezTo>
                    <a:pt x="61324" y="16341"/>
                    <a:pt x="61197" y="16152"/>
                    <a:pt x="61071" y="15947"/>
                  </a:cubicBezTo>
                  <a:cubicBezTo>
                    <a:pt x="60928" y="15726"/>
                    <a:pt x="60818" y="15456"/>
                    <a:pt x="60644" y="15251"/>
                  </a:cubicBezTo>
                  <a:cubicBezTo>
                    <a:pt x="59996" y="14493"/>
                    <a:pt x="59379" y="13686"/>
                    <a:pt x="58700" y="12959"/>
                  </a:cubicBezTo>
                  <a:cubicBezTo>
                    <a:pt x="58494" y="12738"/>
                    <a:pt x="58589" y="12548"/>
                    <a:pt x="58669" y="12295"/>
                  </a:cubicBezTo>
                  <a:cubicBezTo>
                    <a:pt x="57246" y="11016"/>
                    <a:pt x="55997" y="9545"/>
                    <a:pt x="54827" y="7996"/>
                  </a:cubicBezTo>
                  <a:lnTo>
                    <a:pt x="53990" y="7996"/>
                  </a:lnTo>
                  <a:cubicBezTo>
                    <a:pt x="53626" y="7996"/>
                    <a:pt x="53436" y="8234"/>
                    <a:pt x="53278" y="8582"/>
                  </a:cubicBezTo>
                  <a:cubicBezTo>
                    <a:pt x="52979" y="8565"/>
                    <a:pt x="52663" y="8550"/>
                    <a:pt x="52362" y="8519"/>
                  </a:cubicBezTo>
                  <a:cubicBezTo>
                    <a:pt x="52283" y="8502"/>
                    <a:pt x="52188" y="8424"/>
                    <a:pt x="52172" y="8344"/>
                  </a:cubicBezTo>
                  <a:cubicBezTo>
                    <a:pt x="52140" y="8281"/>
                    <a:pt x="52188" y="8154"/>
                    <a:pt x="52235" y="8108"/>
                  </a:cubicBezTo>
                  <a:cubicBezTo>
                    <a:pt x="52393" y="7918"/>
                    <a:pt x="52599" y="7838"/>
                    <a:pt x="52836" y="7838"/>
                  </a:cubicBezTo>
                  <a:cubicBezTo>
                    <a:pt x="53137" y="7838"/>
                    <a:pt x="53342" y="7633"/>
                    <a:pt x="53548" y="7459"/>
                  </a:cubicBezTo>
                  <a:cubicBezTo>
                    <a:pt x="53658" y="7349"/>
                    <a:pt x="53626" y="7001"/>
                    <a:pt x="53500" y="6953"/>
                  </a:cubicBezTo>
                  <a:cubicBezTo>
                    <a:pt x="53247" y="6875"/>
                    <a:pt x="52994" y="6764"/>
                    <a:pt x="52726" y="6732"/>
                  </a:cubicBezTo>
                  <a:cubicBezTo>
                    <a:pt x="52591" y="6709"/>
                    <a:pt x="52453" y="6705"/>
                    <a:pt x="52314" y="6705"/>
                  </a:cubicBezTo>
                  <a:cubicBezTo>
                    <a:pt x="52248" y="6705"/>
                    <a:pt x="52182" y="6706"/>
                    <a:pt x="52116" y="6706"/>
                  </a:cubicBezTo>
                  <a:cubicBezTo>
                    <a:pt x="52045" y="6706"/>
                    <a:pt x="51974" y="6705"/>
                    <a:pt x="51904" y="6700"/>
                  </a:cubicBezTo>
                  <a:cubicBezTo>
                    <a:pt x="51588" y="6700"/>
                    <a:pt x="51493" y="6622"/>
                    <a:pt x="51445" y="6321"/>
                  </a:cubicBezTo>
                  <a:cubicBezTo>
                    <a:pt x="51350" y="5720"/>
                    <a:pt x="51240" y="5562"/>
                    <a:pt x="50766" y="5484"/>
                  </a:cubicBezTo>
                  <a:cubicBezTo>
                    <a:pt x="50402" y="5404"/>
                    <a:pt x="50054" y="5358"/>
                    <a:pt x="49691" y="5278"/>
                  </a:cubicBezTo>
                  <a:cubicBezTo>
                    <a:pt x="49183" y="5155"/>
                    <a:pt x="48795" y="4912"/>
                    <a:pt x="48454" y="4549"/>
                  </a:cubicBezTo>
                  <a:lnTo>
                    <a:pt x="48454" y="4549"/>
                  </a:lnTo>
                  <a:cubicBezTo>
                    <a:pt x="48456" y="4549"/>
                    <a:pt x="48457" y="4550"/>
                    <a:pt x="48459" y="4551"/>
                  </a:cubicBezTo>
                  <a:lnTo>
                    <a:pt x="48427" y="4519"/>
                  </a:lnTo>
                  <a:lnTo>
                    <a:pt x="48427" y="4519"/>
                  </a:lnTo>
                  <a:cubicBezTo>
                    <a:pt x="48436" y="4529"/>
                    <a:pt x="48445" y="4539"/>
                    <a:pt x="48454" y="4549"/>
                  </a:cubicBezTo>
                  <a:lnTo>
                    <a:pt x="48454" y="4549"/>
                  </a:lnTo>
                  <a:cubicBezTo>
                    <a:pt x="48046" y="4343"/>
                    <a:pt x="47793" y="3935"/>
                    <a:pt x="47352" y="3777"/>
                  </a:cubicBezTo>
                  <a:cubicBezTo>
                    <a:pt x="46878" y="3619"/>
                    <a:pt x="46404" y="3461"/>
                    <a:pt x="45945" y="3271"/>
                  </a:cubicBezTo>
                  <a:cubicBezTo>
                    <a:pt x="45487" y="3082"/>
                    <a:pt x="45045" y="2844"/>
                    <a:pt x="44570" y="2654"/>
                  </a:cubicBezTo>
                  <a:cubicBezTo>
                    <a:pt x="44238" y="2513"/>
                    <a:pt x="43890" y="2386"/>
                    <a:pt x="43542" y="2275"/>
                  </a:cubicBezTo>
                  <a:cubicBezTo>
                    <a:pt x="43176" y="2153"/>
                    <a:pt x="42814" y="2084"/>
                    <a:pt x="42447" y="2084"/>
                  </a:cubicBezTo>
                  <a:cubicBezTo>
                    <a:pt x="42149" y="2084"/>
                    <a:pt x="41847" y="2129"/>
                    <a:pt x="41536" y="2228"/>
                  </a:cubicBezTo>
                  <a:cubicBezTo>
                    <a:pt x="41062" y="2370"/>
                    <a:pt x="40603" y="2576"/>
                    <a:pt x="40145" y="2765"/>
                  </a:cubicBezTo>
                  <a:cubicBezTo>
                    <a:pt x="40115" y="2778"/>
                    <a:pt x="40088" y="2783"/>
                    <a:pt x="40064" y="2783"/>
                  </a:cubicBezTo>
                  <a:cubicBezTo>
                    <a:pt x="39965" y="2783"/>
                    <a:pt x="39924" y="2684"/>
                    <a:pt x="39924" y="2544"/>
                  </a:cubicBezTo>
                  <a:cubicBezTo>
                    <a:pt x="39924" y="2386"/>
                    <a:pt x="39781" y="2323"/>
                    <a:pt x="39639" y="2323"/>
                  </a:cubicBezTo>
                  <a:cubicBezTo>
                    <a:pt x="39513" y="2338"/>
                    <a:pt x="39370" y="2355"/>
                    <a:pt x="39244" y="2418"/>
                  </a:cubicBezTo>
                  <a:cubicBezTo>
                    <a:pt x="39017" y="2521"/>
                    <a:pt x="38798" y="2570"/>
                    <a:pt x="38568" y="2570"/>
                  </a:cubicBezTo>
                  <a:cubicBezTo>
                    <a:pt x="38445" y="2570"/>
                    <a:pt x="38318" y="2556"/>
                    <a:pt x="38185" y="2528"/>
                  </a:cubicBezTo>
                  <a:cubicBezTo>
                    <a:pt x="37521" y="2401"/>
                    <a:pt x="36858" y="2212"/>
                    <a:pt x="36162" y="2212"/>
                  </a:cubicBezTo>
                  <a:cubicBezTo>
                    <a:pt x="35893" y="2212"/>
                    <a:pt x="35640" y="2102"/>
                    <a:pt x="35372" y="2022"/>
                  </a:cubicBezTo>
                  <a:cubicBezTo>
                    <a:pt x="35340" y="2007"/>
                    <a:pt x="35324" y="1832"/>
                    <a:pt x="35355" y="1801"/>
                  </a:cubicBezTo>
                  <a:cubicBezTo>
                    <a:pt x="35607" y="1612"/>
                    <a:pt x="35483" y="1408"/>
                    <a:pt x="35405" y="1203"/>
                  </a:cubicBezTo>
                  <a:lnTo>
                    <a:pt x="35405" y="1203"/>
                  </a:lnTo>
                  <a:cubicBezTo>
                    <a:pt x="35344" y="1146"/>
                    <a:pt x="35274" y="1100"/>
                    <a:pt x="35229" y="1027"/>
                  </a:cubicBezTo>
                  <a:cubicBezTo>
                    <a:pt x="35103" y="852"/>
                    <a:pt x="35103" y="806"/>
                    <a:pt x="35309" y="742"/>
                  </a:cubicBezTo>
                  <a:cubicBezTo>
                    <a:pt x="35545" y="648"/>
                    <a:pt x="35545" y="648"/>
                    <a:pt x="35625" y="473"/>
                  </a:cubicBezTo>
                  <a:cubicBezTo>
                    <a:pt x="34628" y="395"/>
                    <a:pt x="33617" y="300"/>
                    <a:pt x="32622" y="220"/>
                  </a:cubicBezTo>
                  <a:cubicBezTo>
                    <a:pt x="32500" y="210"/>
                    <a:pt x="32379" y="203"/>
                    <a:pt x="32259" y="203"/>
                  </a:cubicBezTo>
                  <a:cubicBezTo>
                    <a:pt x="32017" y="203"/>
                    <a:pt x="31779" y="231"/>
                    <a:pt x="31547" y="315"/>
                  </a:cubicBezTo>
                  <a:cubicBezTo>
                    <a:pt x="31461" y="344"/>
                    <a:pt x="31384" y="356"/>
                    <a:pt x="31308" y="356"/>
                  </a:cubicBezTo>
                  <a:cubicBezTo>
                    <a:pt x="31176" y="356"/>
                    <a:pt x="31050" y="318"/>
                    <a:pt x="30898" y="268"/>
                  </a:cubicBezTo>
                  <a:cubicBezTo>
                    <a:pt x="30567" y="142"/>
                    <a:pt x="30203" y="94"/>
                    <a:pt x="29840" y="31"/>
                  </a:cubicBezTo>
                  <a:cubicBezTo>
                    <a:pt x="29745" y="13"/>
                    <a:pt x="29640" y="1"/>
                    <a:pt x="295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5"/>
            <p:cNvSpPr/>
            <p:nvPr/>
          </p:nvSpPr>
          <p:spPr>
            <a:xfrm>
              <a:off x="6362739" y="4584260"/>
              <a:ext cx="121341" cy="164506"/>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 name="Google Shape;277;p35"/>
          <p:cNvSpPr/>
          <p:nvPr/>
        </p:nvSpPr>
        <p:spPr>
          <a:xfrm rot="379797">
            <a:off x="-572657" y="4220160"/>
            <a:ext cx="1882741" cy="1074142"/>
          </a:xfrm>
          <a:custGeom>
            <a:avLst/>
            <a:gdLst/>
            <a:ahLst/>
            <a:cxnLst/>
            <a:rect l="l" t="t" r="r" b="b"/>
            <a:pathLst>
              <a:path w="50753" h="36406" extrusionOk="0">
                <a:moveTo>
                  <a:pt x="32865" y="2847"/>
                </a:moveTo>
                <a:lnTo>
                  <a:pt x="32865" y="2847"/>
                </a:lnTo>
                <a:cubicBezTo>
                  <a:pt x="32818" y="2942"/>
                  <a:pt x="32769" y="2989"/>
                  <a:pt x="32722" y="3053"/>
                </a:cubicBezTo>
                <a:cubicBezTo>
                  <a:pt x="32578" y="2862"/>
                  <a:pt x="32737" y="2879"/>
                  <a:pt x="32865" y="2847"/>
                </a:cubicBezTo>
                <a:close/>
                <a:moveTo>
                  <a:pt x="27777" y="3053"/>
                </a:moveTo>
                <a:cubicBezTo>
                  <a:pt x="27730" y="3133"/>
                  <a:pt x="27681" y="3197"/>
                  <a:pt x="27634" y="3244"/>
                </a:cubicBezTo>
                <a:cubicBezTo>
                  <a:pt x="27491" y="3069"/>
                  <a:pt x="27650" y="3085"/>
                  <a:pt x="27777" y="3053"/>
                </a:cubicBezTo>
                <a:close/>
                <a:moveTo>
                  <a:pt x="18014" y="8952"/>
                </a:moveTo>
                <a:cubicBezTo>
                  <a:pt x="17967" y="9031"/>
                  <a:pt x="17919" y="9095"/>
                  <a:pt x="17872" y="9143"/>
                </a:cubicBezTo>
                <a:cubicBezTo>
                  <a:pt x="17728" y="8968"/>
                  <a:pt x="17887" y="8984"/>
                  <a:pt x="18014" y="8952"/>
                </a:cubicBezTo>
                <a:close/>
                <a:moveTo>
                  <a:pt x="42378" y="9158"/>
                </a:moveTo>
                <a:cubicBezTo>
                  <a:pt x="42440" y="9158"/>
                  <a:pt x="42508" y="9180"/>
                  <a:pt x="42568" y="9180"/>
                </a:cubicBezTo>
                <a:cubicBezTo>
                  <a:pt x="42583" y="9180"/>
                  <a:pt x="42598" y="9178"/>
                  <a:pt x="42612" y="9175"/>
                </a:cubicBezTo>
                <a:lnTo>
                  <a:pt x="42612" y="9175"/>
                </a:lnTo>
                <a:cubicBezTo>
                  <a:pt x="42536" y="9298"/>
                  <a:pt x="42505" y="9347"/>
                  <a:pt x="42436" y="9347"/>
                </a:cubicBezTo>
                <a:cubicBezTo>
                  <a:pt x="42389" y="9347"/>
                  <a:pt x="42323" y="9324"/>
                  <a:pt x="42214" y="9286"/>
                </a:cubicBezTo>
                <a:cubicBezTo>
                  <a:pt x="42251" y="9183"/>
                  <a:pt x="42311" y="9158"/>
                  <a:pt x="42378" y="9158"/>
                </a:cubicBezTo>
                <a:close/>
                <a:moveTo>
                  <a:pt x="47111" y="14040"/>
                </a:moveTo>
                <a:cubicBezTo>
                  <a:pt x="47064" y="14119"/>
                  <a:pt x="47015" y="14183"/>
                  <a:pt x="46968" y="14231"/>
                </a:cubicBezTo>
                <a:cubicBezTo>
                  <a:pt x="46825" y="14055"/>
                  <a:pt x="46984" y="14072"/>
                  <a:pt x="47111" y="14040"/>
                </a:cubicBezTo>
                <a:close/>
                <a:moveTo>
                  <a:pt x="49750" y="14850"/>
                </a:moveTo>
                <a:cubicBezTo>
                  <a:pt x="49703" y="14931"/>
                  <a:pt x="49655" y="14994"/>
                  <a:pt x="49608" y="15041"/>
                </a:cubicBezTo>
                <a:cubicBezTo>
                  <a:pt x="49464" y="14867"/>
                  <a:pt x="49623" y="14882"/>
                  <a:pt x="49750" y="14850"/>
                </a:cubicBezTo>
                <a:close/>
                <a:moveTo>
                  <a:pt x="47111" y="15058"/>
                </a:moveTo>
                <a:cubicBezTo>
                  <a:pt x="47064" y="15137"/>
                  <a:pt x="47015" y="15200"/>
                  <a:pt x="46968" y="15249"/>
                </a:cubicBezTo>
                <a:cubicBezTo>
                  <a:pt x="46825" y="15073"/>
                  <a:pt x="46984" y="15090"/>
                  <a:pt x="47111" y="15058"/>
                </a:cubicBezTo>
                <a:close/>
                <a:moveTo>
                  <a:pt x="41626" y="16680"/>
                </a:moveTo>
                <a:lnTo>
                  <a:pt x="41626" y="16680"/>
                </a:lnTo>
                <a:cubicBezTo>
                  <a:pt x="41562" y="16775"/>
                  <a:pt x="41514" y="16822"/>
                  <a:pt x="41467" y="16886"/>
                </a:cubicBezTo>
                <a:cubicBezTo>
                  <a:pt x="41323" y="16695"/>
                  <a:pt x="41482" y="16711"/>
                  <a:pt x="41626" y="16680"/>
                </a:cubicBezTo>
                <a:close/>
                <a:moveTo>
                  <a:pt x="40796" y="17318"/>
                </a:moveTo>
                <a:cubicBezTo>
                  <a:pt x="40812" y="17323"/>
                  <a:pt x="40911" y="17341"/>
                  <a:pt x="41101" y="17379"/>
                </a:cubicBezTo>
                <a:cubicBezTo>
                  <a:pt x="40878" y="17506"/>
                  <a:pt x="40751" y="17585"/>
                  <a:pt x="40545" y="17697"/>
                </a:cubicBezTo>
                <a:cubicBezTo>
                  <a:pt x="40552" y="17701"/>
                  <a:pt x="40553" y="17703"/>
                  <a:pt x="40546" y="17703"/>
                </a:cubicBezTo>
                <a:cubicBezTo>
                  <a:pt x="40524" y="17703"/>
                  <a:pt x="40425" y="17682"/>
                  <a:pt x="40242" y="17634"/>
                </a:cubicBezTo>
                <a:cubicBezTo>
                  <a:pt x="40463" y="17507"/>
                  <a:pt x="40607" y="17427"/>
                  <a:pt x="40796" y="17318"/>
                </a:cubicBezTo>
                <a:close/>
                <a:moveTo>
                  <a:pt x="2401" y="27269"/>
                </a:moveTo>
                <a:cubicBezTo>
                  <a:pt x="2513" y="27284"/>
                  <a:pt x="2608" y="27300"/>
                  <a:pt x="2704" y="27316"/>
                </a:cubicBezTo>
                <a:cubicBezTo>
                  <a:pt x="2560" y="27682"/>
                  <a:pt x="2274" y="27968"/>
                  <a:pt x="2322" y="28382"/>
                </a:cubicBezTo>
                <a:cubicBezTo>
                  <a:pt x="2195" y="28524"/>
                  <a:pt x="2051" y="28668"/>
                  <a:pt x="1909" y="28810"/>
                </a:cubicBezTo>
                <a:lnTo>
                  <a:pt x="1909" y="29001"/>
                </a:lnTo>
                <a:cubicBezTo>
                  <a:pt x="1750" y="29177"/>
                  <a:pt x="1574" y="29336"/>
                  <a:pt x="1383" y="29526"/>
                </a:cubicBezTo>
                <a:cubicBezTo>
                  <a:pt x="1351" y="29431"/>
                  <a:pt x="1288" y="29319"/>
                  <a:pt x="1320" y="29256"/>
                </a:cubicBezTo>
                <a:cubicBezTo>
                  <a:pt x="1415" y="29097"/>
                  <a:pt x="1463" y="28874"/>
                  <a:pt x="1574" y="28763"/>
                </a:cubicBezTo>
                <a:cubicBezTo>
                  <a:pt x="1781" y="28556"/>
                  <a:pt x="1909" y="28286"/>
                  <a:pt x="2051" y="28047"/>
                </a:cubicBezTo>
                <a:cubicBezTo>
                  <a:pt x="2195" y="27793"/>
                  <a:pt x="2290" y="27538"/>
                  <a:pt x="2401" y="27269"/>
                </a:cubicBezTo>
                <a:close/>
                <a:moveTo>
                  <a:pt x="33549" y="0"/>
                </a:moveTo>
                <a:cubicBezTo>
                  <a:pt x="33405" y="144"/>
                  <a:pt x="33278" y="303"/>
                  <a:pt x="33119" y="430"/>
                </a:cubicBezTo>
                <a:cubicBezTo>
                  <a:pt x="32992" y="557"/>
                  <a:pt x="32896" y="748"/>
                  <a:pt x="32674" y="795"/>
                </a:cubicBezTo>
                <a:cubicBezTo>
                  <a:pt x="32659" y="604"/>
                  <a:pt x="32627" y="414"/>
                  <a:pt x="32595" y="239"/>
                </a:cubicBezTo>
                <a:cubicBezTo>
                  <a:pt x="32500" y="223"/>
                  <a:pt x="32419" y="223"/>
                  <a:pt x="32309" y="208"/>
                </a:cubicBezTo>
                <a:cubicBezTo>
                  <a:pt x="32213" y="350"/>
                  <a:pt x="32086" y="494"/>
                  <a:pt x="31974" y="636"/>
                </a:cubicBezTo>
                <a:cubicBezTo>
                  <a:pt x="31832" y="541"/>
                  <a:pt x="31736" y="462"/>
                  <a:pt x="31641" y="398"/>
                </a:cubicBezTo>
                <a:cubicBezTo>
                  <a:pt x="31402" y="526"/>
                  <a:pt x="31211" y="621"/>
                  <a:pt x="31020" y="716"/>
                </a:cubicBezTo>
                <a:lnTo>
                  <a:pt x="31020" y="986"/>
                </a:lnTo>
                <a:cubicBezTo>
                  <a:pt x="31000" y="983"/>
                  <a:pt x="30979" y="982"/>
                  <a:pt x="30960" y="982"/>
                </a:cubicBezTo>
                <a:cubicBezTo>
                  <a:pt x="30755" y="982"/>
                  <a:pt x="30608" y="1127"/>
                  <a:pt x="30448" y="1272"/>
                </a:cubicBezTo>
                <a:cubicBezTo>
                  <a:pt x="30303" y="1417"/>
                  <a:pt x="30211" y="1628"/>
                  <a:pt x="29896" y="1628"/>
                </a:cubicBezTo>
                <a:cubicBezTo>
                  <a:pt x="29865" y="1628"/>
                  <a:pt x="29832" y="1626"/>
                  <a:pt x="29797" y="1622"/>
                </a:cubicBezTo>
                <a:cubicBezTo>
                  <a:pt x="29574" y="1876"/>
                  <a:pt x="29303" y="2179"/>
                  <a:pt x="29065" y="2433"/>
                </a:cubicBezTo>
                <a:cubicBezTo>
                  <a:pt x="28890" y="2465"/>
                  <a:pt x="28715" y="2433"/>
                  <a:pt x="28635" y="2497"/>
                </a:cubicBezTo>
                <a:cubicBezTo>
                  <a:pt x="28525" y="2640"/>
                  <a:pt x="28349" y="2624"/>
                  <a:pt x="28222" y="2703"/>
                </a:cubicBezTo>
                <a:cubicBezTo>
                  <a:pt x="28048" y="2815"/>
                  <a:pt x="27984" y="3053"/>
                  <a:pt x="27777" y="3053"/>
                </a:cubicBezTo>
                <a:cubicBezTo>
                  <a:pt x="27730" y="3006"/>
                  <a:pt x="27713" y="2910"/>
                  <a:pt x="27681" y="2894"/>
                </a:cubicBezTo>
                <a:cubicBezTo>
                  <a:pt x="27491" y="2879"/>
                  <a:pt x="27300" y="2879"/>
                  <a:pt x="27109" y="2862"/>
                </a:cubicBezTo>
                <a:cubicBezTo>
                  <a:pt x="27077" y="2862"/>
                  <a:pt x="26553" y="3244"/>
                  <a:pt x="26537" y="3260"/>
                </a:cubicBezTo>
                <a:cubicBezTo>
                  <a:pt x="26632" y="3260"/>
                  <a:pt x="26727" y="3276"/>
                  <a:pt x="26696" y="3403"/>
                </a:cubicBezTo>
                <a:cubicBezTo>
                  <a:pt x="26696" y="3435"/>
                  <a:pt x="26585" y="3451"/>
                  <a:pt x="26537" y="3466"/>
                </a:cubicBezTo>
                <a:cubicBezTo>
                  <a:pt x="26551" y="3631"/>
                  <a:pt x="26459" y="3677"/>
                  <a:pt x="26341" y="3677"/>
                </a:cubicBezTo>
                <a:cubicBezTo>
                  <a:pt x="26322" y="3677"/>
                  <a:pt x="26302" y="3676"/>
                  <a:pt x="26282" y="3674"/>
                </a:cubicBezTo>
                <a:cubicBezTo>
                  <a:pt x="26187" y="3657"/>
                  <a:pt x="26108" y="3594"/>
                  <a:pt x="26123" y="3466"/>
                </a:cubicBezTo>
                <a:lnTo>
                  <a:pt x="26123" y="3466"/>
                </a:lnTo>
                <a:cubicBezTo>
                  <a:pt x="26028" y="3530"/>
                  <a:pt x="25917" y="3594"/>
                  <a:pt x="25790" y="3674"/>
                </a:cubicBezTo>
                <a:cubicBezTo>
                  <a:pt x="25758" y="3578"/>
                  <a:pt x="25742" y="3498"/>
                  <a:pt x="25710" y="3419"/>
                </a:cubicBezTo>
                <a:cubicBezTo>
                  <a:pt x="26044" y="3038"/>
                  <a:pt x="26108" y="2942"/>
                  <a:pt x="26044" y="2879"/>
                </a:cubicBezTo>
                <a:lnTo>
                  <a:pt x="25281" y="2879"/>
                </a:lnTo>
                <a:cubicBezTo>
                  <a:pt x="24947" y="3244"/>
                  <a:pt x="24550" y="3657"/>
                  <a:pt x="24168" y="4087"/>
                </a:cubicBezTo>
                <a:cubicBezTo>
                  <a:pt x="24163" y="4092"/>
                  <a:pt x="24154" y="4094"/>
                  <a:pt x="24144" y="4094"/>
                </a:cubicBezTo>
                <a:cubicBezTo>
                  <a:pt x="24124" y="4094"/>
                  <a:pt x="24099" y="4087"/>
                  <a:pt x="24088" y="4087"/>
                </a:cubicBezTo>
                <a:cubicBezTo>
                  <a:pt x="23882" y="4071"/>
                  <a:pt x="23834" y="3896"/>
                  <a:pt x="23897" y="3801"/>
                </a:cubicBezTo>
                <a:cubicBezTo>
                  <a:pt x="24073" y="3578"/>
                  <a:pt x="24152" y="3307"/>
                  <a:pt x="24295" y="3069"/>
                </a:cubicBezTo>
                <a:lnTo>
                  <a:pt x="24009" y="3069"/>
                </a:lnTo>
                <a:cubicBezTo>
                  <a:pt x="23628" y="3387"/>
                  <a:pt x="23310" y="3753"/>
                  <a:pt x="22864" y="4007"/>
                </a:cubicBezTo>
                <a:cubicBezTo>
                  <a:pt x="22483" y="4246"/>
                  <a:pt x="22197" y="4659"/>
                  <a:pt x="21894" y="4946"/>
                </a:cubicBezTo>
                <a:cubicBezTo>
                  <a:pt x="21847" y="5088"/>
                  <a:pt x="21847" y="5215"/>
                  <a:pt x="21783" y="5264"/>
                </a:cubicBezTo>
                <a:cubicBezTo>
                  <a:pt x="20766" y="6296"/>
                  <a:pt x="19731" y="7331"/>
                  <a:pt x="18699" y="8348"/>
                </a:cubicBezTo>
                <a:cubicBezTo>
                  <a:pt x="18693" y="8353"/>
                  <a:pt x="18684" y="8355"/>
                  <a:pt x="18674" y="8355"/>
                </a:cubicBezTo>
                <a:cubicBezTo>
                  <a:pt x="18652" y="8355"/>
                  <a:pt x="18624" y="8348"/>
                  <a:pt x="18603" y="8348"/>
                </a:cubicBezTo>
                <a:cubicBezTo>
                  <a:pt x="18603" y="8491"/>
                  <a:pt x="18540" y="8554"/>
                  <a:pt x="18396" y="8554"/>
                </a:cubicBezTo>
                <a:cubicBezTo>
                  <a:pt x="18396" y="8698"/>
                  <a:pt x="18332" y="8762"/>
                  <a:pt x="18190" y="8762"/>
                </a:cubicBezTo>
                <a:cubicBezTo>
                  <a:pt x="18204" y="8890"/>
                  <a:pt x="18141" y="8955"/>
                  <a:pt x="18046" y="8955"/>
                </a:cubicBezTo>
                <a:cubicBezTo>
                  <a:pt x="18036" y="8955"/>
                  <a:pt x="18025" y="8954"/>
                  <a:pt x="18014" y="8952"/>
                </a:cubicBezTo>
                <a:cubicBezTo>
                  <a:pt x="17983" y="8825"/>
                  <a:pt x="18046" y="8762"/>
                  <a:pt x="18190" y="8762"/>
                </a:cubicBezTo>
                <a:cubicBezTo>
                  <a:pt x="18190" y="8618"/>
                  <a:pt x="18253" y="8554"/>
                  <a:pt x="18396" y="8554"/>
                </a:cubicBezTo>
                <a:cubicBezTo>
                  <a:pt x="18396" y="8412"/>
                  <a:pt x="18460" y="8348"/>
                  <a:pt x="18603" y="8348"/>
                </a:cubicBezTo>
                <a:lnTo>
                  <a:pt x="18603" y="7918"/>
                </a:lnTo>
                <a:cubicBezTo>
                  <a:pt x="18762" y="7791"/>
                  <a:pt x="19000" y="7600"/>
                  <a:pt x="19144" y="7505"/>
                </a:cubicBezTo>
                <a:cubicBezTo>
                  <a:pt x="19223" y="7299"/>
                  <a:pt x="19271" y="7203"/>
                  <a:pt x="19286" y="7155"/>
                </a:cubicBezTo>
                <a:cubicBezTo>
                  <a:pt x="19414" y="7123"/>
                  <a:pt x="19509" y="7108"/>
                  <a:pt x="19589" y="7091"/>
                </a:cubicBezTo>
                <a:cubicBezTo>
                  <a:pt x="19621" y="6964"/>
                  <a:pt x="19636" y="6869"/>
                  <a:pt x="19653" y="6837"/>
                </a:cubicBezTo>
                <a:cubicBezTo>
                  <a:pt x="19875" y="6695"/>
                  <a:pt x="20066" y="6567"/>
                  <a:pt x="20225" y="6455"/>
                </a:cubicBezTo>
                <a:lnTo>
                  <a:pt x="20225" y="6218"/>
                </a:lnTo>
                <a:cubicBezTo>
                  <a:pt x="20448" y="5995"/>
                  <a:pt x="20654" y="5772"/>
                  <a:pt x="20876" y="5582"/>
                </a:cubicBezTo>
                <a:cubicBezTo>
                  <a:pt x="21115" y="5374"/>
                  <a:pt x="21211" y="5105"/>
                  <a:pt x="21385" y="4865"/>
                </a:cubicBezTo>
                <a:cubicBezTo>
                  <a:pt x="21576" y="4628"/>
                  <a:pt x="21815" y="4437"/>
                  <a:pt x="22021" y="4214"/>
                </a:cubicBezTo>
                <a:cubicBezTo>
                  <a:pt x="22244" y="4007"/>
                  <a:pt x="22451" y="3784"/>
                  <a:pt x="22625" y="3610"/>
                </a:cubicBezTo>
                <a:cubicBezTo>
                  <a:pt x="22674" y="3466"/>
                  <a:pt x="22689" y="3356"/>
                  <a:pt x="22752" y="3292"/>
                </a:cubicBezTo>
                <a:cubicBezTo>
                  <a:pt x="23310" y="2720"/>
                  <a:pt x="23897" y="2147"/>
                  <a:pt x="24470" y="1575"/>
                </a:cubicBezTo>
                <a:cubicBezTo>
                  <a:pt x="24709" y="1336"/>
                  <a:pt x="24788" y="1034"/>
                  <a:pt x="24963" y="748"/>
                </a:cubicBezTo>
                <a:cubicBezTo>
                  <a:pt x="24772" y="653"/>
                  <a:pt x="24629" y="589"/>
                  <a:pt x="24501" y="526"/>
                </a:cubicBezTo>
                <a:cubicBezTo>
                  <a:pt x="24501" y="445"/>
                  <a:pt x="24501" y="382"/>
                  <a:pt x="24486" y="318"/>
                </a:cubicBezTo>
                <a:cubicBezTo>
                  <a:pt x="24486" y="286"/>
                  <a:pt x="24454" y="271"/>
                  <a:pt x="24406" y="223"/>
                </a:cubicBezTo>
                <a:cubicBezTo>
                  <a:pt x="24295" y="335"/>
                  <a:pt x="24183" y="462"/>
                  <a:pt x="24056" y="541"/>
                </a:cubicBezTo>
                <a:cubicBezTo>
                  <a:pt x="23914" y="653"/>
                  <a:pt x="23691" y="653"/>
                  <a:pt x="23579" y="812"/>
                </a:cubicBezTo>
                <a:cubicBezTo>
                  <a:pt x="23500" y="748"/>
                  <a:pt x="23437" y="700"/>
                  <a:pt x="23357" y="636"/>
                </a:cubicBezTo>
                <a:cubicBezTo>
                  <a:pt x="23214" y="922"/>
                  <a:pt x="22928" y="763"/>
                  <a:pt x="22674" y="891"/>
                </a:cubicBezTo>
                <a:cubicBezTo>
                  <a:pt x="22801" y="1162"/>
                  <a:pt x="22530" y="1257"/>
                  <a:pt x="22371" y="1416"/>
                </a:cubicBezTo>
                <a:cubicBezTo>
                  <a:pt x="22197" y="1622"/>
                  <a:pt x="21974" y="1798"/>
                  <a:pt x="21815" y="2004"/>
                </a:cubicBezTo>
                <a:cubicBezTo>
                  <a:pt x="21656" y="2211"/>
                  <a:pt x="21402" y="2194"/>
                  <a:pt x="21243" y="2370"/>
                </a:cubicBezTo>
                <a:lnTo>
                  <a:pt x="21243" y="2592"/>
                </a:lnTo>
                <a:cubicBezTo>
                  <a:pt x="21162" y="2608"/>
                  <a:pt x="21067" y="2640"/>
                  <a:pt x="20988" y="2671"/>
                </a:cubicBezTo>
                <a:cubicBezTo>
                  <a:pt x="20670" y="2974"/>
                  <a:pt x="20367" y="3292"/>
                  <a:pt x="20034" y="3642"/>
                </a:cubicBezTo>
                <a:lnTo>
                  <a:pt x="20034" y="3784"/>
                </a:lnTo>
                <a:cubicBezTo>
                  <a:pt x="19890" y="3848"/>
                  <a:pt x="19748" y="3912"/>
                  <a:pt x="19621" y="3975"/>
                </a:cubicBezTo>
                <a:lnTo>
                  <a:pt x="19621" y="4182"/>
                </a:lnTo>
                <a:lnTo>
                  <a:pt x="19318" y="4484"/>
                </a:lnTo>
                <a:lnTo>
                  <a:pt x="19048" y="4484"/>
                </a:lnTo>
                <a:cubicBezTo>
                  <a:pt x="19048" y="4834"/>
                  <a:pt x="18873" y="5088"/>
                  <a:pt x="18491" y="5120"/>
                </a:cubicBezTo>
                <a:cubicBezTo>
                  <a:pt x="18444" y="5120"/>
                  <a:pt x="18412" y="5215"/>
                  <a:pt x="18396" y="5279"/>
                </a:cubicBezTo>
                <a:cubicBezTo>
                  <a:pt x="18381" y="5518"/>
                  <a:pt x="18205" y="5677"/>
                  <a:pt x="18031" y="5692"/>
                </a:cubicBezTo>
                <a:cubicBezTo>
                  <a:pt x="17633" y="5741"/>
                  <a:pt x="17665" y="6106"/>
                  <a:pt x="17490" y="6313"/>
                </a:cubicBezTo>
                <a:cubicBezTo>
                  <a:pt x="17427" y="6313"/>
                  <a:pt x="17363" y="6313"/>
                  <a:pt x="17268" y="6328"/>
                </a:cubicBezTo>
                <a:cubicBezTo>
                  <a:pt x="17124" y="6487"/>
                  <a:pt x="16965" y="6646"/>
                  <a:pt x="16774" y="6837"/>
                </a:cubicBezTo>
                <a:lnTo>
                  <a:pt x="16774" y="7013"/>
                </a:lnTo>
                <a:cubicBezTo>
                  <a:pt x="16441" y="7203"/>
                  <a:pt x="16075" y="7362"/>
                  <a:pt x="15947" y="7776"/>
                </a:cubicBezTo>
                <a:cubicBezTo>
                  <a:pt x="15932" y="7839"/>
                  <a:pt x="15900" y="7886"/>
                  <a:pt x="15869" y="7935"/>
                </a:cubicBezTo>
                <a:cubicBezTo>
                  <a:pt x="15551" y="8253"/>
                  <a:pt x="15264" y="8586"/>
                  <a:pt x="14930" y="8872"/>
                </a:cubicBezTo>
                <a:cubicBezTo>
                  <a:pt x="14565" y="9175"/>
                  <a:pt x="14438" y="9652"/>
                  <a:pt x="14071" y="9953"/>
                </a:cubicBezTo>
                <a:cubicBezTo>
                  <a:pt x="13706" y="10240"/>
                  <a:pt x="13388" y="10606"/>
                  <a:pt x="13054" y="10939"/>
                </a:cubicBezTo>
                <a:cubicBezTo>
                  <a:pt x="12704" y="11305"/>
                  <a:pt x="12322" y="11655"/>
                  <a:pt x="11989" y="12037"/>
                </a:cubicBezTo>
                <a:cubicBezTo>
                  <a:pt x="11671" y="12387"/>
                  <a:pt x="11241" y="12577"/>
                  <a:pt x="10923" y="12895"/>
                </a:cubicBezTo>
                <a:cubicBezTo>
                  <a:pt x="9810" y="13977"/>
                  <a:pt x="8714" y="15090"/>
                  <a:pt x="7616" y="16186"/>
                </a:cubicBezTo>
                <a:lnTo>
                  <a:pt x="7616" y="16345"/>
                </a:lnTo>
                <a:cubicBezTo>
                  <a:pt x="7219" y="16934"/>
                  <a:pt x="6583" y="17235"/>
                  <a:pt x="6297" y="17888"/>
                </a:cubicBezTo>
                <a:cubicBezTo>
                  <a:pt x="6202" y="18158"/>
                  <a:pt x="5899" y="18285"/>
                  <a:pt x="5756" y="18571"/>
                </a:cubicBezTo>
                <a:cubicBezTo>
                  <a:pt x="5629" y="18874"/>
                  <a:pt x="5326" y="19080"/>
                  <a:pt x="5089" y="19319"/>
                </a:cubicBezTo>
                <a:cubicBezTo>
                  <a:pt x="5057" y="19366"/>
                  <a:pt x="4977" y="19430"/>
                  <a:pt x="4977" y="19478"/>
                </a:cubicBezTo>
                <a:cubicBezTo>
                  <a:pt x="5008" y="19796"/>
                  <a:pt x="4580" y="19843"/>
                  <a:pt x="4580" y="20114"/>
                </a:cubicBezTo>
                <a:cubicBezTo>
                  <a:pt x="4563" y="20432"/>
                  <a:pt x="4166" y="20464"/>
                  <a:pt x="4150" y="20765"/>
                </a:cubicBezTo>
                <a:cubicBezTo>
                  <a:pt x="4150" y="21051"/>
                  <a:pt x="3800" y="21115"/>
                  <a:pt x="3721" y="21401"/>
                </a:cubicBezTo>
                <a:cubicBezTo>
                  <a:pt x="3658" y="21624"/>
                  <a:pt x="3403" y="21799"/>
                  <a:pt x="3228" y="22005"/>
                </a:cubicBezTo>
                <a:cubicBezTo>
                  <a:pt x="3100" y="22149"/>
                  <a:pt x="3132" y="22387"/>
                  <a:pt x="2941" y="22499"/>
                </a:cubicBezTo>
                <a:cubicBezTo>
                  <a:pt x="2910" y="22514"/>
                  <a:pt x="2941" y="22626"/>
                  <a:pt x="2941" y="22800"/>
                </a:cubicBezTo>
                <a:cubicBezTo>
                  <a:pt x="2767" y="22944"/>
                  <a:pt x="2545" y="23150"/>
                  <a:pt x="2322" y="23341"/>
                </a:cubicBezTo>
                <a:cubicBezTo>
                  <a:pt x="2290" y="23580"/>
                  <a:pt x="2433" y="23834"/>
                  <a:pt x="2210" y="24025"/>
                </a:cubicBezTo>
                <a:lnTo>
                  <a:pt x="2019" y="24025"/>
                </a:lnTo>
                <a:cubicBezTo>
                  <a:pt x="1765" y="24390"/>
                  <a:pt x="1718" y="24884"/>
                  <a:pt x="1320" y="25122"/>
                </a:cubicBezTo>
                <a:lnTo>
                  <a:pt x="1320" y="26362"/>
                </a:lnTo>
                <a:cubicBezTo>
                  <a:pt x="1447" y="26584"/>
                  <a:pt x="1669" y="26648"/>
                  <a:pt x="1892" y="26728"/>
                </a:cubicBezTo>
                <a:lnTo>
                  <a:pt x="1892" y="27411"/>
                </a:lnTo>
                <a:cubicBezTo>
                  <a:pt x="1527" y="27634"/>
                  <a:pt x="1495" y="28079"/>
                  <a:pt x="1177" y="28350"/>
                </a:cubicBezTo>
                <a:cubicBezTo>
                  <a:pt x="1018" y="28477"/>
                  <a:pt x="1002" y="28747"/>
                  <a:pt x="891" y="28938"/>
                </a:cubicBezTo>
                <a:cubicBezTo>
                  <a:pt x="716" y="29240"/>
                  <a:pt x="605" y="29590"/>
                  <a:pt x="302" y="29796"/>
                </a:cubicBezTo>
                <a:lnTo>
                  <a:pt x="302" y="30209"/>
                </a:lnTo>
                <a:cubicBezTo>
                  <a:pt x="223" y="30290"/>
                  <a:pt x="160" y="30353"/>
                  <a:pt x="80" y="30449"/>
                </a:cubicBezTo>
                <a:cubicBezTo>
                  <a:pt x="143" y="30576"/>
                  <a:pt x="1" y="30767"/>
                  <a:pt x="160" y="30909"/>
                </a:cubicBezTo>
                <a:cubicBezTo>
                  <a:pt x="160" y="30909"/>
                  <a:pt x="668" y="30591"/>
                  <a:pt x="684" y="30591"/>
                </a:cubicBezTo>
                <a:lnTo>
                  <a:pt x="684" y="31036"/>
                </a:lnTo>
                <a:cubicBezTo>
                  <a:pt x="588" y="31148"/>
                  <a:pt x="541" y="31227"/>
                  <a:pt x="478" y="31307"/>
                </a:cubicBezTo>
                <a:lnTo>
                  <a:pt x="478" y="32086"/>
                </a:lnTo>
                <a:cubicBezTo>
                  <a:pt x="398" y="32149"/>
                  <a:pt x="350" y="32198"/>
                  <a:pt x="302" y="32245"/>
                </a:cubicBezTo>
                <a:lnTo>
                  <a:pt x="302" y="32675"/>
                </a:lnTo>
                <a:cubicBezTo>
                  <a:pt x="446" y="32817"/>
                  <a:pt x="620" y="32976"/>
                  <a:pt x="811" y="33152"/>
                </a:cubicBezTo>
                <a:cubicBezTo>
                  <a:pt x="859" y="33103"/>
                  <a:pt x="923" y="33040"/>
                  <a:pt x="1002" y="32976"/>
                </a:cubicBezTo>
                <a:cubicBezTo>
                  <a:pt x="1065" y="33040"/>
                  <a:pt x="1145" y="33103"/>
                  <a:pt x="1209" y="33167"/>
                </a:cubicBezTo>
                <a:cubicBezTo>
                  <a:pt x="1242" y="33171"/>
                  <a:pt x="1276" y="33173"/>
                  <a:pt x="1309" y="33173"/>
                </a:cubicBezTo>
                <a:cubicBezTo>
                  <a:pt x="1407" y="33173"/>
                  <a:pt x="1504" y="33159"/>
                  <a:pt x="1598" y="33159"/>
                </a:cubicBezTo>
                <a:cubicBezTo>
                  <a:pt x="1701" y="33159"/>
                  <a:pt x="1800" y="33176"/>
                  <a:pt x="1892" y="33247"/>
                </a:cubicBezTo>
                <a:cubicBezTo>
                  <a:pt x="1909" y="33406"/>
                  <a:pt x="1940" y="33565"/>
                  <a:pt x="1956" y="33724"/>
                </a:cubicBezTo>
                <a:cubicBezTo>
                  <a:pt x="2068" y="33819"/>
                  <a:pt x="2163" y="33915"/>
                  <a:pt x="2227" y="33978"/>
                </a:cubicBezTo>
                <a:lnTo>
                  <a:pt x="2958" y="33978"/>
                </a:lnTo>
                <a:cubicBezTo>
                  <a:pt x="3337" y="33803"/>
                  <a:pt x="3596" y="33575"/>
                  <a:pt x="3944" y="33575"/>
                </a:cubicBezTo>
                <a:cubicBezTo>
                  <a:pt x="3975" y="33575"/>
                  <a:pt x="4006" y="33576"/>
                  <a:pt x="4039" y="33580"/>
                </a:cubicBezTo>
                <a:cubicBezTo>
                  <a:pt x="4182" y="33453"/>
                  <a:pt x="4325" y="33311"/>
                  <a:pt x="4468" y="33167"/>
                </a:cubicBezTo>
                <a:lnTo>
                  <a:pt x="5820" y="33167"/>
                </a:lnTo>
                <a:cubicBezTo>
                  <a:pt x="5994" y="33088"/>
                  <a:pt x="6106" y="33024"/>
                  <a:pt x="6217" y="32976"/>
                </a:cubicBezTo>
                <a:cubicBezTo>
                  <a:pt x="6408" y="32865"/>
                  <a:pt x="6630" y="32785"/>
                  <a:pt x="6789" y="32658"/>
                </a:cubicBezTo>
                <a:cubicBezTo>
                  <a:pt x="6980" y="32516"/>
                  <a:pt x="7139" y="32325"/>
                  <a:pt x="7298" y="32166"/>
                </a:cubicBezTo>
                <a:cubicBezTo>
                  <a:pt x="7319" y="32169"/>
                  <a:pt x="7339" y="32170"/>
                  <a:pt x="7358" y="32170"/>
                </a:cubicBezTo>
                <a:cubicBezTo>
                  <a:pt x="7643" y="32170"/>
                  <a:pt x="7725" y="31857"/>
                  <a:pt x="7934" y="31768"/>
                </a:cubicBezTo>
                <a:lnTo>
                  <a:pt x="8220" y="32054"/>
                </a:lnTo>
                <a:cubicBezTo>
                  <a:pt x="8157" y="32134"/>
                  <a:pt x="8093" y="32198"/>
                  <a:pt x="8014" y="32276"/>
                </a:cubicBezTo>
                <a:cubicBezTo>
                  <a:pt x="8061" y="32435"/>
                  <a:pt x="7950" y="32611"/>
                  <a:pt x="8125" y="32770"/>
                </a:cubicBezTo>
                <a:lnTo>
                  <a:pt x="9015" y="32770"/>
                </a:lnTo>
                <a:cubicBezTo>
                  <a:pt x="9079" y="32770"/>
                  <a:pt x="9142" y="32738"/>
                  <a:pt x="9191" y="32706"/>
                </a:cubicBezTo>
                <a:lnTo>
                  <a:pt x="9350" y="32547"/>
                </a:lnTo>
                <a:cubicBezTo>
                  <a:pt x="9397" y="32643"/>
                  <a:pt x="9429" y="32722"/>
                  <a:pt x="9460" y="32785"/>
                </a:cubicBezTo>
                <a:cubicBezTo>
                  <a:pt x="9397" y="32993"/>
                  <a:pt x="9095" y="33088"/>
                  <a:pt x="9286" y="33326"/>
                </a:cubicBezTo>
                <a:cubicBezTo>
                  <a:pt x="9375" y="33392"/>
                  <a:pt x="9457" y="33417"/>
                  <a:pt x="9534" y="33417"/>
                </a:cubicBezTo>
                <a:cubicBezTo>
                  <a:pt x="9773" y="33417"/>
                  <a:pt x="9968" y="33176"/>
                  <a:pt x="10208" y="33152"/>
                </a:cubicBezTo>
                <a:cubicBezTo>
                  <a:pt x="10510" y="33135"/>
                  <a:pt x="10764" y="32912"/>
                  <a:pt x="11050" y="32770"/>
                </a:cubicBezTo>
                <a:lnTo>
                  <a:pt x="11703" y="32770"/>
                </a:lnTo>
                <a:cubicBezTo>
                  <a:pt x="12004" y="32611"/>
                  <a:pt x="12243" y="32467"/>
                  <a:pt x="12513" y="32372"/>
                </a:cubicBezTo>
                <a:cubicBezTo>
                  <a:pt x="12848" y="32245"/>
                  <a:pt x="12958" y="31880"/>
                  <a:pt x="13293" y="31736"/>
                </a:cubicBezTo>
                <a:cubicBezTo>
                  <a:pt x="13356" y="31768"/>
                  <a:pt x="13435" y="31799"/>
                  <a:pt x="13515" y="31848"/>
                </a:cubicBezTo>
                <a:lnTo>
                  <a:pt x="13325" y="32039"/>
                </a:lnTo>
                <a:lnTo>
                  <a:pt x="13325" y="32865"/>
                </a:lnTo>
                <a:cubicBezTo>
                  <a:pt x="13038" y="33056"/>
                  <a:pt x="13102" y="33294"/>
                  <a:pt x="13149" y="33517"/>
                </a:cubicBezTo>
                <a:cubicBezTo>
                  <a:pt x="13244" y="33612"/>
                  <a:pt x="13340" y="33707"/>
                  <a:pt x="13435" y="33788"/>
                </a:cubicBezTo>
                <a:lnTo>
                  <a:pt x="13992" y="33788"/>
                </a:lnTo>
                <a:cubicBezTo>
                  <a:pt x="14135" y="33883"/>
                  <a:pt x="14247" y="33962"/>
                  <a:pt x="14326" y="34010"/>
                </a:cubicBezTo>
                <a:cubicBezTo>
                  <a:pt x="14469" y="33930"/>
                  <a:pt x="14565" y="33866"/>
                  <a:pt x="14660" y="33803"/>
                </a:cubicBezTo>
                <a:cubicBezTo>
                  <a:pt x="14771" y="33915"/>
                  <a:pt x="14851" y="34010"/>
                  <a:pt x="14930" y="34106"/>
                </a:cubicBezTo>
                <a:lnTo>
                  <a:pt x="14756" y="34280"/>
                </a:lnTo>
                <a:cubicBezTo>
                  <a:pt x="14803" y="34343"/>
                  <a:pt x="14883" y="34407"/>
                  <a:pt x="14915" y="34471"/>
                </a:cubicBezTo>
                <a:cubicBezTo>
                  <a:pt x="14962" y="34598"/>
                  <a:pt x="14930" y="34742"/>
                  <a:pt x="15057" y="34820"/>
                </a:cubicBezTo>
                <a:cubicBezTo>
                  <a:pt x="15137" y="34884"/>
                  <a:pt x="15201" y="34948"/>
                  <a:pt x="15280" y="35011"/>
                </a:cubicBezTo>
                <a:cubicBezTo>
                  <a:pt x="15343" y="35048"/>
                  <a:pt x="15399" y="35063"/>
                  <a:pt x="15450" y="35063"/>
                </a:cubicBezTo>
                <a:cubicBezTo>
                  <a:pt x="15642" y="35063"/>
                  <a:pt x="15766" y="34849"/>
                  <a:pt x="15979" y="34773"/>
                </a:cubicBezTo>
                <a:lnTo>
                  <a:pt x="16488" y="34773"/>
                </a:lnTo>
                <a:lnTo>
                  <a:pt x="16870" y="34392"/>
                </a:lnTo>
                <a:lnTo>
                  <a:pt x="17077" y="34598"/>
                </a:lnTo>
                <a:cubicBezTo>
                  <a:pt x="17331" y="34233"/>
                  <a:pt x="17824" y="34153"/>
                  <a:pt x="18078" y="33788"/>
                </a:cubicBezTo>
                <a:cubicBezTo>
                  <a:pt x="18237" y="34025"/>
                  <a:pt x="18571" y="33962"/>
                  <a:pt x="18714" y="34184"/>
                </a:cubicBezTo>
                <a:lnTo>
                  <a:pt x="19589" y="34184"/>
                </a:lnTo>
                <a:lnTo>
                  <a:pt x="20988" y="32785"/>
                </a:lnTo>
                <a:cubicBezTo>
                  <a:pt x="21067" y="32753"/>
                  <a:pt x="21162" y="32722"/>
                  <a:pt x="21243" y="32690"/>
                </a:cubicBezTo>
                <a:lnTo>
                  <a:pt x="21243" y="32467"/>
                </a:lnTo>
                <a:lnTo>
                  <a:pt x="21321" y="32547"/>
                </a:lnTo>
                <a:cubicBezTo>
                  <a:pt x="21402" y="32404"/>
                  <a:pt x="21480" y="32245"/>
                  <a:pt x="21529" y="32134"/>
                </a:cubicBezTo>
                <a:cubicBezTo>
                  <a:pt x="21578" y="32148"/>
                  <a:pt x="21626" y="32152"/>
                  <a:pt x="21673" y="32152"/>
                </a:cubicBezTo>
                <a:cubicBezTo>
                  <a:pt x="21732" y="32152"/>
                  <a:pt x="21788" y="32146"/>
                  <a:pt x="21838" y="32146"/>
                </a:cubicBezTo>
                <a:cubicBezTo>
                  <a:pt x="21927" y="32146"/>
                  <a:pt x="21998" y="32166"/>
                  <a:pt x="22038" y="32276"/>
                </a:cubicBezTo>
                <a:cubicBezTo>
                  <a:pt x="21830" y="32563"/>
                  <a:pt x="21830" y="32563"/>
                  <a:pt x="21957" y="32976"/>
                </a:cubicBezTo>
                <a:lnTo>
                  <a:pt x="23182" y="32976"/>
                </a:lnTo>
                <a:cubicBezTo>
                  <a:pt x="23198" y="32976"/>
                  <a:pt x="23229" y="33024"/>
                  <a:pt x="23246" y="33040"/>
                </a:cubicBezTo>
                <a:cubicBezTo>
                  <a:pt x="23182" y="33167"/>
                  <a:pt x="23102" y="33294"/>
                  <a:pt x="23039" y="33421"/>
                </a:cubicBezTo>
                <a:cubicBezTo>
                  <a:pt x="23134" y="33533"/>
                  <a:pt x="23198" y="33612"/>
                  <a:pt x="23293" y="33707"/>
                </a:cubicBezTo>
                <a:cubicBezTo>
                  <a:pt x="22943" y="33835"/>
                  <a:pt x="22928" y="34216"/>
                  <a:pt x="22721" y="34455"/>
                </a:cubicBezTo>
                <a:cubicBezTo>
                  <a:pt x="22705" y="34471"/>
                  <a:pt x="22752" y="34551"/>
                  <a:pt x="22769" y="34598"/>
                </a:cubicBezTo>
                <a:lnTo>
                  <a:pt x="23070" y="34598"/>
                </a:lnTo>
                <a:cubicBezTo>
                  <a:pt x="23070" y="34455"/>
                  <a:pt x="23134" y="34392"/>
                  <a:pt x="23278" y="34392"/>
                </a:cubicBezTo>
                <a:cubicBezTo>
                  <a:pt x="23278" y="34248"/>
                  <a:pt x="23341" y="34184"/>
                  <a:pt x="23484" y="34184"/>
                </a:cubicBezTo>
                <a:cubicBezTo>
                  <a:pt x="23484" y="34068"/>
                  <a:pt x="23537" y="33992"/>
                  <a:pt x="23657" y="33992"/>
                </a:cubicBezTo>
                <a:cubicBezTo>
                  <a:pt x="23668" y="33992"/>
                  <a:pt x="23679" y="33992"/>
                  <a:pt x="23691" y="33994"/>
                </a:cubicBezTo>
                <a:lnTo>
                  <a:pt x="23691" y="33692"/>
                </a:lnTo>
                <a:cubicBezTo>
                  <a:pt x="23826" y="33570"/>
                  <a:pt x="23915" y="33369"/>
                  <a:pt x="24104" y="33369"/>
                </a:cubicBezTo>
                <a:cubicBezTo>
                  <a:pt x="24138" y="33369"/>
                  <a:pt x="24174" y="33375"/>
                  <a:pt x="24215" y="33389"/>
                </a:cubicBezTo>
                <a:cubicBezTo>
                  <a:pt x="24295" y="33517"/>
                  <a:pt x="24295" y="33517"/>
                  <a:pt x="23691" y="33994"/>
                </a:cubicBezTo>
                <a:cubicBezTo>
                  <a:pt x="23691" y="34110"/>
                  <a:pt x="23638" y="34187"/>
                  <a:pt x="23520" y="34187"/>
                </a:cubicBezTo>
                <a:cubicBezTo>
                  <a:pt x="23508" y="34187"/>
                  <a:pt x="23496" y="34186"/>
                  <a:pt x="23484" y="34184"/>
                </a:cubicBezTo>
                <a:cubicBezTo>
                  <a:pt x="23484" y="34316"/>
                  <a:pt x="23430" y="34394"/>
                  <a:pt x="23311" y="34394"/>
                </a:cubicBezTo>
                <a:cubicBezTo>
                  <a:pt x="23301" y="34394"/>
                  <a:pt x="23289" y="34393"/>
                  <a:pt x="23278" y="34392"/>
                </a:cubicBezTo>
                <a:cubicBezTo>
                  <a:pt x="23278" y="34534"/>
                  <a:pt x="23214" y="34598"/>
                  <a:pt x="23070" y="34598"/>
                </a:cubicBezTo>
                <a:cubicBezTo>
                  <a:pt x="23102" y="34773"/>
                  <a:pt x="22928" y="34805"/>
                  <a:pt x="22864" y="34948"/>
                </a:cubicBezTo>
                <a:lnTo>
                  <a:pt x="22864" y="35314"/>
                </a:lnTo>
                <a:cubicBezTo>
                  <a:pt x="22721" y="35456"/>
                  <a:pt x="22530" y="35600"/>
                  <a:pt x="22769" y="35823"/>
                </a:cubicBezTo>
                <a:lnTo>
                  <a:pt x="23261" y="35823"/>
                </a:lnTo>
                <a:cubicBezTo>
                  <a:pt x="23405" y="35997"/>
                  <a:pt x="23596" y="36236"/>
                  <a:pt x="23691" y="36347"/>
                </a:cubicBezTo>
                <a:cubicBezTo>
                  <a:pt x="23775" y="36389"/>
                  <a:pt x="23841" y="36405"/>
                  <a:pt x="23898" y="36405"/>
                </a:cubicBezTo>
                <a:cubicBezTo>
                  <a:pt x="24079" y="36405"/>
                  <a:pt x="24164" y="36240"/>
                  <a:pt x="24406" y="36204"/>
                </a:cubicBezTo>
                <a:lnTo>
                  <a:pt x="24819" y="36204"/>
                </a:lnTo>
                <a:cubicBezTo>
                  <a:pt x="24883" y="36141"/>
                  <a:pt x="24931" y="36092"/>
                  <a:pt x="25027" y="36013"/>
                </a:cubicBezTo>
                <a:lnTo>
                  <a:pt x="26044" y="36013"/>
                </a:lnTo>
                <a:cubicBezTo>
                  <a:pt x="26091" y="35950"/>
                  <a:pt x="26123" y="35918"/>
                  <a:pt x="26140" y="35902"/>
                </a:cubicBezTo>
                <a:cubicBezTo>
                  <a:pt x="26299" y="35791"/>
                  <a:pt x="26537" y="35823"/>
                  <a:pt x="26632" y="35615"/>
                </a:cubicBezTo>
                <a:cubicBezTo>
                  <a:pt x="26663" y="35623"/>
                  <a:pt x="26691" y="35627"/>
                  <a:pt x="26718" y="35627"/>
                </a:cubicBezTo>
                <a:cubicBezTo>
                  <a:pt x="26910" y="35627"/>
                  <a:pt x="26999" y="35441"/>
                  <a:pt x="27125" y="35329"/>
                </a:cubicBezTo>
                <a:cubicBezTo>
                  <a:pt x="27284" y="35170"/>
                  <a:pt x="27554" y="35187"/>
                  <a:pt x="27698" y="34979"/>
                </a:cubicBezTo>
                <a:cubicBezTo>
                  <a:pt x="27809" y="34805"/>
                  <a:pt x="27968" y="34678"/>
                  <a:pt x="28111" y="34534"/>
                </a:cubicBezTo>
                <a:cubicBezTo>
                  <a:pt x="28572" y="34089"/>
                  <a:pt x="29033" y="33629"/>
                  <a:pt x="29479" y="33183"/>
                </a:cubicBezTo>
                <a:lnTo>
                  <a:pt x="29685" y="33183"/>
                </a:lnTo>
                <a:cubicBezTo>
                  <a:pt x="30083" y="32770"/>
                  <a:pt x="30496" y="32357"/>
                  <a:pt x="30893" y="31958"/>
                </a:cubicBezTo>
                <a:lnTo>
                  <a:pt x="31132" y="31958"/>
                </a:lnTo>
                <a:cubicBezTo>
                  <a:pt x="31259" y="31816"/>
                  <a:pt x="31402" y="31672"/>
                  <a:pt x="31546" y="31530"/>
                </a:cubicBezTo>
                <a:cubicBezTo>
                  <a:pt x="31705" y="31354"/>
                  <a:pt x="31864" y="31195"/>
                  <a:pt x="32038" y="31021"/>
                </a:cubicBezTo>
                <a:cubicBezTo>
                  <a:pt x="32182" y="30894"/>
                  <a:pt x="32388" y="30894"/>
                  <a:pt x="32531" y="30750"/>
                </a:cubicBezTo>
                <a:cubicBezTo>
                  <a:pt x="33263" y="30067"/>
                  <a:pt x="33867" y="29240"/>
                  <a:pt x="34741" y="28715"/>
                </a:cubicBezTo>
                <a:cubicBezTo>
                  <a:pt x="34932" y="28604"/>
                  <a:pt x="35075" y="28397"/>
                  <a:pt x="35250" y="28223"/>
                </a:cubicBezTo>
                <a:cubicBezTo>
                  <a:pt x="35440" y="28032"/>
                  <a:pt x="35616" y="27825"/>
                  <a:pt x="35822" y="27650"/>
                </a:cubicBezTo>
                <a:cubicBezTo>
                  <a:pt x="35997" y="27523"/>
                  <a:pt x="36204" y="27428"/>
                  <a:pt x="36379" y="27284"/>
                </a:cubicBezTo>
                <a:cubicBezTo>
                  <a:pt x="36585" y="27125"/>
                  <a:pt x="36744" y="26902"/>
                  <a:pt x="36951" y="26728"/>
                </a:cubicBezTo>
                <a:cubicBezTo>
                  <a:pt x="37174" y="26537"/>
                  <a:pt x="37444" y="26410"/>
                  <a:pt x="37651" y="26219"/>
                </a:cubicBezTo>
                <a:cubicBezTo>
                  <a:pt x="37857" y="26044"/>
                  <a:pt x="38048" y="25901"/>
                  <a:pt x="38287" y="25774"/>
                </a:cubicBezTo>
                <a:cubicBezTo>
                  <a:pt x="38573" y="25630"/>
                  <a:pt x="38732" y="25344"/>
                  <a:pt x="39065" y="25185"/>
                </a:cubicBezTo>
                <a:cubicBezTo>
                  <a:pt x="39383" y="25043"/>
                  <a:pt x="39591" y="24693"/>
                  <a:pt x="39860" y="24422"/>
                </a:cubicBezTo>
                <a:cubicBezTo>
                  <a:pt x="39903" y="24422"/>
                  <a:pt x="39967" y="24436"/>
                  <a:pt x="40009" y="24436"/>
                </a:cubicBezTo>
                <a:cubicBezTo>
                  <a:pt x="40030" y="24436"/>
                  <a:pt x="40046" y="24433"/>
                  <a:pt x="40051" y="24422"/>
                </a:cubicBezTo>
                <a:cubicBezTo>
                  <a:pt x="40418" y="23930"/>
                  <a:pt x="41037" y="23754"/>
                  <a:pt x="41419" y="23277"/>
                </a:cubicBezTo>
                <a:cubicBezTo>
                  <a:pt x="41673" y="23214"/>
                  <a:pt x="41880" y="23055"/>
                  <a:pt x="42055" y="22849"/>
                </a:cubicBezTo>
                <a:cubicBezTo>
                  <a:pt x="42086" y="22817"/>
                  <a:pt x="42167" y="22817"/>
                  <a:pt x="42230" y="22800"/>
                </a:cubicBezTo>
                <a:cubicBezTo>
                  <a:pt x="42500" y="22705"/>
                  <a:pt x="42612" y="22340"/>
                  <a:pt x="42962" y="22340"/>
                </a:cubicBezTo>
                <a:cubicBezTo>
                  <a:pt x="43009" y="22340"/>
                  <a:pt x="43057" y="22244"/>
                  <a:pt x="43104" y="22196"/>
                </a:cubicBezTo>
                <a:cubicBezTo>
                  <a:pt x="43375" y="21926"/>
                  <a:pt x="43645" y="21655"/>
                  <a:pt x="44011" y="21465"/>
                </a:cubicBezTo>
                <a:cubicBezTo>
                  <a:pt x="44297" y="21337"/>
                  <a:pt x="44471" y="21051"/>
                  <a:pt x="44789" y="20892"/>
                </a:cubicBezTo>
                <a:cubicBezTo>
                  <a:pt x="45092" y="20733"/>
                  <a:pt x="45315" y="20432"/>
                  <a:pt x="45633" y="20241"/>
                </a:cubicBezTo>
                <a:cubicBezTo>
                  <a:pt x="45951" y="20066"/>
                  <a:pt x="46205" y="19764"/>
                  <a:pt x="46428" y="19478"/>
                </a:cubicBezTo>
                <a:cubicBezTo>
                  <a:pt x="46666" y="19175"/>
                  <a:pt x="47032" y="19112"/>
                  <a:pt x="47302" y="18842"/>
                </a:cubicBezTo>
                <a:cubicBezTo>
                  <a:pt x="47731" y="18397"/>
                  <a:pt x="48096" y="17856"/>
                  <a:pt x="48701" y="17617"/>
                </a:cubicBezTo>
                <a:lnTo>
                  <a:pt x="50736" y="15582"/>
                </a:lnTo>
                <a:cubicBezTo>
                  <a:pt x="50752" y="15359"/>
                  <a:pt x="50704" y="15264"/>
                  <a:pt x="50530" y="15264"/>
                </a:cubicBezTo>
                <a:cubicBezTo>
                  <a:pt x="50520" y="15265"/>
                  <a:pt x="50510" y="15265"/>
                  <a:pt x="50501" y="15265"/>
                </a:cubicBezTo>
                <a:cubicBezTo>
                  <a:pt x="50324" y="15265"/>
                  <a:pt x="50339" y="15114"/>
                  <a:pt x="50339" y="14978"/>
                </a:cubicBezTo>
                <a:cubicBezTo>
                  <a:pt x="50466" y="14835"/>
                  <a:pt x="50609" y="14691"/>
                  <a:pt x="50736" y="14549"/>
                </a:cubicBezTo>
                <a:cubicBezTo>
                  <a:pt x="50672" y="14470"/>
                  <a:pt x="50593" y="14454"/>
                  <a:pt x="50511" y="14454"/>
                </a:cubicBezTo>
                <a:cubicBezTo>
                  <a:pt x="50457" y="14454"/>
                  <a:pt x="50402" y="14461"/>
                  <a:pt x="50350" y="14461"/>
                </a:cubicBezTo>
                <a:cubicBezTo>
                  <a:pt x="50324" y="14461"/>
                  <a:pt x="50299" y="14459"/>
                  <a:pt x="50275" y="14454"/>
                </a:cubicBezTo>
                <a:cubicBezTo>
                  <a:pt x="50053" y="14549"/>
                  <a:pt x="49989" y="14835"/>
                  <a:pt x="49750" y="14850"/>
                </a:cubicBezTo>
                <a:cubicBezTo>
                  <a:pt x="49703" y="14740"/>
                  <a:pt x="49782" y="14596"/>
                  <a:pt x="49639" y="14469"/>
                </a:cubicBezTo>
                <a:cubicBezTo>
                  <a:pt x="49576" y="14517"/>
                  <a:pt x="49512" y="14581"/>
                  <a:pt x="49432" y="14644"/>
                </a:cubicBezTo>
                <a:lnTo>
                  <a:pt x="48717" y="14644"/>
                </a:lnTo>
                <a:cubicBezTo>
                  <a:pt x="48828" y="14422"/>
                  <a:pt x="48908" y="14246"/>
                  <a:pt x="49003" y="14072"/>
                </a:cubicBezTo>
                <a:cubicBezTo>
                  <a:pt x="49099" y="14055"/>
                  <a:pt x="49194" y="14024"/>
                  <a:pt x="49321" y="14008"/>
                </a:cubicBezTo>
                <a:cubicBezTo>
                  <a:pt x="49321" y="13865"/>
                  <a:pt x="49337" y="13737"/>
                  <a:pt x="49321" y="13610"/>
                </a:cubicBezTo>
                <a:cubicBezTo>
                  <a:pt x="49307" y="13448"/>
                  <a:pt x="49202" y="13436"/>
                  <a:pt x="49072" y="13436"/>
                </a:cubicBezTo>
                <a:cubicBezTo>
                  <a:pt x="49050" y="13436"/>
                  <a:pt x="49027" y="13436"/>
                  <a:pt x="49003" y="13436"/>
                </a:cubicBezTo>
                <a:cubicBezTo>
                  <a:pt x="48478" y="13977"/>
                  <a:pt x="47938" y="14532"/>
                  <a:pt x="47413" y="15073"/>
                </a:cubicBezTo>
                <a:cubicBezTo>
                  <a:pt x="47286" y="15073"/>
                  <a:pt x="47191" y="15073"/>
                  <a:pt x="47111" y="15058"/>
                </a:cubicBezTo>
                <a:cubicBezTo>
                  <a:pt x="47111" y="14787"/>
                  <a:pt x="47461" y="14740"/>
                  <a:pt x="47492" y="14422"/>
                </a:cubicBezTo>
                <a:cubicBezTo>
                  <a:pt x="47429" y="14310"/>
                  <a:pt x="47365" y="14183"/>
                  <a:pt x="47286" y="14055"/>
                </a:cubicBezTo>
                <a:cubicBezTo>
                  <a:pt x="47223" y="14055"/>
                  <a:pt x="47143" y="14055"/>
                  <a:pt x="47111" y="14040"/>
                </a:cubicBezTo>
                <a:cubicBezTo>
                  <a:pt x="47079" y="13913"/>
                  <a:pt x="47143" y="13849"/>
                  <a:pt x="47286" y="13849"/>
                </a:cubicBezTo>
                <a:cubicBezTo>
                  <a:pt x="47286" y="13706"/>
                  <a:pt x="47350" y="13642"/>
                  <a:pt x="47492" y="13642"/>
                </a:cubicBezTo>
                <a:cubicBezTo>
                  <a:pt x="47461" y="13515"/>
                  <a:pt x="47556" y="13372"/>
                  <a:pt x="47429" y="13277"/>
                </a:cubicBezTo>
                <a:cubicBezTo>
                  <a:pt x="47365" y="13260"/>
                  <a:pt x="47302" y="13245"/>
                  <a:pt x="47174" y="13229"/>
                </a:cubicBezTo>
                <a:cubicBezTo>
                  <a:pt x="46936" y="13515"/>
                  <a:pt x="46602" y="13754"/>
                  <a:pt x="46252" y="13992"/>
                </a:cubicBezTo>
                <a:cubicBezTo>
                  <a:pt x="45919" y="14214"/>
                  <a:pt x="45648" y="14564"/>
                  <a:pt x="45346" y="14882"/>
                </a:cubicBezTo>
                <a:cubicBezTo>
                  <a:pt x="45203" y="14708"/>
                  <a:pt x="45283" y="14532"/>
                  <a:pt x="45251" y="14342"/>
                </a:cubicBezTo>
                <a:cubicBezTo>
                  <a:pt x="45378" y="14231"/>
                  <a:pt x="45537" y="14087"/>
                  <a:pt x="45664" y="13992"/>
                </a:cubicBezTo>
                <a:lnTo>
                  <a:pt x="45664" y="13642"/>
                </a:lnTo>
                <a:cubicBezTo>
                  <a:pt x="45553" y="13706"/>
                  <a:pt x="45442" y="13769"/>
                  <a:pt x="45283" y="13865"/>
                </a:cubicBezTo>
                <a:cubicBezTo>
                  <a:pt x="45276" y="13866"/>
                  <a:pt x="45269" y="13867"/>
                  <a:pt x="45261" y="13867"/>
                </a:cubicBezTo>
                <a:cubicBezTo>
                  <a:pt x="45213" y="13867"/>
                  <a:pt x="45145" y="13846"/>
                  <a:pt x="45071" y="13846"/>
                </a:cubicBezTo>
                <a:cubicBezTo>
                  <a:pt x="45009" y="13846"/>
                  <a:pt x="44944" y="13860"/>
                  <a:pt x="44885" y="13913"/>
                </a:cubicBezTo>
                <a:cubicBezTo>
                  <a:pt x="44853" y="14024"/>
                  <a:pt x="44806" y="14136"/>
                  <a:pt x="44774" y="14246"/>
                </a:cubicBezTo>
                <a:lnTo>
                  <a:pt x="44520" y="14246"/>
                </a:lnTo>
                <a:cubicBezTo>
                  <a:pt x="44329" y="14454"/>
                  <a:pt x="44138" y="14676"/>
                  <a:pt x="43963" y="14867"/>
                </a:cubicBezTo>
                <a:lnTo>
                  <a:pt x="43629" y="14867"/>
                </a:lnTo>
                <a:cubicBezTo>
                  <a:pt x="43629" y="14899"/>
                  <a:pt x="43645" y="14946"/>
                  <a:pt x="43629" y="14962"/>
                </a:cubicBezTo>
                <a:lnTo>
                  <a:pt x="42309" y="16281"/>
                </a:lnTo>
                <a:lnTo>
                  <a:pt x="41991" y="16281"/>
                </a:lnTo>
                <a:lnTo>
                  <a:pt x="41991" y="16695"/>
                </a:lnTo>
                <a:cubicBezTo>
                  <a:pt x="41832" y="16695"/>
                  <a:pt x="41705" y="16695"/>
                  <a:pt x="41626" y="16680"/>
                </a:cubicBezTo>
                <a:cubicBezTo>
                  <a:pt x="41641" y="16472"/>
                  <a:pt x="41768" y="16345"/>
                  <a:pt x="41991" y="16281"/>
                </a:cubicBezTo>
                <a:cubicBezTo>
                  <a:pt x="41991" y="16250"/>
                  <a:pt x="41976" y="16203"/>
                  <a:pt x="41991" y="16186"/>
                </a:cubicBezTo>
                <a:lnTo>
                  <a:pt x="43311" y="14867"/>
                </a:lnTo>
                <a:lnTo>
                  <a:pt x="43629" y="14867"/>
                </a:lnTo>
                <a:cubicBezTo>
                  <a:pt x="43772" y="14581"/>
                  <a:pt x="43867" y="14263"/>
                  <a:pt x="44122" y="14055"/>
                </a:cubicBezTo>
                <a:cubicBezTo>
                  <a:pt x="44281" y="14055"/>
                  <a:pt x="44440" y="14040"/>
                  <a:pt x="44599" y="14040"/>
                </a:cubicBezTo>
                <a:cubicBezTo>
                  <a:pt x="44615" y="13627"/>
                  <a:pt x="44789" y="13341"/>
                  <a:pt x="44948" y="13038"/>
                </a:cubicBezTo>
                <a:lnTo>
                  <a:pt x="45156" y="13038"/>
                </a:lnTo>
                <a:cubicBezTo>
                  <a:pt x="45330" y="12911"/>
                  <a:pt x="45219" y="12656"/>
                  <a:pt x="45425" y="12529"/>
                </a:cubicBezTo>
                <a:cubicBezTo>
                  <a:pt x="45601" y="12434"/>
                  <a:pt x="45728" y="12275"/>
                  <a:pt x="45855" y="12116"/>
                </a:cubicBezTo>
                <a:cubicBezTo>
                  <a:pt x="45998" y="11941"/>
                  <a:pt x="46220" y="11846"/>
                  <a:pt x="46284" y="11575"/>
                </a:cubicBezTo>
                <a:cubicBezTo>
                  <a:pt x="46332" y="11416"/>
                  <a:pt x="46523" y="11274"/>
                  <a:pt x="46650" y="11130"/>
                </a:cubicBezTo>
                <a:lnTo>
                  <a:pt x="47079" y="10701"/>
                </a:lnTo>
                <a:lnTo>
                  <a:pt x="47079" y="10494"/>
                </a:lnTo>
                <a:lnTo>
                  <a:pt x="47286" y="10288"/>
                </a:lnTo>
                <a:lnTo>
                  <a:pt x="47286" y="9985"/>
                </a:lnTo>
                <a:cubicBezTo>
                  <a:pt x="47047" y="9906"/>
                  <a:pt x="46873" y="9779"/>
                  <a:pt x="46888" y="9398"/>
                </a:cubicBezTo>
                <a:cubicBezTo>
                  <a:pt x="46984" y="9317"/>
                  <a:pt x="47143" y="9207"/>
                  <a:pt x="47286" y="9063"/>
                </a:cubicBezTo>
                <a:cubicBezTo>
                  <a:pt x="47318" y="9016"/>
                  <a:pt x="47254" y="8872"/>
                  <a:pt x="47238" y="8777"/>
                </a:cubicBezTo>
                <a:cubicBezTo>
                  <a:pt x="47143" y="8777"/>
                  <a:pt x="47057" y="8751"/>
                  <a:pt x="46986" y="8751"/>
                </a:cubicBezTo>
                <a:cubicBezTo>
                  <a:pt x="46962" y="8751"/>
                  <a:pt x="46940" y="8754"/>
                  <a:pt x="46920" y="8762"/>
                </a:cubicBezTo>
                <a:cubicBezTo>
                  <a:pt x="46634" y="8889"/>
                  <a:pt x="46364" y="9031"/>
                  <a:pt x="46078" y="9175"/>
                </a:cubicBezTo>
                <a:lnTo>
                  <a:pt x="45569" y="9175"/>
                </a:lnTo>
                <a:cubicBezTo>
                  <a:pt x="45505" y="9239"/>
                  <a:pt x="45425" y="9302"/>
                  <a:pt x="45330" y="9381"/>
                </a:cubicBezTo>
                <a:cubicBezTo>
                  <a:pt x="45301" y="9366"/>
                  <a:pt x="45269" y="9362"/>
                  <a:pt x="45235" y="9362"/>
                </a:cubicBezTo>
                <a:cubicBezTo>
                  <a:pt x="45182" y="9362"/>
                  <a:pt x="45125" y="9373"/>
                  <a:pt x="45068" y="9373"/>
                </a:cubicBezTo>
                <a:cubicBezTo>
                  <a:pt x="45005" y="9373"/>
                  <a:pt x="44943" y="9359"/>
                  <a:pt x="44885" y="9302"/>
                </a:cubicBezTo>
                <a:lnTo>
                  <a:pt x="44838" y="9111"/>
                </a:lnTo>
                <a:cubicBezTo>
                  <a:pt x="45060" y="8745"/>
                  <a:pt x="45489" y="8554"/>
                  <a:pt x="45664" y="8173"/>
                </a:cubicBezTo>
                <a:cubicBezTo>
                  <a:pt x="45640" y="7985"/>
                  <a:pt x="45556" y="7948"/>
                  <a:pt x="45459" y="7948"/>
                </a:cubicBezTo>
                <a:cubicBezTo>
                  <a:pt x="45397" y="7948"/>
                  <a:pt x="45330" y="7963"/>
                  <a:pt x="45269" y="7963"/>
                </a:cubicBezTo>
                <a:cubicBezTo>
                  <a:pt x="45240" y="7963"/>
                  <a:pt x="45212" y="7960"/>
                  <a:pt x="45187" y="7950"/>
                </a:cubicBezTo>
                <a:cubicBezTo>
                  <a:pt x="44963" y="8039"/>
                  <a:pt x="44880" y="8352"/>
                  <a:pt x="44595" y="8352"/>
                </a:cubicBezTo>
                <a:cubicBezTo>
                  <a:pt x="44576" y="8352"/>
                  <a:pt x="44556" y="8351"/>
                  <a:pt x="44535" y="8348"/>
                </a:cubicBezTo>
                <a:lnTo>
                  <a:pt x="43820" y="9063"/>
                </a:lnTo>
                <a:cubicBezTo>
                  <a:pt x="43788" y="9095"/>
                  <a:pt x="43740" y="9111"/>
                  <a:pt x="43693" y="9127"/>
                </a:cubicBezTo>
                <a:cubicBezTo>
                  <a:pt x="43566" y="9016"/>
                  <a:pt x="43454" y="8889"/>
                  <a:pt x="43327" y="8762"/>
                </a:cubicBezTo>
                <a:cubicBezTo>
                  <a:pt x="43248" y="8825"/>
                  <a:pt x="43184" y="8904"/>
                  <a:pt x="43104" y="8968"/>
                </a:cubicBezTo>
                <a:lnTo>
                  <a:pt x="42818" y="8968"/>
                </a:lnTo>
                <a:cubicBezTo>
                  <a:pt x="42818" y="9111"/>
                  <a:pt x="42754" y="9175"/>
                  <a:pt x="42612" y="9175"/>
                </a:cubicBezTo>
                <a:cubicBezTo>
                  <a:pt x="42597" y="9043"/>
                  <a:pt x="42663" y="8966"/>
                  <a:pt x="42784" y="8966"/>
                </a:cubicBezTo>
                <a:cubicBezTo>
                  <a:pt x="42795" y="8966"/>
                  <a:pt x="42806" y="8966"/>
                  <a:pt x="42818" y="8968"/>
                </a:cubicBezTo>
                <a:cubicBezTo>
                  <a:pt x="42834" y="8745"/>
                  <a:pt x="42993" y="8618"/>
                  <a:pt x="43168" y="8571"/>
                </a:cubicBezTo>
                <a:cubicBezTo>
                  <a:pt x="43502" y="8459"/>
                  <a:pt x="43693" y="8236"/>
                  <a:pt x="43820" y="7950"/>
                </a:cubicBezTo>
                <a:lnTo>
                  <a:pt x="42993" y="7950"/>
                </a:lnTo>
                <a:cubicBezTo>
                  <a:pt x="42612" y="8126"/>
                  <a:pt x="42326" y="8332"/>
                  <a:pt x="42039" y="8554"/>
                </a:cubicBezTo>
                <a:cubicBezTo>
                  <a:pt x="41880" y="8681"/>
                  <a:pt x="41641" y="8713"/>
                  <a:pt x="41450" y="8809"/>
                </a:cubicBezTo>
                <a:cubicBezTo>
                  <a:pt x="41244" y="8904"/>
                  <a:pt x="41022" y="9016"/>
                  <a:pt x="40895" y="9175"/>
                </a:cubicBezTo>
                <a:cubicBezTo>
                  <a:pt x="40736" y="9381"/>
                  <a:pt x="40449" y="9317"/>
                  <a:pt x="40306" y="9525"/>
                </a:cubicBezTo>
                <a:cubicBezTo>
                  <a:pt x="40306" y="9527"/>
                  <a:pt x="40304" y="9528"/>
                  <a:pt x="40302" y="9528"/>
                </a:cubicBezTo>
                <a:cubicBezTo>
                  <a:pt x="40285" y="9528"/>
                  <a:pt x="40220" y="9491"/>
                  <a:pt x="40178" y="9476"/>
                </a:cubicBezTo>
                <a:cubicBezTo>
                  <a:pt x="40178" y="9413"/>
                  <a:pt x="40163" y="9349"/>
                  <a:pt x="40163" y="9302"/>
                </a:cubicBezTo>
                <a:cubicBezTo>
                  <a:pt x="40306" y="9080"/>
                  <a:pt x="40513" y="9016"/>
                  <a:pt x="40704" y="8904"/>
                </a:cubicBezTo>
                <a:cubicBezTo>
                  <a:pt x="40942" y="8777"/>
                  <a:pt x="41085" y="8522"/>
                  <a:pt x="41244" y="8363"/>
                </a:cubicBezTo>
                <a:cubicBezTo>
                  <a:pt x="41288" y="8353"/>
                  <a:pt x="41331" y="8351"/>
                  <a:pt x="41372" y="8351"/>
                </a:cubicBezTo>
                <a:cubicBezTo>
                  <a:pt x="41427" y="8351"/>
                  <a:pt x="41481" y="8356"/>
                  <a:pt x="41532" y="8356"/>
                </a:cubicBezTo>
                <a:cubicBezTo>
                  <a:pt x="41622" y="8356"/>
                  <a:pt x="41705" y="8340"/>
                  <a:pt x="41785" y="8253"/>
                </a:cubicBezTo>
                <a:cubicBezTo>
                  <a:pt x="41785" y="8189"/>
                  <a:pt x="41768" y="8094"/>
                  <a:pt x="41768" y="8014"/>
                </a:cubicBezTo>
                <a:cubicBezTo>
                  <a:pt x="41690" y="7982"/>
                  <a:pt x="41626" y="7950"/>
                  <a:pt x="41562" y="7950"/>
                </a:cubicBezTo>
                <a:cubicBezTo>
                  <a:pt x="41525" y="7941"/>
                  <a:pt x="41483" y="7932"/>
                  <a:pt x="41441" y="7932"/>
                </a:cubicBezTo>
                <a:cubicBezTo>
                  <a:pt x="41411" y="7932"/>
                  <a:pt x="41382" y="7937"/>
                  <a:pt x="41355" y="7950"/>
                </a:cubicBezTo>
                <a:cubicBezTo>
                  <a:pt x="41244" y="7998"/>
                  <a:pt x="41149" y="8141"/>
                  <a:pt x="41037" y="8141"/>
                </a:cubicBezTo>
                <a:cubicBezTo>
                  <a:pt x="41031" y="8141"/>
                  <a:pt x="41025" y="8140"/>
                  <a:pt x="41019" y="8140"/>
                </a:cubicBezTo>
                <a:cubicBezTo>
                  <a:pt x="40703" y="8140"/>
                  <a:pt x="40669" y="8523"/>
                  <a:pt x="40496" y="8539"/>
                </a:cubicBezTo>
                <a:cubicBezTo>
                  <a:pt x="40259" y="8554"/>
                  <a:pt x="40131" y="8571"/>
                  <a:pt x="40019" y="8571"/>
                </a:cubicBezTo>
                <a:cubicBezTo>
                  <a:pt x="39972" y="8730"/>
                  <a:pt x="39924" y="8840"/>
                  <a:pt x="39877" y="8968"/>
                </a:cubicBezTo>
                <a:cubicBezTo>
                  <a:pt x="39782" y="8952"/>
                  <a:pt x="39686" y="8936"/>
                  <a:pt x="39574" y="8921"/>
                </a:cubicBezTo>
                <a:lnTo>
                  <a:pt x="39574" y="8444"/>
                </a:lnTo>
                <a:cubicBezTo>
                  <a:pt x="39782" y="8236"/>
                  <a:pt x="39972" y="8045"/>
                  <a:pt x="40163" y="7839"/>
                </a:cubicBezTo>
                <a:cubicBezTo>
                  <a:pt x="40195" y="7808"/>
                  <a:pt x="40163" y="7712"/>
                  <a:pt x="40163" y="7649"/>
                </a:cubicBezTo>
                <a:cubicBezTo>
                  <a:pt x="40089" y="7561"/>
                  <a:pt x="40026" y="7529"/>
                  <a:pt x="39971" y="7529"/>
                </a:cubicBezTo>
                <a:cubicBezTo>
                  <a:pt x="39835" y="7529"/>
                  <a:pt x="39745" y="7717"/>
                  <a:pt x="39654" y="7727"/>
                </a:cubicBezTo>
                <a:cubicBezTo>
                  <a:pt x="39464" y="7744"/>
                  <a:pt x="39320" y="7759"/>
                  <a:pt x="39224" y="7759"/>
                </a:cubicBezTo>
                <a:cubicBezTo>
                  <a:pt x="39082" y="7918"/>
                  <a:pt x="38955" y="8030"/>
                  <a:pt x="38811" y="8189"/>
                </a:cubicBezTo>
                <a:cubicBezTo>
                  <a:pt x="38684" y="8126"/>
                  <a:pt x="38557" y="8045"/>
                  <a:pt x="38461" y="7998"/>
                </a:cubicBezTo>
                <a:cubicBezTo>
                  <a:pt x="38160" y="8126"/>
                  <a:pt x="37825" y="8204"/>
                  <a:pt x="37603" y="8412"/>
                </a:cubicBezTo>
                <a:cubicBezTo>
                  <a:pt x="37333" y="8634"/>
                  <a:pt x="36983" y="8459"/>
                  <a:pt x="36761" y="8762"/>
                </a:cubicBezTo>
                <a:cubicBezTo>
                  <a:pt x="36729" y="8634"/>
                  <a:pt x="36681" y="8554"/>
                  <a:pt x="36712" y="8522"/>
                </a:cubicBezTo>
                <a:cubicBezTo>
                  <a:pt x="36808" y="8395"/>
                  <a:pt x="36903" y="8189"/>
                  <a:pt x="37030" y="8173"/>
                </a:cubicBezTo>
                <a:cubicBezTo>
                  <a:pt x="37221" y="8141"/>
                  <a:pt x="37365" y="8062"/>
                  <a:pt x="37428" y="7918"/>
                </a:cubicBezTo>
                <a:cubicBezTo>
                  <a:pt x="37651" y="7426"/>
                  <a:pt x="38096" y="7060"/>
                  <a:pt x="38207" y="6519"/>
                </a:cubicBezTo>
                <a:lnTo>
                  <a:pt x="38461" y="6519"/>
                </a:lnTo>
                <a:cubicBezTo>
                  <a:pt x="38605" y="6249"/>
                  <a:pt x="38859" y="6137"/>
                  <a:pt x="39129" y="6027"/>
                </a:cubicBezTo>
                <a:cubicBezTo>
                  <a:pt x="39146" y="5931"/>
                  <a:pt x="39161" y="5836"/>
                  <a:pt x="39177" y="5819"/>
                </a:cubicBezTo>
                <a:cubicBezTo>
                  <a:pt x="39797" y="5518"/>
                  <a:pt x="40115" y="4993"/>
                  <a:pt x="40560" y="4596"/>
                </a:cubicBezTo>
                <a:cubicBezTo>
                  <a:pt x="40577" y="4579"/>
                  <a:pt x="40577" y="4532"/>
                  <a:pt x="40577" y="4500"/>
                </a:cubicBezTo>
                <a:lnTo>
                  <a:pt x="40560" y="4500"/>
                </a:lnTo>
                <a:cubicBezTo>
                  <a:pt x="40577" y="4373"/>
                  <a:pt x="40592" y="4246"/>
                  <a:pt x="40592" y="4102"/>
                </a:cubicBezTo>
                <a:cubicBezTo>
                  <a:pt x="40736" y="4166"/>
                  <a:pt x="40831" y="4198"/>
                  <a:pt x="40942" y="4261"/>
                </a:cubicBezTo>
                <a:cubicBezTo>
                  <a:pt x="40973" y="4055"/>
                  <a:pt x="40990" y="3880"/>
                  <a:pt x="41022" y="3721"/>
                </a:cubicBezTo>
                <a:cubicBezTo>
                  <a:pt x="41164" y="3642"/>
                  <a:pt x="41323" y="3737"/>
                  <a:pt x="41355" y="3546"/>
                </a:cubicBezTo>
                <a:cubicBezTo>
                  <a:pt x="41132" y="3403"/>
                  <a:pt x="40751" y="3419"/>
                  <a:pt x="40783" y="2989"/>
                </a:cubicBezTo>
                <a:cubicBezTo>
                  <a:pt x="40926" y="2830"/>
                  <a:pt x="41069" y="2656"/>
                  <a:pt x="41228" y="2465"/>
                </a:cubicBezTo>
                <a:cubicBezTo>
                  <a:pt x="41149" y="2370"/>
                  <a:pt x="41101" y="2306"/>
                  <a:pt x="41054" y="2243"/>
                </a:cubicBezTo>
                <a:cubicBezTo>
                  <a:pt x="40655" y="2385"/>
                  <a:pt x="40322" y="2544"/>
                  <a:pt x="40068" y="2862"/>
                </a:cubicBezTo>
                <a:cubicBezTo>
                  <a:pt x="39988" y="2783"/>
                  <a:pt x="39909" y="2720"/>
                  <a:pt x="39860" y="2671"/>
                </a:cubicBezTo>
                <a:lnTo>
                  <a:pt x="39464" y="2671"/>
                </a:lnTo>
                <a:cubicBezTo>
                  <a:pt x="39368" y="2735"/>
                  <a:pt x="39288" y="2799"/>
                  <a:pt x="39209" y="2879"/>
                </a:cubicBezTo>
                <a:lnTo>
                  <a:pt x="38620" y="2879"/>
                </a:lnTo>
                <a:cubicBezTo>
                  <a:pt x="38525" y="2989"/>
                  <a:pt x="38430" y="3085"/>
                  <a:pt x="38319" y="3165"/>
                </a:cubicBezTo>
                <a:cubicBezTo>
                  <a:pt x="38287" y="3197"/>
                  <a:pt x="38239" y="3212"/>
                  <a:pt x="38192" y="3228"/>
                </a:cubicBezTo>
                <a:cubicBezTo>
                  <a:pt x="38160" y="3165"/>
                  <a:pt x="38143" y="3101"/>
                  <a:pt x="38112" y="2974"/>
                </a:cubicBezTo>
                <a:cubicBezTo>
                  <a:pt x="38414" y="2671"/>
                  <a:pt x="38747" y="2353"/>
                  <a:pt x="38970" y="2131"/>
                </a:cubicBezTo>
                <a:cubicBezTo>
                  <a:pt x="39193" y="2035"/>
                  <a:pt x="39273" y="1988"/>
                  <a:pt x="39352" y="1957"/>
                </a:cubicBezTo>
                <a:cubicBezTo>
                  <a:pt x="39320" y="1717"/>
                  <a:pt x="39432" y="1463"/>
                  <a:pt x="39273" y="1257"/>
                </a:cubicBezTo>
                <a:cubicBezTo>
                  <a:pt x="39146" y="1336"/>
                  <a:pt x="39018" y="1399"/>
                  <a:pt x="38716" y="1575"/>
                </a:cubicBezTo>
                <a:cubicBezTo>
                  <a:pt x="38478" y="1988"/>
                  <a:pt x="37842" y="2243"/>
                  <a:pt x="37317" y="2703"/>
                </a:cubicBezTo>
                <a:cubicBezTo>
                  <a:pt x="37206" y="2624"/>
                  <a:pt x="37110" y="2544"/>
                  <a:pt x="37047" y="2497"/>
                </a:cubicBezTo>
                <a:cubicBezTo>
                  <a:pt x="36983" y="2460"/>
                  <a:pt x="36921" y="2452"/>
                  <a:pt x="36859" y="2452"/>
                </a:cubicBezTo>
                <a:cubicBezTo>
                  <a:pt x="36823" y="2452"/>
                  <a:pt x="36786" y="2455"/>
                  <a:pt x="36750" y="2455"/>
                </a:cubicBezTo>
                <a:cubicBezTo>
                  <a:pt x="36668" y="2455"/>
                  <a:pt x="36587" y="2442"/>
                  <a:pt x="36506" y="2353"/>
                </a:cubicBezTo>
                <a:cubicBezTo>
                  <a:pt x="36776" y="2004"/>
                  <a:pt x="37333" y="1957"/>
                  <a:pt x="37524" y="1463"/>
                </a:cubicBezTo>
                <a:cubicBezTo>
                  <a:pt x="37507" y="1416"/>
                  <a:pt x="37492" y="1336"/>
                  <a:pt x="37460" y="1225"/>
                </a:cubicBezTo>
                <a:cubicBezTo>
                  <a:pt x="37365" y="1304"/>
                  <a:pt x="37285" y="1368"/>
                  <a:pt x="37221" y="1431"/>
                </a:cubicBezTo>
                <a:cubicBezTo>
                  <a:pt x="37142" y="1368"/>
                  <a:pt x="37079" y="1304"/>
                  <a:pt x="36983" y="1225"/>
                </a:cubicBezTo>
                <a:cubicBezTo>
                  <a:pt x="36957" y="1238"/>
                  <a:pt x="36928" y="1242"/>
                  <a:pt x="36898" y="1242"/>
                </a:cubicBezTo>
                <a:cubicBezTo>
                  <a:pt x="36838" y="1242"/>
                  <a:pt x="36772" y="1226"/>
                  <a:pt x="36706" y="1226"/>
                </a:cubicBezTo>
                <a:cubicBezTo>
                  <a:pt x="36642" y="1226"/>
                  <a:pt x="36578" y="1242"/>
                  <a:pt x="36522" y="1304"/>
                </a:cubicBezTo>
                <a:cubicBezTo>
                  <a:pt x="36506" y="1399"/>
                  <a:pt x="36474" y="1495"/>
                  <a:pt x="36458" y="1590"/>
                </a:cubicBezTo>
                <a:cubicBezTo>
                  <a:pt x="36315" y="1654"/>
                  <a:pt x="36140" y="1639"/>
                  <a:pt x="36029" y="1798"/>
                </a:cubicBezTo>
                <a:cubicBezTo>
                  <a:pt x="35917" y="1972"/>
                  <a:pt x="35727" y="2020"/>
                  <a:pt x="35552" y="2099"/>
                </a:cubicBezTo>
                <a:cubicBezTo>
                  <a:pt x="35409" y="2163"/>
                  <a:pt x="35281" y="2306"/>
                  <a:pt x="35186" y="2449"/>
                </a:cubicBezTo>
                <a:cubicBezTo>
                  <a:pt x="35075" y="2640"/>
                  <a:pt x="34853" y="2624"/>
                  <a:pt x="34694" y="2735"/>
                </a:cubicBezTo>
                <a:cubicBezTo>
                  <a:pt x="34582" y="2830"/>
                  <a:pt x="34471" y="2958"/>
                  <a:pt x="34344" y="3085"/>
                </a:cubicBezTo>
                <a:cubicBezTo>
                  <a:pt x="34217" y="2894"/>
                  <a:pt x="34296" y="2720"/>
                  <a:pt x="34264" y="2529"/>
                </a:cubicBezTo>
                <a:cubicBezTo>
                  <a:pt x="34439" y="2402"/>
                  <a:pt x="34614" y="2290"/>
                  <a:pt x="34853" y="2131"/>
                </a:cubicBezTo>
                <a:cubicBezTo>
                  <a:pt x="34868" y="2084"/>
                  <a:pt x="34916" y="1957"/>
                  <a:pt x="34948" y="1845"/>
                </a:cubicBezTo>
                <a:lnTo>
                  <a:pt x="35171" y="1845"/>
                </a:lnTo>
                <a:cubicBezTo>
                  <a:pt x="35266" y="1734"/>
                  <a:pt x="35425" y="1670"/>
                  <a:pt x="35440" y="1495"/>
                </a:cubicBezTo>
                <a:cubicBezTo>
                  <a:pt x="35337" y="1443"/>
                  <a:pt x="35233" y="1430"/>
                  <a:pt x="35128" y="1430"/>
                </a:cubicBezTo>
                <a:cubicBezTo>
                  <a:pt x="35007" y="1430"/>
                  <a:pt x="34885" y="1448"/>
                  <a:pt x="34757" y="1448"/>
                </a:cubicBezTo>
                <a:cubicBezTo>
                  <a:pt x="34550" y="1654"/>
                  <a:pt x="34376" y="1893"/>
                  <a:pt x="34073" y="1940"/>
                </a:cubicBezTo>
                <a:cubicBezTo>
                  <a:pt x="34026" y="2116"/>
                  <a:pt x="34137" y="2290"/>
                  <a:pt x="33978" y="2433"/>
                </a:cubicBezTo>
                <a:cubicBezTo>
                  <a:pt x="33755" y="2449"/>
                  <a:pt x="33532" y="2465"/>
                  <a:pt x="33342" y="2465"/>
                </a:cubicBezTo>
                <a:cubicBezTo>
                  <a:pt x="33151" y="2624"/>
                  <a:pt x="33072" y="2830"/>
                  <a:pt x="32865" y="2847"/>
                </a:cubicBezTo>
                <a:cubicBezTo>
                  <a:pt x="32849" y="2767"/>
                  <a:pt x="32849" y="2656"/>
                  <a:pt x="32849" y="2544"/>
                </a:cubicBezTo>
                <a:cubicBezTo>
                  <a:pt x="33024" y="2370"/>
                  <a:pt x="33199" y="2147"/>
                  <a:pt x="33422" y="1988"/>
                </a:cubicBezTo>
                <a:cubicBezTo>
                  <a:pt x="33644" y="1813"/>
                  <a:pt x="33613" y="1495"/>
                  <a:pt x="33850" y="1352"/>
                </a:cubicBezTo>
                <a:cubicBezTo>
                  <a:pt x="34090" y="1209"/>
                  <a:pt x="34026" y="859"/>
                  <a:pt x="34264" y="716"/>
                </a:cubicBezTo>
                <a:cubicBezTo>
                  <a:pt x="33819" y="509"/>
                  <a:pt x="33772" y="462"/>
                  <a:pt x="335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5"/>
          <p:cNvSpPr/>
          <p:nvPr/>
        </p:nvSpPr>
        <p:spPr>
          <a:xfrm>
            <a:off x="6045150" y="-1454659"/>
            <a:ext cx="3468460" cy="2345730"/>
          </a:xfrm>
          <a:custGeom>
            <a:avLst/>
            <a:gdLst/>
            <a:ahLst/>
            <a:cxnLst/>
            <a:rect l="l" t="t" r="r" b="b"/>
            <a:pathLst>
              <a:path w="50753" h="36406" extrusionOk="0">
                <a:moveTo>
                  <a:pt x="32865" y="2847"/>
                </a:moveTo>
                <a:lnTo>
                  <a:pt x="32865" y="2847"/>
                </a:lnTo>
                <a:cubicBezTo>
                  <a:pt x="32818" y="2942"/>
                  <a:pt x="32769" y="2989"/>
                  <a:pt x="32722" y="3053"/>
                </a:cubicBezTo>
                <a:cubicBezTo>
                  <a:pt x="32578" y="2862"/>
                  <a:pt x="32737" y="2879"/>
                  <a:pt x="32865" y="2847"/>
                </a:cubicBezTo>
                <a:close/>
                <a:moveTo>
                  <a:pt x="27777" y="3053"/>
                </a:moveTo>
                <a:cubicBezTo>
                  <a:pt x="27730" y="3133"/>
                  <a:pt x="27681" y="3197"/>
                  <a:pt x="27634" y="3244"/>
                </a:cubicBezTo>
                <a:cubicBezTo>
                  <a:pt x="27491" y="3069"/>
                  <a:pt x="27650" y="3085"/>
                  <a:pt x="27777" y="3053"/>
                </a:cubicBezTo>
                <a:close/>
                <a:moveTo>
                  <a:pt x="18014" y="8952"/>
                </a:moveTo>
                <a:cubicBezTo>
                  <a:pt x="17967" y="9031"/>
                  <a:pt x="17919" y="9095"/>
                  <a:pt x="17872" y="9143"/>
                </a:cubicBezTo>
                <a:cubicBezTo>
                  <a:pt x="17728" y="8968"/>
                  <a:pt x="17887" y="8984"/>
                  <a:pt x="18014" y="8952"/>
                </a:cubicBezTo>
                <a:close/>
                <a:moveTo>
                  <a:pt x="42378" y="9158"/>
                </a:moveTo>
                <a:cubicBezTo>
                  <a:pt x="42440" y="9158"/>
                  <a:pt x="42508" y="9180"/>
                  <a:pt x="42568" y="9180"/>
                </a:cubicBezTo>
                <a:cubicBezTo>
                  <a:pt x="42583" y="9180"/>
                  <a:pt x="42598" y="9178"/>
                  <a:pt x="42612" y="9175"/>
                </a:cubicBezTo>
                <a:lnTo>
                  <a:pt x="42612" y="9175"/>
                </a:lnTo>
                <a:cubicBezTo>
                  <a:pt x="42536" y="9298"/>
                  <a:pt x="42505" y="9347"/>
                  <a:pt x="42436" y="9347"/>
                </a:cubicBezTo>
                <a:cubicBezTo>
                  <a:pt x="42389" y="9347"/>
                  <a:pt x="42323" y="9324"/>
                  <a:pt x="42214" y="9286"/>
                </a:cubicBezTo>
                <a:cubicBezTo>
                  <a:pt x="42251" y="9183"/>
                  <a:pt x="42311" y="9158"/>
                  <a:pt x="42378" y="9158"/>
                </a:cubicBezTo>
                <a:close/>
                <a:moveTo>
                  <a:pt x="47111" y="14040"/>
                </a:moveTo>
                <a:cubicBezTo>
                  <a:pt x="47064" y="14119"/>
                  <a:pt x="47015" y="14183"/>
                  <a:pt x="46968" y="14231"/>
                </a:cubicBezTo>
                <a:cubicBezTo>
                  <a:pt x="46825" y="14055"/>
                  <a:pt x="46984" y="14072"/>
                  <a:pt x="47111" y="14040"/>
                </a:cubicBezTo>
                <a:close/>
                <a:moveTo>
                  <a:pt x="49750" y="14850"/>
                </a:moveTo>
                <a:cubicBezTo>
                  <a:pt x="49703" y="14931"/>
                  <a:pt x="49655" y="14994"/>
                  <a:pt x="49608" y="15041"/>
                </a:cubicBezTo>
                <a:cubicBezTo>
                  <a:pt x="49464" y="14867"/>
                  <a:pt x="49623" y="14882"/>
                  <a:pt x="49750" y="14850"/>
                </a:cubicBezTo>
                <a:close/>
                <a:moveTo>
                  <a:pt x="47111" y="15058"/>
                </a:moveTo>
                <a:cubicBezTo>
                  <a:pt x="47064" y="15137"/>
                  <a:pt x="47015" y="15200"/>
                  <a:pt x="46968" y="15249"/>
                </a:cubicBezTo>
                <a:cubicBezTo>
                  <a:pt x="46825" y="15073"/>
                  <a:pt x="46984" y="15090"/>
                  <a:pt x="47111" y="15058"/>
                </a:cubicBezTo>
                <a:close/>
                <a:moveTo>
                  <a:pt x="41626" y="16680"/>
                </a:moveTo>
                <a:lnTo>
                  <a:pt x="41626" y="16680"/>
                </a:lnTo>
                <a:cubicBezTo>
                  <a:pt x="41562" y="16775"/>
                  <a:pt x="41514" y="16822"/>
                  <a:pt x="41467" y="16886"/>
                </a:cubicBezTo>
                <a:cubicBezTo>
                  <a:pt x="41323" y="16695"/>
                  <a:pt x="41482" y="16711"/>
                  <a:pt x="41626" y="16680"/>
                </a:cubicBezTo>
                <a:close/>
                <a:moveTo>
                  <a:pt x="40796" y="17318"/>
                </a:moveTo>
                <a:cubicBezTo>
                  <a:pt x="40812" y="17323"/>
                  <a:pt x="40911" y="17341"/>
                  <a:pt x="41101" y="17379"/>
                </a:cubicBezTo>
                <a:cubicBezTo>
                  <a:pt x="40878" y="17506"/>
                  <a:pt x="40751" y="17585"/>
                  <a:pt x="40545" y="17697"/>
                </a:cubicBezTo>
                <a:cubicBezTo>
                  <a:pt x="40552" y="17701"/>
                  <a:pt x="40553" y="17703"/>
                  <a:pt x="40546" y="17703"/>
                </a:cubicBezTo>
                <a:cubicBezTo>
                  <a:pt x="40524" y="17703"/>
                  <a:pt x="40425" y="17682"/>
                  <a:pt x="40242" y="17634"/>
                </a:cubicBezTo>
                <a:cubicBezTo>
                  <a:pt x="40463" y="17507"/>
                  <a:pt x="40607" y="17427"/>
                  <a:pt x="40796" y="17318"/>
                </a:cubicBezTo>
                <a:close/>
                <a:moveTo>
                  <a:pt x="2401" y="27269"/>
                </a:moveTo>
                <a:cubicBezTo>
                  <a:pt x="2513" y="27284"/>
                  <a:pt x="2608" y="27300"/>
                  <a:pt x="2704" y="27316"/>
                </a:cubicBezTo>
                <a:cubicBezTo>
                  <a:pt x="2560" y="27682"/>
                  <a:pt x="2274" y="27968"/>
                  <a:pt x="2322" y="28382"/>
                </a:cubicBezTo>
                <a:cubicBezTo>
                  <a:pt x="2195" y="28524"/>
                  <a:pt x="2051" y="28668"/>
                  <a:pt x="1909" y="28810"/>
                </a:cubicBezTo>
                <a:lnTo>
                  <a:pt x="1909" y="29001"/>
                </a:lnTo>
                <a:cubicBezTo>
                  <a:pt x="1750" y="29177"/>
                  <a:pt x="1574" y="29336"/>
                  <a:pt x="1383" y="29526"/>
                </a:cubicBezTo>
                <a:cubicBezTo>
                  <a:pt x="1351" y="29431"/>
                  <a:pt x="1288" y="29319"/>
                  <a:pt x="1320" y="29256"/>
                </a:cubicBezTo>
                <a:cubicBezTo>
                  <a:pt x="1415" y="29097"/>
                  <a:pt x="1463" y="28874"/>
                  <a:pt x="1574" y="28763"/>
                </a:cubicBezTo>
                <a:cubicBezTo>
                  <a:pt x="1781" y="28556"/>
                  <a:pt x="1909" y="28286"/>
                  <a:pt x="2051" y="28047"/>
                </a:cubicBezTo>
                <a:cubicBezTo>
                  <a:pt x="2195" y="27793"/>
                  <a:pt x="2290" y="27538"/>
                  <a:pt x="2401" y="27269"/>
                </a:cubicBezTo>
                <a:close/>
                <a:moveTo>
                  <a:pt x="33549" y="0"/>
                </a:moveTo>
                <a:cubicBezTo>
                  <a:pt x="33405" y="144"/>
                  <a:pt x="33278" y="303"/>
                  <a:pt x="33119" y="430"/>
                </a:cubicBezTo>
                <a:cubicBezTo>
                  <a:pt x="32992" y="557"/>
                  <a:pt x="32896" y="748"/>
                  <a:pt x="32674" y="795"/>
                </a:cubicBezTo>
                <a:cubicBezTo>
                  <a:pt x="32659" y="604"/>
                  <a:pt x="32627" y="414"/>
                  <a:pt x="32595" y="239"/>
                </a:cubicBezTo>
                <a:cubicBezTo>
                  <a:pt x="32500" y="223"/>
                  <a:pt x="32419" y="223"/>
                  <a:pt x="32309" y="208"/>
                </a:cubicBezTo>
                <a:cubicBezTo>
                  <a:pt x="32213" y="350"/>
                  <a:pt x="32086" y="494"/>
                  <a:pt x="31974" y="636"/>
                </a:cubicBezTo>
                <a:cubicBezTo>
                  <a:pt x="31832" y="541"/>
                  <a:pt x="31736" y="462"/>
                  <a:pt x="31641" y="398"/>
                </a:cubicBezTo>
                <a:cubicBezTo>
                  <a:pt x="31402" y="526"/>
                  <a:pt x="31211" y="621"/>
                  <a:pt x="31020" y="716"/>
                </a:cubicBezTo>
                <a:lnTo>
                  <a:pt x="31020" y="986"/>
                </a:lnTo>
                <a:cubicBezTo>
                  <a:pt x="31000" y="983"/>
                  <a:pt x="30979" y="982"/>
                  <a:pt x="30960" y="982"/>
                </a:cubicBezTo>
                <a:cubicBezTo>
                  <a:pt x="30755" y="982"/>
                  <a:pt x="30608" y="1127"/>
                  <a:pt x="30448" y="1272"/>
                </a:cubicBezTo>
                <a:cubicBezTo>
                  <a:pt x="30303" y="1417"/>
                  <a:pt x="30211" y="1628"/>
                  <a:pt x="29896" y="1628"/>
                </a:cubicBezTo>
                <a:cubicBezTo>
                  <a:pt x="29865" y="1628"/>
                  <a:pt x="29832" y="1626"/>
                  <a:pt x="29797" y="1622"/>
                </a:cubicBezTo>
                <a:cubicBezTo>
                  <a:pt x="29574" y="1876"/>
                  <a:pt x="29303" y="2179"/>
                  <a:pt x="29065" y="2433"/>
                </a:cubicBezTo>
                <a:cubicBezTo>
                  <a:pt x="28890" y="2465"/>
                  <a:pt x="28715" y="2433"/>
                  <a:pt x="28635" y="2497"/>
                </a:cubicBezTo>
                <a:cubicBezTo>
                  <a:pt x="28525" y="2640"/>
                  <a:pt x="28349" y="2624"/>
                  <a:pt x="28222" y="2703"/>
                </a:cubicBezTo>
                <a:cubicBezTo>
                  <a:pt x="28048" y="2815"/>
                  <a:pt x="27984" y="3053"/>
                  <a:pt x="27777" y="3053"/>
                </a:cubicBezTo>
                <a:cubicBezTo>
                  <a:pt x="27730" y="3006"/>
                  <a:pt x="27713" y="2910"/>
                  <a:pt x="27681" y="2894"/>
                </a:cubicBezTo>
                <a:cubicBezTo>
                  <a:pt x="27491" y="2879"/>
                  <a:pt x="27300" y="2879"/>
                  <a:pt x="27109" y="2862"/>
                </a:cubicBezTo>
                <a:cubicBezTo>
                  <a:pt x="27077" y="2862"/>
                  <a:pt x="26553" y="3244"/>
                  <a:pt x="26537" y="3260"/>
                </a:cubicBezTo>
                <a:cubicBezTo>
                  <a:pt x="26632" y="3260"/>
                  <a:pt x="26727" y="3276"/>
                  <a:pt x="26696" y="3403"/>
                </a:cubicBezTo>
                <a:cubicBezTo>
                  <a:pt x="26696" y="3435"/>
                  <a:pt x="26585" y="3451"/>
                  <a:pt x="26537" y="3466"/>
                </a:cubicBezTo>
                <a:cubicBezTo>
                  <a:pt x="26551" y="3631"/>
                  <a:pt x="26459" y="3677"/>
                  <a:pt x="26341" y="3677"/>
                </a:cubicBezTo>
                <a:cubicBezTo>
                  <a:pt x="26322" y="3677"/>
                  <a:pt x="26302" y="3676"/>
                  <a:pt x="26282" y="3674"/>
                </a:cubicBezTo>
                <a:cubicBezTo>
                  <a:pt x="26187" y="3657"/>
                  <a:pt x="26108" y="3594"/>
                  <a:pt x="26123" y="3466"/>
                </a:cubicBezTo>
                <a:lnTo>
                  <a:pt x="26123" y="3466"/>
                </a:lnTo>
                <a:cubicBezTo>
                  <a:pt x="26028" y="3530"/>
                  <a:pt x="25917" y="3594"/>
                  <a:pt x="25790" y="3674"/>
                </a:cubicBezTo>
                <a:cubicBezTo>
                  <a:pt x="25758" y="3578"/>
                  <a:pt x="25742" y="3498"/>
                  <a:pt x="25710" y="3419"/>
                </a:cubicBezTo>
                <a:cubicBezTo>
                  <a:pt x="26044" y="3038"/>
                  <a:pt x="26108" y="2942"/>
                  <a:pt x="26044" y="2879"/>
                </a:cubicBezTo>
                <a:lnTo>
                  <a:pt x="25281" y="2879"/>
                </a:lnTo>
                <a:cubicBezTo>
                  <a:pt x="24947" y="3244"/>
                  <a:pt x="24550" y="3657"/>
                  <a:pt x="24168" y="4087"/>
                </a:cubicBezTo>
                <a:cubicBezTo>
                  <a:pt x="24163" y="4092"/>
                  <a:pt x="24154" y="4094"/>
                  <a:pt x="24144" y="4094"/>
                </a:cubicBezTo>
                <a:cubicBezTo>
                  <a:pt x="24124" y="4094"/>
                  <a:pt x="24099" y="4087"/>
                  <a:pt x="24088" y="4087"/>
                </a:cubicBezTo>
                <a:cubicBezTo>
                  <a:pt x="23882" y="4071"/>
                  <a:pt x="23834" y="3896"/>
                  <a:pt x="23897" y="3801"/>
                </a:cubicBezTo>
                <a:cubicBezTo>
                  <a:pt x="24073" y="3578"/>
                  <a:pt x="24152" y="3307"/>
                  <a:pt x="24295" y="3069"/>
                </a:cubicBezTo>
                <a:lnTo>
                  <a:pt x="24009" y="3069"/>
                </a:lnTo>
                <a:cubicBezTo>
                  <a:pt x="23628" y="3387"/>
                  <a:pt x="23310" y="3753"/>
                  <a:pt x="22864" y="4007"/>
                </a:cubicBezTo>
                <a:cubicBezTo>
                  <a:pt x="22483" y="4246"/>
                  <a:pt x="22197" y="4659"/>
                  <a:pt x="21894" y="4946"/>
                </a:cubicBezTo>
                <a:cubicBezTo>
                  <a:pt x="21847" y="5088"/>
                  <a:pt x="21847" y="5215"/>
                  <a:pt x="21783" y="5264"/>
                </a:cubicBezTo>
                <a:cubicBezTo>
                  <a:pt x="20766" y="6296"/>
                  <a:pt x="19731" y="7331"/>
                  <a:pt x="18699" y="8348"/>
                </a:cubicBezTo>
                <a:cubicBezTo>
                  <a:pt x="18693" y="8353"/>
                  <a:pt x="18684" y="8355"/>
                  <a:pt x="18674" y="8355"/>
                </a:cubicBezTo>
                <a:cubicBezTo>
                  <a:pt x="18652" y="8355"/>
                  <a:pt x="18624" y="8348"/>
                  <a:pt x="18603" y="8348"/>
                </a:cubicBezTo>
                <a:cubicBezTo>
                  <a:pt x="18603" y="8491"/>
                  <a:pt x="18540" y="8554"/>
                  <a:pt x="18396" y="8554"/>
                </a:cubicBezTo>
                <a:cubicBezTo>
                  <a:pt x="18396" y="8698"/>
                  <a:pt x="18332" y="8762"/>
                  <a:pt x="18190" y="8762"/>
                </a:cubicBezTo>
                <a:cubicBezTo>
                  <a:pt x="18204" y="8890"/>
                  <a:pt x="18141" y="8955"/>
                  <a:pt x="18046" y="8955"/>
                </a:cubicBezTo>
                <a:cubicBezTo>
                  <a:pt x="18036" y="8955"/>
                  <a:pt x="18025" y="8954"/>
                  <a:pt x="18014" y="8952"/>
                </a:cubicBezTo>
                <a:cubicBezTo>
                  <a:pt x="17983" y="8825"/>
                  <a:pt x="18046" y="8762"/>
                  <a:pt x="18190" y="8762"/>
                </a:cubicBezTo>
                <a:cubicBezTo>
                  <a:pt x="18190" y="8618"/>
                  <a:pt x="18253" y="8554"/>
                  <a:pt x="18396" y="8554"/>
                </a:cubicBezTo>
                <a:cubicBezTo>
                  <a:pt x="18396" y="8412"/>
                  <a:pt x="18460" y="8348"/>
                  <a:pt x="18603" y="8348"/>
                </a:cubicBezTo>
                <a:lnTo>
                  <a:pt x="18603" y="7918"/>
                </a:lnTo>
                <a:cubicBezTo>
                  <a:pt x="18762" y="7791"/>
                  <a:pt x="19000" y="7600"/>
                  <a:pt x="19144" y="7505"/>
                </a:cubicBezTo>
                <a:cubicBezTo>
                  <a:pt x="19223" y="7299"/>
                  <a:pt x="19271" y="7203"/>
                  <a:pt x="19286" y="7155"/>
                </a:cubicBezTo>
                <a:cubicBezTo>
                  <a:pt x="19414" y="7123"/>
                  <a:pt x="19509" y="7108"/>
                  <a:pt x="19589" y="7091"/>
                </a:cubicBezTo>
                <a:cubicBezTo>
                  <a:pt x="19621" y="6964"/>
                  <a:pt x="19636" y="6869"/>
                  <a:pt x="19653" y="6837"/>
                </a:cubicBezTo>
                <a:cubicBezTo>
                  <a:pt x="19875" y="6695"/>
                  <a:pt x="20066" y="6567"/>
                  <a:pt x="20225" y="6455"/>
                </a:cubicBezTo>
                <a:lnTo>
                  <a:pt x="20225" y="6218"/>
                </a:lnTo>
                <a:cubicBezTo>
                  <a:pt x="20448" y="5995"/>
                  <a:pt x="20654" y="5772"/>
                  <a:pt x="20876" y="5582"/>
                </a:cubicBezTo>
                <a:cubicBezTo>
                  <a:pt x="21115" y="5374"/>
                  <a:pt x="21211" y="5105"/>
                  <a:pt x="21385" y="4865"/>
                </a:cubicBezTo>
                <a:cubicBezTo>
                  <a:pt x="21576" y="4628"/>
                  <a:pt x="21815" y="4437"/>
                  <a:pt x="22021" y="4214"/>
                </a:cubicBezTo>
                <a:cubicBezTo>
                  <a:pt x="22244" y="4007"/>
                  <a:pt x="22451" y="3784"/>
                  <a:pt x="22625" y="3610"/>
                </a:cubicBezTo>
                <a:cubicBezTo>
                  <a:pt x="22674" y="3466"/>
                  <a:pt x="22689" y="3356"/>
                  <a:pt x="22752" y="3292"/>
                </a:cubicBezTo>
                <a:cubicBezTo>
                  <a:pt x="23310" y="2720"/>
                  <a:pt x="23897" y="2147"/>
                  <a:pt x="24470" y="1575"/>
                </a:cubicBezTo>
                <a:cubicBezTo>
                  <a:pt x="24709" y="1336"/>
                  <a:pt x="24788" y="1034"/>
                  <a:pt x="24963" y="748"/>
                </a:cubicBezTo>
                <a:cubicBezTo>
                  <a:pt x="24772" y="653"/>
                  <a:pt x="24629" y="589"/>
                  <a:pt x="24501" y="526"/>
                </a:cubicBezTo>
                <a:cubicBezTo>
                  <a:pt x="24501" y="445"/>
                  <a:pt x="24501" y="382"/>
                  <a:pt x="24486" y="318"/>
                </a:cubicBezTo>
                <a:cubicBezTo>
                  <a:pt x="24486" y="286"/>
                  <a:pt x="24454" y="271"/>
                  <a:pt x="24406" y="223"/>
                </a:cubicBezTo>
                <a:cubicBezTo>
                  <a:pt x="24295" y="335"/>
                  <a:pt x="24183" y="462"/>
                  <a:pt x="24056" y="541"/>
                </a:cubicBezTo>
                <a:cubicBezTo>
                  <a:pt x="23914" y="653"/>
                  <a:pt x="23691" y="653"/>
                  <a:pt x="23579" y="812"/>
                </a:cubicBezTo>
                <a:cubicBezTo>
                  <a:pt x="23500" y="748"/>
                  <a:pt x="23437" y="700"/>
                  <a:pt x="23357" y="636"/>
                </a:cubicBezTo>
                <a:cubicBezTo>
                  <a:pt x="23214" y="922"/>
                  <a:pt x="22928" y="763"/>
                  <a:pt x="22674" y="891"/>
                </a:cubicBezTo>
                <a:cubicBezTo>
                  <a:pt x="22801" y="1162"/>
                  <a:pt x="22530" y="1257"/>
                  <a:pt x="22371" y="1416"/>
                </a:cubicBezTo>
                <a:cubicBezTo>
                  <a:pt x="22197" y="1622"/>
                  <a:pt x="21974" y="1798"/>
                  <a:pt x="21815" y="2004"/>
                </a:cubicBezTo>
                <a:cubicBezTo>
                  <a:pt x="21656" y="2211"/>
                  <a:pt x="21402" y="2194"/>
                  <a:pt x="21243" y="2370"/>
                </a:cubicBezTo>
                <a:lnTo>
                  <a:pt x="21243" y="2592"/>
                </a:lnTo>
                <a:cubicBezTo>
                  <a:pt x="21162" y="2608"/>
                  <a:pt x="21067" y="2640"/>
                  <a:pt x="20988" y="2671"/>
                </a:cubicBezTo>
                <a:cubicBezTo>
                  <a:pt x="20670" y="2974"/>
                  <a:pt x="20367" y="3292"/>
                  <a:pt x="20034" y="3642"/>
                </a:cubicBezTo>
                <a:lnTo>
                  <a:pt x="20034" y="3784"/>
                </a:lnTo>
                <a:cubicBezTo>
                  <a:pt x="19890" y="3848"/>
                  <a:pt x="19748" y="3912"/>
                  <a:pt x="19621" y="3975"/>
                </a:cubicBezTo>
                <a:lnTo>
                  <a:pt x="19621" y="4182"/>
                </a:lnTo>
                <a:lnTo>
                  <a:pt x="19318" y="4484"/>
                </a:lnTo>
                <a:lnTo>
                  <a:pt x="19048" y="4484"/>
                </a:lnTo>
                <a:cubicBezTo>
                  <a:pt x="19048" y="4834"/>
                  <a:pt x="18873" y="5088"/>
                  <a:pt x="18491" y="5120"/>
                </a:cubicBezTo>
                <a:cubicBezTo>
                  <a:pt x="18444" y="5120"/>
                  <a:pt x="18412" y="5215"/>
                  <a:pt x="18396" y="5279"/>
                </a:cubicBezTo>
                <a:cubicBezTo>
                  <a:pt x="18381" y="5518"/>
                  <a:pt x="18205" y="5677"/>
                  <a:pt x="18031" y="5692"/>
                </a:cubicBezTo>
                <a:cubicBezTo>
                  <a:pt x="17633" y="5741"/>
                  <a:pt x="17665" y="6106"/>
                  <a:pt x="17490" y="6313"/>
                </a:cubicBezTo>
                <a:cubicBezTo>
                  <a:pt x="17427" y="6313"/>
                  <a:pt x="17363" y="6313"/>
                  <a:pt x="17268" y="6328"/>
                </a:cubicBezTo>
                <a:cubicBezTo>
                  <a:pt x="17124" y="6487"/>
                  <a:pt x="16965" y="6646"/>
                  <a:pt x="16774" y="6837"/>
                </a:cubicBezTo>
                <a:lnTo>
                  <a:pt x="16774" y="7013"/>
                </a:lnTo>
                <a:cubicBezTo>
                  <a:pt x="16441" y="7203"/>
                  <a:pt x="16075" y="7362"/>
                  <a:pt x="15947" y="7776"/>
                </a:cubicBezTo>
                <a:cubicBezTo>
                  <a:pt x="15932" y="7839"/>
                  <a:pt x="15900" y="7886"/>
                  <a:pt x="15869" y="7935"/>
                </a:cubicBezTo>
                <a:cubicBezTo>
                  <a:pt x="15551" y="8253"/>
                  <a:pt x="15264" y="8586"/>
                  <a:pt x="14930" y="8872"/>
                </a:cubicBezTo>
                <a:cubicBezTo>
                  <a:pt x="14565" y="9175"/>
                  <a:pt x="14438" y="9652"/>
                  <a:pt x="14071" y="9953"/>
                </a:cubicBezTo>
                <a:cubicBezTo>
                  <a:pt x="13706" y="10240"/>
                  <a:pt x="13388" y="10606"/>
                  <a:pt x="13054" y="10939"/>
                </a:cubicBezTo>
                <a:cubicBezTo>
                  <a:pt x="12704" y="11305"/>
                  <a:pt x="12322" y="11655"/>
                  <a:pt x="11989" y="12037"/>
                </a:cubicBezTo>
                <a:cubicBezTo>
                  <a:pt x="11671" y="12387"/>
                  <a:pt x="11241" y="12577"/>
                  <a:pt x="10923" y="12895"/>
                </a:cubicBezTo>
                <a:cubicBezTo>
                  <a:pt x="9810" y="13977"/>
                  <a:pt x="8714" y="15090"/>
                  <a:pt x="7616" y="16186"/>
                </a:cubicBezTo>
                <a:lnTo>
                  <a:pt x="7616" y="16345"/>
                </a:lnTo>
                <a:cubicBezTo>
                  <a:pt x="7219" y="16934"/>
                  <a:pt x="6583" y="17235"/>
                  <a:pt x="6297" y="17888"/>
                </a:cubicBezTo>
                <a:cubicBezTo>
                  <a:pt x="6202" y="18158"/>
                  <a:pt x="5899" y="18285"/>
                  <a:pt x="5756" y="18571"/>
                </a:cubicBezTo>
                <a:cubicBezTo>
                  <a:pt x="5629" y="18874"/>
                  <a:pt x="5326" y="19080"/>
                  <a:pt x="5089" y="19319"/>
                </a:cubicBezTo>
                <a:cubicBezTo>
                  <a:pt x="5057" y="19366"/>
                  <a:pt x="4977" y="19430"/>
                  <a:pt x="4977" y="19478"/>
                </a:cubicBezTo>
                <a:cubicBezTo>
                  <a:pt x="5008" y="19796"/>
                  <a:pt x="4580" y="19843"/>
                  <a:pt x="4580" y="20114"/>
                </a:cubicBezTo>
                <a:cubicBezTo>
                  <a:pt x="4563" y="20432"/>
                  <a:pt x="4166" y="20464"/>
                  <a:pt x="4150" y="20765"/>
                </a:cubicBezTo>
                <a:cubicBezTo>
                  <a:pt x="4150" y="21051"/>
                  <a:pt x="3800" y="21115"/>
                  <a:pt x="3721" y="21401"/>
                </a:cubicBezTo>
                <a:cubicBezTo>
                  <a:pt x="3658" y="21624"/>
                  <a:pt x="3403" y="21799"/>
                  <a:pt x="3228" y="22005"/>
                </a:cubicBezTo>
                <a:cubicBezTo>
                  <a:pt x="3100" y="22149"/>
                  <a:pt x="3132" y="22387"/>
                  <a:pt x="2941" y="22499"/>
                </a:cubicBezTo>
                <a:cubicBezTo>
                  <a:pt x="2910" y="22514"/>
                  <a:pt x="2941" y="22626"/>
                  <a:pt x="2941" y="22800"/>
                </a:cubicBezTo>
                <a:cubicBezTo>
                  <a:pt x="2767" y="22944"/>
                  <a:pt x="2545" y="23150"/>
                  <a:pt x="2322" y="23341"/>
                </a:cubicBezTo>
                <a:cubicBezTo>
                  <a:pt x="2290" y="23580"/>
                  <a:pt x="2433" y="23834"/>
                  <a:pt x="2210" y="24025"/>
                </a:cubicBezTo>
                <a:lnTo>
                  <a:pt x="2019" y="24025"/>
                </a:lnTo>
                <a:cubicBezTo>
                  <a:pt x="1765" y="24390"/>
                  <a:pt x="1718" y="24884"/>
                  <a:pt x="1320" y="25122"/>
                </a:cubicBezTo>
                <a:lnTo>
                  <a:pt x="1320" y="26362"/>
                </a:lnTo>
                <a:cubicBezTo>
                  <a:pt x="1447" y="26584"/>
                  <a:pt x="1669" y="26648"/>
                  <a:pt x="1892" y="26728"/>
                </a:cubicBezTo>
                <a:lnTo>
                  <a:pt x="1892" y="27411"/>
                </a:lnTo>
                <a:cubicBezTo>
                  <a:pt x="1527" y="27634"/>
                  <a:pt x="1495" y="28079"/>
                  <a:pt x="1177" y="28350"/>
                </a:cubicBezTo>
                <a:cubicBezTo>
                  <a:pt x="1018" y="28477"/>
                  <a:pt x="1002" y="28747"/>
                  <a:pt x="891" y="28938"/>
                </a:cubicBezTo>
                <a:cubicBezTo>
                  <a:pt x="716" y="29240"/>
                  <a:pt x="605" y="29590"/>
                  <a:pt x="302" y="29796"/>
                </a:cubicBezTo>
                <a:lnTo>
                  <a:pt x="302" y="30209"/>
                </a:lnTo>
                <a:cubicBezTo>
                  <a:pt x="223" y="30290"/>
                  <a:pt x="160" y="30353"/>
                  <a:pt x="80" y="30449"/>
                </a:cubicBezTo>
                <a:cubicBezTo>
                  <a:pt x="143" y="30576"/>
                  <a:pt x="1" y="30767"/>
                  <a:pt x="160" y="30909"/>
                </a:cubicBezTo>
                <a:cubicBezTo>
                  <a:pt x="160" y="30909"/>
                  <a:pt x="668" y="30591"/>
                  <a:pt x="684" y="30591"/>
                </a:cubicBezTo>
                <a:lnTo>
                  <a:pt x="684" y="31036"/>
                </a:lnTo>
                <a:cubicBezTo>
                  <a:pt x="588" y="31148"/>
                  <a:pt x="541" y="31227"/>
                  <a:pt x="478" y="31307"/>
                </a:cubicBezTo>
                <a:lnTo>
                  <a:pt x="478" y="32086"/>
                </a:lnTo>
                <a:cubicBezTo>
                  <a:pt x="398" y="32149"/>
                  <a:pt x="350" y="32198"/>
                  <a:pt x="302" y="32245"/>
                </a:cubicBezTo>
                <a:lnTo>
                  <a:pt x="302" y="32675"/>
                </a:lnTo>
                <a:cubicBezTo>
                  <a:pt x="446" y="32817"/>
                  <a:pt x="620" y="32976"/>
                  <a:pt x="811" y="33152"/>
                </a:cubicBezTo>
                <a:cubicBezTo>
                  <a:pt x="859" y="33103"/>
                  <a:pt x="923" y="33040"/>
                  <a:pt x="1002" y="32976"/>
                </a:cubicBezTo>
                <a:cubicBezTo>
                  <a:pt x="1065" y="33040"/>
                  <a:pt x="1145" y="33103"/>
                  <a:pt x="1209" y="33167"/>
                </a:cubicBezTo>
                <a:cubicBezTo>
                  <a:pt x="1242" y="33171"/>
                  <a:pt x="1276" y="33173"/>
                  <a:pt x="1309" y="33173"/>
                </a:cubicBezTo>
                <a:cubicBezTo>
                  <a:pt x="1407" y="33173"/>
                  <a:pt x="1504" y="33159"/>
                  <a:pt x="1598" y="33159"/>
                </a:cubicBezTo>
                <a:cubicBezTo>
                  <a:pt x="1701" y="33159"/>
                  <a:pt x="1800" y="33176"/>
                  <a:pt x="1892" y="33247"/>
                </a:cubicBezTo>
                <a:cubicBezTo>
                  <a:pt x="1909" y="33406"/>
                  <a:pt x="1940" y="33565"/>
                  <a:pt x="1956" y="33724"/>
                </a:cubicBezTo>
                <a:cubicBezTo>
                  <a:pt x="2068" y="33819"/>
                  <a:pt x="2163" y="33915"/>
                  <a:pt x="2227" y="33978"/>
                </a:cubicBezTo>
                <a:lnTo>
                  <a:pt x="2958" y="33978"/>
                </a:lnTo>
                <a:cubicBezTo>
                  <a:pt x="3337" y="33803"/>
                  <a:pt x="3596" y="33575"/>
                  <a:pt x="3944" y="33575"/>
                </a:cubicBezTo>
                <a:cubicBezTo>
                  <a:pt x="3975" y="33575"/>
                  <a:pt x="4006" y="33576"/>
                  <a:pt x="4039" y="33580"/>
                </a:cubicBezTo>
                <a:cubicBezTo>
                  <a:pt x="4182" y="33453"/>
                  <a:pt x="4325" y="33311"/>
                  <a:pt x="4468" y="33167"/>
                </a:cubicBezTo>
                <a:lnTo>
                  <a:pt x="5820" y="33167"/>
                </a:lnTo>
                <a:cubicBezTo>
                  <a:pt x="5994" y="33088"/>
                  <a:pt x="6106" y="33024"/>
                  <a:pt x="6217" y="32976"/>
                </a:cubicBezTo>
                <a:cubicBezTo>
                  <a:pt x="6408" y="32865"/>
                  <a:pt x="6630" y="32785"/>
                  <a:pt x="6789" y="32658"/>
                </a:cubicBezTo>
                <a:cubicBezTo>
                  <a:pt x="6980" y="32516"/>
                  <a:pt x="7139" y="32325"/>
                  <a:pt x="7298" y="32166"/>
                </a:cubicBezTo>
                <a:cubicBezTo>
                  <a:pt x="7319" y="32169"/>
                  <a:pt x="7339" y="32170"/>
                  <a:pt x="7358" y="32170"/>
                </a:cubicBezTo>
                <a:cubicBezTo>
                  <a:pt x="7643" y="32170"/>
                  <a:pt x="7725" y="31857"/>
                  <a:pt x="7934" y="31768"/>
                </a:cubicBezTo>
                <a:lnTo>
                  <a:pt x="8220" y="32054"/>
                </a:lnTo>
                <a:cubicBezTo>
                  <a:pt x="8157" y="32134"/>
                  <a:pt x="8093" y="32198"/>
                  <a:pt x="8014" y="32276"/>
                </a:cubicBezTo>
                <a:cubicBezTo>
                  <a:pt x="8061" y="32435"/>
                  <a:pt x="7950" y="32611"/>
                  <a:pt x="8125" y="32770"/>
                </a:cubicBezTo>
                <a:lnTo>
                  <a:pt x="9015" y="32770"/>
                </a:lnTo>
                <a:cubicBezTo>
                  <a:pt x="9079" y="32770"/>
                  <a:pt x="9142" y="32738"/>
                  <a:pt x="9191" y="32706"/>
                </a:cubicBezTo>
                <a:lnTo>
                  <a:pt x="9350" y="32547"/>
                </a:lnTo>
                <a:cubicBezTo>
                  <a:pt x="9397" y="32643"/>
                  <a:pt x="9429" y="32722"/>
                  <a:pt x="9460" y="32785"/>
                </a:cubicBezTo>
                <a:cubicBezTo>
                  <a:pt x="9397" y="32993"/>
                  <a:pt x="9095" y="33088"/>
                  <a:pt x="9286" y="33326"/>
                </a:cubicBezTo>
                <a:cubicBezTo>
                  <a:pt x="9375" y="33392"/>
                  <a:pt x="9457" y="33417"/>
                  <a:pt x="9534" y="33417"/>
                </a:cubicBezTo>
                <a:cubicBezTo>
                  <a:pt x="9773" y="33417"/>
                  <a:pt x="9968" y="33176"/>
                  <a:pt x="10208" y="33152"/>
                </a:cubicBezTo>
                <a:cubicBezTo>
                  <a:pt x="10510" y="33135"/>
                  <a:pt x="10764" y="32912"/>
                  <a:pt x="11050" y="32770"/>
                </a:cubicBezTo>
                <a:lnTo>
                  <a:pt x="11703" y="32770"/>
                </a:lnTo>
                <a:cubicBezTo>
                  <a:pt x="12004" y="32611"/>
                  <a:pt x="12243" y="32467"/>
                  <a:pt x="12513" y="32372"/>
                </a:cubicBezTo>
                <a:cubicBezTo>
                  <a:pt x="12848" y="32245"/>
                  <a:pt x="12958" y="31880"/>
                  <a:pt x="13293" y="31736"/>
                </a:cubicBezTo>
                <a:cubicBezTo>
                  <a:pt x="13356" y="31768"/>
                  <a:pt x="13435" y="31799"/>
                  <a:pt x="13515" y="31848"/>
                </a:cubicBezTo>
                <a:lnTo>
                  <a:pt x="13325" y="32039"/>
                </a:lnTo>
                <a:lnTo>
                  <a:pt x="13325" y="32865"/>
                </a:lnTo>
                <a:cubicBezTo>
                  <a:pt x="13038" y="33056"/>
                  <a:pt x="13102" y="33294"/>
                  <a:pt x="13149" y="33517"/>
                </a:cubicBezTo>
                <a:cubicBezTo>
                  <a:pt x="13244" y="33612"/>
                  <a:pt x="13340" y="33707"/>
                  <a:pt x="13435" y="33788"/>
                </a:cubicBezTo>
                <a:lnTo>
                  <a:pt x="13992" y="33788"/>
                </a:lnTo>
                <a:cubicBezTo>
                  <a:pt x="14135" y="33883"/>
                  <a:pt x="14247" y="33962"/>
                  <a:pt x="14326" y="34010"/>
                </a:cubicBezTo>
                <a:cubicBezTo>
                  <a:pt x="14469" y="33930"/>
                  <a:pt x="14565" y="33866"/>
                  <a:pt x="14660" y="33803"/>
                </a:cubicBezTo>
                <a:cubicBezTo>
                  <a:pt x="14771" y="33915"/>
                  <a:pt x="14851" y="34010"/>
                  <a:pt x="14930" y="34106"/>
                </a:cubicBezTo>
                <a:lnTo>
                  <a:pt x="14756" y="34280"/>
                </a:lnTo>
                <a:cubicBezTo>
                  <a:pt x="14803" y="34343"/>
                  <a:pt x="14883" y="34407"/>
                  <a:pt x="14915" y="34471"/>
                </a:cubicBezTo>
                <a:cubicBezTo>
                  <a:pt x="14962" y="34598"/>
                  <a:pt x="14930" y="34742"/>
                  <a:pt x="15057" y="34820"/>
                </a:cubicBezTo>
                <a:cubicBezTo>
                  <a:pt x="15137" y="34884"/>
                  <a:pt x="15201" y="34948"/>
                  <a:pt x="15280" y="35011"/>
                </a:cubicBezTo>
                <a:cubicBezTo>
                  <a:pt x="15343" y="35048"/>
                  <a:pt x="15399" y="35063"/>
                  <a:pt x="15450" y="35063"/>
                </a:cubicBezTo>
                <a:cubicBezTo>
                  <a:pt x="15642" y="35063"/>
                  <a:pt x="15766" y="34849"/>
                  <a:pt x="15979" y="34773"/>
                </a:cubicBezTo>
                <a:lnTo>
                  <a:pt x="16488" y="34773"/>
                </a:lnTo>
                <a:lnTo>
                  <a:pt x="16870" y="34392"/>
                </a:lnTo>
                <a:lnTo>
                  <a:pt x="17077" y="34598"/>
                </a:lnTo>
                <a:cubicBezTo>
                  <a:pt x="17331" y="34233"/>
                  <a:pt x="17824" y="34153"/>
                  <a:pt x="18078" y="33788"/>
                </a:cubicBezTo>
                <a:cubicBezTo>
                  <a:pt x="18237" y="34025"/>
                  <a:pt x="18571" y="33962"/>
                  <a:pt x="18714" y="34184"/>
                </a:cubicBezTo>
                <a:lnTo>
                  <a:pt x="19589" y="34184"/>
                </a:lnTo>
                <a:lnTo>
                  <a:pt x="20988" y="32785"/>
                </a:lnTo>
                <a:cubicBezTo>
                  <a:pt x="21067" y="32753"/>
                  <a:pt x="21162" y="32722"/>
                  <a:pt x="21243" y="32690"/>
                </a:cubicBezTo>
                <a:lnTo>
                  <a:pt x="21243" y="32467"/>
                </a:lnTo>
                <a:lnTo>
                  <a:pt x="21321" y="32547"/>
                </a:lnTo>
                <a:cubicBezTo>
                  <a:pt x="21402" y="32404"/>
                  <a:pt x="21480" y="32245"/>
                  <a:pt x="21529" y="32134"/>
                </a:cubicBezTo>
                <a:cubicBezTo>
                  <a:pt x="21578" y="32148"/>
                  <a:pt x="21626" y="32152"/>
                  <a:pt x="21673" y="32152"/>
                </a:cubicBezTo>
                <a:cubicBezTo>
                  <a:pt x="21732" y="32152"/>
                  <a:pt x="21788" y="32146"/>
                  <a:pt x="21838" y="32146"/>
                </a:cubicBezTo>
                <a:cubicBezTo>
                  <a:pt x="21927" y="32146"/>
                  <a:pt x="21998" y="32166"/>
                  <a:pt x="22038" y="32276"/>
                </a:cubicBezTo>
                <a:cubicBezTo>
                  <a:pt x="21830" y="32563"/>
                  <a:pt x="21830" y="32563"/>
                  <a:pt x="21957" y="32976"/>
                </a:cubicBezTo>
                <a:lnTo>
                  <a:pt x="23182" y="32976"/>
                </a:lnTo>
                <a:cubicBezTo>
                  <a:pt x="23198" y="32976"/>
                  <a:pt x="23229" y="33024"/>
                  <a:pt x="23246" y="33040"/>
                </a:cubicBezTo>
                <a:cubicBezTo>
                  <a:pt x="23182" y="33167"/>
                  <a:pt x="23102" y="33294"/>
                  <a:pt x="23039" y="33421"/>
                </a:cubicBezTo>
                <a:cubicBezTo>
                  <a:pt x="23134" y="33533"/>
                  <a:pt x="23198" y="33612"/>
                  <a:pt x="23293" y="33707"/>
                </a:cubicBezTo>
                <a:cubicBezTo>
                  <a:pt x="22943" y="33835"/>
                  <a:pt x="22928" y="34216"/>
                  <a:pt x="22721" y="34455"/>
                </a:cubicBezTo>
                <a:cubicBezTo>
                  <a:pt x="22705" y="34471"/>
                  <a:pt x="22752" y="34551"/>
                  <a:pt x="22769" y="34598"/>
                </a:cubicBezTo>
                <a:lnTo>
                  <a:pt x="23070" y="34598"/>
                </a:lnTo>
                <a:cubicBezTo>
                  <a:pt x="23070" y="34455"/>
                  <a:pt x="23134" y="34392"/>
                  <a:pt x="23278" y="34392"/>
                </a:cubicBezTo>
                <a:cubicBezTo>
                  <a:pt x="23278" y="34248"/>
                  <a:pt x="23341" y="34184"/>
                  <a:pt x="23484" y="34184"/>
                </a:cubicBezTo>
                <a:cubicBezTo>
                  <a:pt x="23484" y="34068"/>
                  <a:pt x="23537" y="33992"/>
                  <a:pt x="23657" y="33992"/>
                </a:cubicBezTo>
                <a:cubicBezTo>
                  <a:pt x="23668" y="33992"/>
                  <a:pt x="23679" y="33992"/>
                  <a:pt x="23691" y="33994"/>
                </a:cubicBezTo>
                <a:lnTo>
                  <a:pt x="23691" y="33692"/>
                </a:lnTo>
                <a:cubicBezTo>
                  <a:pt x="23826" y="33570"/>
                  <a:pt x="23915" y="33369"/>
                  <a:pt x="24104" y="33369"/>
                </a:cubicBezTo>
                <a:cubicBezTo>
                  <a:pt x="24138" y="33369"/>
                  <a:pt x="24174" y="33375"/>
                  <a:pt x="24215" y="33389"/>
                </a:cubicBezTo>
                <a:cubicBezTo>
                  <a:pt x="24295" y="33517"/>
                  <a:pt x="24295" y="33517"/>
                  <a:pt x="23691" y="33994"/>
                </a:cubicBezTo>
                <a:cubicBezTo>
                  <a:pt x="23691" y="34110"/>
                  <a:pt x="23638" y="34187"/>
                  <a:pt x="23520" y="34187"/>
                </a:cubicBezTo>
                <a:cubicBezTo>
                  <a:pt x="23508" y="34187"/>
                  <a:pt x="23496" y="34186"/>
                  <a:pt x="23484" y="34184"/>
                </a:cubicBezTo>
                <a:cubicBezTo>
                  <a:pt x="23484" y="34316"/>
                  <a:pt x="23430" y="34394"/>
                  <a:pt x="23311" y="34394"/>
                </a:cubicBezTo>
                <a:cubicBezTo>
                  <a:pt x="23301" y="34394"/>
                  <a:pt x="23289" y="34393"/>
                  <a:pt x="23278" y="34392"/>
                </a:cubicBezTo>
                <a:cubicBezTo>
                  <a:pt x="23278" y="34534"/>
                  <a:pt x="23214" y="34598"/>
                  <a:pt x="23070" y="34598"/>
                </a:cubicBezTo>
                <a:cubicBezTo>
                  <a:pt x="23102" y="34773"/>
                  <a:pt x="22928" y="34805"/>
                  <a:pt x="22864" y="34948"/>
                </a:cubicBezTo>
                <a:lnTo>
                  <a:pt x="22864" y="35314"/>
                </a:lnTo>
                <a:cubicBezTo>
                  <a:pt x="22721" y="35456"/>
                  <a:pt x="22530" y="35600"/>
                  <a:pt x="22769" y="35823"/>
                </a:cubicBezTo>
                <a:lnTo>
                  <a:pt x="23261" y="35823"/>
                </a:lnTo>
                <a:cubicBezTo>
                  <a:pt x="23405" y="35997"/>
                  <a:pt x="23596" y="36236"/>
                  <a:pt x="23691" y="36347"/>
                </a:cubicBezTo>
                <a:cubicBezTo>
                  <a:pt x="23775" y="36389"/>
                  <a:pt x="23841" y="36405"/>
                  <a:pt x="23898" y="36405"/>
                </a:cubicBezTo>
                <a:cubicBezTo>
                  <a:pt x="24079" y="36405"/>
                  <a:pt x="24164" y="36240"/>
                  <a:pt x="24406" y="36204"/>
                </a:cubicBezTo>
                <a:lnTo>
                  <a:pt x="24819" y="36204"/>
                </a:lnTo>
                <a:cubicBezTo>
                  <a:pt x="24883" y="36141"/>
                  <a:pt x="24931" y="36092"/>
                  <a:pt x="25027" y="36013"/>
                </a:cubicBezTo>
                <a:lnTo>
                  <a:pt x="26044" y="36013"/>
                </a:lnTo>
                <a:cubicBezTo>
                  <a:pt x="26091" y="35950"/>
                  <a:pt x="26123" y="35918"/>
                  <a:pt x="26140" y="35902"/>
                </a:cubicBezTo>
                <a:cubicBezTo>
                  <a:pt x="26299" y="35791"/>
                  <a:pt x="26537" y="35823"/>
                  <a:pt x="26632" y="35615"/>
                </a:cubicBezTo>
                <a:cubicBezTo>
                  <a:pt x="26663" y="35623"/>
                  <a:pt x="26691" y="35627"/>
                  <a:pt x="26718" y="35627"/>
                </a:cubicBezTo>
                <a:cubicBezTo>
                  <a:pt x="26910" y="35627"/>
                  <a:pt x="26999" y="35441"/>
                  <a:pt x="27125" y="35329"/>
                </a:cubicBezTo>
                <a:cubicBezTo>
                  <a:pt x="27284" y="35170"/>
                  <a:pt x="27554" y="35187"/>
                  <a:pt x="27698" y="34979"/>
                </a:cubicBezTo>
                <a:cubicBezTo>
                  <a:pt x="27809" y="34805"/>
                  <a:pt x="27968" y="34678"/>
                  <a:pt x="28111" y="34534"/>
                </a:cubicBezTo>
                <a:cubicBezTo>
                  <a:pt x="28572" y="34089"/>
                  <a:pt x="29033" y="33629"/>
                  <a:pt x="29479" y="33183"/>
                </a:cubicBezTo>
                <a:lnTo>
                  <a:pt x="29685" y="33183"/>
                </a:lnTo>
                <a:cubicBezTo>
                  <a:pt x="30083" y="32770"/>
                  <a:pt x="30496" y="32357"/>
                  <a:pt x="30893" y="31958"/>
                </a:cubicBezTo>
                <a:lnTo>
                  <a:pt x="31132" y="31958"/>
                </a:lnTo>
                <a:cubicBezTo>
                  <a:pt x="31259" y="31816"/>
                  <a:pt x="31402" y="31672"/>
                  <a:pt x="31546" y="31530"/>
                </a:cubicBezTo>
                <a:cubicBezTo>
                  <a:pt x="31705" y="31354"/>
                  <a:pt x="31864" y="31195"/>
                  <a:pt x="32038" y="31021"/>
                </a:cubicBezTo>
                <a:cubicBezTo>
                  <a:pt x="32182" y="30894"/>
                  <a:pt x="32388" y="30894"/>
                  <a:pt x="32531" y="30750"/>
                </a:cubicBezTo>
                <a:cubicBezTo>
                  <a:pt x="33263" y="30067"/>
                  <a:pt x="33867" y="29240"/>
                  <a:pt x="34741" y="28715"/>
                </a:cubicBezTo>
                <a:cubicBezTo>
                  <a:pt x="34932" y="28604"/>
                  <a:pt x="35075" y="28397"/>
                  <a:pt x="35250" y="28223"/>
                </a:cubicBezTo>
                <a:cubicBezTo>
                  <a:pt x="35440" y="28032"/>
                  <a:pt x="35616" y="27825"/>
                  <a:pt x="35822" y="27650"/>
                </a:cubicBezTo>
                <a:cubicBezTo>
                  <a:pt x="35997" y="27523"/>
                  <a:pt x="36204" y="27428"/>
                  <a:pt x="36379" y="27284"/>
                </a:cubicBezTo>
                <a:cubicBezTo>
                  <a:pt x="36585" y="27125"/>
                  <a:pt x="36744" y="26902"/>
                  <a:pt x="36951" y="26728"/>
                </a:cubicBezTo>
                <a:cubicBezTo>
                  <a:pt x="37174" y="26537"/>
                  <a:pt x="37444" y="26410"/>
                  <a:pt x="37651" y="26219"/>
                </a:cubicBezTo>
                <a:cubicBezTo>
                  <a:pt x="37857" y="26044"/>
                  <a:pt x="38048" y="25901"/>
                  <a:pt x="38287" y="25774"/>
                </a:cubicBezTo>
                <a:cubicBezTo>
                  <a:pt x="38573" y="25630"/>
                  <a:pt x="38732" y="25344"/>
                  <a:pt x="39065" y="25185"/>
                </a:cubicBezTo>
                <a:cubicBezTo>
                  <a:pt x="39383" y="25043"/>
                  <a:pt x="39591" y="24693"/>
                  <a:pt x="39860" y="24422"/>
                </a:cubicBezTo>
                <a:cubicBezTo>
                  <a:pt x="39903" y="24422"/>
                  <a:pt x="39967" y="24436"/>
                  <a:pt x="40009" y="24436"/>
                </a:cubicBezTo>
                <a:cubicBezTo>
                  <a:pt x="40030" y="24436"/>
                  <a:pt x="40046" y="24433"/>
                  <a:pt x="40051" y="24422"/>
                </a:cubicBezTo>
                <a:cubicBezTo>
                  <a:pt x="40418" y="23930"/>
                  <a:pt x="41037" y="23754"/>
                  <a:pt x="41419" y="23277"/>
                </a:cubicBezTo>
                <a:cubicBezTo>
                  <a:pt x="41673" y="23214"/>
                  <a:pt x="41880" y="23055"/>
                  <a:pt x="42055" y="22849"/>
                </a:cubicBezTo>
                <a:cubicBezTo>
                  <a:pt x="42086" y="22817"/>
                  <a:pt x="42167" y="22817"/>
                  <a:pt x="42230" y="22800"/>
                </a:cubicBezTo>
                <a:cubicBezTo>
                  <a:pt x="42500" y="22705"/>
                  <a:pt x="42612" y="22340"/>
                  <a:pt x="42962" y="22340"/>
                </a:cubicBezTo>
                <a:cubicBezTo>
                  <a:pt x="43009" y="22340"/>
                  <a:pt x="43057" y="22244"/>
                  <a:pt x="43104" y="22196"/>
                </a:cubicBezTo>
                <a:cubicBezTo>
                  <a:pt x="43375" y="21926"/>
                  <a:pt x="43645" y="21655"/>
                  <a:pt x="44011" y="21465"/>
                </a:cubicBezTo>
                <a:cubicBezTo>
                  <a:pt x="44297" y="21337"/>
                  <a:pt x="44471" y="21051"/>
                  <a:pt x="44789" y="20892"/>
                </a:cubicBezTo>
                <a:cubicBezTo>
                  <a:pt x="45092" y="20733"/>
                  <a:pt x="45315" y="20432"/>
                  <a:pt x="45633" y="20241"/>
                </a:cubicBezTo>
                <a:cubicBezTo>
                  <a:pt x="45951" y="20066"/>
                  <a:pt x="46205" y="19764"/>
                  <a:pt x="46428" y="19478"/>
                </a:cubicBezTo>
                <a:cubicBezTo>
                  <a:pt x="46666" y="19175"/>
                  <a:pt x="47032" y="19112"/>
                  <a:pt x="47302" y="18842"/>
                </a:cubicBezTo>
                <a:cubicBezTo>
                  <a:pt x="47731" y="18397"/>
                  <a:pt x="48096" y="17856"/>
                  <a:pt x="48701" y="17617"/>
                </a:cubicBezTo>
                <a:lnTo>
                  <a:pt x="50736" y="15582"/>
                </a:lnTo>
                <a:cubicBezTo>
                  <a:pt x="50752" y="15359"/>
                  <a:pt x="50704" y="15264"/>
                  <a:pt x="50530" y="15264"/>
                </a:cubicBezTo>
                <a:cubicBezTo>
                  <a:pt x="50520" y="15265"/>
                  <a:pt x="50510" y="15265"/>
                  <a:pt x="50501" y="15265"/>
                </a:cubicBezTo>
                <a:cubicBezTo>
                  <a:pt x="50324" y="15265"/>
                  <a:pt x="50339" y="15114"/>
                  <a:pt x="50339" y="14978"/>
                </a:cubicBezTo>
                <a:cubicBezTo>
                  <a:pt x="50466" y="14835"/>
                  <a:pt x="50609" y="14691"/>
                  <a:pt x="50736" y="14549"/>
                </a:cubicBezTo>
                <a:cubicBezTo>
                  <a:pt x="50672" y="14470"/>
                  <a:pt x="50593" y="14454"/>
                  <a:pt x="50511" y="14454"/>
                </a:cubicBezTo>
                <a:cubicBezTo>
                  <a:pt x="50457" y="14454"/>
                  <a:pt x="50402" y="14461"/>
                  <a:pt x="50350" y="14461"/>
                </a:cubicBezTo>
                <a:cubicBezTo>
                  <a:pt x="50324" y="14461"/>
                  <a:pt x="50299" y="14459"/>
                  <a:pt x="50275" y="14454"/>
                </a:cubicBezTo>
                <a:cubicBezTo>
                  <a:pt x="50053" y="14549"/>
                  <a:pt x="49989" y="14835"/>
                  <a:pt x="49750" y="14850"/>
                </a:cubicBezTo>
                <a:cubicBezTo>
                  <a:pt x="49703" y="14740"/>
                  <a:pt x="49782" y="14596"/>
                  <a:pt x="49639" y="14469"/>
                </a:cubicBezTo>
                <a:cubicBezTo>
                  <a:pt x="49576" y="14517"/>
                  <a:pt x="49512" y="14581"/>
                  <a:pt x="49432" y="14644"/>
                </a:cubicBezTo>
                <a:lnTo>
                  <a:pt x="48717" y="14644"/>
                </a:lnTo>
                <a:cubicBezTo>
                  <a:pt x="48828" y="14422"/>
                  <a:pt x="48908" y="14246"/>
                  <a:pt x="49003" y="14072"/>
                </a:cubicBezTo>
                <a:cubicBezTo>
                  <a:pt x="49099" y="14055"/>
                  <a:pt x="49194" y="14024"/>
                  <a:pt x="49321" y="14008"/>
                </a:cubicBezTo>
                <a:cubicBezTo>
                  <a:pt x="49321" y="13865"/>
                  <a:pt x="49337" y="13737"/>
                  <a:pt x="49321" y="13610"/>
                </a:cubicBezTo>
                <a:cubicBezTo>
                  <a:pt x="49307" y="13448"/>
                  <a:pt x="49202" y="13436"/>
                  <a:pt x="49072" y="13436"/>
                </a:cubicBezTo>
                <a:cubicBezTo>
                  <a:pt x="49050" y="13436"/>
                  <a:pt x="49027" y="13436"/>
                  <a:pt x="49003" y="13436"/>
                </a:cubicBezTo>
                <a:cubicBezTo>
                  <a:pt x="48478" y="13977"/>
                  <a:pt x="47938" y="14532"/>
                  <a:pt x="47413" y="15073"/>
                </a:cubicBezTo>
                <a:cubicBezTo>
                  <a:pt x="47286" y="15073"/>
                  <a:pt x="47191" y="15073"/>
                  <a:pt x="47111" y="15058"/>
                </a:cubicBezTo>
                <a:cubicBezTo>
                  <a:pt x="47111" y="14787"/>
                  <a:pt x="47461" y="14740"/>
                  <a:pt x="47492" y="14422"/>
                </a:cubicBezTo>
                <a:cubicBezTo>
                  <a:pt x="47429" y="14310"/>
                  <a:pt x="47365" y="14183"/>
                  <a:pt x="47286" y="14055"/>
                </a:cubicBezTo>
                <a:cubicBezTo>
                  <a:pt x="47223" y="14055"/>
                  <a:pt x="47143" y="14055"/>
                  <a:pt x="47111" y="14040"/>
                </a:cubicBezTo>
                <a:cubicBezTo>
                  <a:pt x="47079" y="13913"/>
                  <a:pt x="47143" y="13849"/>
                  <a:pt x="47286" y="13849"/>
                </a:cubicBezTo>
                <a:cubicBezTo>
                  <a:pt x="47286" y="13706"/>
                  <a:pt x="47350" y="13642"/>
                  <a:pt x="47492" y="13642"/>
                </a:cubicBezTo>
                <a:cubicBezTo>
                  <a:pt x="47461" y="13515"/>
                  <a:pt x="47556" y="13372"/>
                  <a:pt x="47429" y="13277"/>
                </a:cubicBezTo>
                <a:cubicBezTo>
                  <a:pt x="47365" y="13260"/>
                  <a:pt x="47302" y="13245"/>
                  <a:pt x="47174" y="13229"/>
                </a:cubicBezTo>
                <a:cubicBezTo>
                  <a:pt x="46936" y="13515"/>
                  <a:pt x="46602" y="13754"/>
                  <a:pt x="46252" y="13992"/>
                </a:cubicBezTo>
                <a:cubicBezTo>
                  <a:pt x="45919" y="14214"/>
                  <a:pt x="45648" y="14564"/>
                  <a:pt x="45346" y="14882"/>
                </a:cubicBezTo>
                <a:cubicBezTo>
                  <a:pt x="45203" y="14708"/>
                  <a:pt x="45283" y="14532"/>
                  <a:pt x="45251" y="14342"/>
                </a:cubicBezTo>
                <a:cubicBezTo>
                  <a:pt x="45378" y="14231"/>
                  <a:pt x="45537" y="14087"/>
                  <a:pt x="45664" y="13992"/>
                </a:cubicBezTo>
                <a:lnTo>
                  <a:pt x="45664" y="13642"/>
                </a:lnTo>
                <a:cubicBezTo>
                  <a:pt x="45553" y="13706"/>
                  <a:pt x="45442" y="13769"/>
                  <a:pt x="45283" y="13865"/>
                </a:cubicBezTo>
                <a:cubicBezTo>
                  <a:pt x="45276" y="13866"/>
                  <a:pt x="45269" y="13867"/>
                  <a:pt x="45261" y="13867"/>
                </a:cubicBezTo>
                <a:cubicBezTo>
                  <a:pt x="45213" y="13867"/>
                  <a:pt x="45145" y="13846"/>
                  <a:pt x="45071" y="13846"/>
                </a:cubicBezTo>
                <a:cubicBezTo>
                  <a:pt x="45009" y="13846"/>
                  <a:pt x="44944" y="13860"/>
                  <a:pt x="44885" y="13913"/>
                </a:cubicBezTo>
                <a:cubicBezTo>
                  <a:pt x="44853" y="14024"/>
                  <a:pt x="44806" y="14136"/>
                  <a:pt x="44774" y="14246"/>
                </a:cubicBezTo>
                <a:lnTo>
                  <a:pt x="44520" y="14246"/>
                </a:lnTo>
                <a:cubicBezTo>
                  <a:pt x="44329" y="14454"/>
                  <a:pt x="44138" y="14676"/>
                  <a:pt x="43963" y="14867"/>
                </a:cubicBezTo>
                <a:lnTo>
                  <a:pt x="43629" y="14867"/>
                </a:lnTo>
                <a:cubicBezTo>
                  <a:pt x="43629" y="14899"/>
                  <a:pt x="43645" y="14946"/>
                  <a:pt x="43629" y="14962"/>
                </a:cubicBezTo>
                <a:lnTo>
                  <a:pt x="42309" y="16281"/>
                </a:lnTo>
                <a:lnTo>
                  <a:pt x="41991" y="16281"/>
                </a:lnTo>
                <a:lnTo>
                  <a:pt x="41991" y="16695"/>
                </a:lnTo>
                <a:cubicBezTo>
                  <a:pt x="41832" y="16695"/>
                  <a:pt x="41705" y="16695"/>
                  <a:pt x="41626" y="16680"/>
                </a:cubicBezTo>
                <a:cubicBezTo>
                  <a:pt x="41641" y="16472"/>
                  <a:pt x="41768" y="16345"/>
                  <a:pt x="41991" y="16281"/>
                </a:cubicBezTo>
                <a:cubicBezTo>
                  <a:pt x="41991" y="16250"/>
                  <a:pt x="41976" y="16203"/>
                  <a:pt x="41991" y="16186"/>
                </a:cubicBezTo>
                <a:lnTo>
                  <a:pt x="43311" y="14867"/>
                </a:lnTo>
                <a:lnTo>
                  <a:pt x="43629" y="14867"/>
                </a:lnTo>
                <a:cubicBezTo>
                  <a:pt x="43772" y="14581"/>
                  <a:pt x="43867" y="14263"/>
                  <a:pt x="44122" y="14055"/>
                </a:cubicBezTo>
                <a:cubicBezTo>
                  <a:pt x="44281" y="14055"/>
                  <a:pt x="44440" y="14040"/>
                  <a:pt x="44599" y="14040"/>
                </a:cubicBezTo>
                <a:cubicBezTo>
                  <a:pt x="44615" y="13627"/>
                  <a:pt x="44789" y="13341"/>
                  <a:pt x="44948" y="13038"/>
                </a:cubicBezTo>
                <a:lnTo>
                  <a:pt x="45156" y="13038"/>
                </a:lnTo>
                <a:cubicBezTo>
                  <a:pt x="45330" y="12911"/>
                  <a:pt x="45219" y="12656"/>
                  <a:pt x="45425" y="12529"/>
                </a:cubicBezTo>
                <a:cubicBezTo>
                  <a:pt x="45601" y="12434"/>
                  <a:pt x="45728" y="12275"/>
                  <a:pt x="45855" y="12116"/>
                </a:cubicBezTo>
                <a:cubicBezTo>
                  <a:pt x="45998" y="11941"/>
                  <a:pt x="46220" y="11846"/>
                  <a:pt x="46284" y="11575"/>
                </a:cubicBezTo>
                <a:cubicBezTo>
                  <a:pt x="46332" y="11416"/>
                  <a:pt x="46523" y="11274"/>
                  <a:pt x="46650" y="11130"/>
                </a:cubicBezTo>
                <a:lnTo>
                  <a:pt x="47079" y="10701"/>
                </a:lnTo>
                <a:lnTo>
                  <a:pt x="47079" y="10494"/>
                </a:lnTo>
                <a:lnTo>
                  <a:pt x="47286" y="10288"/>
                </a:lnTo>
                <a:lnTo>
                  <a:pt x="47286" y="9985"/>
                </a:lnTo>
                <a:cubicBezTo>
                  <a:pt x="47047" y="9906"/>
                  <a:pt x="46873" y="9779"/>
                  <a:pt x="46888" y="9398"/>
                </a:cubicBezTo>
                <a:cubicBezTo>
                  <a:pt x="46984" y="9317"/>
                  <a:pt x="47143" y="9207"/>
                  <a:pt x="47286" y="9063"/>
                </a:cubicBezTo>
                <a:cubicBezTo>
                  <a:pt x="47318" y="9016"/>
                  <a:pt x="47254" y="8872"/>
                  <a:pt x="47238" y="8777"/>
                </a:cubicBezTo>
                <a:cubicBezTo>
                  <a:pt x="47143" y="8777"/>
                  <a:pt x="47057" y="8751"/>
                  <a:pt x="46986" y="8751"/>
                </a:cubicBezTo>
                <a:cubicBezTo>
                  <a:pt x="46962" y="8751"/>
                  <a:pt x="46940" y="8754"/>
                  <a:pt x="46920" y="8762"/>
                </a:cubicBezTo>
                <a:cubicBezTo>
                  <a:pt x="46634" y="8889"/>
                  <a:pt x="46364" y="9031"/>
                  <a:pt x="46078" y="9175"/>
                </a:cubicBezTo>
                <a:lnTo>
                  <a:pt x="45569" y="9175"/>
                </a:lnTo>
                <a:cubicBezTo>
                  <a:pt x="45505" y="9239"/>
                  <a:pt x="45425" y="9302"/>
                  <a:pt x="45330" y="9381"/>
                </a:cubicBezTo>
                <a:cubicBezTo>
                  <a:pt x="45301" y="9366"/>
                  <a:pt x="45269" y="9362"/>
                  <a:pt x="45235" y="9362"/>
                </a:cubicBezTo>
                <a:cubicBezTo>
                  <a:pt x="45182" y="9362"/>
                  <a:pt x="45125" y="9373"/>
                  <a:pt x="45068" y="9373"/>
                </a:cubicBezTo>
                <a:cubicBezTo>
                  <a:pt x="45005" y="9373"/>
                  <a:pt x="44943" y="9359"/>
                  <a:pt x="44885" y="9302"/>
                </a:cubicBezTo>
                <a:lnTo>
                  <a:pt x="44838" y="9111"/>
                </a:lnTo>
                <a:cubicBezTo>
                  <a:pt x="45060" y="8745"/>
                  <a:pt x="45489" y="8554"/>
                  <a:pt x="45664" y="8173"/>
                </a:cubicBezTo>
                <a:cubicBezTo>
                  <a:pt x="45640" y="7985"/>
                  <a:pt x="45556" y="7948"/>
                  <a:pt x="45459" y="7948"/>
                </a:cubicBezTo>
                <a:cubicBezTo>
                  <a:pt x="45397" y="7948"/>
                  <a:pt x="45330" y="7963"/>
                  <a:pt x="45269" y="7963"/>
                </a:cubicBezTo>
                <a:cubicBezTo>
                  <a:pt x="45240" y="7963"/>
                  <a:pt x="45212" y="7960"/>
                  <a:pt x="45187" y="7950"/>
                </a:cubicBezTo>
                <a:cubicBezTo>
                  <a:pt x="44963" y="8039"/>
                  <a:pt x="44880" y="8352"/>
                  <a:pt x="44595" y="8352"/>
                </a:cubicBezTo>
                <a:cubicBezTo>
                  <a:pt x="44576" y="8352"/>
                  <a:pt x="44556" y="8351"/>
                  <a:pt x="44535" y="8348"/>
                </a:cubicBezTo>
                <a:lnTo>
                  <a:pt x="43820" y="9063"/>
                </a:lnTo>
                <a:cubicBezTo>
                  <a:pt x="43788" y="9095"/>
                  <a:pt x="43740" y="9111"/>
                  <a:pt x="43693" y="9127"/>
                </a:cubicBezTo>
                <a:cubicBezTo>
                  <a:pt x="43566" y="9016"/>
                  <a:pt x="43454" y="8889"/>
                  <a:pt x="43327" y="8762"/>
                </a:cubicBezTo>
                <a:cubicBezTo>
                  <a:pt x="43248" y="8825"/>
                  <a:pt x="43184" y="8904"/>
                  <a:pt x="43104" y="8968"/>
                </a:cubicBezTo>
                <a:lnTo>
                  <a:pt x="42818" y="8968"/>
                </a:lnTo>
                <a:cubicBezTo>
                  <a:pt x="42818" y="9111"/>
                  <a:pt x="42754" y="9175"/>
                  <a:pt x="42612" y="9175"/>
                </a:cubicBezTo>
                <a:cubicBezTo>
                  <a:pt x="42597" y="9043"/>
                  <a:pt x="42663" y="8966"/>
                  <a:pt x="42784" y="8966"/>
                </a:cubicBezTo>
                <a:cubicBezTo>
                  <a:pt x="42795" y="8966"/>
                  <a:pt x="42806" y="8966"/>
                  <a:pt x="42818" y="8968"/>
                </a:cubicBezTo>
                <a:cubicBezTo>
                  <a:pt x="42834" y="8745"/>
                  <a:pt x="42993" y="8618"/>
                  <a:pt x="43168" y="8571"/>
                </a:cubicBezTo>
                <a:cubicBezTo>
                  <a:pt x="43502" y="8459"/>
                  <a:pt x="43693" y="8236"/>
                  <a:pt x="43820" y="7950"/>
                </a:cubicBezTo>
                <a:lnTo>
                  <a:pt x="42993" y="7950"/>
                </a:lnTo>
                <a:cubicBezTo>
                  <a:pt x="42612" y="8126"/>
                  <a:pt x="42326" y="8332"/>
                  <a:pt x="42039" y="8554"/>
                </a:cubicBezTo>
                <a:cubicBezTo>
                  <a:pt x="41880" y="8681"/>
                  <a:pt x="41641" y="8713"/>
                  <a:pt x="41450" y="8809"/>
                </a:cubicBezTo>
                <a:cubicBezTo>
                  <a:pt x="41244" y="8904"/>
                  <a:pt x="41022" y="9016"/>
                  <a:pt x="40895" y="9175"/>
                </a:cubicBezTo>
                <a:cubicBezTo>
                  <a:pt x="40736" y="9381"/>
                  <a:pt x="40449" y="9317"/>
                  <a:pt x="40306" y="9525"/>
                </a:cubicBezTo>
                <a:cubicBezTo>
                  <a:pt x="40306" y="9527"/>
                  <a:pt x="40304" y="9528"/>
                  <a:pt x="40302" y="9528"/>
                </a:cubicBezTo>
                <a:cubicBezTo>
                  <a:pt x="40285" y="9528"/>
                  <a:pt x="40220" y="9491"/>
                  <a:pt x="40178" y="9476"/>
                </a:cubicBezTo>
                <a:cubicBezTo>
                  <a:pt x="40178" y="9413"/>
                  <a:pt x="40163" y="9349"/>
                  <a:pt x="40163" y="9302"/>
                </a:cubicBezTo>
                <a:cubicBezTo>
                  <a:pt x="40306" y="9080"/>
                  <a:pt x="40513" y="9016"/>
                  <a:pt x="40704" y="8904"/>
                </a:cubicBezTo>
                <a:cubicBezTo>
                  <a:pt x="40942" y="8777"/>
                  <a:pt x="41085" y="8522"/>
                  <a:pt x="41244" y="8363"/>
                </a:cubicBezTo>
                <a:cubicBezTo>
                  <a:pt x="41288" y="8353"/>
                  <a:pt x="41331" y="8351"/>
                  <a:pt x="41372" y="8351"/>
                </a:cubicBezTo>
                <a:cubicBezTo>
                  <a:pt x="41427" y="8351"/>
                  <a:pt x="41481" y="8356"/>
                  <a:pt x="41532" y="8356"/>
                </a:cubicBezTo>
                <a:cubicBezTo>
                  <a:pt x="41622" y="8356"/>
                  <a:pt x="41705" y="8340"/>
                  <a:pt x="41785" y="8253"/>
                </a:cubicBezTo>
                <a:cubicBezTo>
                  <a:pt x="41785" y="8189"/>
                  <a:pt x="41768" y="8094"/>
                  <a:pt x="41768" y="8014"/>
                </a:cubicBezTo>
                <a:cubicBezTo>
                  <a:pt x="41690" y="7982"/>
                  <a:pt x="41626" y="7950"/>
                  <a:pt x="41562" y="7950"/>
                </a:cubicBezTo>
                <a:cubicBezTo>
                  <a:pt x="41525" y="7941"/>
                  <a:pt x="41483" y="7932"/>
                  <a:pt x="41441" y="7932"/>
                </a:cubicBezTo>
                <a:cubicBezTo>
                  <a:pt x="41411" y="7932"/>
                  <a:pt x="41382" y="7937"/>
                  <a:pt x="41355" y="7950"/>
                </a:cubicBezTo>
                <a:cubicBezTo>
                  <a:pt x="41244" y="7998"/>
                  <a:pt x="41149" y="8141"/>
                  <a:pt x="41037" y="8141"/>
                </a:cubicBezTo>
                <a:cubicBezTo>
                  <a:pt x="41031" y="8141"/>
                  <a:pt x="41025" y="8140"/>
                  <a:pt x="41019" y="8140"/>
                </a:cubicBezTo>
                <a:cubicBezTo>
                  <a:pt x="40703" y="8140"/>
                  <a:pt x="40669" y="8523"/>
                  <a:pt x="40496" y="8539"/>
                </a:cubicBezTo>
                <a:cubicBezTo>
                  <a:pt x="40259" y="8554"/>
                  <a:pt x="40131" y="8571"/>
                  <a:pt x="40019" y="8571"/>
                </a:cubicBezTo>
                <a:cubicBezTo>
                  <a:pt x="39972" y="8730"/>
                  <a:pt x="39924" y="8840"/>
                  <a:pt x="39877" y="8968"/>
                </a:cubicBezTo>
                <a:cubicBezTo>
                  <a:pt x="39782" y="8952"/>
                  <a:pt x="39686" y="8936"/>
                  <a:pt x="39574" y="8921"/>
                </a:cubicBezTo>
                <a:lnTo>
                  <a:pt x="39574" y="8444"/>
                </a:lnTo>
                <a:cubicBezTo>
                  <a:pt x="39782" y="8236"/>
                  <a:pt x="39972" y="8045"/>
                  <a:pt x="40163" y="7839"/>
                </a:cubicBezTo>
                <a:cubicBezTo>
                  <a:pt x="40195" y="7808"/>
                  <a:pt x="40163" y="7712"/>
                  <a:pt x="40163" y="7649"/>
                </a:cubicBezTo>
                <a:cubicBezTo>
                  <a:pt x="40089" y="7561"/>
                  <a:pt x="40026" y="7529"/>
                  <a:pt x="39971" y="7529"/>
                </a:cubicBezTo>
                <a:cubicBezTo>
                  <a:pt x="39835" y="7529"/>
                  <a:pt x="39745" y="7717"/>
                  <a:pt x="39654" y="7727"/>
                </a:cubicBezTo>
                <a:cubicBezTo>
                  <a:pt x="39464" y="7744"/>
                  <a:pt x="39320" y="7759"/>
                  <a:pt x="39224" y="7759"/>
                </a:cubicBezTo>
                <a:cubicBezTo>
                  <a:pt x="39082" y="7918"/>
                  <a:pt x="38955" y="8030"/>
                  <a:pt x="38811" y="8189"/>
                </a:cubicBezTo>
                <a:cubicBezTo>
                  <a:pt x="38684" y="8126"/>
                  <a:pt x="38557" y="8045"/>
                  <a:pt x="38461" y="7998"/>
                </a:cubicBezTo>
                <a:cubicBezTo>
                  <a:pt x="38160" y="8126"/>
                  <a:pt x="37825" y="8204"/>
                  <a:pt x="37603" y="8412"/>
                </a:cubicBezTo>
                <a:cubicBezTo>
                  <a:pt x="37333" y="8634"/>
                  <a:pt x="36983" y="8459"/>
                  <a:pt x="36761" y="8762"/>
                </a:cubicBezTo>
                <a:cubicBezTo>
                  <a:pt x="36729" y="8634"/>
                  <a:pt x="36681" y="8554"/>
                  <a:pt x="36712" y="8522"/>
                </a:cubicBezTo>
                <a:cubicBezTo>
                  <a:pt x="36808" y="8395"/>
                  <a:pt x="36903" y="8189"/>
                  <a:pt x="37030" y="8173"/>
                </a:cubicBezTo>
                <a:cubicBezTo>
                  <a:pt x="37221" y="8141"/>
                  <a:pt x="37365" y="8062"/>
                  <a:pt x="37428" y="7918"/>
                </a:cubicBezTo>
                <a:cubicBezTo>
                  <a:pt x="37651" y="7426"/>
                  <a:pt x="38096" y="7060"/>
                  <a:pt x="38207" y="6519"/>
                </a:cubicBezTo>
                <a:lnTo>
                  <a:pt x="38461" y="6519"/>
                </a:lnTo>
                <a:cubicBezTo>
                  <a:pt x="38605" y="6249"/>
                  <a:pt x="38859" y="6137"/>
                  <a:pt x="39129" y="6027"/>
                </a:cubicBezTo>
                <a:cubicBezTo>
                  <a:pt x="39146" y="5931"/>
                  <a:pt x="39161" y="5836"/>
                  <a:pt x="39177" y="5819"/>
                </a:cubicBezTo>
                <a:cubicBezTo>
                  <a:pt x="39797" y="5518"/>
                  <a:pt x="40115" y="4993"/>
                  <a:pt x="40560" y="4596"/>
                </a:cubicBezTo>
                <a:cubicBezTo>
                  <a:pt x="40577" y="4579"/>
                  <a:pt x="40577" y="4532"/>
                  <a:pt x="40577" y="4500"/>
                </a:cubicBezTo>
                <a:lnTo>
                  <a:pt x="40560" y="4500"/>
                </a:lnTo>
                <a:cubicBezTo>
                  <a:pt x="40577" y="4373"/>
                  <a:pt x="40592" y="4246"/>
                  <a:pt x="40592" y="4102"/>
                </a:cubicBezTo>
                <a:cubicBezTo>
                  <a:pt x="40736" y="4166"/>
                  <a:pt x="40831" y="4198"/>
                  <a:pt x="40942" y="4261"/>
                </a:cubicBezTo>
                <a:cubicBezTo>
                  <a:pt x="40973" y="4055"/>
                  <a:pt x="40990" y="3880"/>
                  <a:pt x="41022" y="3721"/>
                </a:cubicBezTo>
                <a:cubicBezTo>
                  <a:pt x="41164" y="3642"/>
                  <a:pt x="41323" y="3737"/>
                  <a:pt x="41355" y="3546"/>
                </a:cubicBezTo>
                <a:cubicBezTo>
                  <a:pt x="41132" y="3403"/>
                  <a:pt x="40751" y="3419"/>
                  <a:pt x="40783" y="2989"/>
                </a:cubicBezTo>
                <a:cubicBezTo>
                  <a:pt x="40926" y="2830"/>
                  <a:pt x="41069" y="2656"/>
                  <a:pt x="41228" y="2465"/>
                </a:cubicBezTo>
                <a:cubicBezTo>
                  <a:pt x="41149" y="2370"/>
                  <a:pt x="41101" y="2306"/>
                  <a:pt x="41054" y="2243"/>
                </a:cubicBezTo>
                <a:cubicBezTo>
                  <a:pt x="40655" y="2385"/>
                  <a:pt x="40322" y="2544"/>
                  <a:pt x="40068" y="2862"/>
                </a:cubicBezTo>
                <a:cubicBezTo>
                  <a:pt x="39988" y="2783"/>
                  <a:pt x="39909" y="2720"/>
                  <a:pt x="39860" y="2671"/>
                </a:cubicBezTo>
                <a:lnTo>
                  <a:pt x="39464" y="2671"/>
                </a:lnTo>
                <a:cubicBezTo>
                  <a:pt x="39368" y="2735"/>
                  <a:pt x="39288" y="2799"/>
                  <a:pt x="39209" y="2879"/>
                </a:cubicBezTo>
                <a:lnTo>
                  <a:pt x="38620" y="2879"/>
                </a:lnTo>
                <a:cubicBezTo>
                  <a:pt x="38525" y="2989"/>
                  <a:pt x="38430" y="3085"/>
                  <a:pt x="38319" y="3165"/>
                </a:cubicBezTo>
                <a:cubicBezTo>
                  <a:pt x="38287" y="3197"/>
                  <a:pt x="38239" y="3212"/>
                  <a:pt x="38192" y="3228"/>
                </a:cubicBezTo>
                <a:cubicBezTo>
                  <a:pt x="38160" y="3165"/>
                  <a:pt x="38143" y="3101"/>
                  <a:pt x="38112" y="2974"/>
                </a:cubicBezTo>
                <a:cubicBezTo>
                  <a:pt x="38414" y="2671"/>
                  <a:pt x="38747" y="2353"/>
                  <a:pt x="38970" y="2131"/>
                </a:cubicBezTo>
                <a:cubicBezTo>
                  <a:pt x="39193" y="2035"/>
                  <a:pt x="39273" y="1988"/>
                  <a:pt x="39352" y="1957"/>
                </a:cubicBezTo>
                <a:cubicBezTo>
                  <a:pt x="39320" y="1717"/>
                  <a:pt x="39432" y="1463"/>
                  <a:pt x="39273" y="1257"/>
                </a:cubicBezTo>
                <a:cubicBezTo>
                  <a:pt x="39146" y="1336"/>
                  <a:pt x="39018" y="1399"/>
                  <a:pt x="38716" y="1575"/>
                </a:cubicBezTo>
                <a:cubicBezTo>
                  <a:pt x="38478" y="1988"/>
                  <a:pt x="37842" y="2243"/>
                  <a:pt x="37317" y="2703"/>
                </a:cubicBezTo>
                <a:cubicBezTo>
                  <a:pt x="37206" y="2624"/>
                  <a:pt x="37110" y="2544"/>
                  <a:pt x="37047" y="2497"/>
                </a:cubicBezTo>
                <a:cubicBezTo>
                  <a:pt x="36983" y="2460"/>
                  <a:pt x="36921" y="2452"/>
                  <a:pt x="36859" y="2452"/>
                </a:cubicBezTo>
                <a:cubicBezTo>
                  <a:pt x="36823" y="2452"/>
                  <a:pt x="36786" y="2455"/>
                  <a:pt x="36750" y="2455"/>
                </a:cubicBezTo>
                <a:cubicBezTo>
                  <a:pt x="36668" y="2455"/>
                  <a:pt x="36587" y="2442"/>
                  <a:pt x="36506" y="2353"/>
                </a:cubicBezTo>
                <a:cubicBezTo>
                  <a:pt x="36776" y="2004"/>
                  <a:pt x="37333" y="1957"/>
                  <a:pt x="37524" y="1463"/>
                </a:cubicBezTo>
                <a:cubicBezTo>
                  <a:pt x="37507" y="1416"/>
                  <a:pt x="37492" y="1336"/>
                  <a:pt x="37460" y="1225"/>
                </a:cubicBezTo>
                <a:cubicBezTo>
                  <a:pt x="37365" y="1304"/>
                  <a:pt x="37285" y="1368"/>
                  <a:pt x="37221" y="1431"/>
                </a:cubicBezTo>
                <a:cubicBezTo>
                  <a:pt x="37142" y="1368"/>
                  <a:pt x="37079" y="1304"/>
                  <a:pt x="36983" y="1225"/>
                </a:cubicBezTo>
                <a:cubicBezTo>
                  <a:pt x="36957" y="1238"/>
                  <a:pt x="36928" y="1242"/>
                  <a:pt x="36898" y="1242"/>
                </a:cubicBezTo>
                <a:cubicBezTo>
                  <a:pt x="36838" y="1242"/>
                  <a:pt x="36772" y="1226"/>
                  <a:pt x="36706" y="1226"/>
                </a:cubicBezTo>
                <a:cubicBezTo>
                  <a:pt x="36642" y="1226"/>
                  <a:pt x="36578" y="1242"/>
                  <a:pt x="36522" y="1304"/>
                </a:cubicBezTo>
                <a:cubicBezTo>
                  <a:pt x="36506" y="1399"/>
                  <a:pt x="36474" y="1495"/>
                  <a:pt x="36458" y="1590"/>
                </a:cubicBezTo>
                <a:cubicBezTo>
                  <a:pt x="36315" y="1654"/>
                  <a:pt x="36140" y="1639"/>
                  <a:pt x="36029" y="1798"/>
                </a:cubicBezTo>
                <a:cubicBezTo>
                  <a:pt x="35917" y="1972"/>
                  <a:pt x="35727" y="2020"/>
                  <a:pt x="35552" y="2099"/>
                </a:cubicBezTo>
                <a:cubicBezTo>
                  <a:pt x="35409" y="2163"/>
                  <a:pt x="35281" y="2306"/>
                  <a:pt x="35186" y="2449"/>
                </a:cubicBezTo>
                <a:cubicBezTo>
                  <a:pt x="35075" y="2640"/>
                  <a:pt x="34853" y="2624"/>
                  <a:pt x="34694" y="2735"/>
                </a:cubicBezTo>
                <a:cubicBezTo>
                  <a:pt x="34582" y="2830"/>
                  <a:pt x="34471" y="2958"/>
                  <a:pt x="34344" y="3085"/>
                </a:cubicBezTo>
                <a:cubicBezTo>
                  <a:pt x="34217" y="2894"/>
                  <a:pt x="34296" y="2720"/>
                  <a:pt x="34264" y="2529"/>
                </a:cubicBezTo>
                <a:cubicBezTo>
                  <a:pt x="34439" y="2402"/>
                  <a:pt x="34614" y="2290"/>
                  <a:pt x="34853" y="2131"/>
                </a:cubicBezTo>
                <a:cubicBezTo>
                  <a:pt x="34868" y="2084"/>
                  <a:pt x="34916" y="1957"/>
                  <a:pt x="34948" y="1845"/>
                </a:cubicBezTo>
                <a:lnTo>
                  <a:pt x="35171" y="1845"/>
                </a:lnTo>
                <a:cubicBezTo>
                  <a:pt x="35266" y="1734"/>
                  <a:pt x="35425" y="1670"/>
                  <a:pt x="35440" y="1495"/>
                </a:cubicBezTo>
                <a:cubicBezTo>
                  <a:pt x="35337" y="1443"/>
                  <a:pt x="35233" y="1430"/>
                  <a:pt x="35128" y="1430"/>
                </a:cubicBezTo>
                <a:cubicBezTo>
                  <a:pt x="35007" y="1430"/>
                  <a:pt x="34885" y="1448"/>
                  <a:pt x="34757" y="1448"/>
                </a:cubicBezTo>
                <a:cubicBezTo>
                  <a:pt x="34550" y="1654"/>
                  <a:pt x="34376" y="1893"/>
                  <a:pt x="34073" y="1940"/>
                </a:cubicBezTo>
                <a:cubicBezTo>
                  <a:pt x="34026" y="2116"/>
                  <a:pt x="34137" y="2290"/>
                  <a:pt x="33978" y="2433"/>
                </a:cubicBezTo>
                <a:cubicBezTo>
                  <a:pt x="33755" y="2449"/>
                  <a:pt x="33532" y="2465"/>
                  <a:pt x="33342" y="2465"/>
                </a:cubicBezTo>
                <a:cubicBezTo>
                  <a:pt x="33151" y="2624"/>
                  <a:pt x="33072" y="2830"/>
                  <a:pt x="32865" y="2847"/>
                </a:cubicBezTo>
                <a:cubicBezTo>
                  <a:pt x="32849" y="2767"/>
                  <a:pt x="32849" y="2656"/>
                  <a:pt x="32849" y="2544"/>
                </a:cubicBezTo>
                <a:cubicBezTo>
                  <a:pt x="33024" y="2370"/>
                  <a:pt x="33199" y="2147"/>
                  <a:pt x="33422" y="1988"/>
                </a:cubicBezTo>
                <a:cubicBezTo>
                  <a:pt x="33644" y="1813"/>
                  <a:pt x="33613" y="1495"/>
                  <a:pt x="33850" y="1352"/>
                </a:cubicBezTo>
                <a:cubicBezTo>
                  <a:pt x="34090" y="1209"/>
                  <a:pt x="34026" y="859"/>
                  <a:pt x="34264" y="716"/>
                </a:cubicBezTo>
                <a:cubicBezTo>
                  <a:pt x="33819" y="509"/>
                  <a:pt x="33772" y="462"/>
                  <a:pt x="335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6"/>
          <p:cNvSpPr txBox="1">
            <a:spLocks noGrp="1"/>
          </p:cNvSpPr>
          <p:nvPr>
            <p:ph type="title"/>
          </p:nvPr>
        </p:nvSpPr>
        <p:spPr>
          <a:xfrm>
            <a:off x="346603" y="2214846"/>
            <a:ext cx="4657894" cy="105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Implementation</a:t>
            </a:r>
          </a:p>
        </p:txBody>
      </p:sp>
      <p:sp>
        <p:nvSpPr>
          <p:cNvPr id="285" name="Google Shape;285;p36"/>
          <p:cNvSpPr txBox="1">
            <a:spLocks noGrp="1"/>
          </p:cNvSpPr>
          <p:nvPr>
            <p:ph type="subTitle" idx="1"/>
          </p:nvPr>
        </p:nvSpPr>
        <p:spPr>
          <a:xfrm>
            <a:off x="713225" y="3319525"/>
            <a:ext cx="3858900" cy="392100"/>
          </a:xfrm>
          <a:prstGeom prst="rect">
            <a:avLst/>
          </a:prstGeom>
        </p:spPr>
        <p:txBody>
          <a:bodyPr spcFirstLastPara="1" wrap="square" lIns="91425" tIns="91425" rIns="91425" bIns="91425" anchor="t" anchorCtr="0">
            <a:noAutofit/>
          </a:bodyPr>
          <a:lstStyle/>
          <a:p>
            <a:pPr marL="0" indent="0"/>
            <a:r>
              <a:rPr lang="en" dirty="0"/>
              <a:t>Let's Automate ....</a:t>
            </a:r>
          </a:p>
        </p:txBody>
      </p:sp>
      <p:pic>
        <p:nvPicPr>
          <p:cNvPr id="286" name="Google Shape;286;p36"/>
          <p:cNvPicPr preferRelativeResize="0"/>
          <p:nvPr/>
        </p:nvPicPr>
        <p:blipFill rotWithShape="1">
          <a:blip r:embed="rId3">
            <a:alphaModFix/>
          </a:blip>
          <a:srcRect l="24440" r="24440"/>
          <a:stretch/>
        </p:blipFill>
        <p:spPr>
          <a:xfrm>
            <a:off x="5199012" y="8975"/>
            <a:ext cx="3944990" cy="5143500"/>
          </a:xfrm>
          <a:prstGeom prst="rect">
            <a:avLst/>
          </a:prstGeom>
          <a:noFill/>
          <a:ln>
            <a:noFill/>
          </a:ln>
        </p:spPr>
      </p:pic>
      <p:sp>
        <p:nvSpPr>
          <p:cNvPr id="287" name="Google Shape;287;p36"/>
          <p:cNvSpPr/>
          <p:nvPr/>
        </p:nvSpPr>
        <p:spPr>
          <a:xfrm rot="5398976">
            <a:off x="3376438" y="3517197"/>
            <a:ext cx="3412888" cy="335496"/>
          </a:xfrm>
          <a:custGeom>
            <a:avLst/>
            <a:gdLst/>
            <a:ahLst/>
            <a:cxnLst/>
            <a:rect l="l" t="t" r="r" b="b"/>
            <a:pathLst>
              <a:path w="81327" h="21434" extrusionOk="0">
                <a:moveTo>
                  <a:pt x="21384" y="1495"/>
                </a:moveTo>
                <a:lnTo>
                  <a:pt x="21528" y="1543"/>
                </a:lnTo>
                <a:cubicBezTo>
                  <a:pt x="21512" y="1559"/>
                  <a:pt x="21480" y="1575"/>
                  <a:pt x="21448" y="1590"/>
                </a:cubicBezTo>
                <a:cubicBezTo>
                  <a:pt x="21416" y="1575"/>
                  <a:pt x="21369" y="1559"/>
                  <a:pt x="21306" y="1543"/>
                </a:cubicBezTo>
                <a:cubicBezTo>
                  <a:pt x="21337" y="1527"/>
                  <a:pt x="21369" y="1495"/>
                  <a:pt x="21384" y="1495"/>
                </a:cubicBezTo>
                <a:close/>
                <a:moveTo>
                  <a:pt x="40131" y="1352"/>
                </a:moveTo>
                <a:cubicBezTo>
                  <a:pt x="40146" y="1352"/>
                  <a:pt x="40210" y="1384"/>
                  <a:pt x="40210" y="1400"/>
                </a:cubicBezTo>
                <a:lnTo>
                  <a:pt x="40163" y="1590"/>
                </a:lnTo>
                <a:cubicBezTo>
                  <a:pt x="40114" y="1590"/>
                  <a:pt x="40067" y="1590"/>
                  <a:pt x="40035" y="1607"/>
                </a:cubicBezTo>
                <a:cubicBezTo>
                  <a:pt x="40019" y="1543"/>
                  <a:pt x="39987" y="1480"/>
                  <a:pt x="39987" y="1416"/>
                </a:cubicBezTo>
                <a:cubicBezTo>
                  <a:pt x="39987" y="1384"/>
                  <a:pt x="40082" y="1368"/>
                  <a:pt x="40131" y="1352"/>
                </a:cubicBezTo>
                <a:close/>
                <a:moveTo>
                  <a:pt x="34995" y="1336"/>
                </a:moveTo>
                <a:cubicBezTo>
                  <a:pt x="35058" y="1384"/>
                  <a:pt x="35106" y="1416"/>
                  <a:pt x="35202" y="1480"/>
                </a:cubicBezTo>
                <a:lnTo>
                  <a:pt x="36330" y="1480"/>
                </a:lnTo>
                <a:cubicBezTo>
                  <a:pt x="36361" y="1521"/>
                  <a:pt x="36386" y="1549"/>
                  <a:pt x="36403" y="1576"/>
                </a:cubicBezTo>
                <a:lnTo>
                  <a:pt x="36403" y="1576"/>
                </a:lnTo>
                <a:cubicBezTo>
                  <a:pt x="35848" y="1622"/>
                  <a:pt x="35262" y="1622"/>
                  <a:pt x="34439" y="1622"/>
                </a:cubicBezTo>
                <a:cubicBezTo>
                  <a:pt x="34740" y="1463"/>
                  <a:pt x="34867" y="1400"/>
                  <a:pt x="34995" y="1336"/>
                </a:cubicBezTo>
                <a:close/>
                <a:moveTo>
                  <a:pt x="26790" y="1639"/>
                </a:moveTo>
                <a:cubicBezTo>
                  <a:pt x="26822" y="1639"/>
                  <a:pt x="26839" y="1670"/>
                  <a:pt x="26870" y="1686"/>
                </a:cubicBezTo>
                <a:cubicBezTo>
                  <a:pt x="26822" y="1702"/>
                  <a:pt x="26775" y="1734"/>
                  <a:pt x="26727" y="1734"/>
                </a:cubicBezTo>
                <a:cubicBezTo>
                  <a:pt x="26695" y="1734"/>
                  <a:pt x="26680" y="1702"/>
                  <a:pt x="26648" y="1686"/>
                </a:cubicBezTo>
                <a:lnTo>
                  <a:pt x="26790" y="1639"/>
                </a:lnTo>
                <a:close/>
                <a:moveTo>
                  <a:pt x="42149" y="1352"/>
                </a:moveTo>
                <a:cubicBezTo>
                  <a:pt x="42181" y="1416"/>
                  <a:pt x="42198" y="1480"/>
                  <a:pt x="42230" y="1527"/>
                </a:cubicBezTo>
                <a:cubicBezTo>
                  <a:pt x="42086" y="1607"/>
                  <a:pt x="42007" y="1718"/>
                  <a:pt x="41831" y="1734"/>
                </a:cubicBezTo>
                <a:cubicBezTo>
                  <a:pt x="41672" y="1639"/>
                  <a:pt x="41831" y="1511"/>
                  <a:pt x="41689" y="1352"/>
                </a:cubicBezTo>
                <a:close/>
                <a:moveTo>
                  <a:pt x="36428" y="1623"/>
                </a:moveTo>
                <a:cubicBezTo>
                  <a:pt x="36507" y="1639"/>
                  <a:pt x="36570" y="1671"/>
                  <a:pt x="36633" y="1702"/>
                </a:cubicBezTo>
                <a:cubicBezTo>
                  <a:pt x="36582" y="1728"/>
                  <a:pt x="36546" y="1738"/>
                  <a:pt x="36519" y="1738"/>
                </a:cubicBezTo>
                <a:cubicBezTo>
                  <a:pt x="36460" y="1738"/>
                  <a:pt x="36448" y="1685"/>
                  <a:pt x="36428" y="1623"/>
                </a:cubicBezTo>
                <a:close/>
                <a:moveTo>
                  <a:pt x="60514" y="1639"/>
                </a:moveTo>
                <a:lnTo>
                  <a:pt x="60657" y="1686"/>
                </a:lnTo>
                <a:cubicBezTo>
                  <a:pt x="60641" y="1702"/>
                  <a:pt x="60610" y="1718"/>
                  <a:pt x="60578" y="1749"/>
                </a:cubicBezTo>
                <a:cubicBezTo>
                  <a:pt x="60529" y="1718"/>
                  <a:pt x="60482" y="1702"/>
                  <a:pt x="60434" y="1686"/>
                </a:cubicBezTo>
                <a:cubicBezTo>
                  <a:pt x="60466" y="1670"/>
                  <a:pt x="60498" y="1639"/>
                  <a:pt x="60514" y="1639"/>
                </a:cubicBezTo>
                <a:close/>
                <a:moveTo>
                  <a:pt x="38333" y="1352"/>
                </a:moveTo>
                <a:cubicBezTo>
                  <a:pt x="38397" y="1543"/>
                  <a:pt x="38414" y="1622"/>
                  <a:pt x="38429" y="1686"/>
                </a:cubicBezTo>
                <a:cubicBezTo>
                  <a:pt x="38341" y="1738"/>
                  <a:pt x="38268" y="1762"/>
                  <a:pt x="38197" y="1762"/>
                </a:cubicBezTo>
                <a:cubicBezTo>
                  <a:pt x="38138" y="1762"/>
                  <a:pt x="38080" y="1746"/>
                  <a:pt x="38015" y="1718"/>
                </a:cubicBezTo>
                <a:cubicBezTo>
                  <a:pt x="38032" y="1590"/>
                  <a:pt x="38255" y="1575"/>
                  <a:pt x="38333" y="1352"/>
                </a:cubicBezTo>
                <a:close/>
                <a:moveTo>
                  <a:pt x="33806" y="1329"/>
                </a:moveTo>
                <a:cubicBezTo>
                  <a:pt x="33829" y="1329"/>
                  <a:pt x="33845" y="1331"/>
                  <a:pt x="33850" y="1336"/>
                </a:cubicBezTo>
                <a:cubicBezTo>
                  <a:pt x="33977" y="1463"/>
                  <a:pt x="34072" y="1590"/>
                  <a:pt x="34168" y="1718"/>
                </a:cubicBezTo>
                <a:cubicBezTo>
                  <a:pt x="34136" y="1734"/>
                  <a:pt x="34121" y="1766"/>
                  <a:pt x="34089" y="1766"/>
                </a:cubicBezTo>
                <a:lnTo>
                  <a:pt x="33118" y="1766"/>
                </a:lnTo>
                <a:cubicBezTo>
                  <a:pt x="33055" y="1766"/>
                  <a:pt x="32991" y="1734"/>
                  <a:pt x="32912" y="1718"/>
                </a:cubicBezTo>
                <a:cubicBezTo>
                  <a:pt x="32905" y="1642"/>
                  <a:pt x="32947" y="1624"/>
                  <a:pt x="33004" y="1624"/>
                </a:cubicBezTo>
                <a:cubicBezTo>
                  <a:pt x="33057" y="1624"/>
                  <a:pt x="33124" y="1640"/>
                  <a:pt x="33174" y="1640"/>
                </a:cubicBezTo>
                <a:cubicBezTo>
                  <a:pt x="33183" y="1640"/>
                  <a:pt x="33191" y="1640"/>
                  <a:pt x="33199" y="1639"/>
                </a:cubicBezTo>
                <a:cubicBezTo>
                  <a:pt x="33341" y="1527"/>
                  <a:pt x="33485" y="1416"/>
                  <a:pt x="33612" y="1336"/>
                </a:cubicBezTo>
                <a:cubicBezTo>
                  <a:pt x="33686" y="1336"/>
                  <a:pt x="33760" y="1329"/>
                  <a:pt x="33806" y="1329"/>
                </a:cubicBezTo>
                <a:close/>
                <a:moveTo>
                  <a:pt x="59878" y="1622"/>
                </a:moveTo>
                <a:cubicBezTo>
                  <a:pt x="59910" y="1654"/>
                  <a:pt x="59925" y="1686"/>
                  <a:pt x="59957" y="1718"/>
                </a:cubicBezTo>
                <a:cubicBezTo>
                  <a:pt x="59925" y="1734"/>
                  <a:pt x="59910" y="1749"/>
                  <a:pt x="59878" y="1766"/>
                </a:cubicBezTo>
                <a:cubicBezTo>
                  <a:pt x="59862" y="1734"/>
                  <a:pt x="59815" y="1702"/>
                  <a:pt x="59815" y="1670"/>
                </a:cubicBezTo>
                <a:cubicBezTo>
                  <a:pt x="59815" y="1654"/>
                  <a:pt x="59862" y="1639"/>
                  <a:pt x="59878" y="1622"/>
                </a:cubicBezTo>
                <a:close/>
                <a:moveTo>
                  <a:pt x="63885" y="1480"/>
                </a:moveTo>
                <a:cubicBezTo>
                  <a:pt x="64044" y="1575"/>
                  <a:pt x="64044" y="1670"/>
                  <a:pt x="63885" y="1766"/>
                </a:cubicBezTo>
                <a:cubicBezTo>
                  <a:pt x="63726" y="1670"/>
                  <a:pt x="63726" y="1575"/>
                  <a:pt x="63885" y="1480"/>
                </a:cubicBezTo>
                <a:close/>
                <a:moveTo>
                  <a:pt x="40735" y="1781"/>
                </a:moveTo>
                <a:lnTo>
                  <a:pt x="40877" y="1829"/>
                </a:lnTo>
                <a:cubicBezTo>
                  <a:pt x="40846" y="1845"/>
                  <a:pt x="40814" y="1877"/>
                  <a:pt x="40799" y="1877"/>
                </a:cubicBezTo>
                <a:cubicBezTo>
                  <a:pt x="40750" y="1877"/>
                  <a:pt x="40703" y="1845"/>
                  <a:pt x="40655" y="1829"/>
                </a:cubicBezTo>
                <a:cubicBezTo>
                  <a:pt x="40671" y="1813"/>
                  <a:pt x="40703" y="1798"/>
                  <a:pt x="40735" y="1781"/>
                </a:cubicBezTo>
                <a:close/>
                <a:moveTo>
                  <a:pt x="21006" y="1634"/>
                </a:moveTo>
                <a:cubicBezTo>
                  <a:pt x="21079" y="1634"/>
                  <a:pt x="21079" y="1716"/>
                  <a:pt x="21115" y="1798"/>
                </a:cubicBezTo>
                <a:cubicBezTo>
                  <a:pt x="21127" y="1795"/>
                  <a:pt x="21138" y="1793"/>
                  <a:pt x="21149" y="1793"/>
                </a:cubicBezTo>
                <a:cubicBezTo>
                  <a:pt x="21197" y="1793"/>
                  <a:pt x="21237" y="1819"/>
                  <a:pt x="21289" y="1845"/>
                </a:cubicBezTo>
                <a:cubicBezTo>
                  <a:pt x="21238" y="1870"/>
                  <a:pt x="21202" y="1881"/>
                  <a:pt x="21175" y="1881"/>
                </a:cubicBezTo>
                <a:cubicBezTo>
                  <a:pt x="21102" y="1881"/>
                  <a:pt x="21102" y="1800"/>
                  <a:pt x="21066" y="1718"/>
                </a:cubicBezTo>
                <a:cubicBezTo>
                  <a:pt x="21049" y="1726"/>
                  <a:pt x="21032" y="1730"/>
                  <a:pt x="21016" y="1730"/>
                </a:cubicBezTo>
                <a:cubicBezTo>
                  <a:pt x="20975" y="1730"/>
                  <a:pt x="20938" y="1704"/>
                  <a:pt x="20892" y="1670"/>
                </a:cubicBezTo>
                <a:cubicBezTo>
                  <a:pt x="20943" y="1645"/>
                  <a:pt x="20979" y="1634"/>
                  <a:pt x="21006" y="1634"/>
                </a:cubicBezTo>
                <a:close/>
                <a:moveTo>
                  <a:pt x="42548" y="1622"/>
                </a:moveTo>
                <a:cubicBezTo>
                  <a:pt x="42707" y="1718"/>
                  <a:pt x="42707" y="1813"/>
                  <a:pt x="42548" y="1908"/>
                </a:cubicBezTo>
                <a:cubicBezTo>
                  <a:pt x="42389" y="1813"/>
                  <a:pt x="42389" y="1718"/>
                  <a:pt x="42548" y="1622"/>
                </a:cubicBezTo>
                <a:close/>
                <a:moveTo>
                  <a:pt x="18762" y="1908"/>
                </a:moveTo>
                <a:cubicBezTo>
                  <a:pt x="18777" y="1940"/>
                  <a:pt x="18809" y="1972"/>
                  <a:pt x="18825" y="2004"/>
                </a:cubicBezTo>
                <a:cubicBezTo>
                  <a:pt x="18825" y="2020"/>
                  <a:pt x="18777" y="2036"/>
                  <a:pt x="18762" y="2052"/>
                </a:cubicBezTo>
                <a:cubicBezTo>
                  <a:pt x="18730" y="2020"/>
                  <a:pt x="18698" y="1988"/>
                  <a:pt x="18681" y="1957"/>
                </a:cubicBezTo>
                <a:cubicBezTo>
                  <a:pt x="18681" y="1940"/>
                  <a:pt x="18730" y="1925"/>
                  <a:pt x="18762" y="1908"/>
                </a:cubicBezTo>
                <a:close/>
                <a:moveTo>
                  <a:pt x="22822" y="1758"/>
                </a:moveTo>
                <a:cubicBezTo>
                  <a:pt x="22963" y="1758"/>
                  <a:pt x="23110" y="1774"/>
                  <a:pt x="23261" y="1781"/>
                </a:cubicBezTo>
                <a:cubicBezTo>
                  <a:pt x="23292" y="1845"/>
                  <a:pt x="23309" y="1908"/>
                  <a:pt x="23341" y="1988"/>
                </a:cubicBezTo>
                <a:cubicBezTo>
                  <a:pt x="23175" y="2038"/>
                  <a:pt x="23013" y="2062"/>
                  <a:pt x="22853" y="2062"/>
                </a:cubicBezTo>
                <a:cubicBezTo>
                  <a:pt x="22707" y="2062"/>
                  <a:pt x="22563" y="2042"/>
                  <a:pt x="22419" y="2004"/>
                </a:cubicBezTo>
                <a:lnTo>
                  <a:pt x="22419" y="1829"/>
                </a:lnTo>
                <a:cubicBezTo>
                  <a:pt x="22546" y="1774"/>
                  <a:pt x="22681" y="1758"/>
                  <a:pt x="22822" y="1758"/>
                </a:cubicBezTo>
                <a:close/>
                <a:moveTo>
                  <a:pt x="15026" y="2079"/>
                </a:moveTo>
                <a:cubicBezTo>
                  <a:pt x="15048" y="2079"/>
                  <a:pt x="15063" y="2102"/>
                  <a:pt x="15088" y="2116"/>
                </a:cubicBezTo>
                <a:cubicBezTo>
                  <a:pt x="15041" y="2131"/>
                  <a:pt x="14993" y="2163"/>
                  <a:pt x="14946" y="2163"/>
                </a:cubicBezTo>
                <a:cubicBezTo>
                  <a:pt x="14914" y="2163"/>
                  <a:pt x="14897" y="2131"/>
                  <a:pt x="14866" y="2116"/>
                </a:cubicBezTo>
                <a:cubicBezTo>
                  <a:pt x="14914" y="2099"/>
                  <a:pt x="14961" y="2084"/>
                  <a:pt x="15009" y="2084"/>
                </a:cubicBezTo>
                <a:cubicBezTo>
                  <a:pt x="15016" y="2081"/>
                  <a:pt x="15021" y="2079"/>
                  <a:pt x="15026" y="2079"/>
                </a:cubicBezTo>
                <a:close/>
                <a:moveTo>
                  <a:pt x="20542" y="1908"/>
                </a:moveTo>
                <a:cubicBezTo>
                  <a:pt x="20701" y="2004"/>
                  <a:pt x="20701" y="2099"/>
                  <a:pt x="20542" y="2195"/>
                </a:cubicBezTo>
                <a:cubicBezTo>
                  <a:pt x="20383" y="2099"/>
                  <a:pt x="20383" y="2004"/>
                  <a:pt x="20542" y="1908"/>
                </a:cubicBezTo>
                <a:close/>
                <a:moveTo>
                  <a:pt x="45425" y="2195"/>
                </a:moveTo>
                <a:cubicBezTo>
                  <a:pt x="45457" y="2226"/>
                  <a:pt x="45488" y="2258"/>
                  <a:pt x="45505" y="2290"/>
                </a:cubicBezTo>
                <a:cubicBezTo>
                  <a:pt x="45473" y="2306"/>
                  <a:pt x="45457" y="2322"/>
                  <a:pt x="45425" y="2338"/>
                </a:cubicBezTo>
                <a:cubicBezTo>
                  <a:pt x="45409" y="2306"/>
                  <a:pt x="45378" y="2275"/>
                  <a:pt x="45361" y="2243"/>
                </a:cubicBezTo>
                <a:cubicBezTo>
                  <a:pt x="45361" y="2226"/>
                  <a:pt x="45409" y="2211"/>
                  <a:pt x="45425" y="2195"/>
                </a:cubicBezTo>
                <a:close/>
                <a:moveTo>
                  <a:pt x="68765" y="2195"/>
                </a:moveTo>
                <a:cubicBezTo>
                  <a:pt x="68797" y="2226"/>
                  <a:pt x="68829" y="2258"/>
                  <a:pt x="68846" y="2290"/>
                </a:cubicBezTo>
                <a:cubicBezTo>
                  <a:pt x="68814" y="2306"/>
                  <a:pt x="68797" y="2322"/>
                  <a:pt x="68765" y="2338"/>
                </a:cubicBezTo>
                <a:cubicBezTo>
                  <a:pt x="68750" y="2306"/>
                  <a:pt x="68718" y="2275"/>
                  <a:pt x="68702" y="2243"/>
                </a:cubicBezTo>
                <a:cubicBezTo>
                  <a:pt x="68702" y="2226"/>
                  <a:pt x="68750" y="2211"/>
                  <a:pt x="68765" y="2195"/>
                </a:cubicBezTo>
                <a:close/>
                <a:moveTo>
                  <a:pt x="36209" y="2330"/>
                </a:moveTo>
                <a:cubicBezTo>
                  <a:pt x="36283" y="2330"/>
                  <a:pt x="36354" y="2354"/>
                  <a:pt x="36426" y="2402"/>
                </a:cubicBezTo>
                <a:cubicBezTo>
                  <a:pt x="36354" y="2457"/>
                  <a:pt x="36283" y="2485"/>
                  <a:pt x="36209" y="2485"/>
                </a:cubicBezTo>
                <a:cubicBezTo>
                  <a:pt x="36136" y="2485"/>
                  <a:pt x="36060" y="2457"/>
                  <a:pt x="35980" y="2402"/>
                </a:cubicBezTo>
                <a:cubicBezTo>
                  <a:pt x="36060" y="2354"/>
                  <a:pt x="36136" y="2330"/>
                  <a:pt x="36209" y="2330"/>
                </a:cubicBezTo>
                <a:close/>
                <a:moveTo>
                  <a:pt x="14134" y="2370"/>
                </a:moveTo>
                <a:cubicBezTo>
                  <a:pt x="14166" y="2385"/>
                  <a:pt x="14230" y="2434"/>
                  <a:pt x="14278" y="2465"/>
                </a:cubicBezTo>
                <a:cubicBezTo>
                  <a:pt x="14507" y="2444"/>
                  <a:pt x="14636" y="2432"/>
                  <a:pt x="14714" y="2432"/>
                </a:cubicBezTo>
                <a:cubicBezTo>
                  <a:pt x="14814" y="2432"/>
                  <a:pt x="14830" y="2452"/>
                  <a:pt x="14866" y="2497"/>
                </a:cubicBezTo>
                <a:cubicBezTo>
                  <a:pt x="14834" y="2624"/>
                  <a:pt x="14643" y="2672"/>
                  <a:pt x="14532" y="2767"/>
                </a:cubicBezTo>
                <a:lnTo>
                  <a:pt x="13657" y="2767"/>
                </a:lnTo>
                <a:cubicBezTo>
                  <a:pt x="13625" y="2767"/>
                  <a:pt x="13594" y="2735"/>
                  <a:pt x="13610" y="2735"/>
                </a:cubicBezTo>
                <a:cubicBezTo>
                  <a:pt x="13784" y="2624"/>
                  <a:pt x="13960" y="2497"/>
                  <a:pt x="14134" y="2370"/>
                </a:cubicBezTo>
                <a:close/>
                <a:moveTo>
                  <a:pt x="15473" y="1897"/>
                </a:moveTo>
                <a:cubicBezTo>
                  <a:pt x="15543" y="1897"/>
                  <a:pt x="15644" y="1936"/>
                  <a:pt x="15820" y="2020"/>
                </a:cubicBezTo>
                <a:cubicBezTo>
                  <a:pt x="15891" y="2047"/>
                  <a:pt x="15969" y="2054"/>
                  <a:pt x="16050" y="2054"/>
                </a:cubicBezTo>
                <a:cubicBezTo>
                  <a:pt x="16131" y="2054"/>
                  <a:pt x="16214" y="2047"/>
                  <a:pt x="16297" y="2047"/>
                </a:cubicBezTo>
                <a:cubicBezTo>
                  <a:pt x="16428" y="2047"/>
                  <a:pt x="16560" y="2064"/>
                  <a:pt x="16678" y="2147"/>
                </a:cubicBezTo>
                <a:cubicBezTo>
                  <a:pt x="16456" y="2226"/>
                  <a:pt x="16265" y="2306"/>
                  <a:pt x="16010" y="2417"/>
                </a:cubicBezTo>
                <a:cubicBezTo>
                  <a:pt x="15995" y="2497"/>
                  <a:pt x="15947" y="2640"/>
                  <a:pt x="15915" y="2783"/>
                </a:cubicBezTo>
                <a:cubicBezTo>
                  <a:pt x="15597" y="2624"/>
                  <a:pt x="15851" y="2402"/>
                  <a:pt x="15709" y="2243"/>
                </a:cubicBezTo>
                <a:cubicBezTo>
                  <a:pt x="15597" y="2163"/>
                  <a:pt x="15470" y="2084"/>
                  <a:pt x="15327" y="1988"/>
                </a:cubicBezTo>
                <a:cubicBezTo>
                  <a:pt x="15372" y="1928"/>
                  <a:pt x="15410" y="1897"/>
                  <a:pt x="15473" y="1897"/>
                </a:cubicBezTo>
                <a:close/>
                <a:moveTo>
                  <a:pt x="10827" y="2911"/>
                </a:moveTo>
                <a:cubicBezTo>
                  <a:pt x="10844" y="3006"/>
                  <a:pt x="10859" y="3085"/>
                  <a:pt x="10859" y="3180"/>
                </a:cubicBezTo>
                <a:cubicBezTo>
                  <a:pt x="10685" y="3197"/>
                  <a:pt x="10557" y="3197"/>
                  <a:pt x="10414" y="3212"/>
                </a:cubicBezTo>
                <a:cubicBezTo>
                  <a:pt x="10398" y="3244"/>
                  <a:pt x="10335" y="3292"/>
                  <a:pt x="10286" y="3324"/>
                </a:cubicBezTo>
                <a:cubicBezTo>
                  <a:pt x="10144" y="3212"/>
                  <a:pt x="10303" y="3212"/>
                  <a:pt x="10477" y="3180"/>
                </a:cubicBezTo>
                <a:cubicBezTo>
                  <a:pt x="10462" y="3053"/>
                  <a:pt x="10604" y="2990"/>
                  <a:pt x="10827" y="2911"/>
                </a:cubicBezTo>
                <a:close/>
                <a:moveTo>
                  <a:pt x="16408" y="3038"/>
                </a:moveTo>
                <a:lnTo>
                  <a:pt x="16408" y="3308"/>
                </a:lnTo>
                <a:cubicBezTo>
                  <a:pt x="16297" y="3324"/>
                  <a:pt x="16186" y="3339"/>
                  <a:pt x="16042" y="3356"/>
                </a:cubicBezTo>
                <a:cubicBezTo>
                  <a:pt x="16010" y="3276"/>
                  <a:pt x="15995" y="3197"/>
                  <a:pt x="15963" y="3085"/>
                </a:cubicBezTo>
                <a:cubicBezTo>
                  <a:pt x="16106" y="3070"/>
                  <a:pt x="16201" y="3053"/>
                  <a:pt x="16408" y="3038"/>
                </a:cubicBezTo>
                <a:close/>
                <a:moveTo>
                  <a:pt x="7456" y="3657"/>
                </a:moveTo>
                <a:cubicBezTo>
                  <a:pt x="7473" y="3657"/>
                  <a:pt x="7505" y="3689"/>
                  <a:pt x="7536" y="3706"/>
                </a:cubicBezTo>
                <a:cubicBezTo>
                  <a:pt x="7488" y="3721"/>
                  <a:pt x="7441" y="3737"/>
                  <a:pt x="7377" y="3753"/>
                </a:cubicBezTo>
                <a:cubicBezTo>
                  <a:pt x="7361" y="3753"/>
                  <a:pt x="7329" y="3721"/>
                  <a:pt x="7314" y="3706"/>
                </a:cubicBezTo>
                <a:cubicBezTo>
                  <a:pt x="7361" y="3689"/>
                  <a:pt x="7409" y="3657"/>
                  <a:pt x="7456" y="3657"/>
                </a:cubicBezTo>
                <a:close/>
                <a:moveTo>
                  <a:pt x="11193" y="3197"/>
                </a:moveTo>
                <a:cubicBezTo>
                  <a:pt x="11399" y="3324"/>
                  <a:pt x="11240" y="3451"/>
                  <a:pt x="11304" y="3515"/>
                </a:cubicBezTo>
                <a:cubicBezTo>
                  <a:pt x="11177" y="3674"/>
                  <a:pt x="11081" y="3785"/>
                  <a:pt x="10971" y="3928"/>
                </a:cubicBezTo>
                <a:lnTo>
                  <a:pt x="10494" y="3547"/>
                </a:lnTo>
                <a:cubicBezTo>
                  <a:pt x="10573" y="3515"/>
                  <a:pt x="10716" y="3483"/>
                  <a:pt x="10844" y="3419"/>
                </a:cubicBezTo>
                <a:cubicBezTo>
                  <a:pt x="10971" y="3356"/>
                  <a:pt x="11081" y="3276"/>
                  <a:pt x="11193" y="3197"/>
                </a:cubicBezTo>
                <a:close/>
                <a:moveTo>
                  <a:pt x="28126" y="3801"/>
                </a:moveTo>
                <a:cubicBezTo>
                  <a:pt x="28142" y="3801"/>
                  <a:pt x="28206" y="3833"/>
                  <a:pt x="28206" y="3848"/>
                </a:cubicBezTo>
                <a:lnTo>
                  <a:pt x="28158" y="4039"/>
                </a:lnTo>
                <a:lnTo>
                  <a:pt x="28031" y="4039"/>
                </a:lnTo>
                <a:cubicBezTo>
                  <a:pt x="28015" y="3975"/>
                  <a:pt x="27983" y="3912"/>
                  <a:pt x="27983" y="3848"/>
                </a:cubicBezTo>
                <a:cubicBezTo>
                  <a:pt x="27983" y="3833"/>
                  <a:pt x="28079" y="3816"/>
                  <a:pt x="28126" y="3801"/>
                </a:cubicBezTo>
                <a:close/>
                <a:moveTo>
                  <a:pt x="24873" y="3908"/>
                </a:moveTo>
                <a:cubicBezTo>
                  <a:pt x="24946" y="3908"/>
                  <a:pt x="25018" y="3936"/>
                  <a:pt x="25090" y="3992"/>
                </a:cubicBezTo>
                <a:cubicBezTo>
                  <a:pt x="25018" y="4040"/>
                  <a:pt x="24946" y="4063"/>
                  <a:pt x="24873" y="4063"/>
                </a:cubicBezTo>
                <a:cubicBezTo>
                  <a:pt x="24799" y="4063"/>
                  <a:pt x="24724" y="4040"/>
                  <a:pt x="24645" y="3992"/>
                </a:cubicBezTo>
                <a:cubicBezTo>
                  <a:pt x="24724" y="3936"/>
                  <a:pt x="24799" y="3908"/>
                  <a:pt x="24873" y="3908"/>
                </a:cubicBezTo>
                <a:close/>
                <a:moveTo>
                  <a:pt x="24787" y="4230"/>
                </a:moveTo>
                <a:cubicBezTo>
                  <a:pt x="24819" y="4246"/>
                  <a:pt x="24851" y="4261"/>
                  <a:pt x="24867" y="4278"/>
                </a:cubicBezTo>
                <a:lnTo>
                  <a:pt x="24723" y="4325"/>
                </a:lnTo>
                <a:cubicBezTo>
                  <a:pt x="24708" y="4325"/>
                  <a:pt x="24676" y="4293"/>
                  <a:pt x="24645" y="4278"/>
                </a:cubicBezTo>
                <a:lnTo>
                  <a:pt x="24787" y="4230"/>
                </a:lnTo>
                <a:close/>
                <a:moveTo>
                  <a:pt x="20526" y="4357"/>
                </a:moveTo>
                <a:cubicBezTo>
                  <a:pt x="20558" y="4357"/>
                  <a:pt x="20589" y="4405"/>
                  <a:pt x="20606" y="4437"/>
                </a:cubicBezTo>
                <a:cubicBezTo>
                  <a:pt x="20606" y="4452"/>
                  <a:pt x="20558" y="4484"/>
                  <a:pt x="20542" y="4484"/>
                </a:cubicBezTo>
                <a:cubicBezTo>
                  <a:pt x="20430" y="4484"/>
                  <a:pt x="20335" y="4469"/>
                  <a:pt x="20240" y="4469"/>
                </a:cubicBezTo>
                <a:lnTo>
                  <a:pt x="20240" y="4373"/>
                </a:lnTo>
                <a:cubicBezTo>
                  <a:pt x="20335" y="4373"/>
                  <a:pt x="20430" y="4357"/>
                  <a:pt x="20526" y="4357"/>
                </a:cubicBezTo>
                <a:close/>
                <a:moveTo>
                  <a:pt x="9858" y="4055"/>
                </a:moveTo>
                <a:lnTo>
                  <a:pt x="9858" y="4055"/>
                </a:lnTo>
                <a:cubicBezTo>
                  <a:pt x="10208" y="4293"/>
                  <a:pt x="9731" y="4357"/>
                  <a:pt x="9682" y="4501"/>
                </a:cubicBezTo>
                <a:cubicBezTo>
                  <a:pt x="9476" y="4484"/>
                  <a:pt x="9285" y="4516"/>
                  <a:pt x="9110" y="4452"/>
                </a:cubicBezTo>
                <a:cubicBezTo>
                  <a:pt x="9126" y="4452"/>
                  <a:pt x="9491" y="4310"/>
                  <a:pt x="9491" y="4293"/>
                </a:cubicBezTo>
                <a:lnTo>
                  <a:pt x="9349" y="4102"/>
                </a:lnTo>
                <a:cubicBezTo>
                  <a:pt x="9418" y="4068"/>
                  <a:pt x="9493" y="4061"/>
                  <a:pt x="9569" y="4061"/>
                </a:cubicBezTo>
                <a:cubicBezTo>
                  <a:pt x="9626" y="4061"/>
                  <a:pt x="9684" y="4065"/>
                  <a:pt x="9741" y="4065"/>
                </a:cubicBezTo>
                <a:cubicBezTo>
                  <a:pt x="9781" y="4065"/>
                  <a:pt x="9820" y="4063"/>
                  <a:pt x="9858" y="4055"/>
                </a:cubicBezTo>
                <a:close/>
                <a:moveTo>
                  <a:pt x="6535" y="4250"/>
                </a:moveTo>
                <a:cubicBezTo>
                  <a:pt x="6581" y="4250"/>
                  <a:pt x="6605" y="4256"/>
                  <a:pt x="6630" y="4261"/>
                </a:cubicBezTo>
                <a:cubicBezTo>
                  <a:pt x="6471" y="4357"/>
                  <a:pt x="6423" y="4484"/>
                  <a:pt x="6343" y="4611"/>
                </a:cubicBezTo>
                <a:cubicBezTo>
                  <a:pt x="6235" y="4620"/>
                  <a:pt x="6126" y="4642"/>
                  <a:pt x="6019" y="4642"/>
                </a:cubicBezTo>
                <a:cubicBezTo>
                  <a:pt x="5923" y="4642"/>
                  <a:pt x="5829" y="4624"/>
                  <a:pt x="5739" y="4564"/>
                </a:cubicBezTo>
                <a:cubicBezTo>
                  <a:pt x="5756" y="4452"/>
                  <a:pt x="5962" y="4484"/>
                  <a:pt x="6025" y="4389"/>
                </a:cubicBezTo>
                <a:cubicBezTo>
                  <a:pt x="6051" y="4357"/>
                  <a:pt x="6084" y="4328"/>
                  <a:pt x="6103" y="4310"/>
                </a:cubicBezTo>
                <a:lnTo>
                  <a:pt x="6103" y="4310"/>
                </a:lnTo>
                <a:cubicBezTo>
                  <a:pt x="6346" y="4263"/>
                  <a:pt x="6466" y="4250"/>
                  <a:pt x="6535" y="4250"/>
                </a:cubicBezTo>
                <a:close/>
                <a:moveTo>
                  <a:pt x="5421" y="5056"/>
                </a:moveTo>
                <a:lnTo>
                  <a:pt x="5421" y="5056"/>
                </a:lnTo>
                <a:cubicBezTo>
                  <a:pt x="5580" y="5168"/>
                  <a:pt x="5533" y="5247"/>
                  <a:pt x="5470" y="5343"/>
                </a:cubicBezTo>
                <a:cubicBezTo>
                  <a:pt x="5215" y="5279"/>
                  <a:pt x="5279" y="5184"/>
                  <a:pt x="5421" y="5056"/>
                </a:cubicBezTo>
                <a:close/>
                <a:moveTo>
                  <a:pt x="4086" y="5932"/>
                </a:moveTo>
                <a:cubicBezTo>
                  <a:pt x="4117" y="5963"/>
                  <a:pt x="4134" y="5995"/>
                  <a:pt x="4166" y="6027"/>
                </a:cubicBezTo>
                <a:cubicBezTo>
                  <a:pt x="4134" y="6042"/>
                  <a:pt x="4117" y="6059"/>
                  <a:pt x="4086" y="6074"/>
                </a:cubicBezTo>
                <a:cubicBezTo>
                  <a:pt x="4054" y="6042"/>
                  <a:pt x="4022" y="6010"/>
                  <a:pt x="4022" y="5979"/>
                </a:cubicBezTo>
                <a:cubicBezTo>
                  <a:pt x="4007" y="5963"/>
                  <a:pt x="4054" y="5947"/>
                  <a:pt x="4086" y="5932"/>
                </a:cubicBezTo>
                <a:close/>
                <a:moveTo>
                  <a:pt x="4531" y="7363"/>
                </a:moveTo>
                <a:cubicBezTo>
                  <a:pt x="4547" y="7394"/>
                  <a:pt x="4594" y="7426"/>
                  <a:pt x="4594" y="7458"/>
                </a:cubicBezTo>
                <a:cubicBezTo>
                  <a:pt x="4611" y="7473"/>
                  <a:pt x="4547" y="7490"/>
                  <a:pt x="4531" y="7505"/>
                </a:cubicBezTo>
                <a:cubicBezTo>
                  <a:pt x="4499" y="7473"/>
                  <a:pt x="4484" y="7441"/>
                  <a:pt x="4452" y="7410"/>
                </a:cubicBezTo>
                <a:cubicBezTo>
                  <a:pt x="4484" y="7394"/>
                  <a:pt x="4499" y="7378"/>
                  <a:pt x="4531" y="7363"/>
                </a:cubicBezTo>
                <a:close/>
                <a:moveTo>
                  <a:pt x="4340" y="7681"/>
                </a:moveTo>
                <a:cubicBezTo>
                  <a:pt x="4372" y="7696"/>
                  <a:pt x="4388" y="7712"/>
                  <a:pt x="4420" y="7728"/>
                </a:cubicBezTo>
                <a:lnTo>
                  <a:pt x="4276" y="7776"/>
                </a:lnTo>
                <a:cubicBezTo>
                  <a:pt x="4245" y="7776"/>
                  <a:pt x="4229" y="7744"/>
                  <a:pt x="4198" y="7728"/>
                </a:cubicBezTo>
                <a:lnTo>
                  <a:pt x="4340" y="7681"/>
                </a:lnTo>
                <a:close/>
                <a:moveTo>
                  <a:pt x="77020" y="8391"/>
                </a:moveTo>
                <a:cubicBezTo>
                  <a:pt x="77092" y="8391"/>
                  <a:pt x="77090" y="8469"/>
                  <a:pt x="77113" y="8539"/>
                </a:cubicBezTo>
                <a:cubicBezTo>
                  <a:pt x="77033" y="8491"/>
                  <a:pt x="76970" y="8459"/>
                  <a:pt x="76906" y="8427"/>
                </a:cubicBezTo>
                <a:cubicBezTo>
                  <a:pt x="76957" y="8402"/>
                  <a:pt x="76994" y="8391"/>
                  <a:pt x="77020" y="8391"/>
                </a:cubicBezTo>
                <a:close/>
                <a:moveTo>
                  <a:pt x="4467" y="8953"/>
                </a:moveTo>
                <a:lnTo>
                  <a:pt x="4467" y="8953"/>
                </a:lnTo>
                <a:cubicBezTo>
                  <a:pt x="4738" y="9016"/>
                  <a:pt x="4675" y="9112"/>
                  <a:pt x="4531" y="9239"/>
                </a:cubicBezTo>
                <a:cubicBezTo>
                  <a:pt x="4372" y="9127"/>
                  <a:pt x="4404" y="9048"/>
                  <a:pt x="4467" y="8953"/>
                </a:cubicBezTo>
                <a:close/>
                <a:moveTo>
                  <a:pt x="79657" y="9811"/>
                </a:moveTo>
                <a:cubicBezTo>
                  <a:pt x="79689" y="9843"/>
                  <a:pt x="79721" y="9875"/>
                  <a:pt x="79736" y="9906"/>
                </a:cubicBezTo>
                <a:cubicBezTo>
                  <a:pt x="79721" y="9922"/>
                  <a:pt x="79689" y="9938"/>
                  <a:pt x="79657" y="9954"/>
                </a:cubicBezTo>
                <a:cubicBezTo>
                  <a:pt x="79641" y="9922"/>
                  <a:pt x="79609" y="9890"/>
                  <a:pt x="79594" y="9858"/>
                </a:cubicBezTo>
                <a:cubicBezTo>
                  <a:pt x="79594" y="9843"/>
                  <a:pt x="79641" y="9826"/>
                  <a:pt x="79657" y="9811"/>
                </a:cubicBezTo>
                <a:close/>
                <a:moveTo>
                  <a:pt x="2973" y="11385"/>
                </a:moveTo>
                <a:cubicBezTo>
                  <a:pt x="3132" y="11480"/>
                  <a:pt x="3132" y="11575"/>
                  <a:pt x="2973" y="11671"/>
                </a:cubicBezTo>
                <a:cubicBezTo>
                  <a:pt x="2814" y="11575"/>
                  <a:pt x="2814" y="11480"/>
                  <a:pt x="2973" y="11385"/>
                </a:cubicBezTo>
                <a:close/>
                <a:moveTo>
                  <a:pt x="2321" y="11671"/>
                </a:moveTo>
                <a:cubicBezTo>
                  <a:pt x="2417" y="11798"/>
                  <a:pt x="2655" y="11814"/>
                  <a:pt x="2639" y="11957"/>
                </a:cubicBezTo>
                <a:cubicBezTo>
                  <a:pt x="2750" y="11957"/>
                  <a:pt x="2845" y="11973"/>
                  <a:pt x="2814" y="12052"/>
                </a:cubicBezTo>
                <a:cubicBezTo>
                  <a:pt x="2814" y="12084"/>
                  <a:pt x="2703" y="12084"/>
                  <a:pt x="2639" y="12101"/>
                </a:cubicBezTo>
                <a:cubicBezTo>
                  <a:pt x="2653" y="12172"/>
                  <a:pt x="2629" y="12230"/>
                  <a:pt x="2531" y="12230"/>
                </a:cubicBezTo>
                <a:cubicBezTo>
                  <a:pt x="2520" y="12230"/>
                  <a:pt x="2508" y="12229"/>
                  <a:pt x="2496" y="12228"/>
                </a:cubicBezTo>
                <a:cubicBezTo>
                  <a:pt x="2464" y="12211"/>
                  <a:pt x="2449" y="12148"/>
                  <a:pt x="2417" y="12101"/>
                </a:cubicBezTo>
                <a:cubicBezTo>
                  <a:pt x="2305" y="12148"/>
                  <a:pt x="2194" y="12196"/>
                  <a:pt x="2050" y="12243"/>
                </a:cubicBezTo>
                <a:cubicBezTo>
                  <a:pt x="2019" y="12179"/>
                  <a:pt x="1955" y="12116"/>
                  <a:pt x="1987" y="12069"/>
                </a:cubicBezTo>
                <a:cubicBezTo>
                  <a:pt x="2067" y="11925"/>
                  <a:pt x="2194" y="11814"/>
                  <a:pt x="2321" y="11671"/>
                </a:cubicBezTo>
                <a:close/>
                <a:moveTo>
                  <a:pt x="3195" y="12101"/>
                </a:moveTo>
                <a:cubicBezTo>
                  <a:pt x="3354" y="12211"/>
                  <a:pt x="3354" y="12307"/>
                  <a:pt x="3195" y="12402"/>
                </a:cubicBezTo>
                <a:cubicBezTo>
                  <a:pt x="3036" y="12307"/>
                  <a:pt x="3036" y="12211"/>
                  <a:pt x="3195" y="12101"/>
                </a:cubicBezTo>
                <a:close/>
                <a:moveTo>
                  <a:pt x="2527" y="12529"/>
                </a:moveTo>
                <a:cubicBezTo>
                  <a:pt x="2718" y="12688"/>
                  <a:pt x="2718" y="12832"/>
                  <a:pt x="2527" y="12974"/>
                </a:cubicBezTo>
                <a:cubicBezTo>
                  <a:pt x="2337" y="12832"/>
                  <a:pt x="2337" y="12688"/>
                  <a:pt x="2527" y="12529"/>
                </a:cubicBezTo>
                <a:close/>
                <a:moveTo>
                  <a:pt x="3354" y="12705"/>
                </a:moveTo>
                <a:cubicBezTo>
                  <a:pt x="3577" y="12720"/>
                  <a:pt x="3609" y="12847"/>
                  <a:pt x="3768" y="12896"/>
                </a:cubicBezTo>
                <a:cubicBezTo>
                  <a:pt x="3752" y="12959"/>
                  <a:pt x="3736" y="13023"/>
                  <a:pt x="3704" y="13102"/>
                </a:cubicBezTo>
                <a:cubicBezTo>
                  <a:pt x="3481" y="13086"/>
                  <a:pt x="3450" y="12943"/>
                  <a:pt x="3291" y="12911"/>
                </a:cubicBezTo>
                <a:cubicBezTo>
                  <a:pt x="3307" y="12832"/>
                  <a:pt x="3339" y="12768"/>
                  <a:pt x="3354" y="12705"/>
                </a:cubicBezTo>
                <a:close/>
                <a:moveTo>
                  <a:pt x="1192" y="12959"/>
                </a:moveTo>
                <a:lnTo>
                  <a:pt x="1192" y="12959"/>
                </a:lnTo>
                <a:cubicBezTo>
                  <a:pt x="1367" y="13070"/>
                  <a:pt x="1319" y="13150"/>
                  <a:pt x="1255" y="13245"/>
                </a:cubicBezTo>
                <a:cubicBezTo>
                  <a:pt x="986" y="13182"/>
                  <a:pt x="1049" y="13086"/>
                  <a:pt x="1192" y="12959"/>
                </a:cubicBezTo>
                <a:close/>
                <a:moveTo>
                  <a:pt x="78252" y="14831"/>
                </a:moveTo>
                <a:cubicBezTo>
                  <a:pt x="78361" y="14831"/>
                  <a:pt x="78479" y="14858"/>
                  <a:pt x="78591" y="14867"/>
                </a:cubicBezTo>
                <a:cubicBezTo>
                  <a:pt x="78623" y="14899"/>
                  <a:pt x="78799" y="14963"/>
                  <a:pt x="78560" y="14994"/>
                </a:cubicBezTo>
                <a:cubicBezTo>
                  <a:pt x="78483" y="14994"/>
                  <a:pt x="78427" y="15046"/>
                  <a:pt x="78457" y="15057"/>
                </a:cubicBezTo>
                <a:lnTo>
                  <a:pt x="78457" y="15057"/>
                </a:lnTo>
                <a:cubicBezTo>
                  <a:pt x="78201" y="15051"/>
                  <a:pt x="78109" y="14975"/>
                  <a:pt x="78004" y="14914"/>
                </a:cubicBezTo>
                <a:cubicBezTo>
                  <a:pt x="78076" y="14850"/>
                  <a:pt x="78161" y="14831"/>
                  <a:pt x="78252" y="14831"/>
                </a:cubicBezTo>
                <a:close/>
                <a:moveTo>
                  <a:pt x="2623" y="16107"/>
                </a:moveTo>
                <a:lnTo>
                  <a:pt x="2845" y="16218"/>
                </a:lnTo>
                <a:cubicBezTo>
                  <a:pt x="2794" y="16244"/>
                  <a:pt x="2757" y="16255"/>
                  <a:pt x="2731" y="16255"/>
                </a:cubicBezTo>
                <a:cubicBezTo>
                  <a:pt x="2659" y="16255"/>
                  <a:pt x="2658" y="16177"/>
                  <a:pt x="2623" y="16107"/>
                </a:cubicBezTo>
                <a:close/>
                <a:moveTo>
                  <a:pt x="75174" y="16871"/>
                </a:moveTo>
                <a:cubicBezTo>
                  <a:pt x="75237" y="16886"/>
                  <a:pt x="75284" y="16902"/>
                  <a:pt x="75333" y="16918"/>
                </a:cubicBezTo>
                <a:cubicBezTo>
                  <a:pt x="75301" y="16934"/>
                  <a:pt x="75284" y="16949"/>
                  <a:pt x="75253" y="16966"/>
                </a:cubicBezTo>
                <a:lnTo>
                  <a:pt x="75110" y="16918"/>
                </a:lnTo>
                <a:cubicBezTo>
                  <a:pt x="75125" y="16902"/>
                  <a:pt x="75157" y="16871"/>
                  <a:pt x="75174" y="16871"/>
                </a:cubicBezTo>
                <a:close/>
                <a:moveTo>
                  <a:pt x="46650" y="0"/>
                </a:moveTo>
                <a:cubicBezTo>
                  <a:pt x="46522" y="64"/>
                  <a:pt x="46411" y="128"/>
                  <a:pt x="46300" y="191"/>
                </a:cubicBezTo>
                <a:lnTo>
                  <a:pt x="45886" y="191"/>
                </a:lnTo>
                <a:cubicBezTo>
                  <a:pt x="45791" y="240"/>
                  <a:pt x="45711" y="271"/>
                  <a:pt x="45647" y="318"/>
                </a:cubicBezTo>
                <a:cubicBezTo>
                  <a:pt x="45552" y="271"/>
                  <a:pt x="45473" y="223"/>
                  <a:pt x="45425" y="191"/>
                </a:cubicBezTo>
                <a:lnTo>
                  <a:pt x="44773" y="191"/>
                </a:lnTo>
                <a:cubicBezTo>
                  <a:pt x="44662" y="255"/>
                  <a:pt x="44566" y="287"/>
                  <a:pt x="44487" y="335"/>
                </a:cubicBezTo>
                <a:lnTo>
                  <a:pt x="43294" y="335"/>
                </a:lnTo>
                <a:cubicBezTo>
                  <a:pt x="43438" y="558"/>
                  <a:pt x="43152" y="621"/>
                  <a:pt x="42944" y="780"/>
                </a:cubicBezTo>
                <a:cubicBezTo>
                  <a:pt x="42913" y="636"/>
                  <a:pt x="42866" y="494"/>
                  <a:pt x="42834" y="367"/>
                </a:cubicBezTo>
                <a:cubicBezTo>
                  <a:pt x="42738" y="303"/>
                  <a:pt x="42626" y="240"/>
                  <a:pt x="42548" y="191"/>
                </a:cubicBezTo>
                <a:lnTo>
                  <a:pt x="41880" y="191"/>
                </a:lnTo>
                <a:cubicBezTo>
                  <a:pt x="41784" y="240"/>
                  <a:pt x="41704" y="271"/>
                  <a:pt x="41641" y="318"/>
                </a:cubicBezTo>
                <a:cubicBezTo>
                  <a:pt x="41562" y="271"/>
                  <a:pt x="41513" y="240"/>
                  <a:pt x="41450" y="191"/>
                </a:cubicBezTo>
                <a:lnTo>
                  <a:pt x="40958" y="191"/>
                </a:lnTo>
                <a:cubicBezTo>
                  <a:pt x="40894" y="287"/>
                  <a:pt x="40830" y="367"/>
                  <a:pt x="40782" y="462"/>
                </a:cubicBezTo>
                <a:cubicBezTo>
                  <a:pt x="40750" y="446"/>
                  <a:pt x="40735" y="446"/>
                  <a:pt x="40703" y="430"/>
                </a:cubicBezTo>
                <a:cubicBezTo>
                  <a:pt x="40655" y="350"/>
                  <a:pt x="40623" y="271"/>
                  <a:pt x="40576" y="191"/>
                </a:cubicBezTo>
                <a:lnTo>
                  <a:pt x="40322" y="191"/>
                </a:lnTo>
                <a:cubicBezTo>
                  <a:pt x="40258" y="223"/>
                  <a:pt x="40163" y="271"/>
                  <a:pt x="40082" y="318"/>
                </a:cubicBezTo>
                <a:cubicBezTo>
                  <a:pt x="40051" y="325"/>
                  <a:pt x="40018" y="327"/>
                  <a:pt x="39985" y="327"/>
                </a:cubicBezTo>
                <a:cubicBezTo>
                  <a:pt x="39925" y="327"/>
                  <a:pt x="39862" y="320"/>
                  <a:pt x="39800" y="320"/>
                </a:cubicBezTo>
                <a:cubicBezTo>
                  <a:pt x="39718" y="320"/>
                  <a:pt x="39640" y="331"/>
                  <a:pt x="39574" y="382"/>
                </a:cubicBezTo>
                <a:cubicBezTo>
                  <a:pt x="39510" y="446"/>
                  <a:pt x="39590" y="573"/>
                  <a:pt x="39415" y="605"/>
                </a:cubicBezTo>
                <a:cubicBezTo>
                  <a:pt x="39240" y="367"/>
                  <a:pt x="38763" y="573"/>
                  <a:pt x="38573" y="350"/>
                </a:cubicBezTo>
                <a:cubicBezTo>
                  <a:pt x="38557" y="335"/>
                  <a:pt x="38507" y="331"/>
                  <a:pt x="38447" y="331"/>
                </a:cubicBezTo>
                <a:cubicBezTo>
                  <a:pt x="38384" y="331"/>
                  <a:pt x="38311" y="335"/>
                  <a:pt x="38255" y="335"/>
                </a:cubicBezTo>
                <a:cubicBezTo>
                  <a:pt x="38199" y="327"/>
                  <a:pt x="38143" y="323"/>
                  <a:pt x="38087" y="323"/>
                </a:cubicBezTo>
                <a:cubicBezTo>
                  <a:pt x="38032" y="323"/>
                  <a:pt x="37976" y="327"/>
                  <a:pt x="37920" y="335"/>
                </a:cubicBezTo>
                <a:cubicBezTo>
                  <a:pt x="37888" y="335"/>
                  <a:pt x="37856" y="350"/>
                  <a:pt x="37825" y="350"/>
                </a:cubicBezTo>
                <a:lnTo>
                  <a:pt x="37841" y="367"/>
                </a:lnTo>
                <a:cubicBezTo>
                  <a:pt x="37729" y="414"/>
                  <a:pt x="37602" y="462"/>
                  <a:pt x="37491" y="494"/>
                </a:cubicBezTo>
                <a:cubicBezTo>
                  <a:pt x="37380" y="430"/>
                  <a:pt x="37301" y="382"/>
                  <a:pt x="37189" y="318"/>
                </a:cubicBezTo>
                <a:cubicBezTo>
                  <a:pt x="37138" y="329"/>
                  <a:pt x="37085" y="333"/>
                  <a:pt x="37031" y="333"/>
                </a:cubicBezTo>
                <a:cubicBezTo>
                  <a:pt x="36937" y="333"/>
                  <a:pt x="36840" y="322"/>
                  <a:pt x="36742" y="322"/>
                </a:cubicBezTo>
                <a:cubicBezTo>
                  <a:pt x="36652" y="322"/>
                  <a:pt x="36562" y="331"/>
                  <a:pt x="36474" y="367"/>
                </a:cubicBezTo>
                <a:cubicBezTo>
                  <a:pt x="36426" y="446"/>
                  <a:pt x="36378" y="541"/>
                  <a:pt x="36362" y="573"/>
                </a:cubicBezTo>
                <a:cubicBezTo>
                  <a:pt x="36291" y="601"/>
                  <a:pt x="36233" y="612"/>
                  <a:pt x="36183" y="612"/>
                </a:cubicBezTo>
                <a:cubicBezTo>
                  <a:pt x="36032" y="612"/>
                  <a:pt x="35957" y="510"/>
                  <a:pt x="35838" y="462"/>
                </a:cubicBezTo>
                <a:lnTo>
                  <a:pt x="35456" y="462"/>
                </a:lnTo>
                <a:cubicBezTo>
                  <a:pt x="35313" y="399"/>
                  <a:pt x="35202" y="350"/>
                  <a:pt x="35090" y="303"/>
                </a:cubicBezTo>
                <a:cubicBezTo>
                  <a:pt x="34931" y="367"/>
                  <a:pt x="34820" y="414"/>
                  <a:pt x="34740" y="462"/>
                </a:cubicBezTo>
                <a:lnTo>
                  <a:pt x="33850" y="462"/>
                </a:lnTo>
                <a:cubicBezTo>
                  <a:pt x="33771" y="414"/>
                  <a:pt x="33723" y="382"/>
                  <a:pt x="33659" y="335"/>
                </a:cubicBezTo>
                <a:cubicBezTo>
                  <a:pt x="33580" y="382"/>
                  <a:pt x="33517" y="414"/>
                  <a:pt x="33421" y="462"/>
                </a:cubicBezTo>
                <a:lnTo>
                  <a:pt x="33008" y="462"/>
                </a:lnTo>
                <a:cubicBezTo>
                  <a:pt x="32829" y="560"/>
                  <a:pt x="32742" y="607"/>
                  <a:pt x="32652" y="607"/>
                </a:cubicBezTo>
                <a:cubicBezTo>
                  <a:pt x="32567" y="607"/>
                  <a:pt x="32479" y="563"/>
                  <a:pt x="32308" y="477"/>
                </a:cubicBezTo>
                <a:cubicBezTo>
                  <a:pt x="32228" y="526"/>
                  <a:pt x="32149" y="558"/>
                  <a:pt x="32086" y="605"/>
                </a:cubicBezTo>
                <a:cubicBezTo>
                  <a:pt x="32005" y="558"/>
                  <a:pt x="31958" y="526"/>
                  <a:pt x="31895" y="477"/>
                </a:cubicBezTo>
                <a:lnTo>
                  <a:pt x="31418" y="477"/>
                </a:lnTo>
                <a:cubicBezTo>
                  <a:pt x="31322" y="541"/>
                  <a:pt x="31242" y="573"/>
                  <a:pt x="31179" y="605"/>
                </a:cubicBezTo>
                <a:cubicBezTo>
                  <a:pt x="31100" y="541"/>
                  <a:pt x="31051" y="509"/>
                  <a:pt x="30988" y="477"/>
                </a:cubicBezTo>
                <a:lnTo>
                  <a:pt x="29652" y="477"/>
                </a:lnTo>
                <a:cubicBezTo>
                  <a:pt x="29543" y="519"/>
                  <a:pt x="29457" y="631"/>
                  <a:pt x="29293" y="631"/>
                </a:cubicBezTo>
                <a:cubicBezTo>
                  <a:pt x="29266" y="631"/>
                  <a:pt x="29238" y="628"/>
                  <a:pt x="29207" y="621"/>
                </a:cubicBezTo>
                <a:cubicBezTo>
                  <a:pt x="29128" y="558"/>
                  <a:pt x="29048" y="509"/>
                  <a:pt x="28969" y="477"/>
                </a:cubicBezTo>
                <a:lnTo>
                  <a:pt x="27872" y="477"/>
                </a:lnTo>
                <a:cubicBezTo>
                  <a:pt x="27793" y="526"/>
                  <a:pt x="27713" y="558"/>
                  <a:pt x="27634" y="605"/>
                </a:cubicBezTo>
                <a:cubicBezTo>
                  <a:pt x="27570" y="558"/>
                  <a:pt x="27522" y="526"/>
                  <a:pt x="27458" y="494"/>
                </a:cubicBezTo>
                <a:cubicBezTo>
                  <a:pt x="27292" y="549"/>
                  <a:pt x="27134" y="620"/>
                  <a:pt x="26956" y="620"/>
                </a:cubicBezTo>
                <a:cubicBezTo>
                  <a:pt x="26879" y="620"/>
                  <a:pt x="26798" y="607"/>
                  <a:pt x="26711" y="573"/>
                </a:cubicBezTo>
                <a:cubicBezTo>
                  <a:pt x="26648" y="541"/>
                  <a:pt x="26600" y="509"/>
                  <a:pt x="26536" y="462"/>
                </a:cubicBezTo>
                <a:cubicBezTo>
                  <a:pt x="26463" y="462"/>
                  <a:pt x="26358" y="452"/>
                  <a:pt x="26270" y="452"/>
                </a:cubicBezTo>
                <a:cubicBezTo>
                  <a:pt x="26205" y="452"/>
                  <a:pt x="26150" y="457"/>
                  <a:pt x="26123" y="477"/>
                </a:cubicBezTo>
                <a:cubicBezTo>
                  <a:pt x="25916" y="621"/>
                  <a:pt x="25582" y="589"/>
                  <a:pt x="25408" y="748"/>
                </a:cubicBezTo>
                <a:cubicBezTo>
                  <a:pt x="25359" y="717"/>
                  <a:pt x="25312" y="685"/>
                  <a:pt x="25232" y="636"/>
                </a:cubicBezTo>
                <a:lnTo>
                  <a:pt x="24342" y="636"/>
                </a:lnTo>
                <a:cubicBezTo>
                  <a:pt x="24183" y="685"/>
                  <a:pt x="24072" y="732"/>
                  <a:pt x="23945" y="780"/>
                </a:cubicBezTo>
                <a:cubicBezTo>
                  <a:pt x="23833" y="717"/>
                  <a:pt x="23754" y="685"/>
                  <a:pt x="23610" y="605"/>
                </a:cubicBezTo>
                <a:lnTo>
                  <a:pt x="22720" y="605"/>
                </a:lnTo>
                <a:cubicBezTo>
                  <a:pt x="22656" y="494"/>
                  <a:pt x="22609" y="414"/>
                  <a:pt x="22546" y="287"/>
                </a:cubicBezTo>
                <a:cubicBezTo>
                  <a:pt x="22307" y="462"/>
                  <a:pt x="22084" y="636"/>
                  <a:pt x="21910" y="764"/>
                </a:cubicBezTo>
                <a:lnTo>
                  <a:pt x="20303" y="764"/>
                </a:lnTo>
                <a:cubicBezTo>
                  <a:pt x="20240" y="812"/>
                  <a:pt x="20176" y="844"/>
                  <a:pt x="20129" y="876"/>
                </a:cubicBezTo>
                <a:cubicBezTo>
                  <a:pt x="19958" y="830"/>
                  <a:pt x="19787" y="752"/>
                  <a:pt x="19599" y="752"/>
                </a:cubicBezTo>
                <a:cubicBezTo>
                  <a:pt x="19524" y="752"/>
                  <a:pt x="19447" y="764"/>
                  <a:pt x="19366" y="795"/>
                </a:cubicBezTo>
                <a:lnTo>
                  <a:pt x="19222" y="891"/>
                </a:lnTo>
                <a:cubicBezTo>
                  <a:pt x="19134" y="891"/>
                  <a:pt x="19042" y="903"/>
                  <a:pt x="18946" y="903"/>
                </a:cubicBezTo>
                <a:cubicBezTo>
                  <a:pt x="18852" y="903"/>
                  <a:pt x="18753" y="891"/>
                  <a:pt x="18650" y="844"/>
                </a:cubicBezTo>
                <a:cubicBezTo>
                  <a:pt x="18666" y="780"/>
                  <a:pt x="18681" y="685"/>
                  <a:pt x="18698" y="621"/>
                </a:cubicBezTo>
                <a:cubicBezTo>
                  <a:pt x="19016" y="621"/>
                  <a:pt x="19270" y="621"/>
                  <a:pt x="19525" y="605"/>
                </a:cubicBezTo>
                <a:cubicBezTo>
                  <a:pt x="19552" y="603"/>
                  <a:pt x="19579" y="603"/>
                  <a:pt x="19606" y="603"/>
                </a:cubicBezTo>
                <a:cubicBezTo>
                  <a:pt x="19754" y="603"/>
                  <a:pt x="19905" y="621"/>
                  <a:pt x="20053" y="621"/>
                </a:cubicBezTo>
                <a:cubicBezTo>
                  <a:pt x="20166" y="621"/>
                  <a:pt x="20277" y="610"/>
                  <a:pt x="20383" y="573"/>
                </a:cubicBezTo>
                <a:cubicBezTo>
                  <a:pt x="20447" y="462"/>
                  <a:pt x="20447" y="382"/>
                  <a:pt x="20303" y="335"/>
                </a:cubicBezTo>
                <a:cubicBezTo>
                  <a:pt x="20259" y="320"/>
                  <a:pt x="20221" y="314"/>
                  <a:pt x="20188" y="314"/>
                </a:cubicBezTo>
                <a:cubicBezTo>
                  <a:pt x="20040" y="314"/>
                  <a:pt x="19978" y="433"/>
                  <a:pt x="19875" y="446"/>
                </a:cubicBezTo>
                <a:cubicBezTo>
                  <a:pt x="19747" y="399"/>
                  <a:pt x="19620" y="350"/>
                  <a:pt x="19508" y="303"/>
                </a:cubicBezTo>
                <a:cubicBezTo>
                  <a:pt x="19398" y="367"/>
                  <a:pt x="19302" y="399"/>
                  <a:pt x="19222" y="446"/>
                </a:cubicBezTo>
                <a:cubicBezTo>
                  <a:pt x="18840" y="462"/>
                  <a:pt x="18444" y="477"/>
                  <a:pt x="18046" y="509"/>
                </a:cubicBezTo>
                <a:cubicBezTo>
                  <a:pt x="18030" y="509"/>
                  <a:pt x="18014" y="541"/>
                  <a:pt x="17998" y="558"/>
                </a:cubicBezTo>
                <a:cubicBezTo>
                  <a:pt x="18062" y="573"/>
                  <a:pt x="18109" y="589"/>
                  <a:pt x="18173" y="621"/>
                </a:cubicBezTo>
                <a:cubicBezTo>
                  <a:pt x="18253" y="636"/>
                  <a:pt x="18332" y="653"/>
                  <a:pt x="18444" y="685"/>
                </a:cubicBezTo>
                <a:cubicBezTo>
                  <a:pt x="18253" y="764"/>
                  <a:pt x="18189" y="907"/>
                  <a:pt x="17918" y="907"/>
                </a:cubicBezTo>
                <a:cubicBezTo>
                  <a:pt x="17839" y="859"/>
                  <a:pt x="17728" y="812"/>
                  <a:pt x="17632" y="780"/>
                </a:cubicBezTo>
                <a:cubicBezTo>
                  <a:pt x="17537" y="827"/>
                  <a:pt x="17458" y="859"/>
                  <a:pt x="17378" y="907"/>
                </a:cubicBezTo>
                <a:lnTo>
                  <a:pt x="16742" y="907"/>
                </a:lnTo>
                <a:cubicBezTo>
                  <a:pt x="16584" y="986"/>
                  <a:pt x="16514" y="1021"/>
                  <a:pt x="16439" y="1021"/>
                </a:cubicBezTo>
                <a:cubicBezTo>
                  <a:pt x="16379" y="1021"/>
                  <a:pt x="16316" y="997"/>
                  <a:pt x="16201" y="954"/>
                </a:cubicBezTo>
                <a:cubicBezTo>
                  <a:pt x="16201" y="939"/>
                  <a:pt x="16186" y="907"/>
                  <a:pt x="16201" y="891"/>
                </a:cubicBezTo>
                <a:cubicBezTo>
                  <a:pt x="16265" y="812"/>
                  <a:pt x="16328" y="732"/>
                  <a:pt x="16408" y="653"/>
                </a:cubicBezTo>
                <a:cubicBezTo>
                  <a:pt x="16329" y="617"/>
                  <a:pt x="16246" y="607"/>
                  <a:pt x="16163" y="607"/>
                </a:cubicBezTo>
                <a:cubicBezTo>
                  <a:pt x="16063" y="607"/>
                  <a:pt x="15963" y="621"/>
                  <a:pt x="15868" y="621"/>
                </a:cubicBezTo>
                <a:cubicBezTo>
                  <a:pt x="15787" y="621"/>
                  <a:pt x="15702" y="611"/>
                  <a:pt x="15616" y="611"/>
                </a:cubicBezTo>
                <a:cubicBezTo>
                  <a:pt x="15516" y="611"/>
                  <a:pt x="15413" y="625"/>
                  <a:pt x="15311" y="685"/>
                </a:cubicBezTo>
                <a:lnTo>
                  <a:pt x="15311" y="1113"/>
                </a:lnTo>
                <a:cubicBezTo>
                  <a:pt x="15247" y="1162"/>
                  <a:pt x="15215" y="1194"/>
                  <a:pt x="15184" y="1194"/>
                </a:cubicBezTo>
                <a:lnTo>
                  <a:pt x="13642" y="1194"/>
                </a:lnTo>
                <a:cubicBezTo>
                  <a:pt x="13534" y="1117"/>
                  <a:pt x="13433" y="1027"/>
                  <a:pt x="13309" y="1027"/>
                </a:cubicBezTo>
                <a:cubicBezTo>
                  <a:pt x="13251" y="1027"/>
                  <a:pt x="13188" y="1047"/>
                  <a:pt x="13117" y="1098"/>
                </a:cubicBezTo>
                <a:cubicBezTo>
                  <a:pt x="13085" y="1177"/>
                  <a:pt x="13070" y="1241"/>
                  <a:pt x="13053" y="1289"/>
                </a:cubicBezTo>
                <a:cubicBezTo>
                  <a:pt x="12799" y="1368"/>
                  <a:pt x="12576" y="1416"/>
                  <a:pt x="12353" y="1480"/>
                </a:cubicBezTo>
                <a:cubicBezTo>
                  <a:pt x="12105" y="1538"/>
                  <a:pt x="12032" y="1771"/>
                  <a:pt x="11736" y="1771"/>
                </a:cubicBezTo>
                <a:cubicBezTo>
                  <a:pt x="11710" y="1771"/>
                  <a:pt x="11683" y="1770"/>
                  <a:pt x="11654" y="1766"/>
                </a:cubicBezTo>
                <a:cubicBezTo>
                  <a:pt x="11575" y="1718"/>
                  <a:pt x="11495" y="1670"/>
                  <a:pt x="11448" y="1639"/>
                </a:cubicBezTo>
                <a:cubicBezTo>
                  <a:pt x="10812" y="1845"/>
                  <a:pt x="10208" y="2052"/>
                  <a:pt x="9635" y="2243"/>
                </a:cubicBezTo>
                <a:cubicBezTo>
                  <a:pt x="9491" y="2385"/>
                  <a:pt x="9349" y="2513"/>
                  <a:pt x="9237" y="2624"/>
                </a:cubicBezTo>
                <a:lnTo>
                  <a:pt x="8808" y="2624"/>
                </a:lnTo>
                <a:cubicBezTo>
                  <a:pt x="8522" y="2735"/>
                  <a:pt x="8283" y="2831"/>
                  <a:pt x="8029" y="2911"/>
                </a:cubicBezTo>
                <a:cubicBezTo>
                  <a:pt x="7992" y="2921"/>
                  <a:pt x="7950" y="2925"/>
                  <a:pt x="7905" y="2925"/>
                </a:cubicBezTo>
                <a:cubicBezTo>
                  <a:pt x="7816" y="2925"/>
                  <a:pt x="7717" y="2911"/>
                  <a:pt x="7632" y="2911"/>
                </a:cubicBezTo>
                <a:cubicBezTo>
                  <a:pt x="7520" y="3021"/>
                  <a:pt x="7329" y="3070"/>
                  <a:pt x="7297" y="3212"/>
                </a:cubicBezTo>
                <a:cubicBezTo>
                  <a:pt x="7266" y="3308"/>
                  <a:pt x="7107" y="3403"/>
                  <a:pt x="6996" y="3483"/>
                </a:cubicBezTo>
                <a:lnTo>
                  <a:pt x="6757" y="3483"/>
                </a:lnTo>
                <a:cubicBezTo>
                  <a:pt x="6439" y="3674"/>
                  <a:pt x="6201" y="3912"/>
                  <a:pt x="5756" y="3992"/>
                </a:cubicBezTo>
                <a:cubicBezTo>
                  <a:pt x="5756" y="4151"/>
                  <a:pt x="5756" y="4325"/>
                  <a:pt x="6025" y="4325"/>
                </a:cubicBezTo>
                <a:cubicBezTo>
                  <a:pt x="5533" y="4484"/>
                  <a:pt x="5421" y="4628"/>
                  <a:pt x="5199" y="4660"/>
                </a:cubicBezTo>
                <a:cubicBezTo>
                  <a:pt x="4976" y="4691"/>
                  <a:pt x="4817" y="4866"/>
                  <a:pt x="4626" y="4978"/>
                </a:cubicBezTo>
                <a:cubicBezTo>
                  <a:pt x="4722" y="5041"/>
                  <a:pt x="4785" y="5088"/>
                  <a:pt x="4834" y="5120"/>
                </a:cubicBezTo>
                <a:cubicBezTo>
                  <a:pt x="4722" y="5264"/>
                  <a:pt x="4626" y="5374"/>
                  <a:pt x="4531" y="5502"/>
                </a:cubicBezTo>
                <a:lnTo>
                  <a:pt x="4293" y="5359"/>
                </a:lnTo>
                <a:cubicBezTo>
                  <a:pt x="4213" y="5455"/>
                  <a:pt x="4149" y="5550"/>
                  <a:pt x="4054" y="5677"/>
                </a:cubicBezTo>
                <a:cubicBezTo>
                  <a:pt x="3880" y="5614"/>
                  <a:pt x="3752" y="5565"/>
                  <a:pt x="3640" y="5533"/>
                </a:cubicBezTo>
                <a:cubicBezTo>
                  <a:pt x="3434" y="5597"/>
                  <a:pt x="3259" y="5661"/>
                  <a:pt x="3085" y="5724"/>
                </a:cubicBezTo>
                <a:cubicBezTo>
                  <a:pt x="3085" y="5773"/>
                  <a:pt x="3068" y="5820"/>
                  <a:pt x="3068" y="5883"/>
                </a:cubicBezTo>
                <a:cubicBezTo>
                  <a:pt x="2957" y="5915"/>
                  <a:pt x="2798" y="5915"/>
                  <a:pt x="2703" y="5979"/>
                </a:cubicBezTo>
                <a:cubicBezTo>
                  <a:pt x="2590" y="6022"/>
                  <a:pt x="2502" y="6077"/>
                  <a:pt x="2360" y="6077"/>
                </a:cubicBezTo>
                <a:cubicBezTo>
                  <a:pt x="2343" y="6077"/>
                  <a:pt x="2324" y="6076"/>
                  <a:pt x="2305" y="6074"/>
                </a:cubicBezTo>
                <a:cubicBezTo>
                  <a:pt x="2035" y="6265"/>
                  <a:pt x="1749" y="6440"/>
                  <a:pt x="1478" y="6615"/>
                </a:cubicBezTo>
                <a:cubicBezTo>
                  <a:pt x="1319" y="6646"/>
                  <a:pt x="1208" y="6678"/>
                  <a:pt x="1081" y="6710"/>
                </a:cubicBezTo>
                <a:cubicBezTo>
                  <a:pt x="1128" y="6837"/>
                  <a:pt x="1001" y="6964"/>
                  <a:pt x="1177" y="7060"/>
                </a:cubicBezTo>
                <a:cubicBezTo>
                  <a:pt x="1351" y="7076"/>
                  <a:pt x="1526" y="7092"/>
                  <a:pt x="1685" y="7092"/>
                </a:cubicBezTo>
                <a:cubicBezTo>
                  <a:pt x="1796" y="7187"/>
                  <a:pt x="1891" y="7251"/>
                  <a:pt x="1972" y="7299"/>
                </a:cubicBezTo>
                <a:cubicBezTo>
                  <a:pt x="2003" y="7441"/>
                  <a:pt x="1891" y="7569"/>
                  <a:pt x="2099" y="7664"/>
                </a:cubicBezTo>
                <a:cubicBezTo>
                  <a:pt x="2162" y="7553"/>
                  <a:pt x="2241" y="7458"/>
                  <a:pt x="2305" y="7363"/>
                </a:cubicBezTo>
                <a:cubicBezTo>
                  <a:pt x="2316" y="7362"/>
                  <a:pt x="2326" y="7362"/>
                  <a:pt x="2337" y="7362"/>
                </a:cubicBezTo>
                <a:cubicBezTo>
                  <a:pt x="2921" y="7362"/>
                  <a:pt x="2789" y="7810"/>
                  <a:pt x="3195" y="7935"/>
                </a:cubicBezTo>
                <a:cubicBezTo>
                  <a:pt x="3259" y="7887"/>
                  <a:pt x="3339" y="7855"/>
                  <a:pt x="3434" y="7791"/>
                </a:cubicBezTo>
                <a:cubicBezTo>
                  <a:pt x="3497" y="7791"/>
                  <a:pt x="3596" y="7781"/>
                  <a:pt x="3682" y="7781"/>
                </a:cubicBezTo>
                <a:cubicBezTo>
                  <a:pt x="3747" y="7781"/>
                  <a:pt x="3804" y="7787"/>
                  <a:pt x="3831" y="7808"/>
                </a:cubicBezTo>
                <a:cubicBezTo>
                  <a:pt x="3990" y="7935"/>
                  <a:pt x="4325" y="7887"/>
                  <a:pt x="4435" y="8062"/>
                </a:cubicBezTo>
                <a:cubicBezTo>
                  <a:pt x="4308" y="8221"/>
                  <a:pt x="4198" y="8380"/>
                  <a:pt x="4054" y="8523"/>
                </a:cubicBezTo>
                <a:cubicBezTo>
                  <a:pt x="4007" y="8586"/>
                  <a:pt x="3911" y="8618"/>
                  <a:pt x="3848" y="8650"/>
                </a:cubicBezTo>
                <a:lnTo>
                  <a:pt x="3163" y="8650"/>
                </a:lnTo>
                <a:cubicBezTo>
                  <a:pt x="3132" y="8603"/>
                  <a:pt x="3116" y="8554"/>
                  <a:pt x="3085" y="8523"/>
                </a:cubicBezTo>
                <a:cubicBezTo>
                  <a:pt x="3069" y="8522"/>
                  <a:pt x="3054" y="8521"/>
                  <a:pt x="3040" y="8521"/>
                </a:cubicBezTo>
                <a:cubicBezTo>
                  <a:pt x="2862" y="8521"/>
                  <a:pt x="2862" y="8611"/>
                  <a:pt x="2862" y="8713"/>
                </a:cubicBezTo>
                <a:cubicBezTo>
                  <a:pt x="3053" y="8825"/>
                  <a:pt x="3259" y="8936"/>
                  <a:pt x="3481" y="9048"/>
                </a:cubicBezTo>
                <a:cubicBezTo>
                  <a:pt x="3629" y="8974"/>
                  <a:pt x="3717" y="8938"/>
                  <a:pt x="3788" y="8938"/>
                </a:cubicBezTo>
                <a:cubicBezTo>
                  <a:pt x="3854" y="8938"/>
                  <a:pt x="3905" y="8970"/>
                  <a:pt x="3975" y="9031"/>
                </a:cubicBezTo>
                <a:lnTo>
                  <a:pt x="3975" y="9286"/>
                </a:lnTo>
                <a:cubicBezTo>
                  <a:pt x="3927" y="9381"/>
                  <a:pt x="3672" y="9398"/>
                  <a:pt x="3848" y="9525"/>
                </a:cubicBezTo>
                <a:lnTo>
                  <a:pt x="4308" y="9525"/>
                </a:lnTo>
                <a:cubicBezTo>
                  <a:pt x="4372" y="9477"/>
                  <a:pt x="4452" y="9430"/>
                  <a:pt x="4531" y="9381"/>
                </a:cubicBezTo>
                <a:lnTo>
                  <a:pt x="4881" y="9381"/>
                </a:lnTo>
                <a:cubicBezTo>
                  <a:pt x="4897" y="9254"/>
                  <a:pt x="4897" y="9112"/>
                  <a:pt x="4897" y="8968"/>
                </a:cubicBezTo>
                <a:cubicBezTo>
                  <a:pt x="5008" y="8968"/>
                  <a:pt x="5103" y="8953"/>
                  <a:pt x="5230" y="8936"/>
                </a:cubicBezTo>
                <a:cubicBezTo>
                  <a:pt x="5262" y="9000"/>
                  <a:pt x="5294" y="9063"/>
                  <a:pt x="5342" y="9143"/>
                </a:cubicBezTo>
                <a:lnTo>
                  <a:pt x="4961" y="9381"/>
                </a:lnTo>
                <a:lnTo>
                  <a:pt x="4881" y="9381"/>
                </a:lnTo>
                <a:cubicBezTo>
                  <a:pt x="4834" y="9493"/>
                  <a:pt x="5040" y="9525"/>
                  <a:pt x="5088" y="9604"/>
                </a:cubicBezTo>
                <a:lnTo>
                  <a:pt x="5088" y="10034"/>
                </a:lnTo>
                <a:cubicBezTo>
                  <a:pt x="4976" y="10097"/>
                  <a:pt x="4865" y="10161"/>
                  <a:pt x="4753" y="10240"/>
                </a:cubicBezTo>
                <a:cubicBezTo>
                  <a:pt x="4675" y="10144"/>
                  <a:pt x="4611" y="10049"/>
                  <a:pt x="4531" y="9938"/>
                </a:cubicBezTo>
                <a:cubicBezTo>
                  <a:pt x="4420" y="9954"/>
                  <a:pt x="4325" y="9970"/>
                  <a:pt x="4181" y="9985"/>
                </a:cubicBezTo>
                <a:cubicBezTo>
                  <a:pt x="4276" y="10065"/>
                  <a:pt x="4340" y="10113"/>
                  <a:pt x="4404" y="10161"/>
                </a:cubicBezTo>
                <a:cubicBezTo>
                  <a:pt x="4308" y="10240"/>
                  <a:pt x="4134" y="10320"/>
                  <a:pt x="4213" y="10462"/>
                </a:cubicBezTo>
                <a:cubicBezTo>
                  <a:pt x="4276" y="10494"/>
                  <a:pt x="4340" y="10558"/>
                  <a:pt x="4420" y="10606"/>
                </a:cubicBezTo>
                <a:cubicBezTo>
                  <a:pt x="4181" y="10685"/>
                  <a:pt x="3880" y="10733"/>
                  <a:pt x="3752" y="10908"/>
                </a:cubicBezTo>
                <a:cubicBezTo>
                  <a:pt x="3704" y="11067"/>
                  <a:pt x="3863" y="11242"/>
                  <a:pt x="3625" y="11401"/>
                </a:cubicBezTo>
                <a:cubicBezTo>
                  <a:pt x="3418" y="11194"/>
                  <a:pt x="3195" y="11003"/>
                  <a:pt x="2989" y="10812"/>
                </a:cubicBezTo>
                <a:cubicBezTo>
                  <a:pt x="2894" y="10876"/>
                  <a:pt x="2845" y="10908"/>
                  <a:pt x="2782" y="10939"/>
                </a:cubicBezTo>
                <a:cubicBezTo>
                  <a:pt x="2559" y="10844"/>
                  <a:pt x="2496" y="10844"/>
                  <a:pt x="2258" y="10844"/>
                </a:cubicBezTo>
                <a:cubicBezTo>
                  <a:pt x="2209" y="10939"/>
                  <a:pt x="2162" y="11019"/>
                  <a:pt x="2114" y="11115"/>
                </a:cubicBezTo>
                <a:cubicBezTo>
                  <a:pt x="1987" y="11098"/>
                  <a:pt x="1891" y="11083"/>
                  <a:pt x="1813" y="11083"/>
                </a:cubicBezTo>
                <a:cubicBezTo>
                  <a:pt x="1749" y="10971"/>
                  <a:pt x="1717" y="10892"/>
                  <a:pt x="1669" y="10812"/>
                </a:cubicBezTo>
                <a:cubicBezTo>
                  <a:pt x="1629" y="10820"/>
                  <a:pt x="1594" y="10823"/>
                  <a:pt x="1561" y="10823"/>
                </a:cubicBezTo>
                <a:cubicBezTo>
                  <a:pt x="1384" y="10823"/>
                  <a:pt x="1297" y="10726"/>
                  <a:pt x="1177" y="10685"/>
                </a:cubicBezTo>
                <a:cubicBezTo>
                  <a:pt x="1177" y="10685"/>
                  <a:pt x="1128" y="10717"/>
                  <a:pt x="1065" y="10765"/>
                </a:cubicBezTo>
                <a:cubicBezTo>
                  <a:pt x="1383" y="10988"/>
                  <a:pt x="795" y="11083"/>
                  <a:pt x="859" y="11306"/>
                </a:cubicBezTo>
                <a:cubicBezTo>
                  <a:pt x="954" y="11401"/>
                  <a:pt x="1160" y="11465"/>
                  <a:pt x="1081" y="11607"/>
                </a:cubicBezTo>
                <a:cubicBezTo>
                  <a:pt x="986" y="11671"/>
                  <a:pt x="874" y="11734"/>
                  <a:pt x="763" y="11814"/>
                </a:cubicBezTo>
                <a:cubicBezTo>
                  <a:pt x="645" y="11775"/>
                  <a:pt x="571" y="11671"/>
                  <a:pt x="415" y="11671"/>
                </a:cubicBezTo>
                <a:cubicBezTo>
                  <a:pt x="381" y="11671"/>
                  <a:pt x="344" y="11676"/>
                  <a:pt x="301" y="11687"/>
                </a:cubicBezTo>
                <a:cubicBezTo>
                  <a:pt x="206" y="11798"/>
                  <a:pt x="111" y="11925"/>
                  <a:pt x="0" y="12069"/>
                </a:cubicBezTo>
                <a:cubicBezTo>
                  <a:pt x="111" y="12132"/>
                  <a:pt x="223" y="12196"/>
                  <a:pt x="318" y="12243"/>
                </a:cubicBezTo>
                <a:cubicBezTo>
                  <a:pt x="430" y="12172"/>
                  <a:pt x="536" y="12100"/>
                  <a:pt x="652" y="12100"/>
                </a:cubicBezTo>
                <a:cubicBezTo>
                  <a:pt x="716" y="12100"/>
                  <a:pt x="784" y="12123"/>
                  <a:pt x="859" y="12179"/>
                </a:cubicBezTo>
                <a:lnTo>
                  <a:pt x="859" y="12323"/>
                </a:lnTo>
                <a:cubicBezTo>
                  <a:pt x="651" y="12434"/>
                  <a:pt x="318" y="12419"/>
                  <a:pt x="223" y="12625"/>
                </a:cubicBezTo>
                <a:cubicBezTo>
                  <a:pt x="286" y="12673"/>
                  <a:pt x="333" y="12705"/>
                  <a:pt x="382" y="12737"/>
                </a:cubicBezTo>
                <a:cubicBezTo>
                  <a:pt x="333" y="12800"/>
                  <a:pt x="270" y="12864"/>
                  <a:pt x="223" y="12927"/>
                </a:cubicBezTo>
                <a:cubicBezTo>
                  <a:pt x="382" y="12959"/>
                  <a:pt x="509" y="12991"/>
                  <a:pt x="668" y="13023"/>
                </a:cubicBezTo>
                <a:cubicBezTo>
                  <a:pt x="588" y="13197"/>
                  <a:pt x="715" y="13356"/>
                  <a:pt x="572" y="13515"/>
                </a:cubicBezTo>
                <a:cubicBezTo>
                  <a:pt x="524" y="13547"/>
                  <a:pt x="477" y="13579"/>
                  <a:pt x="413" y="13610"/>
                </a:cubicBezTo>
                <a:lnTo>
                  <a:pt x="413" y="13977"/>
                </a:lnTo>
                <a:cubicBezTo>
                  <a:pt x="524" y="14024"/>
                  <a:pt x="715" y="14104"/>
                  <a:pt x="874" y="14183"/>
                </a:cubicBezTo>
                <a:lnTo>
                  <a:pt x="874" y="14692"/>
                </a:lnTo>
                <a:cubicBezTo>
                  <a:pt x="1128" y="15090"/>
                  <a:pt x="1414" y="15376"/>
                  <a:pt x="1940" y="15471"/>
                </a:cubicBezTo>
                <a:cubicBezTo>
                  <a:pt x="2035" y="15582"/>
                  <a:pt x="1891" y="15709"/>
                  <a:pt x="2082" y="15836"/>
                </a:cubicBezTo>
                <a:cubicBezTo>
                  <a:pt x="2178" y="15836"/>
                  <a:pt x="2321" y="15836"/>
                  <a:pt x="2464" y="15853"/>
                </a:cubicBezTo>
                <a:cubicBezTo>
                  <a:pt x="2527" y="15853"/>
                  <a:pt x="2576" y="15900"/>
                  <a:pt x="2639" y="15917"/>
                </a:cubicBezTo>
                <a:cubicBezTo>
                  <a:pt x="2639" y="15995"/>
                  <a:pt x="2639" y="16059"/>
                  <a:pt x="2623" y="16107"/>
                </a:cubicBezTo>
                <a:cubicBezTo>
                  <a:pt x="2598" y="16115"/>
                  <a:pt x="2577" y="16118"/>
                  <a:pt x="2558" y="16118"/>
                </a:cubicBezTo>
                <a:cubicBezTo>
                  <a:pt x="2452" y="16118"/>
                  <a:pt x="2413" y="16022"/>
                  <a:pt x="2305" y="15995"/>
                </a:cubicBezTo>
                <a:cubicBezTo>
                  <a:pt x="2114" y="16123"/>
                  <a:pt x="1923" y="16235"/>
                  <a:pt x="1749" y="16345"/>
                </a:cubicBezTo>
                <a:lnTo>
                  <a:pt x="1749" y="16631"/>
                </a:lnTo>
                <a:cubicBezTo>
                  <a:pt x="1940" y="16759"/>
                  <a:pt x="2131" y="16871"/>
                  <a:pt x="2241" y="16949"/>
                </a:cubicBezTo>
                <a:cubicBezTo>
                  <a:pt x="2334" y="16986"/>
                  <a:pt x="2421" y="16992"/>
                  <a:pt x="2502" y="16992"/>
                </a:cubicBezTo>
                <a:cubicBezTo>
                  <a:pt x="2542" y="16992"/>
                  <a:pt x="2581" y="16991"/>
                  <a:pt x="2617" y="16991"/>
                </a:cubicBezTo>
                <a:cubicBezTo>
                  <a:pt x="2698" y="16991"/>
                  <a:pt x="2770" y="16998"/>
                  <a:pt x="2830" y="17045"/>
                </a:cubicBezTo>
                <a:cubicBezTo>
                  <a:pt x="2862" y="17157"/>
                  <a:pt x="2877" y="17267"/>
                  <a:pt x="2894" y="17379"/>
                </a:cubicBezTo>
                <a:cubicBezTo>
                  <a:pt x="2973" y="17415"/>
                  <a:pt x="3056" y="17425"/>
                  <a:pt x="3139" y="17425"/>
                </a:cubicBezTo>
                <a:cubicBezTo>
                  <a:pt x="3239" y="17425"/>
                  <a:pt x="3339" y="17411"/>
                  <a:pt x="3434" y="17411"/>
                </a:cubicBezTo>
                <a:cubicBezTo>
                  <a:pt x="3542" y="17346"/>
                  <a:pt x="3642" y="17267"/>
                  <a:pt x="3765" y="17267"/>
                </a:cubicBezTo>
                <a:cubicBezTo>
                  <a:pt x="3823" y="17267"/>
                  <a:pt x="3887" y="17285"/>
                  <a:pt x="3958" y="17331"/>
                </a:cubicBezTo>
                <a:cubicBezTo>
                  <a:pt x="3975" y="17411"/>
                  <a:pt x="3990" y="17475"/>
                  <a:pt x="4022" y="17538"/>
                </a:cubicBezTo>
                <a:cubicBezTo>
                  <a:pt x="4149" y="17554"/>
                  <a:pt x="4245" y="17570"/>
                  <a:pt x="4357" y="17602"/>
                </a:cubicBezTo>
                <a:cubicBezTo>
                  <a:pt x="4516" y="17840"/>
                  <a:pt x="4643" y="18111"/>
                  <a:pt x="4865" y="18221"/>
                </a:cubicBezTo>
                <a:cubicBezTo>
                  <a:pt x="5152" y="18333"/>
                  <a:pt x="5342" y="18221"/>
                  <a:pt x="5533" y="18365"/>
                </a:cubicBezTo>
                <a:cubicBezTo>
                  <a:pt x="5421" y="18444"/>
                  <a:pt x="5167" y="18524"/>
                  <a:pt x="5406" y="18715"/>
                </a:cubicBezTo>
                <a:cubicBezTo>
                  <a:pt x="5501" y="18715"/>
                  <a:pt x="5629" y="18698"/>
                  <a:pt x="5739" y="18683"/>
                </a:cubicBezTo>
                <a:cubicBezTo>
                  <a:pt x="5756" y="18285"/>
                  <a:pt x="5756" y="18285"/>
                  <a:pt x="5898" y="18174"/>
                </a:cubicBezTo>
                <a:cubicBezTo>
                  <a:pt x="6057" y="18270"/>
                  <a:pt x="5930" y="18397"/>
                  <a:pt x="5978" y="18508"/>
                </a:cubicBezTo>
                <a:cubicBezTo>
                  <a:pt x="6057" y="18556"/>
                  <a:pt x="6137" y="18603"/>
                  <a:pt x="6201" y="18651"/>
                </a:cubicBezTo>
                <a:cubicBezTo>
                  <a:pt x="6233" y="18826"/>
                  <a:pt x="6089" y="19001"/>
                  <a:pt x="6328" y="19160"/>
                </a:cubicBezTo>
                <a:lnTo>
                  <a:pt x="6996" y="19160"/>
                </a:lnTo>
                <a:cubicBezTo>
                  <a:pt x="7091" y="19224"/>
                  <a:pt x="7138" y="19255"/>
                  <a:pt x="7202" y="19287"/>
                </a:cubicBezTo>
                <a:lnTo>
                  <a:pt x="7632" y="19287"/>
                </a:lnTo>
                <a:cubicBezTo>
                  <a:pt x="7727" y="19334"/>
                  <a:pt x="7806" y="19383"/>
                  <a:pt x="7886" y="19446"/>
                </a:cubicBezTo>
                <a:lnTo>
                  <a:pt x="8236" y="19446"/>
                </a:lnTo>
                <a:cubicBezTo>
                  <a:pt x="8490" y="19525"/>
                  <a:pt x="8681" y="19589"/>
                  <a:pt x="8840" y="19637"/>
                </a:cubicBezTo>
                <a:cubicBezTo>
                  <a:pt x="8872" y="19716"/>
                  <a:pt x="8887" y="19780"/>
                  <a:pt x="8904" y="19828"/>
                </a:cubicBezTo>
                <a:cubicBezTo>
                  <a:pt x="9063" y="19875"/>
                  <a:pt x="9190" y="19891"/>
                  <a:pt x="9317" y="19923"/>
                </a:cubicBezTo>
                <a:lnTo>
                  <a:pt x="9317" y="20225"/>
                </a:lnTo>
                <a:cubicBezTo>
                  <a:pt x="9413" y="20305"/>
                  <a:pt x="9523" y="20368"/>
                  <a:pt x="9667" y="20464"/>
                </a:cubicBezTo>
                <a:lnTo>
                  <a:pt x="10335" y="20464"/>
                </a:lnTo>
                <a:cubicBezTo>
                  <a:pt x="10430" y="20511"/>
                  <a:pt x="10477" y="20559"/>
                  <a:pt x="10526" y="20591"/>
                </a:cubicBezTo>
                <a:cubicBezTo>
                  <a:pt x="10604" y="20543"/>
                  <a:pt x="10685" y="20496"/>
                  <a:pt x="10780" y="20432"/>
                </a:cubicBezTo>
                <a:cubicBezTo>
                  <a:pt x="11050" y="20782"/>
                  <a:pt x="11686" y="20782"/>
                  <a:pt x="12084" y="21004"/>
                </a:cubicBezTo>
                <a:cubicBezTo>
                  <a:pt x="12110" y="21020"/>
                  <a:pt x="12151" y="21025"/>
                  <a:pt x="12198" y="21025"/>
                </a:cubicBezTo>
                <a:cubicBezTo>
                  <a:pt x="12294" y="21025"/>
                  <a:pt x="12417" y="21004"/>
                  <a:pt x="12512" y="21004"/>
                </a:cubicBezTo>
                <a:cubicBezTo>
                  <a:pt x="12671" y="21115"/>
                  <a:pt x="12830" y="21210"/>
                  <a:pt x="12989" y="21306"/>
                </a:cubicBezTo>
                <a:lnTo>
                  <a:pt x="14310" y="21306"/>
                </a:lnTo>
                <a:cubicBezTo>
                  <a:pt x="14373" y="21338"/>
                  <a:pt x="14420" y="21386"/>
                  <a:pt x="14501" y="21433"/>
                </a:cubicBezTo>
                <a:lnTo>
                  <a:pt x="15677" y="21433"/>
                </a:lnTo>
                <a:lnTo>
                  <a:pt x="15868" y="21306"/>
                </a:lnTo>
                <a:lnTo>
                  <a:pt x="17203" y="21306"/>
                </a:lnTo>
                <a:cubicBezTo>
                  <a:pt x="17282" y="21242"/>
                  <a:pt x="17346" y="21210"/>
                  <a:pt x="17394" y="21179"/>
                </a:cubicBezTo>
                <a:cubicBezTo>
                  <a:pt x="17537" y="21227"/>
                  <a:pt x="17680" y="21291"/>
                  <a:pt x="17808" y="21338"/>
                </a:cubicBezTo>
                <a:cubicBezTo>
                  <a:pt x="17935" y="21259"/>
                  <a:pt x="18014" y="21210"/>
                  <a:pt x="18094" y="21163"/>
                </a:cubicBezTo>
                <a:lnTo>
                  <a:pt x="19413" y="21163"/>
                </a:lnTo>
                <a:lnTo>
                  <a:pt x="19652" y="21020"/>
                </a:lnTo>
                <a:lnTo>
                  <a:pt x="19890" y="21163"/>
                </a:lnTo>
                <a:lnTo>
                  <a:pt x="20017" y="21163"/>
                </a:lnTo>
                <a:cubicBezTo>
                  <a:pt x="20129" y="21115"/>
                  <a:pt x="20256" y="21068"/>
                  <a:pt x="20399" y="21004"/>
                </a:cubicBezTo>
                <a:lnTo>
                  <a:pt x="21671" y="21004"/>
                </a:lnTo>
                <a:cubicBezTo>
                  <a:pt x="21734" y="20956"/>
                  <a:pt x="21783" y="20924"/>
                  <a:pt x="21878" y="20861"/>
                </a:cubicBezTo>
                <a:lnTo>
                  <a:pt x="24104" y="20861"/>
                </a:lnTo>
                <a:cubicBezTo>
                  <a:pt x="24199" y="20814"/>
                  <a:pt x="24246" y="20782"/>
                  <a:pt x="24295" y="20733"/>
                </a:cubicBezTo>
                <a:cubicBezTo>
                  <a:pt x="24549" y="20733"/>
                  <a:pt x="24804" y="20718"/>
                  <a:pt x="24994" y="20718"/>
                </a:cubicBezTo>
                <a:cubicBezTo>
                  <a:pt x="25090" y="20655"/>
                  <a:pt x="25153" y="20623"/>
                  <a:pt x="25200" y="20591"/>
                </a:cubicBezTo>
                <a:cubicBezTo>
                  <a:pt x="25280" y="20638"/>
                  <a:pt x="25359" y="20686"/>
                  <a:pt x="25423" y="20718"/>
                </a:cubicBezTo>
                <a:cubicBezTo>
                  <a:pt x="25503" y="20670"/>
                  <a:pt x="25582" y="20638"/>
                  <a:pt x="25646" y="20591"/>
                </a:cubicBezTo>
                <a:cubicBezTo>
                  <a:pt x="25741" y="20638"/>
                  <a:pt x="25821" y="20686"/>
                  <a:pt x="25885" y="20718"/>
                </a:cubicBezTo>
                <a:cubicBezTo>
                  <a:pt x="25964" y="20670"/>
                  <a:pt x="26012" y="20638"/>
                  <a:pt x="26107" y="20574"/>
                </a:cubicBezTo>
                <a:lnTo>
                  <a:pt x="28094" y="20574"/>
                </a:lnTo>
                <a:cubicBezTo>
                  <a:pt x="28189" y="20527"/>
                  <a:pt x="28253" y="20479"/>
                  <a:pt x="28317" y="20447"/>
                </a:cubicBezTo>
                <a:lnTo>
                  <a:pt x="30511" y="20447"/>
                </a:lnTo>
                <a:cubicBezTo>
                  <a:pt x="30543" y="20447"/>
                  <a:pt x="30574" y="20415"/>
                  <a:pt x="30591" y="20400"/>
                </a:cubicBezTo>
                <a:cubicBezTo>
                  <a:pt x="30655" y="20368"/>
                  <a:pt x="30702" y="20337"/>
                  <a:pt x="30750" y="20305"/>
                </a:cubicBezTo>
                <a:lnTo>
                  <a:pt x="33199" y="20305"/>
                </a:lnTo>
                <a:lnTo>
                  <a:pt x="33436" y="20161"/>
                </a:lnTo>
                <a:lnTo>
                  <a:pt x="33866" y="20161"/>
                </a:lnTo>
                <a:cubicBezTo>
                  <a:pt x="33945" y="20209"/>
                  <a:pt x="34025" y="20241"/>
                  <a:pt x="34104" y="20288"/>
                </a:cubicBezTo>
                <a:cubicBezTo>
                  <a:pt x="34184" y="20241"/>
                  <a:pt x="34280" y="20193"/>
                  <a:pt x="34327" y="20161"/>
                </a:cubicBezTo>
                <a:lnTo>
                  <a:pt x="34979" y="20161"/>
                </a:lnTo>
                <a:cubicBezTo>
                  <a:pt x="35090" y="20209"/>
                  <a:pt x="35154" y="20257"/>
                  <a:pt x="35217" y="20288"/>
                </a:cubicBezTo>
                <a:cubicBezTo>
                  <a:pt x="35297" y="20241"/>
                  <a:pt x="35361" y="20193"/>
                  <a:pt x="35424" y="20161"/>
                </a:cubicBezTo>
                <a:cubicBezTo>
                  <a:pt x="35727" y="20153"/>
                  <a:pt x="36032" y="20153"/>
                  <a:pt x="36333" y="20153"/>
                </a:cubicBezTo>
                <a:cubicBezTo>
                  <a:pt x="36633" y="20153"/>
                  <a:pt x="36927" y="20153"/>
                  <a:pt x="37205" y="20146"/>
                </a:cubicBezTo>
                <a:cubicBezTo>
                  <a:pt x="37316" y="20082"/>
                  <a:pt x="37364" y="20050"/>
                  <a:pt x="37428" y="20019"/>
                </a:cubicBezTo>
                <a:lnTo>
                  <a:pt x="38541" y="20019"/>
                </a:lnTo>
                <a:cubicBezTo>
                  <a:pt x="38604" y="20050"/>
                  <a:pt x="38683" y="20098"/>
                  <a:pt x="38763" y="20146"/>
                </a:cubicBezTo>
                <a:cubicBezTo>
                  <a:pt x="38842" y="20098"/>
                  <a:pt x="38922" y="20050"/>
                  <a:pt x="39018" y="20002"/>
                </a:cubicBezTo>
                <a:lnTo>
                  <a:pt x="41435" y="20002"/>
                </a:lnTo>
                <a:cubicBezTo>
                  <a:pt x="41498" y="19970"/>
                  <a:pt x="41545" y="19939"/>
                  <a:pt x="41641" y="19875"/>
                </a:cubicBezTo>
                <a:lnTo>
                  <a:pt x="43421" y="19875"/>
                </a:lnTo>
                <a:cubicBezTo>
                  <a:pt x="43517" y="19811"/>
                  <a:pt x="43565" y="19780"/>
                  <a:pt x="43629" y="19732"/>
                </a:cubicBezTo>
                <a:lnTo>
                  <a:pt x="44121" y="19732"/>
                </a:lnTo>
                <a:cubicBezTo>
                  <a:pt x="44185" y="19780"/>
                  <a:pt x="44248" y="19811"/>
                  <a:pt x="44312" y="19860"/>
                </a:cubicBezTo>
                <a:cubicBezTo>
                  <a:pt x="44375" y="19811"/>
                  <a:pt x="44455" y="19780"/>
                  <a:pt x="44551" y="19732"/>
                </a:cubicBezTo>
                <a:lnTo>
                  <a:pt x="44964" y="19732"/>
                </a:lnTo>
                <a:cubicBezTo>
                  <a:pt x="45060" y="19669"/>
                  <a:pt x="45139" y="19621"/>
                  <a:pt x="45219" y="19573"/>
                </a:cubicBezTo>
                <a:lnTo>
                  <a:pt x="46093" y="19573"/>
                </a:lnTo>
                <a:lnTo>
                  <a:pt x="46332" y="19716"/>
                </a:lnTo>
                <a:cubicBezTo>
                  <a:pt x="46395" y="19684"/>
                  <a:pt x="46442" y="19652"/>
                  <a:pt x="46538" y="19589"/>
                </a:cubicBezTo>
                <a:lnTo>
                  <a:pt x="50513" y="19589"/>
                </a:lnTo>
                <a:cubicBezTo>
                  <a:pt x="50640" y="19525"/>
                  <a:pt x="50720" y="19478"/>
                  <a:pt x="50767" y="19446"/>
                </a:cubicBezTo>
                <a:cubicBezTo>
                  <a:pt x="50879" y="19493"/>
                  <a:pt x="50943" y="19542"/>
                  <a:pt x="51006" y="19573"/>
                </a:cubicBezTo>
                <a:cubicBezTo>
                  <a:pt x="51102" y="19510"/>
                  <a:pt x="51149" y="19478"/>
                  <a:pt x="51212" y="19430"/>
                </a:cubicBezTo>
                <a:lnTo>
                  <a:pt x="53423" y="19430"/>
                </a:lnTo>
                <a:cubicBezTo>
                  <a:pt x="53438" y="19430"/>
                  <a:pt x="53470" y="19414"/>
                  <a:pt x="53502" y="19398"/>
                </a:cubicBezTo>
                <a:cubicBezTo>
                  <a:pt x="53550" y="19366"/>
                  <a:pt x="53597" y="19319"/>
                  <a:pt x="53661" y="19287"/>
                </a:cubicBezTo>
                <a:lnTo>
                  <a:pt x="56317" y="19287"/>
                </a:lnTo>
                <a:cubicBezTo>
                  <a:pt x="56396" y="19239"/>
                  <a:pt x="56476" y="19192"/>
                  <a:pt x="56555" y="19160"/>
                </a:cubicBezTo>
                <a:lnTo>
                  <a:pt x="56984" y="19160"/>
                </a:lnTo>
                <a:cubicBezTo>
                  <a:pt x="57080" y="19207"/>
                  <a:pt x="57143" y="19239"/>
                  <a:pt x="57222" y="19287"/>
                </a:cubicBezTo>
                <a:cubicBezTo>
                  <a:pt x="57318" y="19224"/>
                  <a:pt x="57398" y="19192"/>
                  <a:pt x="57493" y="19144"/>
                </a:cubicBezTo>
                <a:lnTo>
                  <a:pt x="58765" y="19144"/>
                </a:lnTo>
                <a:cubicBezTo>
                  <a:pt x="58876" y="19080"/>
                  <a:pt x="58939" y="19048"/>
                  <a:pt x="58971" y="19033"/>
                </a:cubicBezTo>
                <a:cubicBezTo>
                  <a:pt x="59147" y="19096"/>
                  <a:pt x="59274" y="19128"/>
                  <a:pt x="59385" y="19175"/>
                </a:cubicBezTo>
                <a:cubicBezTo>
                  <a:pt x="59497" y="19096"/>
                  <a:pt x="59575" y="19048"/>
                  <a:pt x="59656" y="19001"/>
                </a:cubicBezTo>
                <a:lnTo>
                  <a:pt x="60101" y="19001"/>
                </a:lnTo>
                <a:cubicBezTo>
                  <a:pt x="60180" y="19048"/>
                  <a:pt x="60260" y="19096"/>
                  <a:pt x="60323" y="19144"/>
                </a:cubicBezTo>
                <a:cubicBezTo>
                  <a:pt x="60419" y="19096"/>
                  <a:pt x="60498" y="19048"/>
                  <a:pt x="60578" y="19001"/>
                </a:cubicBezTo>
                <a:lnTo>
                  <a:pt x="62104" y="19001"/>
                </a:lnTo>
                <a:cubicBezTo>
                  <a:pt x="62200" y="18953"/>
                  <a:pt x="62263" y="18906"/>
                  <a:pt x="62342" y="18874"/>
                </a:cubicBezTo>
                <a:cubicBezTo>
                  <a:pt x="62422" y="18921"/>
                  <a:pt x="62469" y="18953"/>
                  <a:pt x="62518" y="18985"/>
                </a:cubicBezTo>
                <a:lnTo>
                  <a:pt x="64123" y="18985"/>
                </a:lnTo>
                <a:cubicBezTo>
                  <a:pt x="64203" y="18937"/>
                  <a:pt x="64250" y="18906"/>
                  <a:pt x="64314" y="18874"/>
                </a:cubicBezTo>
                <a:lnTo>
                  <a:pt x="66953" y="18874"/>
                </a:lnTo>
                <a:cubicBezTo>
                  <a:pt x="67080" y="18810"/>
                  <a:pt x="67192" y="18747"/>
                  <a:pt x="67334" y="18683"/>
                </a:cubicBezTo>
                <a:cubicBezTo>
                  <a:pt x="67462" y="18747"/>
                  <a:pt x="67557" y="18794"/>
                  <a:pt x="67669" y="18857"/>
                </a:cubicBezTo>
                <a:cubicBezTo>
                  <a:pt x="67716" y="18826"/>
                  <a:pt x="67780" y="18794"/>
                  <a:pt x="67860" y="18730"/>
                </a:cubicBezTo>
                <a:lnTo>
                  <a:pt x="68750" y="18730"/>
                </a:lnTo>
                <a:lnTo>
                  <a:pt x="68988" y="18571"/>
                </a:lnTo>
                <a:lnTo>
                  <a:pt x="72772" y="18571"/>
                </a:lnTo>
                <a:cubicBezTo>
                  <a:pt x="72852" y="18524"/>
                  <a:pt x="72916" y="18492"/>
                  <a:pt x="72995" y="18429"/>
                </a:cubicBezTo>
                <a:lnTo>
                  <a:pt x="74108" y="18429"/>
                </a:lnTo>
                <a:cubicBezTo>
                  <a:pt x="74283" y="18317"/>
                  <a:pt x="74410" y="18238"/>
                  <a:pt x="74521" y="18158"/>
                </a:cubicBezTo>
                <a:cubicBezTo>
                  <a:pt x="74648" y="18142"/>
                  <a:pt x="74744" y="18126"/>
                  <a:pt x="74839" y="18111"/>
                </a:cubicBezTo>
                <a:cubicBezTo>
                  <a:pt x="74871" y="18031"/>
                  <a:pt x="74903" y="17967"/>
                  <a:pt x="74919" y="17903"/>
                </a:cubicBezTo>
                <a:cubicBezTo>
                  <a:pt x="75110" y="17856"/>
                  <a:pt x="75316" y="17824"/>
                  <a:pt x="75460" y="17729"/>
                </a:cubicBezTo>
                <a:cubicBezTo>
                  <a:pt x="75539" y="17776"/>
                  <a:pt x="75619" y="17824"/>
                  <a:pt x="75666" y="17840"/>
                </a:cubicBezTo>
                <a:lnTo>
                  <a:pt x="76700" y="17840"/>
                </a:lnTo>
                <a:cubicBezTo>
                  <a:pt x="76970" y="17761"/>
                  <a:pt x="77145" y="17697"/>
                  <a:pt x="77351" y="17634"/>
                </a:cubicBezTo>
                <a:cubicBezTo>
                  <a:pt x="77319" y="17554"/>
                  <a:pt x="77288" y="17490"/>
                  <a:pt x="77256" y="17411"/>
                </a:cubicBezTo>
                <a:cubicBezTo>
                  <a:pt x="77160" y="17475"/>
                  <a:pt x="77082" y="17522"/>
                  <a:pt x="76986" y="17570"/>
                </a:cubicBezTo>
                <a:lnTo>
                  <a:pt x="76556" y="17570"/>
                </a:lnTo>
                <a:cubicBezTo>
                  <a:pt x="76382" y="17458"/>
                  <a:pt x="76414" y="17236"/>
                  <a:pt x="76159" y="17189"/>
                </a:cubicBezTo>
                <a:cubicBezTo>
                  <a:pt x="75920" y="17125"/>
                  <a:pt x="75698" y="17061"/>
                  <a:pt x="75539" y="16918"/>
                </a:cubicBezTo>
                <a:cubicBezTo>
                  <a:pt x="75658" y="16866"/>
                  <a:pt x="75765" y="16846"/>
                  <a:pt x="75864" y="16846"/>
                </a:cubicBezTo>
                <a:cubicBezTo>
                  <a:pt x="76161" y="16846"/>
                  <a:pt x="76381" y="17025"/>
                  <a:pt x="76620" y="17061"/>
                </a:cubicBezTo>
                <a:cubicBezTo>
                  <a:pt x="76683" y="17157"/>
                  <a:pt x="76715" y="17220"/>
                  <a:pt x="76747" y="17284"/>
                </a:cubicBezTo>
                <a:cubicBezTo>
                  <a:pt x="76874" y="17267"/>
                  <a:pt x="76970" y="17267"/>
                  <a:pt x="77097" y="17252"/>
                </a:cubicBezTo>
                <a:cubicBezTo>
                  <a:pt x="77018" y="17157"/>
                  <a:pt x="76938" y="17093"/>
                  <a:pt x="76891" y="17013"/>
                </a:cubicBezTo>
                <a:cubicBezTo>
                  <a:pt x="76811" y="16934"/>
                  <a:pt x="76764" y="16839"/>
                  <a:pt x="76700" y="16759"/>
                </a:cubicBezTo>
                <a:cubicBezTo>
                  <a:pt x="76779" y="16695"/>
                  <a:pt x="76827" y="16663"/>
                  <a:pt x="76891" y="16631"/>
                </a:cubicBezTo>
                <a:lnTo>
                  <a:pt x="76891" y="16489"/>
                </a:lnTo>
                <a:cubicBezTo>
                  <a:pt x="76700" y="16362"/>
                  <a:pt x="76334" y="16394"/>
                  <a:pt x="76238" y="16171"/>
                </a:cubicBezTo>
                <a:cubicBezTo>
                  <a:pt x="76308" y="16136"/>
                  <a:pt x="76384" y="16128"/>
                  <a:pt x="76473" y="16128"/>
                </a:cubicBezTo>
                <a:cubicBezTo>
                  <a:pt x="76539" y="16128"/>
                  <a:pt x="76611" y="16132"/>
                  <a:pt x="76693" y="16132"/>
                </a:cubicBezTo>
                <a:cubicBezTo>
                  <a:pt x="76754" y="16132"/>
                  <a:pt x="76819" y="16130"/>
                  <a:pt x="76891" y="16123"/>
                </a:cubicBezTo>
                <a:cubicBezTo>
                  <a:pt x="77033" y="16012"/>
                  <a:pt x="77241" y="15836"/>
                  <a:pt x="77478" y="15662"/>
                </a:cubicBezTo>
                <a:cubicBezTo>
                  <a:pt x="77654" y="15726"/>
                  <a:pt x="77813" y="15789"/>
                  <a:pt x="77908" y="15836"/>
                </a:cubicBezTo>
                <a:lnTo>
                  <a:pt x="78591" y="15836"/>
                </a:lnTo>
                <a:cubicBezTo>
                  <a:pt x="78640" y="15726"/>
                  <a:pt x="78687" y="15646"/>
                  <a:pt x="78750" y="15535"/>
                </a:cubicBezTo>
                <a:cubicBezTo>
                  <a:pt x="78846" y="15662"/>
                  <a:pt x="78909" y="15741"/>
                  <a:pt x="78990" y="15853"/>
                </a:cubicBezTo>
                <a:cubicBezTo>
                  <a:pt x="79100" y="15836"/>
                  <a:pt x="79196" y="15821"/>
                  <a:pt x="79259" y="15821"/>
                </a:cubicBezTo>
                <a:cubicBezTo>
                  <a:pt x="79498" y="15614"/>
                  <a:pt x="79021" y="15535"/>
                  <a:pt x="79117" y="15359"/>
                </a:cubicBezTo>
                <a:lnTo>
                  <a:pt x="79323" y="15153"/>
                </a:lnTo>
                <a:cubicBezTo>
                  <a:pt x="79085" y="15137"/>
                  <a:pt x="78909" y="15122"/>
                  <a:pt x="78750" y="15105"/>
                </a:cubicBezTo>
                <a:cubicBezTo>
                  <a:pt x="78713" y="15093"/>
                  <a:pt x="78694" y="15049"/>
                  <a:pt x="78589" y="15049"/>
                </a:cubicBezTo>
                <a:cubicBezTo>
                  <a:pt x="78571" y="15049"/>
                  <a:pt x="78549" y="15051"/>
                  <a:pt x="78524" y="15054"/>
                </a:cubicBezTo>
                <a:lnTo>
                  <a:pt x="78524" y="15054"/>
                </a:lnTo>
                <a:cubicBezTo>
                  <a:pt x="78848" y="15002"/>
                  <a:pt x="78881" y="14867"/>
                  <a:pt x="79005" y="14851"/>
                </a:cubicBezTo>
                <a:cubicBezTo>
                  <a:pt x="79085" y="14882"/>
                  <a:pt x="79164" y="14931"/>
                  <a:pt x="79227" y="14978"/>
                </a:cubicBezTo>
                <a:cubicBezTo>
                  <a:pt x="79403" y="14867"/>
                  <a:pt x="79291" y="14740"/>
                  <a:pt x="79339" y="14628"/>
                </a:cubicBezTo>
                <a:cubicBezTo>
                  <a:pt x="79037" y="14533"/>
                  <a:pt x="78735" y="14422"/>
                  <a:pt x="78432" y="14327"/>
                </a:cubicBezTo>
                <a:cubicBezTo>
                  <a:pt x="77877" y="14136"/>
                  <a:pt x="77559" y="13960"/>
                  <a:pt x="77606" y="13865"/>
                </a:cubicBezTo>
                <a:cubicBezTo>
                  <a:pt x="77670" y="13831"/>
                  <a:pt x="77725" y="13818"/>
                  <a:pt x="77773" y="13818"/>
                </a:cubicBezTo>
                <a:cubicBezTo>
                  <a:pt x="77927" y="13818"/>
                  <a:pt x="78014" y="13953"/>
                  <a:pt x="78146" y="13977"/>
                </a:cubicBezTo>
                <a:cubicBezTo>
                  <a:pt x="78179" y="13972"/>
                  <a:pt x="78213" y="13971"/>
                  <a:pt x="78248" y="13971"/>
                </a:cubicBezTo>
                <a:cubicBezTo>
                  <a:pt x="78359" y="13971"/>
                  <a:pt x="78475" y="13988"/>
                  <a:pt x="78587" y="13988"/>
                </a:cubicBezTo>
                <a:cubicBezTo>
                  <a:pt x="78691" y="13988"/>
                  <a:pt x="78792" y="13973"/>
                  <a:pt x="78878" y="13913"/>
                </a:cubicBezTo>
                <a:cubicBezTo>
                  <a:pt x="78862" y="13833"/>
                  <a:pt x="78973" y="13722"/>
                  <a:pt x="78735" y="13706"/>
                </a:cubicBezTo>
                <a:cubicBezTo>
                  <a:pt x="78687" y="13754"/>
                  <a:pt x="78623" y="13786"/>
                  <a:pt x="78544" y="13833"/>
                </a:cubicBezTo>
                <a:cubicBezTo>
                  <a:pt x="78432" y="13769"/>
                  <a:pt x="78305" y="13706"/>
                  <a:pt x="78242" y="13674"/>
                </a:cubicBezTo>
                <a:cubicBezTo>
                  <a:pt x="78354" y="13500"/>
                  <a:pt x="78417" y="13404"/>
                  <a:pt x="78496" y="13292"/>
                </a:cubicBezTo>
                <a:cubicBezTo>
                  <a:pt x="78767" y="13261"/>
                  <a:pt x="79005" y="13165"/>
                  <a:pt x="79227" y="13086"/>
                </a:cubicBezTo>
                <a:cubicBezTo>
                  <a:pt x="79498" y="12991"/>
                  <a:pt x="79689" y="12800"/>
                  <a:pt x="79991" y="12752"/>
                </a:cubicBezTo>
                <a:cubicBezTo>
                  <a:pt x="80007" y="12688"/>
                  <a:pt x="80007" y="12656"/>
                  <a:pt x="80007" y="12609"/>
                </a:cubicBezTo>
                <a:cubicBezTo>
                  <a:pt x="80198" y="12482"/>
                  <a:pt x="80372" y="12370"/>
                  <a:pt x="80548" y="12243"/>
                </a:cubicBezTo>
                <a:lnTo>
                  <a:pt x="80802" y="12243"/>
                </a:lnTo>
                <a:cubicBezTo>
                  <a:pt x="80849" y="12164"/>
                  <a:pt x="80898" y="12084"/>
                  <a:pt x="80929" y="12005"/>
                </a:cubicBezTo>
                <a:cubicBezTo>
                  <a:pt x="81057" y="11973"/>
                  <a:pt x="81199" y="11942"/>
                  <a:pt x="81311" y="11925"/>
                </a:cubicBezTo>
                <a:cubicBezTo>
                  <a:pt x="81326" y="11862"/>
                  <a:pt x="81326" y="11814"/>
                  <a:pt x="81326" y="11766"/>
                </a:cubicBezTo>
                <a:cubicBezTo>
                  <a:pt x="81263" y="11703"/>
                  <a:pt x="81184" y="11655"/>
                  <a:pt x="81104" y="11607"/>
                </a:cubicBezTo>
                <a:lnTo>
                  <a:pt x="81104" y="11321"/>
                </a:lnTo>
                <a:cubicBezTo>
                  <a:pt x="81184" y="11274"/>
                  <a:pt x="81263" y="11226"/>
                  <a:pt x="81326" y="11178"/>
                </a:cubicBezTo>
                <a:lnTo>
                  <a:pt x="81326" y="10892"/>
                </a:lnTo>
                <a:cubicBezTo>
                  <a:pt x="81247" y="10829"/>
                  <a:pt x="81184" y="10780"/>
                  <a:pt x="81120" y="10733"/>
                </a:cubicBezTo>
                <a:cubicBezTo>
                  <a:pt x="81184" y="10701"/>
                  <a:pt x="81231" y="10670"/>
                  <a:pt x="81294" y="10621"/>
                </a:cubicBezTo>
                <a:lnTo>
                  <a:pt x="80770" y="9954"/>
                </a:lnTo>
                <a:cubicBezTo>
                  <a:pt x="80722" y="10002"/>
                  <a:pt x="80690" y="10049"/>
                  <a:pt x="80658" y="10081"/>
                </a:cubicBezTo>
                <a:cubicBezTo>
                  <a:pt x="80627" y="10129"/>
                  <a:pt x="80595" y="10176"/>
                  <a:pt x="80548" y="10240"/>
                </a:cubicBezTo>
                <a:cubicBezTo>
                  <a:pt x="80325" y="10065"/>
                  <a:pt x="80563" y="9843"/>
                  <a:pt x="80357" y="9667"/>
                </a:cubicBezTo>
                <a:lnTo>
                  <a:pt x="80357" y="9667"/>
                </a:lnTo>
                <a:cubicBezTo>
                  <a:pt x="80277" y="9716"/>
                  <a:pt x="80198" y="9747"/>
                  <a:pt x="80071" y="9826"/>
                </a:cubicBezTo>
                <a:cubicBezTo>
                  <a:pt x="80022" y="9572"/>
                  <a:pt x="79673" y="9413"/>
                  <a:pt x="79753" y="9143"/>
                </a:cubicBezTo>
                <a:cubicBezTo>
                  <a:pt x="79562" y="9080"/>
                  <a:pt x="79323" y="9080"/>
                  <a:pt x="79180" y="8936"/>
                </a:cubicBezTo>
                <a:cubicBezTo>
                  <a:pt x="79129" y="8951"/>
                  <a:pt x="79075" y="8955"/>
                  <a:pt x="79019" y="8955"/>
                </a:cubicBezTo>
                <a:cubicBezTo>
                  <a:pt x="78932" y="8955"/>
                  <a:pt x="78840" y="8944"/>
                  <a:pt x="78749" y="8944"/>
                </a:cubicBezTo>
                <a:cubicBezTo>
                  <a:pt x="78647" y="8944"/>
                  <a:pt x="78545" y="8958"/>
                  <a:pt x="78449" y="9016"/>
                </a:cubicBezTo>
                <a:cubicBezTo>
                  <a:pt x="78513" y="9063"/>
                  <a:pt x="78576" y="9112"/>
                  <a:pt x="78655" y="9159"/>
                </a:cubicBezTo>
                <a:cubicBezTo>
                  <a:pt x="78587" y="9212"/>
                  <a:pt x="78518" y="9236"/>
                  <a:pt x="78449" y="9236"/>
                </a:cubicBezTo>
                <a:cubicBezTo>
                  <a:pt x="78375" y="9236"/>
                  <a:pt x="78300" y="9208"/>
                  <a:pt x="78226" y="9159"/>
                </a:cubicBezTo>
                <a:lnTo>
                  <a:pt x="78226" y="8809"/>
                </a:lnTo>
                <a:lnTo>
                  <a:pt x="77892" y="8809"/>
                </a:lnTo>
                <a:lnTo>
                  <a:pt x="77654" y="8953"/>
                </a:lnTo>
                <a:cubicBezTo>
                  <a:pt x="77623" y="8959"/>
                  <a:pt x="77595" y="8962"/>
                  <a:pt x="77569" y="8962"/>
                </a:cubicBezTo>
                <a:cubicBezTo>
                  <a:pt x="77408" y="8962"/>
                  <a:pt x="77329" y="8850"/>
                  <a:pt x="77192" y="8809"/>
                </a:cubicBezTo>
                <a:cubicBezTo>
                  <a:pt x="77110" y="8879"/>
                  <a:pt x="77028" y="8950"/>
                  <a:pt x="76887" y="8950"/>
                </a:cubicBezTo>
                <a:cubicBezTo>
                  <a:pt x="76838" y="8950"/>
                  <a:pt x="76781" y="8941"/>
                  <a:pt x="76715" y="8921"/>
                </a:cubicBezTo>
                <a:cubicBezTo>
                  <a:pt x="76700" y="8872"/>
                  <a:pt x="76668" y="8809"/>
                  <a:pt x="76652" y="8745"/>
                </a:cubicBezTo>
                <a:cubicBezTo>
                  <a:pt x="76715" y="8713"/>
                  <a:pt x="76764" y="8666"/>
                  <a:pt x="76827" y="8666"/>
                </a:cubicBezTo>
                <a:cubicBezTo>
                  <a:pt x="76970" y="8650"/>
                  <a:pt x="77129" y="8650"/>
                  <a:pt x="77113" y="8539"/>
                </a:cubicBezTo>
                <a:lnTo>
                  <a:pt x="77113" y="8539"/>
                </a:lnTo>
                <a:cubicBezTo>
                  <a:pt x="77224" y="8554"/>
                  <a:pt x="77336" y="8603"/>
                  <a:pt x="77495" y="8666"/>
                </a:cubicBezTo>
                <a:cubicBezTo>
                  <a:pt x="77590" y="8666"/>
                  <a:pt x="77721" y="8659"/>
                  <a:pt x="77858" y="8659"/>
                </a:cubicBezTo>
                <a:cubicBezTo>
                  <a:pt x="77927" y="8659"/>
                  <a:pt x="77998" y="8661"/>
                  <a:pt x="78067" y="8666"/>
                </a:cubicBezTo>
                <a:cubicBezTo>
                  <a:pt x="78163" y="8666"/>
                  <a:pt x="78242" y="8713"/>
                  <a:pt x="78226" y="8809"/>
                </a:cubicBezTo>
                <a:cubicBezTo>
                  <a:pt x="78449" y="8809"/>
                  <a:pt x="78496" y="8650"/>
                  <a:pt x="78782" y="8554"/>
                </a:cubicBezTo>
                <a:cubicBezTo>
                  <a:pt x="78226" y="8554"/>
                  <a:pt x="78036" y="8317"/>
                  <a:pt x="77781" y="8141"/>
                </a:cubicBezTo>
                <a:cubicBezTo>
                  <a:pt x="77813" y="8030"/>
                  <a:pt x="77701" y="7903"/>
                  <a:pt x="77877" y="7808"/>
                </a:cubicBezTo>
                <a:cubicBezTo>
                  <a:pt x="77940" y="7808"/>
                  <a:pt x="78019" y="7808"/>
                  <a:pt x="78114" y="7791"/>
                </a:cubicBezTo>
                <a:cubicBezTo>
                  <a:pt x="78210" y="7681"/>
                  <a:pt x="78305" y="7537"/>
                  <a:pt x="78432" y="7378"/>
                </a:cubicBezTo>
                <a:cubicBezTo>
                  <a:pt x="78226" y="7378"/>
                  <a:pt x="78051" y="7363"/>
                  <a:pt x="77877" y="7363"/>
                </a:cubicBezTo>
                <a:cubicBezTo>
                  <a:pt x="77796" y="7314"/>
                  <a:pt x="77733" y="7267"/>
                  <a:pt x="77669" y="7235"/>
                </a:cubicBezTo>
                <a:cubicBezTo>
                  <a:pt x="77542" y="7299"/>
                  <a:pt x="77415" y="7346"/>
                  <a:pt x="77319" y="7378"/>
                </a:cubicBezTo>
                <a:cubicBezTo>
                  <a:pt x="77177" y="7331"/>
                  <a:pt x="77065" y="7282"/>
                  <a:pt x="77018" y="7251"/>
                </a:cubicBezTo>
                <a:cubicBezTo>
                  <a:pt x="76842" y="7314"/>
                  <a:pt x="76715" y="7346"/>
                  <a:pt x="76556" y="7410"/>
                </a:cubicBezTo>
                <a:cubicBezTo>
                  <a:pt x="76334" y="7235"/>
                  <a:pt x="76111" y="7060"/>
                  <a:pt x="75969" y="6949"/>
                </a:cubicBezTo>
                <a:cubicBezTo>
                  <a:pt x="75879" y="6937"/>
                  <a:pt x="75797" y="6934"/>
                  <a:pt x="75719" y="6934"/>
                </a:cubicBezTo>
                <a:cubicBezTo>
                  <a:pt x="75625" y="6934"/>
                  <a:pt x="75539" y="6939"/>
                  <a:pt x="75458" y="6939"/>
                </a:cubicBezTo>
                <a:cubicBezTo>
                  <a:pt x="75332" y="6939"/>
                  <a:pt x="75219" y="6927"/>
                  <a:pt x="75110" y="6869"/>
                </a:cubicBezTo>
                <a:cubicBezTo>
                  <a:pt x="75301" y="6790"/>
                  <a:pt x="75507" y="6742"/>
                  <a:pt x="75666" y="6678"/>
                </a:cubicBezTo>
                <a:cubicBezTo>
                  <a:pt x="75810" y="6742"/>
                  <a:pt x="75937" y="6774"/>
                  <a:pt x="76047" y="6822"/>
                </a:cubicBezTo>
                <a:cubicBezTo>
                  <a:pt x="76159" y="6742"/>
                  <a:pt x="76238" y="6695"/>
                  <a:pt x="76334" y="6646"/>
                </a:cubicBezTo>
                <a:lnTo>
                  <a:pt x="76764" y="6646"/>
                </a:lnTo>
                <a:cubicBezTo>
                  <a:pt x="76874" y="6536"/>
                  <a:pt x="76970" y="6409"/>
                  <a:pt x="77082" y="6313"/>
                </a:cubicBezTo>
                <a:cubicBezTo>
                  <a:pt x="77209" y="6201"/>
                  <a:pt x="77463" y="6138"/>
                  <a:pt x="77272" y="5963"/>
                </a:cubicBezTo>
                <a:cubicBezTo>
                  <a:pt x="77192" y="5937"/>
                  <a:pt x="77116" y="5926"/>
                  <a:pt x="77042" y="5926"/>
                </a:cubicBezTo>
                <a:cubicBezTo>
                  <a:pt x="76853" y="5926"/>
                  <a:pt x="76681" y="5996"/>
                  <a:pt x="76509" y="6042"/>
                </a:cubicBezTo>
                <a:cubicBezTo>
                  <a:pt x="76461" y="6010"/>
                  <a:pt x="76397" y="5979"/>
                  <a:pt x="76334" y="5932"/>
                </a:cubicBezTo>
                <a:cubicBezTo>
                  <a:pt x="76270" y="5979"/>
                  <a:pt x="76191" y="6027"/>
                  <a:pt x="76096" y="6074"/>
                </a:cubicBezTo>
                <a:lnTo>
                  <a:pt x="74569" y="6074"/>
                </a:lnTo>
                <a:cubicBezTo>
                  <a:pt x="74538" y="6074"/>
                  <a:pt x="74506" y="6042"/>
                  <a:pt x="74489" y="6027"/>
                </a:cubicBezTo>
                <a:cubicBezTo>
                  <a:pt x="74362" y="5932"/>
                  <a:pt x="74092" y="5868"/>
                  <a:pt x="74283" y="5677"/>
                </a:cubicBezTo>
                <a:cubicBezTo>
                  <a:pt x="74458" y="5645"/>
                  <a:pt x="74665" y="5629"/>
                  <a:pt x="74871" y="5614"/>
                </a:cubicBezTo>
                <a:cubicBezTo>
                  <a:pt x="74871" y="5470"/>
                  <a:pt x="74935" y="5359"/>
                  <a:pt x="74807" y="5232"/>
                </a:cubicBezTo>
                <a:cubicBezTo>
                  <a:pt x="74585" y="5215"/>
                  <a:pt x="74330" y="5215"/>
                  <a:pt x="74092" y="5200"/>
                </a:cubicBezTo>
                <a:cubicBezTo>
                  <a:pt x="74029" y="5168"/>
                  <a:pt x="73981" y="5120"/>
                  <a:pt x="73917" y="5088"/>
                </a:cubicBezTo>
                <a:cubicBezTo>
                  <a:pt x="73798" y="5069"/>
                  <a:pt x="73676" y="5063"/>
                  <a:pt x="73552" y="5063"/>
                </a:cubicBezTo>
                <a:cubicBezTo>
                  <a:pt x="73365" y="5063"/>
                  <a:pt x="73173" y="5076"/>
                  <a:pt x="72978" y="5076"/>
                </a:cubicBezTo>
                <a:cubicBezTo>
                  <a:pt x="72784" y="5076"/>
                  <a:pt x="72587" y="5063"/>
                  <a:pt x="72391" y="5009"/>
                </a:cubicBezTo>
                <a:cubicBezTo>
                  <a:pt x="72598" y="4946"/>
                  <a:pt x="72740" y="4897"/>
                  <a:pt x="72884" y="4850"/>
                </a:cubicBezTo>
                <a:cubicBezTo>
                  <a:pt x="72884" y="4787"/>
                  <a:pt x="72899" y="4738"/>
                  <a:pt x="72899" y="4691"/>
                </a:cubicBezTo>
                <a:cubicBezTo>
                  <a:pt x="73043" y="4643"/>
                  <a:pt x="73186" y="4596"/>
                  <a:pt x="73329" y="4564"/>
                </a:cubicBezTo>
                <a:cubicBezTo>
                  <a:pt x="73361" y="4357"/>
                  <a:pt x="73122" y="4310"/>
                  <a:pt x="72995" y="4214"/>
                </a:cubicBezTo>
                <a:cubicBezTo>
                  <a:pt x="72916" y="4261"/>
                  <a:pt x="72836" y="4293"/>
                  <a:pt x="72789" y="4325"/>
                </a:cubicBezTo>
                <a:cubicBezTo>
                  <a:pt x="72645" y="4278"/>
                  <a:pt x="72534" y="4230"/>
                  <a:pt x="72439" y="4183"/>
                </a:cubicBezTo>
                <a:cubicBezTo>
                  <a:pt x="72280" y="4246"/>
                  <a:pt x="72185" y="4293"/>
                  <a:pt x="72073" y="4325"/>
                </a:cubicBezTo>
                <a:cubicBezTo>
                  <a:pt x="72009" y="4278"/>
                  <a:pt x="71962" y="4246"/>
                  <a:pt x="71867" y="4198"/>
                </a:cubicBezTo>
                <a:lnTo>
                  <a:pt x="70913" y="4198"/>
                </a:lnTo>
                <a:cubicBezTo>
                  <a:pt x="70817" y="4024"/>
                  <a:pt x="70531" y="3992"/>
                  <a:pt x="70467" y="3801"/>
                </a:cubicBezTo>
                <a:cubicBezTo>
                  <a:pt x="70690" y="3785"/>
                  <a:pt x="70896" y="3769"/>
                  <a:pt x="71246" y="3721"/>
                </a:cubicBezTo>
                <a:cubicBezTo>
                  <a:pt x="70832" y="3610"/>
                  <a:pt x="70928" y="3371"/>
                  <a:pt x="70673" y="3260"/>
                </a:cubicBezTo>
                <a:cubicBezTo>
                  <a:pt x="70769" y="3197"/>
                  <a:pt x="70881" y="3133"/>
                  <a:pt x="70991" y="3070"/>
                </a:cubicBezTo>
                <a:cubicBezTo>
                  <a:pt x="71231" y="3149"/>
                  <a:pt x="71326" y="3324"/>
                  <a:pt x="71468" y="3498"/>
                </a:cubicBezTo>
                <a:cubicBezTo>
                  <a:pt x="71517" y="3403"/>
                  <a:pt x="71564" y="3308"/>
                  <a:pt x="71612" y="3229"/>
                </a:cubicBezTo>
                <a:lnTo>
                  <a:pt x="72136" y="3180"/>
                </a:lnTo>
                <a:cubicBezTo>
                  <a:pt x="72344" y="3053"/>
                  <a:pt x="72518" y="2894"/>
                  <a:pt x="72820" y="2879"/>
                </a:cubicBezTo>
                <a:cubicBezTo>
                  <a:pt x="72874" y="2785"/>
                  <a:pt x="72981" y="2770"/>
                  <a:pt x="73097" y="2770"/>
                </a:cubicBezTo>
                <a:cubicBezTo>
                  <a:pt x="73152" y="2770"/>
                  <a:pt x="73208" y="2774"/>
                  <a:pt x="73262" y="2774"/>
                </a:cubicBezTo>
                <a:cubicBezTo>
                  <a:pt x="73368" y="2774"/>
                  <a:pt x="73465" y="2761"/>
                  <a:pt x="73520" y="2688"/>
                </a:cubicBezTo>
                <a:cubicBezTo>
                  <a:pt x="73448" y="2637"/>
                  <a:pt x="73369" y="2626"/>
                  <a:pt x="73287" y="2626"/>
                </a:cubicBezTo>
                <a:cubicBezTo>
                  <a:pt x="73225" y="2626"/>
                  <a:pt x="73161" y="2633"/>
                  <a:pt x="73097" y="2633"/>
                </a:cubicBezTo>
                <a:cubicBezTo>
                  <a:pt x="73063" y="2633"/>
                  <a:pt x="73028" y="2631"/>
                  <a:pt x="72995" y="2624"/>
                </a:cubicBezTo>
                <a:cubicBezTo>
                  <a:pt x="72916" y="2576"/>
                  <a:pt x="72836" y="2529"/>
                  <a:pt x="72645" y="2417"/>
                </a:cubicBezTo>
                <a:cubicBezTo>
                  <a:pt x="72534" y="2544"/>
                  <a:pt x="72439" y="2672"/>
                  <a:pt x="72312" y="2815"/>
                </a:cubicBezTo>
                <a:cubicBezTo>
                  <a:pt x="72136" y="2752"/>
                  <a:pt x="72009" y="2703"/>
                  <a:pt x="71882" y="2656"/>
                </a:cubicBezTo>
                <a:cubicBezTo>
                  <a:pt x="71771" y="2688"/>
                  <a:pt x="71627" y="2752"/>
                  <a:pt x="71500" y="2799"/>
                </a:cubicBezTo>
                <a:cubicBezTo>
                  <a:pt x="71373" y="2720"/>
                  <a:pt x="71294" y="2672"/>
                  <a:pt x="71231" y="2640"/>
                </a:cubicBezTo>
                <a:cubicBezTo>
                  <a:pt x="71119" y="2688"/>
                  <a:pt x="71008" y="2735"/>
                  <a:pt x="70896" y="2799"/>
                </a:cubicBezTo>
                <a:cubicBezTo>
                  <a:pt x="70737" y="2735"/>
                  <a:pt x="70642" y="2688"/>
                  <a:pt x="70531" y="2640"/>
                </a:cubicBezTo>
                <a:cubicBezTo>
                  <a:pt x="70451" y="2688"/>
                  <a:pt x="70372" y="2735"/>
                  <a:pt x="70245" y="2799"/>
                </a:cubicBezTo>
                <a:cubicBezTo>
                  <a:pt x="70101" y="2735"/>
                  <a:pt x="69959" y="2672"/>
                  <a:pt x="69815" y="2624"/>
                </a:cubicBezTo>
                <a:cubicBezTo>
                  <a:pt x="69789" y="2619"/>
                  <a:pt x="69762" y="2617"/>
                  <a:pt x="69734" y="2617"/>
                </a:cubicBezTo>
                <a:cubicBezTo>
                  <a:pt x="69671" y="2617"/>
                  <a:pt x="69605" y="2627"/>
                  <a:pt x="69543" y="2627"/>
                </a:cubicBezTo>
                <a:cubicBezTo>
                  <a:pt x="69464" y="2627"/>
                  <a:pt x="69390" y="2612"/>
                  <a:pt x="69338" y="2544"/>
                </a:cubicBezTo>
                <a:cubicBezTo>
                  <a:pt x="69450" y="2481"/>
                  <a:pt x="69560" y="2402"/>
                  <a:pt x="69656" y="2338"/>
                </a:cubicBezTo>
                <a:cubicBezTo>
                  <a:pt x="69736" y="2385"/>
                  <a:pt x="69815" y="2434"/>
                  <a:pt x="69910" y="2497"/>
                </a:cubicBezTo>
                <a:cubicBezTo>
                  <a:pt x="70006" y="2481"/>
                  <a:pt x="70101" y="2465"/>
                  <a:pt x="70213" y="2434"/>
                </a:cubicBezTo>
                <a:lnTo>
                  <a:pt x="70213" y="2116"/>
                </a:lnTo>
                <a:cubicBezTo>
                  <a:pt x="70101" y="2052"/>
                  <a:pt x="69974" y="1925"/>
                  <a:pt x="69831" y="1925"/>
                </a:cubicBezTo>
                <a:cubicBezTo>
                  <a:pt x="69624" y="1908"/>
                  <a:pt x="69545" y="1781"/>
                  <a:pt x="69370" y="1766"/>
                </a:cubicBezTo>
                <a:cubicBezTo>
                  <a:pt x="69348" y="1764"/>
                  <a:pt x="69326" y="1763"/>
                  <a:pt x="69304" y="1763"/>
                </a:cubicBezTo>
                <a:cubicBezTo>
                  <a:pt x="69249" y="1763"/>
                  <a:pt x="69191" y="1768"/>
                  <a:pt x="69135" y="1768"/>
                </a:cubicBezTo>
                <a:cubicBezTo>
                  <a:pt x="69041" y="1768"/>
                  <a:pt x="68953" y="1755"/>
                  <a:pt x="68893" y="1686"/>
                </a:cubicBezTo>
                <a:cubicBezTo>
                  <a:pt x="69052" y="1622"/>
                  <a:pt x="69100" y="1480"/>
                  <a:pt x="69323" y="1480"/>
                </a:cubicBezTo>
                <a:cubicBezTo>
                  <a:pt x="69338" y="1477"/>
                  <a:pt x="69352" y="1475"/>
                  <a:pt x="69366" y="1475"/>
                </a:cubicBezTo>
                <a:cubicBezTo>
                  <a:pt x="69519" y="1475"/>
                  <a:pt x="69623" y="1640"/>
                  <a:pt x="69778" y="1640"/>
                </a:cubicBezTo>
                <a:cubicBezTo>
                  <a:pt x="69835" y="1640"/>
                  <a:pt x="69898" y="1618"/>
                  <a:pt x="69974" y="1559"/>
                </a:cubicBezTo>
                <a:cubicBezTo>
                  <a:pt x="69974" y="1511"/>
                  <a:pt x="69990" y="1480"/>
                  <a:pt x="69990" y="1416"/>
                </a:cubicBezTo>
                <a:cubicBezTo>
                  <a:pt x="69927" y="1368"/>
                  <a:pt x="69863" y="1321"/>
                  <a:pt x="69783" y="1257"/>
                </a:cubicBezTo>
                <a:cubicBezTo>
                  <a:pt x="69847" y="1209"/>
                  <a:pt x="69927" y="1162"/>
                  <a:pt x="69990" y="1113"/>
                </a:cubicBezTo>
                <a:lnTo>
                  <a:pt x="69990" y="907"/>
                </a:lnTo>
                <a:cubicBezTo>
                  <a:pt x="69981" y="908"/>
                  <a:pt x="69971" y="909"/>
                  <a:pt x="69962" y="909"/>
                </a:cubicBezTo>
                <a:cubicBezTo>
                  <a:pt x="69809" y="909"/>
                  <a:pt x="69759" y="793"/>
                  <a:pt x="69609" y="748"/>
                </a:cubicBezTo>
                <a:lnTo>
                  <a:pt x="69052" y="748"/>
                </a:lnTo>
                <a:cubicBezTo>
                  <a:pt x="68988" y="685"/>
                  <a:pt x="68877" y="558"/>
                  <a:pt x="68814" y="477"/>
                </a:cubicBezTo>
                <a:lnTo>
                  <a:pt x="68098" y="477"/>
                </a:lnTo>
                <a:cubicBezTo>
                  <a:pt x="68002" y="541"/>
                  <a:pt x="67923" y="573"/>
                  <a:pt x="67860" y="605"/>
                </a:cubicBezTo>
                <a:cubicBezTo>
                  <a:pt x="67780" y="541"/>
                  <a:pt x="67733" y="509"/>
                  <a:pt x="67669" y="477"/>
                </a:cubicBezTo>
                <a:cubicBezTo>
                  <a:pt x="67528" y="470"/>
                  <a:pt x="67388" y="468"/>
                  <a:pt x="67248" y="468"/>
                </a:cubicBezTo>
                <a:cubicBezTo>
                  <a:pt x="66998" y="468"/>
                  <a:pt x="66751" y="475"/>
                  <a:pt x="66508" y="475"/>
                </a:cubicBezTo>
                <a:cubicBezTo>
                  <a:pt x="66286" y="475"/>
                  <a:pt x="66068" y="469"/>
                  <a:pt x="65856" y="446"/>
                </a:cubicBezTo>
                <a:cubicBezTo>
                  <a:pt x="65761" y="399"/>
                  <a:pt x="65713" y="367"/>
                  <a:pt x="65666" y="335"/>
                </a:cubicBezTo>
                <a:cubicBezTo>
                  <a:pt x="65586" y="382"/>
                  <a:pt x="65507" y="430"/>
                  <a:pt x="65490" y="430"/>
                </a:cubicBezTo>
                <a:cubicBezTo>
                  <a:pt x="65419" y="456"/>
                  <a:pt x="65361" y="467"/>
                  <a:pt x="65312" y="467"/>
                </a:cubicBezTo>
                <a:cubicBezTo>
                  <a:pt x="65155" y="467"/>
                  <a:pt x="65095" y="359"/>
                  <a:pt x="64998" y="335"/>
                </a:cubicBezTo>
                <a:lnTo>
                  <a:pt x="64553" y="335"/>
                </a:lnTo>
                <a:cubicBezTo>
                  <a:pt x="64441" y="382"/>
                  <a:pt x="64362" y="430"/>
                  <a:pt x="64314" y="462"/>
                </a:cubicBezTo>
                <a:lnTo>
                  <a:pt x="63662" y="462"/>
                </a:lnTo>
                <a:cubicBezTo>
                  <a:pt x="63550" y="399"/>
                  <a:pt x="63455" y="350"/>
                  <a:pt x="63423" y="335"/>
                </a:cubicBezTo>
                <a:lnTo>
                  <a:pt x="62740" y="335"/>
                </a:lnTo>
                <a:cubicBezTo>
                  <a:pt x="62660" y="399"/>
                  <a:pt x="62613" y="430"/>
                  <a:pt x="62549" y="462"/>
                </a:cubicBezTo>
                <a:cubicBezTo>
                  <a:pt x="62486" y="414"/>
                  <a:pt x="62406" y="367"/>
                  <a:pt x="62327" y="318"/>
                </a:cubicBezTo>
                <a:lnTo>
                  <a:pt x="61945" y="318"/>
                </a:lnTo>
                <a:cubicBezTo>
                  <a:pt x="61659" y="430"/>
                  <a:pt x="61420" y="509"/>
                  <a:pt x="61229" y="589"/>
                </a:cubicBezTo>
                <a:cubicBezTo>
                  <a:pt x="60928" y="494"/>
                  <a:pt x="60657" y="399"/>
                  <a:pt x="60339" y="287"/>
                </a:cubicBezTo>
                <a:cubicBezTo>
                  <a:pt x="60196" y="414"/>
                  <a:pt x="60052" y="526"/>
                  <a:pt x="59925" y="636"/>
                </a:cubicBezTo>
                <a:cubicBezTo>
                  <a:pt x="59321" y="367"/>
                  <a:pt x="59210" y="335"/>
                  <a:pt x="58749" y="335"/>
                </a:cubicBezTo>
                <a:cubicBezTo>
                  <a:pt x="58670" y="382"/>
                  <a:pt x="58590" y="430"/>
                  <a:pt x="58543" y="462"/>
                </a:cubicBezTo>
                <a:lnTo>
                  <a:pt x="57938" y="462"/>
                </a:lnTo>
                <a:cubicBezTo>
                  <a:pt x="57731" y="382"/>
                  <a:pt x="57620" y="350"/>
                  <a:pt x="57508" y="303"/>
                </a:cubicBezTo>
                <a:cubicBezTo>
                  <a:pt x="57381" y="367"/>
                  <a:pt x="57302" y="414"/>
                  <a:pt x="57222" y="462"/>
                </a:cubicBezTo>
                <a:cubicBezTo>
                  <a:pt x="57143" y="414"/>
                  <a:pt x="57063" y="367"/>
                  <a:pt x="56984" y="335"/>
                </a:cubicBezTo>
                <a:lnTo>
                  <a:pt x="56555" y="335"/>
                </a:lnTo>
                <a:cubicBezTo>
                  <a:pt x="56476" y="271"/>
                  <a:pt x="56396" y="223"/>
                  <a:pt x="56300" y="176"/>
                </a:cubicBezTo>
                <a:lnTo>
                  <a:pt x="55219" y="176"/>
                </a:lnTo>
                <a:cubicBezTo>
                  <a:pt x="55124" y="128"/>
                  <a:pt x="55060" y="96"/>
                  <a:pt x="54981" y="49"/>
                </a:cubicBezTo>
                <a:cubicBezTo>
                  <a:pt x="54901" y="96"/>
                  <a:pt x="54822" y="128"/>
                  <a:pt x="54758" y="176"/>
                </a:cubicBezTo>
                <a:cubicBezTo>
                  <a:pt x="54678" y="128"/>
                  <a:pt x="54631" y="96"/>
                  <a:pt x="54568" y="49"/>
                </a:cubicBezTo>
                <a:lnTo>
                  <a:pt x="54074" y="49"/>
                </a:lnTo>
                <a:cubicBezTo>
                  <a:pt x="53995" y="112"/>
                  <a:pt x="53947" y="144"/>
                  <a:pt x="53883" y="176"/>
                </a:cubicBezTo>
                <a:cubicBezTo>
                  <a:pt x="53804" y="128"/>
                  <a:pt x="53741" y="81"/>
                  <a:pt x="53661" y="49"/>
                </a:cubicBezTo>
                <a:cubicBezTo>
                  <a:pt x="53582" y="81"/>
                  <a:pt x="53502" y="128"/>
                  <a:pt x="53423" y="176"/>
                </a:cubicBezTo>
                <a:cubicBezTo>
                  <a:pt x="53343" y="176"/>
                  <a:pt x="53041" y="81"/>
                  <a:pt x="52961" y="49"/>
                </a:cubicBezTo>
                <a:lnTo>
                  <a:pt x="51880" y="49"/>
                </a:lnTo>
                <a:cubicBezTo>
                  <a:pt x="51785" y="96"/>
                  <a:pt x="51689" y="144"/>
                  <a:pt x="51674" y="159"/>
                </a:cubicBezTo>
                <a:cubicBezTo>
                  <a:pt x="51590" y="190"/>
                  <a:pt x="51517" y="201"/>
                  <a:pt x="51450" y="201"/>
                </a:cubicBezTo>
                <a:cubicBezTo>
                  <a:pt x="51196" y="201"/>
                  <a:pt x="51035" y="32"/>
                  <a:pt x="50784" y="32"/>
                </a:cubicBezTo>
                <a:cubicBezTo>
                  <a:pt x="50720" y="81"/>
                  <a:pt x="50640" y="128"/>
                  <a:pt x="50544" y="176"/>
                </a:cubicBezTo>
                <a:lnTo>
                  <a:pt x="46999" y="176"/>
                </a:lnTo>
                <a:cubicBezTo>
                  <a:pt x="46904" y="128"/>
                  <a:pt x="46792" y="81"/>
                  <a:pt x="46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6"/>
          <p:cNvSpPr/>
          <p:nvPr/>
        </p:nvSpPr>
        <p:spPr>
          <a:xfrm rot="5398976">
            <a:off x="3376438" y="1445322"/>
            <a:ext cx="3412888" cy="335496"/>
          </a:xfrm>
          <a:custGeom>
            <a:avLst/>
            <a:gdLst/>
            <a:ahLst/>
            <a:cxnLst/>
            <a:rect l="l" t="t" r="r" b="b"/>
            <a:pathLst>
              <a:path w="81327" h="21434" extrusionOk="0">
                <a:moveTo>
                  <a:pt x="21384" y="1495"/>
                </a:moveTo>
                <a:lnTo>
                  <a:pt x="21528" y="1543"/>
                </a:lnTo>
                <a:cubicBezTo>
                  <a:pt x="21512" y="1559"/>
                  <a:pt x="21480" y="1575"/>
                  <a:pt x="21448" y="1590"/>
                </a:cubicBezTo>
                <a:cubicBezTo>
                  <a:pt x="21416" y="1575"/>
                  <a:pt x="21369" y="1559"/>
                  <a:pt x="21306" y="1543"/>
                </a:cubicBezTo>
                <a:cubicBezTo>
                  <a:pt x="21337" y="1527"/>
                  <a:pt x="21369" y="1495"/>
                  <a:pt x="21384" y="1495"/>
                </a:cubicBezTo>
                <a:close/>
                <a:moveTo>
                  <a:pt x="40131" y="1352"/>
                </a:moveTo>
                <a:cubicBezTo>
                  <a:pt x="40146" y="1352"/>
                  <a:pt x="40210" y="1384"/>
                  <a:pt x="40210" y="1400"/>
                </a:cubicBezTo>
                <a:lnTo>
                  <a:pt x="40163" y="1590"/>
                </a:lnTo>
                <a:cubicBezTo>
                  <a:pt x="40114" y="1590"/>
                  <a:pt x="40067" y="1590"/>
                  <a:pt x="40035" y="1607"/>
                </a:cubicBezTo>
                <a:cubicBezTo>
                  <a:pt x="40019" y="1543"/>
                  <a:pt x="39987" y="1480"/>
                  <a:pt x="39987" y="1416"/>
                </a:cubicBezTo>
                <a:cubicBezTo>
                  <a:pt x="39987" y="1384"/>
                  <a:pt x="40082" y="1368"/>
                  <a:pt x="40131" y="1352"/>
                </a:cubicBezTo>
                <a:close/>
                <a:moveTo>
                  <a:pt x="34995" y="1336"/>
                </a:moveTo>
                <a:cubicBezTo>
                  <a:pt x="35058" y="1384"/>
                  <a:pt x="35106" y="1416"/>
                  <a:pt x="35202" y="1480"/>
                </a:cubicBezTo>
                <a:lnTo>
                  <a:pt x="36330" y="1480"/>
                </a:lnTo>
                <a:cubicBezTo>
                  <a:pt x="36361" y="1521"/>
                  <a:pt x="36386" y="1549"/>
                  <a:pt x="36403" y="1576"/>
                </a:cubicBezTo>
                <a:lnTo>
                  <a:pt x="36403" y="1576"/>
                </a:lnTo>
                <a:cubicBezTo>
                  <a:pt x="35848" y="1622"/>
                  <a:pt x="35262" y="1622"/>
                  <a:pt x="34439" y="1622"/>
                </a:cubicBezTo>
                <a:cubicBezTo>
                  <a:pt x="34740" y="1463"/>
                  <a:pt x="34867" y="1400"/>
                  <a:pt x="34995" y="1336"/>
                </a:cubicBezTo>
                <a:close/>
                <a:moveTo>
                  <a:pt x="26790" y="1639"/>
                </a:moveTo>
                <a:cubicBezTo>
                  <a:pt x="26822" y="1639"/>
                  <a:pt x="26839" y="1670"/>
                  <a:pt x="26870" y="1686"/>
                </a:cubicBezTo>
                <a:cubicBezTo>
                  <a:pt x="26822" y="1702"/>
                  <a:pt x="26775" y="1734"/>
                  <a:pt x="26727" y="1734"/>
                </a:cubicBezTo>
                <a:cubicBezTo>
                  <a:pt x="26695" y="1734"/>
                  <a:pt x="26680" y="1702"/>
                  <a:pt x="26648" y="1686"/>
                </a:cubicBezTo>
                <a:lnTo>
                  <a:pt x="26790" y="1639"/>
                </a:lnTo>
                <a:close/>
                <a:moveTo>
                  <a:pt x="42149" y="1352"/>
                </a:moveTo>
                <a:cubicBezTo>
                  <a:pt x="42181" y="1416"/>
                  <a:pt x="42198" y="1480"/>
                  <a:pt x="42230" y="1527"/>
                </a:cubicBezTo>
                <a:cubicBezTo>
                  <a:pt x="42086" y="1607"/>
                  <a:pt x="42007" y="1718"/>
                  <a:pt x="41831" y="1734"/>
                </a:cubicBezTo>
                <a:cubicBezTo>
                  <a:pt x="41672" y="1639"/>
                  <a:pt x="41831" y="1511"/>
                  <a:pt x="41689" y="1352"/>
                </a:cubicBezTo>
                <a:close/>
                <a:moveTo>
                  <a:pt x="36428" y="1623"/>
                </a:moveTo>
                <a:cubicBezTo>
                  <a:pt x="36507" y="1639"/>
                  <a:pt x="36570" y="1671"/>
                  <a:pt x="36633" y="1702"/>
                </a:cubicBezTo>
                <a:cubicBezTo>
                  <a:pt x="36582" y="1728"/>
                  <a:pt x="36546" y="1738"/>
                  <a:pt x="36519" y="1738"/>
                </a:cubicBezTo>
                <a:cubicBezTo>
                  <a:pt x="36460" y="1738"/>
                  <a:pt x="36448" y="1685"/>
                  <a:pt x="36428" y="1623"/>
                </a:cubicBezTo>
                <a:close/>
                <a:moveTo>
                  <a:pt x="60514" y="1639"/>
                </a:moveTo>
                <a:lnTo>
                  <a:pt x="60657" y="1686"/>
                </a:lnTo>
                <a:cubicBezTo>
                  <a:pt x="60641" y="1702"/>
                  <a:pt x="60610" y="1718"/>
                  <a:pt x="60578" y="1749"/>
                </a:cubicBezTo>
                <a:cubicBezTo>
                  <a:pt x="60529" y="1718"/>
                  <a:pt x="60482" y="1702"/>
                  <a:pt x="60434" y="1686"/>
                </a:cubicBezTo>
                <a:cubicBezTo>
                  <a:pt x="60466" y="1670"/>
                  <a:pt x="60498" y="1639"/>
                  <a:pt x="60514" y="1639"/>
                </a:cubicBezTo>
                <a:close/>
                <a:moveTo>
                  <a:pt x="38333" y="1352"/>
                </a:moveTo>
                <a:cubicBezTo>
                  <a:pt x="38397" y="1543"/>
                  <a:pt x="38414" y="1622"/>
                  <a:pt x="38429" y="1686"/>
                </a:cubicBezTo>
                <a:cubicBezTo>
                  <a:pt x="38341" y="1738"/>
                  <a:pt x="38268" y="1762"/>
                  <a:pt x="38197" y="1762"/>
                </a:cubicBezTo>
                <a:cubicBezTo>
                  <a:pt x="38138" y="1762"/>
                  <a:pt x="38080" y="1746"/>
                  <a:pt x="38015" y="1718"/>
                </a:cubicBezTo>
                <a:cubicBezTo>
                  <a:pt x="38032" y="1590"/>
                  <a:pt x="38255" y="1575"/>
                  <a:pt x="38333" y="1352"/>
                </a:cubicBezTo>
                <a:close/>
                <a:moveTo>
                  <a:pt x="33806" y="1329"/>
                </a:moveTo>
                <a:cubicBezTo>
                  <a:pt x="33829" y="1329"/>
                  <a:pt x="33845" y="1331"/>
                  <a:pt x="33850" y="1336"/>
                </a:cubicBezTo>
                <a:cubicBezTo>
                  <a:pt x="33977" y="1463"/>
                  <a:pt x="34072" y="1590"/>
                  <a:pt x="34168" y="1718"/>
                </a:cubicBezTo>
                <a:cubicBezTo>
                  <a:pt x="34136" y="1734"/>
                  <a:pt x="34121" y="1766"/>
                  <a:pt x="34089" y="1766"/>
                </a:cubicBezTo>
                <a:lnTo>
                  <a:pt x="33118" y="1766"/>
                </a:lnTo>
                <a:cubicBezTo>
                  <a:pt x="33055" y="1766"/>
                  <a:pt x="32991" y="1734"/>
                  <a:pt x="32912" y="1718"/>
                </a:cubicBezTo>
                <a:cubicBezTo>
                  <a:pt x="32905" y="1642"/>
                  <a:pt x="32947" y="1624"/>
                  <a:pt x="33004" y="1624"/>
                </a:cubicBezTo>
                <a:cubicBezTo>
                  <a:pt x="33057" y="1624"/>
                  <a:pt x="33124" y="1640"/>
                  <a:pt x="33174" y="1640"/>
                </a:cubicBezTo>
                <a:cubicBezTo>
                  <a:pt x="33183" y="1640"/>
                  <a:pt x="33191" y="1640"/>
                  <a:pt x="33199" y="1639"/>
                </a:cubicBezTo>
                <a:cubicBezTo>
                  <a:pt x="33341" y="1527"/>
                  <a:pt x="33485" y="1416"/>
                  <a:pt x="33612" y="1336"/>
                </a:cubicBezTo>
                <a:cubicBezTo>
                  <a:pt x="33686" y="1336"/>
                  <a:pt x="33760" y="1329"/>
                  <a:pt x="33806" y="1329"/>
                </a:cubicBezTo>
                <a:close/>
                <a:moveTo>
                  <a:pt x="59878" y="1622"/>
                </a:moveTo>
                <a:cubicBezTo>
                  <a:pt x="59910" y="1654"/>
                  <a:pt x="59925" y="1686"/>
                  <a:pt x="59957" y="1718"/>
                </a:cubicBezTo>
                <a:cubicBezTo>
                  <a:pt x="59925" y="1734"/>
                  <a:pt x="59910" y="1749"/>
                  <a:pt x="59878" y="1766"/>
                </a:cubicBezTo>
                <a:cubicBezTo>
                  <a:pt x="59862" y="1734"/>
                  <a:pt x="59815" y="1702"/>
                  <a:pt x="59815" y="1670"/>
                </a:cubicBezTo>
                <a:cubicBezTo>
                  <a:pt x="59815" y="1654"/>
                  <a:pt x="59862" y="1639"/>
                  <a:pt x="59878" y="1622"/>
                </a:cubicBezTo>
                <a:close/>
                <a:moveTo>
                  <a:pt x="63885" y="1480"/>
                </a:moveTo>
                <a:cubicBezTo>
                  <a:pt x="64044" y="1575"/>
                  <a:pt x="64044" y="1670"/>
                  <a:pt x="63885" y="1766"/>
                </a:cubicBezTo>
                <a:cubicBezTo>
                  <a:pt x="63726" y="1670"/>
                  <a:pt x="63726" y="1575"/>
                  <a:pt x="63885" y="1480"/>
                </a:cubicBezTo>
                <a:close/>
                <a:moveTo>
                  <a:pt x="40735" y="1781"/>
                </a:moveTo>
                <a:lnTo>
                  <a:pt x="40877" y="1829"/>
                </a:lnTo>
                <a:cubicBezTo>
                  <a:pt x="40846" y="1845"/>
                  <a:pt x="40814" y="1877"/>
                  <a:pt x="40799" y="1877"/>
                </a:cubicBezTo>
                <a:cubicBezTo>
                  <a:pt x="40750" y="1877"/>
                  <a:pt x="40703" y="1845"/>
                  <a:pt x="40655" y="1829"/>
                </a:cubicBezTo>
                <a:cubicBezTo>
                  <a:pt x="40671" y="1813"/>
                  <a:pt x="40703" y="1798"/>
                  <a:pt x="40735" y="1781"/>
                </a:cubicBezTo>
                <a:close/>
                <a:moveTo>
                  <a:pt x="21006" y="1634"/>
                </a:moveTo>
                <a:cubicBezTo>
                  <a:pt x="21079" y="1634"/>
                  <a:pt x="21079" y="1716"/>
                  <a:pt x="21115" y="1798"/>
                </a:cubicBezTo>
                <a:cubicBezTo>
                  <a:pt x="21127" y="1795"/>
                  <a:pt x="21138" y="1793"/>
                  <a:pt x="21149" y="1793"/>
                </a:cubicBezTo>
                <a:cubicBezTo>
                  <a:pt x="21197" y="1793"/>
                  <a:pt x="21237" y="1819"/>
                  <a:pt x="21289" y="1845"/>
                </a:cubicBezTo>
                <a:cubicBezTo>
                  <a:pt x="21238" y="1870"/>
                  <a:pt x="21202" y="1881"/>
                  <a:pt x="21175" y="1881"/>
                </a:cubicBezTo>
                <a:cubicBezTo>
                  <a:pt x="21102" y="1881"/>
                  <a:pt x="21102" y="1800"/>
                  <a:pt x="21066" y="1718"/>
                </a:cubicBezTo>
                <a:cubicBezTo>
                  <a:pt x="21049" y="1726"/>
                  <a:pt x="21032" y="1730"/>
                  <a:pt x="21016" y="1730"/>
                </a:cubicBezTo>
                <a:cubicBezTo>
                  <a:pt x="20975" y="1730"/>
                  <a:pt x="20938" y="1704"/>
                  <a:pt x="20892" y="1670"/>
                </a:cubicBezTo>
                <a:cubicBezTo>
                  <a:pt x="20943" y="1645"/>
                  <a:pt x="20979" y="1634"/>
                  <a:pt x="21006" y="1634"/>
                </a:cubicBezTo>
                <a:close/>
                <a:moveTo>
                  <a:pt x="42548" y="1622"/>
                </a:moveTo>
                <a:cubicBezTo>
                  <a:pt x="42707" y="1718"/>
                  <a:pt x="42707" y="1813"/>
                  <a:pt x="42548" y="1908"/>
                </a:cubicBezTo>
                <a:cubicBezTo>
                  <a:pt x="42389" y="1813"/>
                  <a:pt x="42389" y="1718"/>
                  <a:pt x="42548" y="1622"/>
                </a:cubicBezTo>
                <a:close/>
                <a:moveTo>
                  <a:pt x="18762" y="1908"/>
                </a:moveTo>
                <a:cubicBezTo>
                  <a:pt x="18777" y="1940"/>
                  <a:pt x="18809" y="1972"/>
                  <a:pt x="18825" y="2004"/>
                </a:cubicBezTo>
                <a:cubicBezTo>
                  <a:pt x="18825" y="2020"/>
                  <a:pt x="18777" y="2036"/>
                  <a:pt x="18762" y="2052"/>
                </a:cubicBezTo>
                <a:cubicBezTo>
                  <a:pt x="18730" y="2020"/>
                  <a:pt x="18698" y="1988"/>
                  <a:pt x="18681" y="1957"/>
                </a:cubicBezTo>
                <a:cubicBezTo>
                  <a:pt x="18681" y="1940"/>
                  <a:pt x="18730" y="1925"/>
                  <a:pt x="18762" y="1908"/>
                </a:cubicBezTo>
                <a:close/>
                <a:moveTo>
                  <a:pt x="22822" y="1758"/>
                </a:moveTo>
                <a:cubicBezTo>
                  <a:pt x="22963" y="1758"/>
                  <a:pt x="23110" y="1774"/>
                  <a:pt x="23261" y="1781"/>
                </a:cubicBezTo>
                <a:cubicBezTo>
                  <a:pt x="23292" y="1845"/>
                  <a:pt x="23309" y="1908"/>
                  <a:pt x="23341" y="1988"/>
                </a:cubicBezTo>
                <a:cubicBezTo>
                  <a:pt x="23175" y="2038"/>
                  <a:pt x="23013" y="2062"/>
                  <a:pt x="22853" y="2062"/>
                </a:cubicBezTo>
                <a:cubicBezTo>
                  <a:pt x="22707" y="2062"/>
                  <a:pt x="22563" y="2042"/>
                  <a:pt x="22419" y="2004"/>
                </a:cubicBezTo>
                <a:lnTo>
                  <a:pt x="22419" y="1829"/>
                </a:lnTo>
                <a:cubicBezTo>
                  <a:pt x="22546" y="1774"/>
                  <a:pt x="22681" y="1758"/>
                  <a:pt x="22822" y="1758"/>
                </a:cubicBezTo>
                <a:close/>
                <a:moveTo>
                  <a:pt x="15026" y="2079"/>
                </a:moveTo>
                <a:cubicBezTo>
                  <a:pt x="15048" y="2079"/>
                  <a:pt x="15063" y="2102"/>
                  <a:pt x="15088" y="2116"/>
                </a:cubicBezTo>
                <a:cubicBezTo>
                  <a:pt x="15041" y="2131"/>
                  <a:pt x="14993" y="2163"/>
                  <a:pt x="14946" y="2163"/>
                </a:cubicBezTo>
                <a:cubicBezTo>
                  <a:pt x="14914" y="2163"/>
                  <a:pt x="14897" y="2131"/>
                  <a:pt x="14866" y="2116"/>
                </a:cubicBezTo>
                <a:cubicBezTo>
                  <a:pt x="14914" y="2099"/>
                  <a:pt x="14961" y="2084"/>
                  <a:pt x="15009" y="2084"/>
                </a:cubicBezTo>
                <a:cubicBezTo>
                  <a:pt x="15016" y="2081"/>
                  <a:pt x="15021" y="2079"/>
                  <a:pt x="15026" y="2079"/>
                </a:cubicBezTo>
                <a:close/>
                <a:moveTo>
                  <a:pt x="20542" y="1908"/>
                </a:moveTo>
                <a:cubicBezTo>
                  <a:pt x="20701" y="2004"/>
                  <a:pt x="20701" y="2099"/>
                  <a:pt x="20542" y="2195"/>
                </a:cubicBezTo>
                <a:cubicBezTo>
                  <a:pt x="20383" y="2099"/>
                  <a:pt x="20383" y="2004"/>
                  <a:pt x="20542" y="1908"/>
                </a:cubicBezTo>
                <a:close/>
                <a:moveTo>
                  <a:pt x="45425" y="2195"/>
                </a:moveTo>
                <a:cubicBezTo>
                  <a:pt x="45457" y="2226"/>
                  <a:pt x="45488" y="2258"/>
                  <a:pt x="45505" y="2290"/>
                </a:cubicBezTo>
                <a:cubicBezTo>
                  <a:pt x="45473" y="2306"/>
                  <a:pt x="45457" y="2322"/>
                  <a:pt x="45425" y="2338"/>
                </a:cubicBezTo>
                <a:cubicBezTo>
                  <a:pt x="45409" y="2306"/>
                  <a:pt x="45378" y="2275"/>
                  <a:pt x="45361" y="2243"/>
                </a:cubicBezTo>
                <a:cubicBezTo>
                  <a:pt x="45361" y="2226"/>
                  <a:pt x="45409" y="2211"/>
                  <a:pt x="45425" y="2195"/>
                </a:cubicBezTo>
                <a:close/>
                <a:moveTo>
                  <a:pt x="68765" y="2195"/>
                </a:moveTo>
                <a:cubicBezTo>
                  <a:pt x="68797" y="2226"/>
                  <a:pt x="68829" y="2258"/>
                  <a:pt x="68846" y="2290"/>
                </a:cubicBezTo>
                <a:cubicBezTo>
                  <a:pt x="68814" y="2306"/>
                  <a:pt x="68797" y="2322"/>
                  <a:pt x="68765" y="2338"/>
                </a:cubicBezTo>
                <a:cubicBezTo>
                  <a:pt x="68750" y="2306"/>
                  <a:pt x="68718" y="2275"/>
                  <a:pt x="68702" y="2243"/>
                </a:cubicBezTo>
                <a:cubicBezTo>
                  <a:pt x="68702" y="2226"/>
                  <a:pt x="68750" y="2211"/>
                  <a:pt x="68765" y="2195"/>
                </a:cubicBezTo>
                <a:close/>
                <a:moveTo>
                  <a:pt x="36209" y="2330"/>
                </a:moveTo>
                <a:cubicBezTo>
                  <a:pt x="36283" y="2330"/>
                  <a:pt x="36354" y="2354"/>
                  <a:pt x="36426" y="2402"/>
                </a:cubicBezTo>
                <a:cubicBezTo>
                  <a:pt x="36354" y="2457"/>
                  <a:pt x="36283" y="2485"/>
                  <a:pt x="36209" y="2485"/>
                </a:cubicBezTo>
                <a:cubicBezTo>
                  <a:pt x="36136" y="2485"/>
                  <a:pt x="36060" y="2457"/>
                  <a:pt x="35980" y="2402"/>
                </a:cubicBezTo>
                <a:cubicBezTo>
                  <a:pt x="36060" y="2354"/>
                  <a:pt x="36136" y="2330"/>
                  <a:pt x="36209" y="2330"/>
                </a:cubicBezTo>
                <a:close/>
                <a:moveTo>
                  <a:pt x="14134" y="2370"/>
                </a:moveTo>
                <a:cubicBezTo>
                  <a:pt x="14166" y="2385"/>
                  <a:pt x="14230" y="2434"/>
                  <a:pt x="14278" y="2465"/>
                </a:cubicBezTo>
                <a:cubicBezTo>
                  <a:pt x="14507" y="2444"/>
                  <a:pt x="14636" y="2432"/>
                  <a:pt x="14714" y="2432"/>
                </a:cubicBezTo>
                <a:cubicBezTo>
                  <a:pt x="14814" y="2432"/>
                  <a:pt x="14830" y="2452"/>
                  <a:pt x="14866" y="2497"/>
                </a:cubicBezTo>
                <a:cubicBezTo>
                  <a:pt x="14834" y="2624"/>
                  <a:pt x="14643" y="2672"/>
                  <a:pt x="14532" y="2767"/>
                </a:cubicBezTo>
                <a:lnTo>
                  <a:pt x="13657" y="2767"/>
                </a:lnTo>
                <a:cubicBezTo>
                  <a:pt x="13625" y="2767"/>
                  <a:pt x="13594" y="2735"/>
                  <a:pt x="13610" y="2735"/>
                </a:cubicBezTo>
                <a:cubicBezTo>
                  <a:pt x="13784" y="2624"/>
                  <a:pt x="13960" y="2497"/>
                  <a:pt x="14134" y="2370"/>
                </a:cubicBezTo>
                <a:close/>
                <a:moveTo>
                  <a:pt x="15473" y="1897"/>
                </a:moveTo>
                <a:cubicBezTo>
                  <a:pt x="15543" y="1897"/>
                  <a:pt x="15644" y="1936"/>
                  <a:pt x="15820" y="2020"/>
                </a:cubicBezTo>
                <a:cubicBezTo>
                  <a:pt x="15891" y="2047"/>
                  <a:pt x="15969" y="2054"/>
                  <a:pt x="16050" y="2054"/>
                </a:cubicBezTo>
                <a:cubicBezTo>
                  <a:pt x="16131" y="2054"/>
                  <a:pt x="16214" y="2047"/>
                  <a:pt x="16297" y="2047"/>
                </a:cubicBezTo>
                <a:cubicBezTo>
                  <a:pt x="16428" y="2047"/>
                  <a:pt x="16560" y="2064"/>
                  <a:pt x="16678" y="2147"/>
                </a:cubicBezTo>
                <a:cubicBezTo>
                  <a:pt x="16456" y="2226"/>
                  <a:pt x="16265" y="2306"/>
                  <a:pt x="16010" y="2417"/>
                </a:cubicBezTo>
                <a:cubicBezTo>
                  <a:pt x="15995" y="2497"/>
                  <a:pt x="15947" y="2640"/>
                  <a:pt x="15915" y="2783"/>
                </a:cubicBezTo>
                <a:cubicBezTo>
                  <a:pt x="15597" y="2624"/>
                  <a:pt x="15851" y="2402"/>
                  <a:pt x="15709" y="2243"/>
                </a:cubicBezTo>
                <a:cubicBezTo>
                  <a:pt x="15597" y="2163"/>
                  <a:pt x="15470" y="2084"/>
                  <a:pt x="15327" y="1988"/>
                </a:cubicBezTo>
                <a:cubicBezTo>
                  <a:pt x="15372" y="1928"/>
                  <a:pt x="15410" y="1897"/>
                  <a:pt x="15473" y="1897"/>
                </a:cubicBezTo>
                <a:close/>
                <a:moveTo>
                  <a:pt x="10827" y="2911"/>
                </a:moveTo>
                <a:cubicBezTo>
                  <a:pt x="10844" y="3006"/>
                  <a:pt x="10859" y="3085"/>
                  <a:pt x="10859" y="3180"/>
                </a:cubicBezTo>
                <a:cubicBezTo>
                  <a:pt x="10685" y="3197"/>
                  <a:pt x="10557" y="3197"/>
                  <a:pt x="10414" y="3212"/>
                </a:cubicBezTo>
                <a:cubicBezTo>
                  <a:pt x="10398" y="3244"/>
                  <a:pt x="10335" y="3292"/>
                  <a:pt x="10286" y="3324"/>
                </a:cubicBezTo>
                <a:cubicBezTo>
                  <a:pt x="10144" y="3212"/>
                  <a:pt x="10303" y="3212"/>
                  <a:pt x="10477" y="3180"/>
                </a:cubicBezTo>
                <a:cubicBezTo>
                  <a:pt x="10462" y="3053"/>
                  <a:pt x="10604" y="2990"/>
                  <a:pt x="10827" y="2911"/>
                </a:cubicBezTo>
                <a:close/>
                <a:moveTo>
                  <a:pt x="16408" y="3038"/>
                </a:moveTo>
                <a:lnTo>
                  <a:pt x="16408" y="3308"/>
                </a:lnTo>
                <a:cubicBezTo>
                  <a:pt x="16297" y="3324"/>
                  <a:pt x="16186" y="3339"/>
                  <a:pt x="16042" y="3356"/>
                </a:cubicBezTo>
                <a:cubicBezTo>
                  <a:pt x="16010" y="3276"/>
                  <a:pt x="15995" y="3197"/>
                  <a:pt x="15963" y="3085"/>
                </a:cubicBezTo>
                <a:cubicBezTo>
                  <a:pt x="16106" y="3070"/>
                  <a:pt x="16201" y="3053"/>
                  <a:pt x="16408" y="3038"/>
                </a:cubicBezTo>
                <a:close/>
                <a:moveTo>
                  <a:pt x="7456" y="3657"/>
                </a:moveTo>
                <a:cubicBezTo>
                  <a:pt x="7473" y="3657"/>
                  <a:pt x="7505" y="3689"/>
                  <a:pt x="7536" y="3706"/>
                </a:cubicBezTo>
                <a:cubicBezTo>
                  <a:pt x="7488" y="3721"/>
                  <a:pt x="7441" y="3737"/>
                  <a:pt x="7377" y="3753"/>
                </a:cubicBezTo>
                <a:cubicBezTo>
                  <a:pt x="7361" y="3753"/>
                  <a:pt x="7329" y="3721"/>
                  <a:pt x="7314" y="3706"/>
                </a:cubicBezTo>
                <a:cubicBezTo>
                  <a:pt x="7361" y="3689"/>
                  <a:pt x="7409" y="3657"/>
                  <a:pt x="7456" y="3657"/>
                </a:cubicBezTo>
                <a:close/>
                <a:moveTo>
                  <a:pt x="11193" y="3197"/>
                </a:moveTo>
                <a:cubicBezTo>
                  <a:pt x="11399" y="3324"/>
                  <a:pt x="11240" y="3451"/>
                  <a:pt x="11304" y="3515"/>
                </a:cubicBezTo>
                <a:cubicBezTo>
                  <a:pt x="11177" y="3674"/>
                  <a:pt x="11081" y="3785"/>
                  <a:pt x="10971" y="3928"/>
                </a:cubicBezTo>
                <a:lnTo>
                  <a:pt x="10494" y="3547"/>
                </a:lnTo>
                <a:cubicBezTo>
                  <a:pt x="10573" y="3515"/>
                  <a:pt x="10716" y="3483"/>
                  <a:pt x="10844" y="3419"/>
                </a:cubicBezTo>
                <a:cubicBezTo>
                  <a:pt x="10971" y="3356"/>
                  <a:pt x="11081" y="3276"/>
                  <a:pt x="11193" y="3197"/>
                </a:cubicBezTo>
                <a:close/>
                <a:moveTo>
                  <a:pt x="28126" y="3801"/>
                </a:moveTo>
                <a:cubicBezTo>
                  <a:pt x="28142" y="3801"/>
                  <a:pt x="28206" y="3833"/>
                  <a:pt x="28206" y="3848"/>
                </a:cubicBezTo>
                <a:lnTo>
                  <a:pt x="28158" y="4039"/>
                </a:lnTo>
                <a:lnTo>
                  <a:pt x="28031" y="4039"/>
                </a:lnTo>
                <a:cubicBezTo>
                  <a:pt x="28015" y="3975"/>
                  <a:pt x="27983" y="3912"/>
                  <a:pt x="27983" y="3848"/>
                </a:cubicBezTo>
                <a:cubicBezTo>
                  <a:pt x="27983" y="3833"/>
                  <a:pt x="28079" y="3816"/>
                  <a:pt x="28126" y="3801"/>
                </a:cubicBezTo>
                <a:close/>
                <a:moveTo>
                  <a:pt x="24873" y="3908"/>
                </a:moveTo>
                <a:cubicBezTo>
                  <a:pt x="24946" y="3908"/>
                  <a:pt x="25018" y="3936"/>
                  <a:pt x="25090" y="3992"/>
                </a:cubicBezTo>
                <a:cubicBezTo>
                  <a:pt x="25018" y="4040"/>
                  <a:pt x="24946" y="4063"/>
                  <a:pt x="24873" y="4063"/>
                </a:cubicBezTo>
                <a:cubicBezTo>
                  <a:pt x="24799" y="4063"/>
                  <a:pt x="24724" y="4040"/>
                  <a:pt x="24645" y="3992"/>
                </a:cubicBezTo>
                <a:cubicBezTo>
                  <a:pt x="24724" y="3936"/>
                  <a:pt x="24799" y="3908"/>
                  <a:pt x="24873" y="3908"/>
                </a:cubicBezTo>
                <a:close/>
                <a:moveTo>
                  <a:pt x="24787" y="4230"/>
                </a:moveTo>
                <a:cubicBezTo>
                  <a:pt x="24819" y="4246"/>
                  <a:pt x="24851" y="4261"/>
                  <a:pt x="24867" y="4278"/>
                </a:cubicBezTo>
                <a:lnTo>
                  <a:pt x="24723" y="4325"/>
                </a:lnTo>
                <a:cubicBezTo>
                  <a:pt x="24708" y="4325"/>
                  <a:pt x="24676" y="4293"/>
                  <a:pt x="24645" y="4278"/>
                </a:cubicBezTo>
                <a:lnTo>
                  <a:pt x="24787" y="4230"/>
                </a:lnTo>
                <a:close/>
                <a:moveTo>
                  <a:pt x="20526" y="4357"/>
                </a:moveTo>
                <a:cubicBezTo>
                  <a:pt x="20558" y="4357"/>
                  <a:pt x="20589" y="4405"/>
                  <a:pt x="20606" y="4437"/>
                </a:cubicBezTo>
                <a:cubicBezTo>
                  <a:pt x="20606" y="4452"/>
                  <a:pt x="20558" y="4484"/>
                  <a:pt x="20542" y="4484"/>
                </a:cubicBezTo>
                <a:cubicBezTo>
                  <a:pt x="20430" y="4484"/>
                  <a:pt x="20335" y="4469"/>
                  <a:pt x="20240" y="4469"/>
                </a:cubicBezTo>
                <a:lnTo>
                  <a:pt x="20240" y="4373"/>
                </a:lnTo>
                <a:cubicBezTo>
                  <a:pt x="20335" y="4373"/>
                  <a:pt x="20430" y="4357"/>
                  <a:pt x="20526" y="4357"/>
                </a:cubicBezTo>
                <a:close/>
                <a:moveTo>
                  <a:pt x="9858" y="4055"/>
                </a:moveTo>
                <a:lnTo>
                  <a:pt x="9858" y="4055"/>
                </a:lnTo>
                <a:cubicBezTo>
                  <a:pt x="10208" y="4293"/>
                  <a:pt x="9731" y="4357"/>
                  <a:pt x="9682" y="4501"/>
                </a:cubicBezTo>
                <a:cubicBezTo>
                  <a:pt x="9476" y="4484"/>
                  <a:pt x="9285" y="4516"/>
                  <a:pt x="9110" y="4452"/>
                </a:cubicBezTo>
                <a:cubicBezTo>
                  <a:pt x="9126" y="4452"/>
                  <a:pt x="9491" y="4310"/>
                  <a:pt x="9491" y="4293"/>
                </a:cubicBezTo>
                <a:lnTo>
                  <a:pt x="9349" y="4102"/>
                </a:lnTo>
                <a:cubicBezTo>
                  <a:pt x="9418" y="4068"/>
                  <a:pt x="9493" y="4061"/>
                  <a:pt x="9569" y="4061"/>
                </a:cubicBezTo>
                <a:cubicBezTo>
                  <a:pt x="9626" y="4061"/>
                  <a:pt x="9684" y="4065"/>
                  <a:pt x="9741" y="4065"/>
                </a:cubicBezTo>
                <a:cubicBezTo>
                  <a:pt x="9781" y="4065"/>
                  <a:pt x="9820" y="4063"/>
                  <a:pt x="9858" y="4055"/>
                </a:cubicBezTo>
                <a:close/>
                <a:moveTo>
                  <a:pt x="6535" y="4250"/>
                </a:moveTo>
                <a:cubicBezTo>
                  <a:pt x="6581" y="4250"/>
                  <a:pt x="6605" y="4256"/>
                  <a:pt x="6630" y="4261"/>
                </a:cubicBezTo>
                <a:cubicBezTo>
                  <a:pt x="6471" y="4357"/>
                  <a:pt x="6423" y="4484"/>
                  <a:pt x="6343" y="4611"/>
                </a:cubicBezTo>
                <a:cubicBezTo>
                  <a:pt x="6235" y="4620"/>
                  <a:pt x="6126" y="4642"/>
                  <a:pt x="6019" y="4642"/>
                </a:cubicBezTo>
                <a:cubicBezTo>
                  <a:pt x="5923" y="4642"/>
                  <a:pt x="5829" y="4624"/>
                  <a:pt x="5739" y="4564"/>
                </a:cubicBezTo>
                <a:cubicBezTo>
                  <a:pt x="5756" y="4452"/>
                  <a:pt x="5962" y="4484"/>
                  <a:pt x="6025" y="4389"/>
                </a:cubicBezTo>
                <a:cubicBezTo>
                  <a:pt x="6051" y="4357"/>
                  <a:pt x="6084" y="4328"/>
                  <a:pt x="6103" y="4310"/>
                </a:cubicBezTo>
                <a:lnTo>
                  <a:pt x="6103" y="4310"/>
                </a:lnTo>
                <a:cubicBezTo>
                  <a:pt x="6346" y="4263"/>
                  <a:pt x="6466" y="4250"/>
                  <a:pt x="6535" y="4250"/>
                </a:cubicBezTo>
                <a:close/>
                <a:moveTo>
                  <a:pt x="5421" y="5056"/>
                </a:moveTo>
                <a:lnTo>
                  <a:pt x="5421" y="5056"/>
                </a:lnTo>
                <a:cubicBezTo>
                  <a:pt x="5580" y="5168"/>
                  <a:pt x="5533" y="5247"/>
                  <a:pt x="5470" y="5343"/>
                </a:cubicBezTo>
                <a:cubicBezTo>
                  <a:pt x="5215" y="5279"/>
                  <a:pt x="5279" y="5184"/>
                  <a:pt x="5421" y="5056"/>
                </a:cubicBezTo>
                <a:close/>
                <a:moveTo>
                  <a:pt x="4086" y="5932"/>
                </a:moveTo>
                <a:cubicBezTo>
                  <a:pt x="4117" y="5963"/>
                  <a:pt x="4134" y="5995"/>
                  <a:pt x="4166" y="6027"/>
                </a:cubicBezTo>
                <a:cubicBezTo>
                  <a:pt x="4134" y="6042"/>
                  <a:pt x="4117" y="6059"/>
                  <a:pt x="4086" y="6074"/>
                </a:cubicBezTo>
                <a:cubicBezTo>
                  <a:pt x="4054" y="6042"/>
                  <a:pt x="4022" y="6010"/>
                  <a:pt x="4022" y="5979"/>
                </a:cubicBezTo>
                <a:cubicBezTo>
                  <a:pt x="4007" y="5963"/>
                  <a:pt x="4054" y="5947"/>
                  <a:pt x="4086" y="5932"/>
                </a:cubicBezTo>
                <a:close/>
                <a:moveTo>
                  <a:pt x="4531" y="7363"/>
                </a:moveTo>
                <a:cubicBezTo>
                  <a:pt x="4547" y="7394"/>
                  <a:pt x="4594" y="7426"/>
                  <a:pt x="4594" y="7458"/>
                </a:cubicBezTo>
                <a:cubicBezTo>
                  <a:pt x="4611" y="7473"/>
                  <a:pt x="4547" y="7490"/>
                  <a:pt x="4531" y="7505"/>
                </a:cubicBezTo>
                <a:cubicBezTo>
                  <a:pt x="4499" y="7473"/>
                  <a:pt x="4484" y="7441"/>
                  <a:pt x="4452" y="7410"/>
                </a:cubicBezTo>
                <a:cubicBezTo>
                  <a:pt x="4484" y="7394"/>
                  <a:pt x="4499" y="7378"/>
                  <a:pt x="4531" y="7363"/>
                </a:cubicBezTo>
                <a:close/>
                <a:moveTo>
                  <a:pt x="4340" y="7681"/>
                </a:moveTo>
                <a:cubicBezTo>
                  <a:pt x="4372" y="7696"/>
                  <a:pt x="4388" y="7712"/>
                  <a:pt x="4420" y="7728"/>
                </a:cubicBezTo>
                <a:lnTo>
                  <a:pt x="4276" y="7776"/>
                </a:lnTo>
                <a:cubicBezTo>
                  <a:pt x="4245" y="7776"/>
                  <a:pt x="4229" y="7744"/>
                  <a:pt x="4198" y="7728"/>
                </a:cubicBezTo>
                <a:lnTo>
                  <a:pt x="4340" y="7681"/>
                </a:lnTo>
                <a:close/>
                <a:moveTo>
                  <a:pt x="77020" y="8391"/>
                </a:moveTo>
                <a:cubicBezTo>
                  <a:pt x="77092" y="8391"/>
                  <a:pt x="77090" y="8469"/>
                  <a:pt x="77113" y="8539"/>
                </a:cubicBezTo>
                <a:cubicBezTo>
                  <a:pt x="77033" y="8491"/>
                  <a:pt x="76970" y="8459"/>
                  <a:pt x="76906" y="8427"/>
                </a:cubicBezTo>
                <a:cubicBezTo>
                  <a:pt x="76957" y="8402"/>
                  <a:pt x="76994" y="8391"/>
                  <a:pt x="77020" y="8391"/>
                </a:cubicBezTo>
                <a:close/>
                <a:moveTo>
                  <a:pt x="4467" y="8953"/>
                </a:moveTo>
                <a:lnTo>
                  <a:pt x="4467" y="8953"/>
                </a:lnTo>
                <a:cubicBezTo>
                  <a:pt x="4738" y="9016"/>
                  <a:pt x="4675" y="9112"/>
                  <a:pt x="4531" y="9239"/>
                </a:cubicBezTo>
                <a:cubicBezTo>
                  <a:pt x="4372" y="9127"/>
                  <a:pt x="4404" y="9048"/>
                  <a:pt x="4467" y="8953"/>
                </a:cubicBezTo>
                <a:close/>
                <a:moveTo>
                  <a:pt x="79657" y="9811"/>
                </a:moveTo>
                <a:cubicBezTo>
                  <a:pt x="79689" y="9843"/>
                  <a:pt x="79721" y="9875"/>
                  <a:pt x="79736" y="9906"/>
                </a:cubicBezTo>
                <a:cubicBezTo>
                  <a:pt x="79721" y="9922"/>
                  <a:pt x="79689" y="9938"/>
                  <a:pt x="79657" y="9954"/>
                </a:cubicBezTo>
                <a:cubicBezTo>
                  <a:pt x="79641" y="9922"/>
                  <a:pt x="79609" y="9890"/>
                  <a:pt x="79594" y="9858"/>
                </a:cubicBezTo>
                <a:cubicBezTo>
                  <a:pt x="79594" y="9843"/>
                  <a:pt x="79641" y="9826"/>
                  <a:pt x="79657" y="9811"/>
                </a:cubicBezTo>
                <a:close/>
                <a:moveTo>
                  <a:pt x="2973" y="11385"/>
                </a:moveTo>
                <a:cubicBezTo>
                  <a:pt x="3132" y="11480"/>
                  <a:pt x="3132" y="11575"/>
                  <a:pt x="2973" y="11671"/>
                </a:cubicBezTo>
                <a:cubicBezTo>
                  <a:pt x="2814" y="11575"/>
                  <a:pt x="2814" y="11480"/>
                  <a:pt x="2973" y="11385"/>
                </a:cubicBezTo>
                <a:close/>
                <a:moveTo>
                  <a:pt x="2321" y="11671"/>
                </a:moveTo>
                <a:cubicBezTo>
                  <a:pt x="2417" y="11798"/>
                  <a:pt x="2655" y="11814"/>
                  <a:pt x="2639" y="11957"/>
                </a:cubicBezTo>
                <a:cubicBezTo>
                  <a:pt x="2750" y="11957"/>
                  <a:pt x="2845" y="11973"/>
                  <a:pt x="2814" y="12052"/>
                </a:cubicBezTo>
                <a:cubicBezTo>
                  <a:pt x="2814" y="12084"/>
                  <a:pt x="2703" y="12084"/>
                  <a:pt x="2639" y="12101"/>
                </a:cubicBezTo>
                <a:cubicBezTo>
                  <a:pt x="2653" y="12172"/>
                  <a:pt x="2629" y="12230"/>
                  <a:pt x="2531" y="12230"/>
                </a:cubicBezTo>
                <a:cubicBezTo>
                  <a:pt x="2520" y="12230"/>
                  <a:pt x="2508" y="12229"/>
                  <a:pt x="2496" y="12228"/>
                </a:cubicBezTo>
                <a:cubicBezTo>
                  <a:pt x="2464" y="12211"/>
                  <a:pt x="2449" y="12148"/>
                  <a:pt x="2417" y="12101"/>
                </a:cubicBezTo>
                <a:cubicBezTo>
                  <a:pt x="2305" y="12148"/>
                  <a:pt x="2194" y="12196"/>
                  <a:pt x="2050" y="12243"/>
                </a:cubicBezTo>
                <a:cubicBezTo>
                  <a:pt x="2019" y="12179"/>
                  <a:pt x="1955" y="12116"/>
                  <a:pt x="1987" y="12069"/>
                </a:cubicBezTo>
                <a:cubicBezTo>
                  <a:pt x="2067" y="11925"/>
                  <a:pt x="2194" y="11814"/>
                  <a:pt x="2321" y="11671"/>
                </a:cubicBezTo>
                <a:close/>
                <a:moveTo>
                  <a:pt x="3195" y="12101"/>
                </a:moveTo>
                <a:cubicBezTo>
                  <a:pt x="3354" y="12211"/>
                  <a:pt x="3354" y="12307"/>
                  <a:pt x="3195" y="12402"/>
                </a:cubicBezTo>
                <a:cubicBezTo>
                  <a:pt x="3036" y="12307"/>
                  <a:pt x="3036" y="12211"/>
                  <a:pt x="3195" y="12101"/>
                </a:cubicBezTo>
                <a:close/>
                <a:moveTo>
                  <a:pt x="2527" y="12529"/>
                </a:moveTo>
                <a:cubicBezTo>
                  <a:pt x="2718" y="12688"/>
                  <a:pt x="2718" y="12832"/>
                  <a:pt x="2527" y="12974"/>
                </a:cubicBezTo>
                <a:cubicBezTo>
                  <a:pt x="2337" y="12832"/>
                  <a:pt x="2337" y="12688"/>
                  <a:pt x="2527" y="12529"/>
                </a:cubicBezTo>
                <a:close/>
                <a:moveTo>
                  <a:pt x="3354" y="12705"/>
                </a:moveTo>
                <a:cubicBezTo>
                  <a:pt x="3577" y="12720"/>
                  <a:pt x="3609" y="12847"/>
                  <a:pt x="3768" y="12896"/>
                </a:cubicBezTo>
                <a:cubicBezTo>
                  <a:pt x="3752" y="12959"/>
                  <a:pt x="3736" y="13023"/>
                  <a:pt x="3704" y="13102"/>
                </a:cubicBezTo>
                <a:cubicBezTo>
                  <a:pt x="3481" y="13086"/>
                  <a:pt x="3450" y="12943"/>
                  <a:pt x="3291" y="12911"/>
                </a:cubicBezTo>
                <a:cubicBezTo>
                  <a:pt x="3307" y="12832"/>
                  <a:pt x="3339" y="12768"/>
                  <a:pt x="3354" y="12705"/>
                </a:cubicBezTo>
                <a:close/>
                <a:moveTo>
                  <a:pt x="1192" y="12959"/>
                </a:moveTo>
                <a:lnTo>
                  <a:pt x="1192" y="12959"/>
                </a:lnTo>
                <a:cubicBezTo>
                  <a:pt x="1367" y="13070"/>
                  <a:pt x="1319" y="13150"/>
                  <a:pt x="1255" y="13245"/>
                </a:cubicBezTo>
                <a:cubicBezTo>
                  <a:pt x="986" y="13182"/>
                  <a:pt x="1049" y="13086"/>
                  <a:pt x="1192" y="12959"/>
                </a:cubicBezTo>
                <a:close/>
                <a:moveTo>
                  <a:pt x="78252" y="14831"/>
                </a:moveTo>
                <a:cubicBezTo>
                  <a:pt x="78361" y="14831"/>
                  <a:pt x="78479" y="14858"/>
                  <a:pt x="78591" y="14867"/>
                </a:cubicBezTo>
                <a:cubicBezTo>
                  <a:pt x="78623" y="14899"/>
                  <a:pt x="78799" y="14963"/>
                  <a:pt x="78560" y="14994"/>
                </a:cubicBezTo>
                <a:cubicBezTo>
                  <a:pt x="78483" y="14994"/>
                  <a:pt x="78427" y="15046"/>
                  <a:pt x="78457" y="15057"/>
                </a:cubicBezTo>
                <a:lnTo>
                  <a:pt x="78457" y="15057"/>
                </a:lnTo>
                <a:cubicBezTo>
                  <a:pt x="78201" y="15051"/>
                  <a:pt x="78109" y="14975"/>
                  <a:pt x="78004" y="14914"/>
                </a:cubicBezTo>
                <a:cubicBezTo>
                  <a:pt x="78076" y="14850"/>
                  <a:pt x="78161" y="14831"/>
                  <a:pt x="78252" y="14831"/>
                </a:cubicBezTo>
                <a:close/>
                <a:moveTo>
                  <a:pt x="2623" y="16107"/>
                </a:moveTo>
                <a:lnTo>
                  <a:pt x="2845" y="16218"/>
                </a:lnTo>
                <a:cubicBezTo>
                  <a:pt x="2794" y="16244"/>
                  <a:pt x="2757" y="16255"/>
                  <a:pt x="2731" y="16255"/>
                </a:cubicBezTo>
                <a:cubicBezTo>
                  <a:pt x="2659" y="16255"/>
                  <a:pt x="2658" y="16177"/>
                  <a:pt x="2623" y="16107"/>
                </a:cubicBezTo>
                <a:close/>
                <a:moveTo>
                  <a:pt x="75174" y="16871"/>
                </a:moveTo>
                <a:cubicBezTo>
                  <a:pt x="75237" y="16886"/>
                  <a:pt x="75284" y="16902"/>
                  <a:pt x="75333" y="16918"/>
                </a:cubicBezTo>
                <a:cubicBezTo>
                  <a:pt x="75301" y="16934"/>
                  <a:pt x="75284" y="16949"/>
                  <a:pt x="75253" y="16966"/>
                </a:cubicBezTo>
                <a:lnTo>
                  <a:pt x="75110" y="16918"/>
                </a:lnTo>
                <a:cubicBezTo>
                  <a:pt x="75125" y="16902"/>
                  <a:pt x="75157" y="16871"/>
                  <a:pt x="75174" y="16871"/>
                </a:cubicBezTo>
                <a:close/>
                <a:moveTo>
                  <a:pt x="46650" y="0"/>
                </a:moveTo>
                <a:cubicBezTo>
                  <a:pt x="46522" y="64"/>
                  <a:pt x="46411" y="128"/>
                  <a:pt x="46300" y="191"/>
                </a:cubicBezTo>
                <a:lnTo>
                  <a:pt x="45886" y="191"/>
                </a:lnTo>
                <a:cubicBezTo>
                  <a:pt x="45791" y="240"/>
                  <a:pt x="45711" y="271"/>
                  <a:pt x="45647" y="318"/>
                </a:cubicBezTo>
                <a:cubicBezTo>
                  <a:pt x="45552" y="271"/>
                  <a:pt x="45473" y="223"/>
                  <a:pt x="45425" y="191"/>
                </a:cubicBezTo>
                <a:lnTo>
                  <a:pt x="44773" y="191"/>
                </a:lnTo>
                <a:cubicBezTo>
                  <a:pt x="44662" y="255"/>
                  <a:pt x="44566" y="287"/>
                  <a:pt x="44487" y="335"/>
                </a:cubicBezTo>
                <a:lnTo>
                  <a:pt x="43294" y="335"/>
                </a:lnTo>
                <a:cubicBezTo>
                  <a:pt x="43438" y="558"/>
                  <a:pt x="43152" y="621"/>
                  <a:pt x="42944" y="780"/>
                </a:cubicBezTo>
                <a:cubicBezTo>
                  <a:pt x="42913" y="636"/>
                  <a:pt x="42866" y="494"/>
                  <a:pt x="42834" y="367"/>
                </a:cubicBezTo>
                <a:cubicBezTo>
                  <a:pt x="42738" y="303"/>
                  <a:pt x="42626" y="240"/>
                  <a:pt x="42548" y="191"/>
                </a:cubicBezTo>
                <a:lnTo>
                  <a:pt x="41880" y="191"/>
                </a:lnTo>
                <a:cubicBezTo>
                  <a:pt x="41784" y="240"/>
                  <a:pt x="41704" y="271"/>
                  <a:pt x="41641" y="318"/>
                </a:cubicBezTo>
                <a:cubicBezTo>
                  <a:pt x="41562" y="271"/>
                  <a:pt x="41513" y="240"/>
                  <a:pt x="41450" y="191"/>
                </a:cubicBezTo>
                <a:lnTo>
                  <a:pt x="40958" y="191"/>
                </a:lnTo>
                <a:cubicBezTo>
                  <a:pt x="40894" y="287"/>
                  <a:pt x="40830" y="367"/>
                  <a:pt x="40782" y="462"/>
                </a:cubicBezTo>
                <a:cubicBezTo>
                  <a:pt x="40750" y="446"/>
                  <a:pt x="40735" y="446"/>
                  <a:pt x="40703" y="430"/>
                </a:cubicBezTo>
                <a:cubicBezTo>
                  <a:pt x="40655" y="350"/>
                  <a:pt x="40623" y="271"/>
                  <a:pt x="40576" y="191"/>
                </a:cubicBezTo>
                <a:lnTo>
                  <a:pt x="40322" y="191"/>
                </a:lnTo>
                <a:cubicBezTo>
                  <a:pt x="40258" y="223"/>
                  <a:pt x="40163" y="271"/>
                  <a:pt x="40082" y="318"/>
                </a:cubicBezTo>
                <a:cubicBezTo>
                  <a:pt x="40051" y="325"/>
                  <a:pt x="40018" y="327"/>
                  <a:pt x="39985" y="327"/>
                </a:cubicBezTo>
                <a:cubicBezTo>
                  <a:pt x="39925" y="327"/>
                  <a:pt x="39862" y="320"/>
                  <a:pt x="39800" y="320"/>
                </a:cubicBezTo>
                <a:cubicBezTo>
                  <a:pt x="39718" y="320"/>
                  <a:pt x="39640" y="331"/>
                  <a:pt x="39574" y="382"/>
                </a:cubicBezTo>
                <a:cubicBezTo>
                  <a:pt x="39510" y="446"/>
                  <a:pt x="39590" y="573"/>
                  <a:pt x="39415" y="605"/>
                </a:cubicBezTo>
                <a:cubicBezTo>
                  <a:pt x="39240" y="367"/>
                  <a:pt x="38763" y="573"/>
                  <a:pt x="38573" y="350"/>
                </a:cubicBezTo>
                <a:cubicBezTo>
                  <a:pt x="38557" y="335"/>
                  <a:pt x="38507" y="331"/>
                  <a:pt x="38447" y="331"/>
                </a:cubicBezTo>
                <a:cubicBezTo>
                  <a:pt x="38384" y="331"/>
                  <a:pt x="38311" y="335"/>
                  <a:pt x="38255" y="335"/>
                </a:cubicBezTo>
                <a:cubicBezTo>
                  <a:pt x="38199" y="327"/>
                  <a:pt x="38143" y="323"/>
                  <a:pt x="38087" y="323"/>
                </a:cubicBezTo>
                <a:cubicBezTo>
                  <a:pt x="38032" y="323"/>
                  <a:pt x="37976" y="327"/>
                  <a:pt x="37920" y="335"/>
                </a:cubicBezTo>
                <a:cubicBezTo>
                  <a:pt x="37888" y="335"/>
                  <a:pt x="37856" y="350"/>
                  <a:pt x="37825" y="350"/>
                </a:cubicBezTo>
                <a:lnTo>
                  <a:pt x="37841" y="367"/>
                </a:lnTo>
                <a:cubicBezTo>
                  <a:pt x="37729" y="414"/>
                  <a:pt x="37602" y="462"/>
                  <a:pt x="37491" y="494"/>
                </a:cubicBezTo>
                <a:cubicBezTo>
                  <a:pt x="37380" y="430"/>
                  <a:pt x="37301" y="382"/>
                  <a:pt x="37189" y="318"/>
                </a:cubicBezTo>
                <a:cubicBezTo>
                  <a:pt x="37138" y="329"/>
                  <a:pt x="37085" y="333"/>
                  <a:pt x="37031" y="333"/>
                </a:cubicBezTo>
                <a:cubicBezTo>
                  <a:pt x="36937" y="333"/>
                  <a:pt x="36840" y="322"/>
                  <a:pt x="36742" y="322"/>
                </a:cubicBezTo>
                <a:cubicBezTo>
                  <a:pt x="36652" y="322"/>
                  <a:pt x="36562" y="331"/>
                  <a:pt x="36474" y="367"/>
                </a:cubicBezTo>
                <a:cubicBezTo>
                  <a:pt x="36426" y="446"/>
                  <a:pt x="36378" y="541"/>
                  <a:pt x="36362" y="573"/>
                </a:cubicBezTo>
                <a:cubicBezTo>
                  <a:pt x="36291" y="601"/>
                  <a:pt x="36233" y="612"/>
                  <a:pt x="36183" y="612"/>
                </a:cubicBezTo>
                <a:cubicBezTo>
                  <a:pt x="36032" y="612"/>
                  <a:pt x="35957" y="510"/>
                  <a:pt x="35838" y="462"/>
                </a:cubicBezTo>
                <a:lnTo>
                  <a:pt x="35456" y="462"/>
                </a:lnTo>
                <a:cubicBezTo>
                  <a:pt x="35313" y="399"/>
                  <a:pt x="35202" y="350"/>
                  <a:pt x="35090" y="303"/>
                </a:cubicBezTo>
                <a:cubicBezTo>
                  <a:pt x="34931" y="367"/>
                  <a:pt x="34820" y="414"/>
                  <a:pt x="34740" y="462"/>
                </a:cubicBezTo>
                <a:lnTo>
                  <a:pt x="33850" y="462"/>
                </a:lnTo>
                <a:cubicBezTo>
                  <a:pt x="33771" y="414"/>
                  <a:pt x="33723" y="382"/>
                  <a:pt x="33659" y="335"/>
                </a:cubicBezTo>
                <a:cubicBezTo>
                  <a:pt x="33580" y="382"/>
                  <a:pt x="33517" y="414"/>
                  <a:pt x="33421" y="462"/>
                </a:cubicBezTo>
                <a:lnTo>
                  <a:pt x="33008" y="462"/>
                </a:lnTo>
                <a:cubicBezTo>
                  <a:pt x="32829" y="560"/>
                  <a:pt x="32742" y="607"/>
                  <a:pt x="32652" y="607"/>
                </a:cubicBezTo>
                <a:cubicBezTo>
                  <a:pt x="32567" y="607"/>
                  <a:pt x="32479" y="563"/>
                  <a:pt x="32308" y="477"/>
                </a:cubicBezTo>
                <a:cubicBezTo>
                  <a:pt x="32228" y="526"/>
                  <a:pt x="32149" y="558"/>
                  <a:pt x="32086" y="605"/>
                </a:cubicBezTo>
                <a:cubicBezTo>
                  <a:pt x="32005" y="558"/>
                  <a:pt x="31958" y="526"/>
                  <a:pt x="31895" y="477"/>
                </a:cubicBezTo>
                <a:lnTo>
                  <a:pt x="31418" y="477"/>
                </a:lnTo>
                <a:cubicBezTo>
                  <a:pt x="31322" y="541"/>
                  <a:pt x="31242" y="573"/>
                  <a:pt x="31179" y="605"/>
                </a:cubicBezTo>
                <a:cubicBezTo>
                  <a:pt x="31100" y="541"/>
                  <a:pt x="31051" y="509"/>
                  <a:pt x="30988" y="477"/>
                </a:cubicBezTo>
                <a:lnTo>
                  <a:pt x="29652" y="477"/>
                </a:lnTo>
                <a:cubicBezTo>
                  <a:pt x="29543" y="519"/>
                  <a:pt x="29457" y="631"/>
                  <a:pt x="29293" y="631"/>
                </a:cubicBezTo>
                <a:cubicBezTo>
                  <a:pt x="29266" y="631"/>
                  <a:pt x="29238" y="628"/>
                  <a:pt x="29207" y="621"/>
                </a:cubicBezTo>
                <a:cubicBezTo>
                  <a:pt x="29128" y="558"/>
                  <a:pt x="29048" y="509"/>
                  <a:pt x="28969" y="477"/>
                </a:cubicBezTo>
                <a:lnTo>
                  <a:pt x="27872" y="477"/>
                </a:lnTo>
                <a:cubicBezTo>
                  <a:pt x="27793" y="526"/>
                  <a:pt x="27713" y="558"/>
                  <a:pt x="27634" y="605"/>
                </a:cubicBezTo>
                <a:cubicBezTo>
                  <a:pt x="27570" y="558"/>
                  <a:pt x="27522" y="526"/>
                  <a:pt x="27458" y="494"/>
                </a:cubicBezTo>
                <a:cubicBezTo>
                  <a:pt x="27292" y="549"/>
                  <a:pt x="27134" y="620"/>
                  <a:pt x="26956" y="620"/>
                </a:cubicBezTo>
                <a:cubicBezTo>
                  <a:pt x="26879" y="620"/>
                  <a:pt x="26798" y="607"/>
                  <a:pt x="26711" y="573"/>
                </a:cubicBezTo>
                <a:cubicBezTo>
                  <a:pt x="26648" y="541"/>
                  <a:pt x="26600" y="509"/>
                  <a:pt x="26536" y="462"/>
                </a:cubicBezTo>
                <a:cubicBezTo>
                  <a:pt x="26463" y="462"/>
                  <a:pt x="26358" y="452"/>
                  <a:pt x="26270" y="452"/>
                </a:cubicBezTo>
                <a:cubicBezTo>
                  <a:pt x="26205" y="452"/>
                  <a:pt x="26150" y="457"/>
                  <a:pt x="26123" y="477"/>
                </a:cubicBezTo>
                <a:cubicBezTo>
                  <a:pt x="25916" y="621"/>
                  <a:pt x="25582" y="589"/>
                  <a:pt x="25408" y="748"/>
                </a:cubicBezTo>
                <a:cubicBezTo>
                  <a:pt x="25359" y="717"/>
                  <a:pt x="25312" y="685"/>
                  <a:pt x="25232" y="636"/>
                </a:cubicBezTo>
                <a:lnTo>
                  <a:pt x="24342" y="636"/>
                </a:lnTo>
                <a:cubicBezTo>
                  <a:pt x="24183" y="685"/>
                  <a:pt x="24072" y="732"/>
                  <a:pt x="23945" y="780"/>
                </a:cubicBezTo>
                <a:cubicBezTo>
                  <a:pt x="23833" y="717"/>
                  <a:pt x="23754" y="685"/>
                  <a:pt x="23610" y="605"/>
                </a:cubicBezTo>
                <a:lnTo>
                  <a:pt x="22720" y="605"/>
                </a:lnTo>
                <a:cubicBezTo>
                  <a:pt x="22656" y="494"/>
                  <a:pt x="22609" y="414"/>
                  <a:pt x="22546" y="287"/>
                </a:cubicBezTo>
                <a:cubicBezTo>
                  <a:pt x="22307" y="462"/>
                  <a:pt x="22084" y="636"/>
                  <a:pt x="21910" y="764"/>
                </a:cubicBezTo>
                <a:lnTo>
                  <a:pt x="20303" y="764"/>
                </a:lnTo>
                <a:cubicBezTo>
                  <a:pt x="20240" y="812"/>
                  <a:pt x="20176" y="844"/>
                  <a:pt x="20129" y="876"/>
                </a:cubicBezTo>
                <a:cubicBezTo>
                  <a:pt x="19958" y="830"/>
                  <a:pt x="19787" y="752"/>
                  <a:pt x="19599" y="752"/>
                </a:cubicBezTo>
                <a:cubicBezTo>
                  <a:pt x="19524" y="752"/>
                  <a:pt x="19447" y="764"/>
                  <a:pt x="19366" y="795"/>
                </a:cubicBezTo>
                <a:lnTo>
                  <a:pt x="19222" y="891"/>
                </a:lnTo>
                <a:cubicBezTo>
                  <a:pt x="19134" y="891"/>
                  <a:pt x="19042" y="903"/>
                  <a:pt x="18946" y="903"/>
                </a:cubicBezTo>
                <a:cubicBezTo>
                  <a:pt x="18852" y="903"/>
                  <a:pt x="18753" y="891"/>
                  <a:pt x="18650" y="844"/>
                </a:cubicBezTo>
                <a:cubicBezTo>
                  <a:pt x="18666" y="780"/>
                  <a:pt x="18681" y="685"/>
                  <a:pt x="18698" y="621"/>
                </a:cubicBezTo>
                <a:cubicBezTo>
                  <a:pt x="19016" y="621"/>
                  <a:pt x="19270" y="621"/>
                  <a:pt x="19525" y="605"/>
                </a:cubicBezTo>
                <a:cubicBezTo>
                  <a:pt x="19552" y="603"/>
                  <a:pt x="19579" y="603"/>
                  <a:pt x="19606" y="603"/>
                </a:cubicBezTo>
                <a:cubicBezTo>
                  <a:pt x="19754" y="603"/>
                  <a:pt x="19905" y="621"/>
                  <a:pt x="20053" y="621"/>
                </a:cubicBezTo>
                <a:cubicBezTo>
                  <a:pt x="20166" y="621"/>
                  <a:pt x="20277" y="610"/>
                  <a:pt x="20383" y="573"/>
                </a:cubicBezTo>
                <a:cubicBezTo>
                  <a:pt x="20447" y="462"/>
                  <a:pt x="20447" y="382"/>
                  <a:pt x="20303" y="335"/>
                </a:cubicBezTo>
                <a:cubicBezTo>
                  <a:pt x="20259" y="320"/>
                  <a:pt x="20221" y="314"/>
                  <a:pt x="20188" y="314"/>
                </a:cubicBezTo>
                <a:cubicBezTo>
                  <a:pt x="20040" y="314"/>
                  <a:pt x="19978" y="433"/>
                  <a:pt x="19875" y="446"/>
                </a:cubicBezTo>
                <a:cubicBezTo>
                  <a:pt x="19747" y="399"/>
                  <a:pt x="19620" y="350"/>
                  <a:pt x="19508" y="303"/>
                </a:cubicBezTo>
                <a:cubicBezTo>
                  <a:pt x="19398" y="367"/>
                  <a:pt x="19302" y="399"/>
                  <a:pt x="19222" y="446"/>
                </a:cubicBezTo>
                <a:cubicBezTo>
                  <a:pt x="18840" y="462"/>
                  <a:pt x="18444" y="477"/>
                  <a:pt x="18046" y="509"/>
                </a:cubicBezTo>
                <a:cubicBezTo>
                  <a:pt x="18030" y="509"/>
                  <a:pt x="18014" y="541"/>
                  <a:pt x="17998" y="558"/>
                </a:cubicBezTo>
                <a:cubicBezTo>
                  <a:pt x="18062" y="573"/>
                  <a:pt x="18109" y="589"/>
                  <a:pt x="18173" y="621"/>
                </a:cubicBezTo>
                <a:cubicBezTo>
                  <a:pt x="18253" y="636"/>
                  <a:pt x="18332" y="653"/>
                  <a:pt x="18444" y="685"/>
                </a:cubicBezTo>
                <a:cubicBezTo>
                  <a:pt x="18253" y="764"/>
                  <a:pt x="18189" y="907"/>
                  <a:pt x="17918" y="907"/>
                </a:cubicBezTo>
                <a:cubicBezTo>
                  <a:pt x="17839" y="859"/>
                  <a:pt x="17728" y="812"/>
                  <a:pt x="17632" y="780"/>
                </a:cubicBezTo>
                <a:cubicBezTo>
                  <a:pt x="17537" y="827"/>
                  <a:pt x="17458" y="859"/>
                  <a:pt x="17378" y="907"/>
                </a:cubicBezTo>
                <a:lnTo>
                  <a:pt x="16742" y="907"/>
                </a:lnTo>
                <a:cubicBezTo>
                  <a:pt x="16584" y="986"/>
                  <a:pt x="16514" y="1021"/>
                  <a:pt x="16439" y="1021"/>
                </a:cubicBezTo>
                <a:cubicBezTo>
                  <a:pt x="16379" y="1021"/>
                  <a:pt x="16316" y="997"/>
                  <a:pt x="16201" y="954"/>
                </a:cubicBezTo>
                <a:cubicBezTo>
                  <a:pt x="16201" y="939"/>
                  <a:pt x="16186" y="907"/>
                  <a:pt x="16201" y="891"/>
                </a:cubicBezTo>
                <a:cubicBezTo>
                  <a:pt x="16265" y="812"/>
                  <a:pt x="16328" y="732"/>
                  <a:pt x="16408" y="653"/>
                </a:cubicBezTo>
                <a:cubicBezTo>
                  <a:pt x="16329" y="617"/>
                  <a:pt x="16246" y="607"/>
                  <a:pt x="16163" y="607"/>
                </a:cubicBezTo>
                <a:cubicBezTo>
                  <a:pt x="16063" y="607"/>
                  <a:pt x="15963" y="621"/>
                  <a:pt x="15868" y="621"/>
                </a:cubicBezTo>
                <a:cubicBezTo>
                  <a:pt x="15787" y="621"/>
                  <a:pt x="15702" y="611"/>
                  <a:pt x="15616" y="611"/>
                </a:cubicBezTo>
                <a:cubicBezTo>
                  <a:pt x="15516" y="611"/>
                  <a:pt x="15413" y="625"/>
                  <a:pt x="15311" y="685"/>
                </a:cubicBezTo>
                <a:lnTo>
                  <a:pt x="15311" y="1113"/>
                </a:lnTo>
                <a:cubicBezTo>
                  <a:pt x="15247" y="1162"/>
                  <a:pt x="15215" y="1194"/>
                  <a:pt x="15184" y="1194"/>
                </a:cubicBezTo>
                <a:lnTo>
                  <a:pt x="13642" y="1194"/>
                </a:lnTo>
                <a:cubicBezTo>
                  <a:pt x="13534" y="1117"/>
                  <a:pt x="13433" y="1027"/>
                  <a:pt x="13309" y="1027"/>
                </a:cubicBezTo>
                <a:cubicBezTo>
                  <a:pt x="13251" y="1027"/>
                  <a:pt x="13188" y="1047"/>
                  <a:pt x="13117" y="1098"/>
                </a:cubicBezTo>
                <a:cubicBezTo>
                  <a:pt x="13085" y="1177"/>
                  <a:pt x="13070" y="1241"/>
                  <a:pt x="13053" y="1289"/>
                </a:cubicBezTo>
                <a:cubicBezTo>
                  <a:pt x="12799" y="1368"/>
                  <a:pt x="12576" y="1416"/>
                  <a:pt x="12353" y="1480"/>
                </a:cubicBezTo>
                <a:cubicBezTo>
                  <a:pt x="12105" y="1538"/>
                  <a:pt x="12032" y="1771"/>
                  <a:pt x="11736" y="1771"/>
                </a:cubicBezTo>
                <a:cubicBezTo>
                  <a:pt x="11710" y="1771"/>
                  <a:pt x="11683" y="1770"/>
                  <a:pt x="11654" y="1766"/>
                </a:cubicBezTo>
                <a:cubicBezTo>
                  <a:pt x="11575" y="1718"/>
                  <a:pt x="11495" y="1670"/>
                  <a:pt x="11448" y="1639"/>
                </a:cubicBezTo>
                <a:cubicBezTo>
                  <a:pt x="10812" y="1845"/>
                  <a:pt x="10208" y="2052"/>
                  <a:pt x="9635" y="2243"/>
                </a:cubicBezTo>
                <a:cubicBezTo>
                  <a:pt x="9491" y="2385"/>
                  <a:pt x="9349" y="2513"/>
                  <a:pt x="9237" y="2624"/>
                </a:cubicBezTo>
                <a:lnTo>
                  <a:pt x="8808" y="2624"/>
                </a:lnTo>
                <a:cubicBezTo>
                  <a:pt x="8522" y="2735"/>
                  <a:pt x="8283" y="2831"/>
                  <a:pt x="8029" y="2911"/>
                </a:cubicBezTo>
                <a:cubicBezTo>
                  <a:pt x="7992" y="2921"/>
                  <a:pt x="7950" y="2925"/>
                  <a:pt x="7905" y="2925"/>
                </a:cubicBezTo>
                <a:cubicBezTo>
                  <a:pt x="7816" y="2925"/>
                  <a:pt x="7717" y="2911"/>
                  <a:pt x="7632" y="2911"/>
                </a:cubicBezTo>
                <a:cubicBezTo>
                  <a:pt x="7520" y="3021"/>
                  <a:pt x="7329" y="3070"/>
                  <a:pt x="7297" y="3212"/>
                </a:cubicBezTo>
                <a:cubicBezTo>
                  <a:pt x="7266" y="3308"/>
                  <a:pt x="7107" y="3403"/>
                  <a:pt x="6996" y="3483"/>
                </a:cubicBezTo>
                <a:lnTo>
                  <a:pt x="6757" y="3483"/>
                </a:lnTo>
                <a:cubicBezTo>
                  <a:pt x="6439" y="3674"/>
                  <a:pt x="6201" y="3912"/>
                  <a:pt x="5756" y="3992"/>
                </a:cubicBezTo>
                <a:cubicBezTo>
                  <a:pt x="5756" y="4151"/>
                  <a:pt x="5756" y="4325"/>
                  <a:pt x="6025" y="4325"/>
                </a:cubicBezTo>
                <a:cubicBezTo>
                  <a:pt x="5533" y="4484"/>
                  <a:pt x="5421" y="4628"/>
                  <a:pt x="5199" y="4660"/>
                </a:cubicBezTo>
                <a:cubicBezTo>
                  <a:pt x="4976" y="4691"/>
                  <a:pt x="4817" y="4866"/>
                  <a:pt x="4626" y="4978"/>
                </a:cubicBezTo>
                <a:cubicBezTo>
                  <a:pt x="4722" y="5041"/>
                  <a:pt x="4785" y="5088"/>
                  <a:pt x="4834" y="5120"/>
                </a:cubicBezTo>
                <a:cubicBezTo>
                  <a:pt x="4722" y="5264"/>
                  <a:pt x="4626" y="5374"/>
                  <a:pt x="4531" y="5502"/>
                </a:cubicBezTo>
                <a:lnTo>
                  <a:pt x="4293" y="5359"/>
                </a:lnTo>
                <a:cubicBezTo>
                  <a:pt x="4213" y="5455"/>
                  <a:pt x="4149" y="5550"/>
                  <a:pt x="4054" y="5677"/>
                </a:cubicBezTo>
                <a:cubicBezTo>
                  <a:pt x="3880" y="5614"/>
                  <a:pt x="3752" y="5565"/>
                  <a:pt x="3640" y="5533"/>
                </a:cubicBezTo>
                <a:cubicBezTo>
                  <a:pt x="3434" y="5597"/>
                  <a:pt x="3259" y="5661"/>
                  <a:pt x="3085" y="5724"/>
                </a:cubicBezTo>
                <a:cubicBezTo>
                  <a:pt x="3085" y="5773"/>
                  <a:pt x="3068" y="5820"/>
                  <a:pt x="3068" y="5883"/>
                </a:cubicBezTo>
                <a:cubicBezTo>
                  <a:pt x="2957" y="5915"/>
                  <a:pt x="2798" y="5915"/>
                  <a:pt x="2703" y="5979"/>
                </a:cubicBezTo>
                <a:cubicBezTo>
                  <a:pt x="2590" y="6022"/>
                  <a:pt x="2502" y="6077"/>
                  <a:pt x="2360" y="6077"/>
                </a:cubicBezTo>
                <a:cubicBezTo>
                  <a:pt x="2343" y="6077"/>
                  <a:pt x="2324" y="6076"/>
                  <a:pt x="2305" y="6074"/>
                </a:cubicBezTo>
                <a:cubicBezTo>
                  <a:pt x="2035" y="6265"/>
                  <a:pt x="1749" y="6440"/>
                  <a:pt x="1478" y="6615"/>
                </a:cubicBezTo>
                <a:cubicBezTo>
                  <a:pt x="1319" y="6646"/>
                  <a:pt x="1208" y="6678"/>
                  <a:pt x="1081" y="6710"/>
                </a:cubicBezTo>
                <a:cubicBezTo>
                  <a:pt x="1128" y="6837"/>
                  <a:pt x="1001" y="6964"/>
                  <a:pt x="1177" y="7060"/>
                </a:cubicBezTo>
                <a:cubicBezTo>
                  <a:pt x="1351" y="7076"/>
                  <a:pt x="1526" y="7092"/>
                  <a:pt x="1685" y="7092"/>
                </a:cubicBezTo>
                <a:cubicBezTo>
                  <a:pt x="1796" y="7187"/>
                  <a:pt x="1891" y="7251"/>
                  <a:pt x="1972" y="7299"/>
                </a:cubicBezTo>
                <a:cubicBezTo>
                  <a:pt x="2003" y="7441"/>
                  <a:pt x="1891" y="7569"/>
                  <a:pt x="2099" y="7664"/>
                </a:cubicBezTo>
                <a:cubicBezTo>
                  <a:pt x="2162" y="7553"/>
                  <a:pt x="2241" y="7458"/>
                  <a:pt x="2305" y="7363"/>
                </a:cubicBezTo>
                <a:cubicBezTo>
                  <a:pt x="2316" y="7362"/>
                  <a:pt x="2326" y="7362"/>
                  <a:pt x="2337" y="7362"/>
                </a:cubicBezTo>
                <a:cubicBezTo>
                  <a:pt x="2921" y="7362"/>
                  <a:pt x="2789" y="7810"/>
                  <a:pt x="3195" y="7935"/>
                </a:cubicBezTo>
                <a:cubicBezTo>
                  <a:pt x="3259" y="7887"/>
                  <a:pt x="3339" y="7855"/>
                  <a:pt x="3434" y="7791"/>
                </a:cubicBezTo>
                <a:cubicBezTo>
                  <a:pt x="3497" y="7791"/>
                  <a:pt x="3596" y="7781"/>
                  <a:pt x="3682" y="7781"/>
                </a:cubicBezTo>
                <a:cubicBezTo>
                  <a:pt x="3747" y="7781"/>
                  <a:pt x="3804" y="7787"/>
                  <a:pt x="3831" y="7808"/>
                </a:cubicBezTo>
                <a:cubicBezTo>
                  <a:pt x="3990" y="7935"/>
                  <a:pt x="4325" y="7887"/>
                  <a:pt x="4435" y="8062"/>
                </a:cubicBezTo>
                <a:cubicBezTo>
                  <a:pt x="4308" y="8221"/>
                  <a:pt x="4198" y="8380"/>
                  <a:pt x="4054" y="8523"/>
                </a:cubicBezTo>
                <a:cubicBezTo>
                  <a:pt x="4007" y="8586"/>
                  <a:pt x="3911" y="8618"/>
                  <a:pt x="3848" y="8650"/>
                </a:cubicBezTo>
                <a:lnTo>
                  <a:pt x="3163" y="8650"/>
                </a:lnTo>
                <a:cubicBezTo>
                  <a:pt x="3132" y="8603"/>
                  <a:pt x="3116" y="8554"/>
                  <a:pt x="3085" y="8523"/>
                </a:cubicBezTo>
                <a:cubicBezTo>
                  <a:pt x="3069" y="8522"/>
                  <a:pt x="3054" y="8521"/>
                  <a:pt x="3040" y="8521"/>
                </a:cubicBezTo>
                <a:cubicBezTo>
                  <a:pt x="2862" y="8521"/>
                  <a:pt x="2862" y="8611"/>
                  <a:pt x="2862" y="8713"/>
                </a:cubicBezTo>
                <a:cubicBezTo>
                  <a:pt x="3053" y="8825"/>
                  <a:pt x="3259" y="8936"/>
                  <a:pt x="3481" y="9048"/>
                </a:cubicBezTo>
                <a:cubicBezTo>
                  <a:pt x="3629" y="8974"/>
                  <a:pt x="3717" y="8938"/>
                  <a:pt x="3788" y="8938"/>
                </a:cubicBezTo>
                <a:cubicBezTo>
                  <a:pt x="3854" y="8938"/>
                  <a:pt x="3905" y="8970"/>
                  <a:pt x="3975" y="9031"/>
                </a:cubicBezTo>
                <a:lnTo>
                  <a:pt x="3975" y="9286"/>
                </a:lnTo>
                <a:cubicBezTo>
                  <a:pt x="3927" y="9381"/>
                  <a:pt x="3672" y="9398"/>
                  <a:pt x="3848" y="9525"/>
                </a:cubicBezTo>
                <a:lnTo>
                  <a:pt x="4308" y="9525"/>
                </a:lnTo>
                <a:cubicBezTo>
                  <a:pt x="4372" y="9477"/>
                  <a:pt x="4452" y="9430"/>
                  <a:pt x="4531" y="9381"/>
                </a:cubicBezTo>
                <a:lnTo>
                  <a:pt x="4881" y="9381"/>
                </a:lnTo>
                <a:cubicBezTo>
                  <a:pt x="4897" y="9254"/>
                  <a:pt x="4897" y="9112"/>
                  <a:pt x="4897" y="8968"/>
                </a:cubicBezTo>
                <a:cubicBezTo>
                  <a:pt x="5008" y="8968"/>
                  <a:pt x="5103" y="8953"/>
                  <a:pt x="5230" y="8936"/>
                </a:cubicBezTo>
                <a:cubicBezTo>
                  <a:pt x="5262" y="9000"/>
                  <a:pt x="5294" y="9063"/>
                  <a:pt x="5342" y="9143"/>
                </a:cubicBezTo>
                <a:lnTo>
                  <a:pt x="4961" y="9381"/>
                </a:lnTo>
                <a:lnTo>
                  <a:pt x="4881" y="9381"/>
                </a:lnTo>
                <a:cubicBezTo>
                  <a:pt x="4834" y="9493"/>
                  <a:pt x="5040" y="9525"/>
                  <a:pt x="5088" y="9604"/>
                </a:cubicBezTo>
                <a:lnTo>
                  <a:pt x="5088" y="10034"/>
                </a:lnTo>
                <a:cubicBezTo>
                  <a:pt x="4976" y="10097"/>
                  <a:pt x="4865" y="10161"/>
                  <a:pt x="4753" y="10240"/>
                </a:cubicBezTo>
                <a:cubicBezTo>
                  <a:pt x="4675" y="10144"/>
                  <a:pt x="4611" y="10049"/>
                  <a:pt x="4531" y="9938"/>
                </a:cubicBezTo>
                <a:cubicBezTo>
                  <a:pt x="4420" y="9954"/>
                  <a:pt x="4325" y="9970"/>
                  <a:pt x="4181" y="9985"/>
                </a:cubicBezTo>
                <a:cubicBezTo>
                  <a:pt x="4276" y="10065"/>
                  <a:pt x="4340" y="10113"/>
                  <a:pt x="4404" y="10161"/>
                </a:cubicBezTo>
                <a:cubicBezTo>
                  <a:pt x="4308" y="10240"/>
                  <a:pt x="4134" y="10320"/>
                  <a:pt x="4213" y="10462"/>
                </a:cubicBezTo>
                <a:cubicBezTo>
                  <a:pt x="4276" y="10494"/>
                  <a:pt x="4340" y="10558"/>
                  <a:pt x="4420" y="10606"/>
                </a:cubicBezTo>
                <a:cubicBezTo>
                  <a:pt x="4181" y="10685"/>
                  <a:pt x="3880" y="10733"/>
                  <a:pt x="3752" y="10908"/>
                </a:cubicBezTo>
                <a:cubicBezTo>
                  <a:pt x="3704" y="11067"/>
                  <a:pt x="3863" y="11242"/>
                  <a:pt x="3625" y="11401"/>
                </a:cubicBezTo>
                <a:cubicBezTo>
                  <a:pt x="3418" y="11194"/>
                  <a:pt x="3195" y="11003"/>
                  <a:pt x="2989" y="10812"/>
                </a:cubicBezTo>
                <a:cubicBezTo>
                  <a:pt x="2894" y="10876"/>
                  <a:pt x="2845" y="10908"/>
                  <a:pt x="2782" y="10939"/>
                </a:cubicBezTo>
                <a:cubicBezTo>
                  <a:pt x="2559" y="10844"/>
                  <a:pt x="2496" y="10844"/>
                  <a:pt x="2258" y="10844"/>
                </a:cubicBezTo>
                <a:cubicBezTo>
                  <a:pt x="2209" y="10939"/>
                  <a:pt x="2162" y="11019"/>
                  <a:pt x="2114" y="11115"/>
                </a:cubicBezTo>
                <a:cubicBezTo>
                  <a:pt x="1987" y="11098"/>
                  <a:pt x="1891" y="11083"/>
                  <a:pt x="1813" y="11083"/>
                </a:cubicBezTo>
                <a:cubicBezTo>
                  <a:pt x="1749" y="10971"/>
                  <a:pt x="1717" y="10892"/>
                  <a:pt x="1669" y="10812"/>
                </a:cubicBezTo>
                <a:cubicBezTo>
                  <a:pt x="1629" y="10820"/>
                  <a:pt x="1594" y="10823"/>
                  <a:pt x="1561" y="10823"/>
                </a:cubicBezTo>
                <a:cubicBezTo>
                  <a:pt x="1384" y="10823"/>
                  <a:pt x="1297" y="10726"/>
                  <a:pt x="1177" y="10685"/>
                </a:cubicBezTo>
                <a:cubicBezTo>
                  <a:pt x="1177" y="10685"/>
                  <a:pt x="1128" y="10717"/>
                  <a:pt x="1065" y="10765"/>
                </a:cubicBezTo>
                <a:cubicBezTo>
                  <a:pt x="1383" y="10988"/>
                  <a:pt x="795" y="11083"/>
                  <a:pt x="859" y="11306"/>
                </a:cubicBezTo>
                <a:cubicBezTo>
                  <a:pt x="954" y="11401"/>
                  <a:pt x="1160" y="11465"/>
                  <a:pt x="1081" y="11607"/>
                </a:cubicBezTo>
                <a:cubicBezTo>
                  <a:pt x="986" y="11671"/>
                  <a:pt x="874" y="11734"/>
                  <a:pt x="763" y="11814"/>
                </a:cubicBezTo>
                <a:cubicBezTo>
                  <a:pt x="645" y="11775"/>
                  <a:pt x="571" y="11671"/>
                  <a:pt x="415" y="11671"/>
                </a:cubicBezTo>
                <a:cubicBezTo>
                  <a:pt x="381" y="11671"/>
                  <a:pt x="344" y="11676"/>
                  <a:pt x="301" y="11687"/>
                </a:cubicBezTo>
                <a:cubicBezTo>
                  <a:pt x="206" y="11798"/>
                  <a:pt x="111" y="11925"/>
                  <a:pt x="0" y="12069"/>
                </a:cubicBezTo>
                <a:cubicBezTo>
                  <a:pt x="111" y="12132"/>
                  <a:pt x="223" y="12196"/>
                  <a:pt x="318" y="12243"/>
                </a:cubicBezTo>
                <a:cubicBezTo>
                  <a:pt x="430" y="12172"/>
                  <a:pt x="536" y="12100"/>
                  <a:pt x="652" y="12100"/>
                </a:cubicBezTo>
                <a:cubicBezTo>
                  <a:pt x="716" y="12100"/>
                  <a:pt x="784" y="12123"/>
                  <a:pt x="859" y="12179"/>
                </a:cubicBezTo>
                <a:lnTo>
                  <a:pt x="859" y="12323"/>
                </a:lnTo>
                <a:cubicBezTo>
                  <a:pt x="651" y="12434"/>
                  <a:pt x="318" y="12419"/>
                  <a:pt x="223" y="12625"/>
                </a:cubicBezTo>
                <a:cubicBezTo>
                  <a:pt x="286" y="12673"/>
                  <a:pt x="333" y="12705"/>
                  <a:pt x="382" y="12737"/>
                </a:cubicBezTo>
                <a:cubicBezTo>
                  <a:pt x="333" y="12800"/>
                  <a:pt x="270" y="12864"/>
                  <a:pt x="223" y="12927"/>
                </a:cubicBezTo>
                <a:cubicBezTo>
                  <a:pt x="382" y="12959"/>
                  <a:pt x="509" y="12991"/>
                  <a:pt x="668" y="13023"/>
                </a:cubicBezTo>
                <a:cubicBezTo>
                  <a:pt x="588" y="13197"/>
                  <a:pt x="715" y="13356"/>
                  <a:pt x="572" y="13515"/>
                </a:cubicBezTo>
                <a:cubicBezTo>
                  <a:pt x="524" y="13547"/>
                  <a:pt x="477" y="13579"/>
                  <a:pt x="413" y="13610"/>
                </a:cubicBezTo>
                <a:lnTo>
                  <a:pt x="413" y="13977"/>
                </a:lnTo>
                <a:cubicBezTo>
                  <a:pt x="524" y="14024"/>
                  <a:pt x="715" y="14104"/>
                  <a:pt x="874" y="14183"/>
                </a:cubicBezTo>
                <a:lnTo>
                  <a:pt x="874" y="14692"/>
                </a:lnTo>
                <a:cubicBezTo>
                  <a:pt x="1128" y="15090"/>
                  <a:pt x="1414" y="15376"/>
                  <a:pt x="1940" y="15471"/>
                </a:cubicBezTo>
                <a:cubicBezTo>
                  <a:pt x="2035" y="15582"/>
                  <a:pt x="1891" y="15709"/>
                  <a:pt x="2082" y="15836"/>
                </a:cubicBezTo>
                <a:cubicBezTo>
                  <a:pt x="2178" y="15836"/>
                  <a:pt x="2321" y="15836"/>
                  <a:pt x="2464" y="15853"/>
                </a:cubicBezTo>
                <a:cubicBezTo>
                  <a:pt x="2527" y="15853"/>
                  <a:pt x="2576" y="15900"/>
                  <a:pt x="2639" y="15917"/>
                </a:cubicBezTo>
                <a:cubicBezTo>
                  <a:pt x="2639" y="15995"/>
                  <a:pt x="2639" y="16059"/>
                  <a:pt x="2623" y="16107"/>
                </a:cubicBezTo>
                <a:cubicBezTo>
                  <a:pt x="2598" y="16115"/>
                  <a:pt x="2577" y="16118"/>
                  <a:pt x="2558" y="16118"/>
                </a:cubicBezTo>
                <a:cubicBezTo>
                  <a:pt x="2452" y="16118"/>
                  <a:pt x="2413" y="16022"/>
                  <a:pt x="2305" y="15995"/>
                </a:cubicBezTo>
                <a:cubicBezTo>
                  <a:pt x="2114" y="16123"/>
                  <a:pt x="1923" y="16235"/>
                  <a:pt x="1749" y="16345"/>
                </a:cubicBezTo>
                <a:lnTo>
                  <a:pt x="1749" y="16631"/>
                </a:lnTo>
                <a:cubicBezTo>
                  <a:pt x="1940" y="16759"/>
                  <a:pt x="2131" y="16871"/>
                  <a:pt x="2241" y="16949"/>
                </a:cubicBezTo>
                <a:cubicBezTo>
                  <a:pt x="2334" y="16986"/>
                  <a:pt x="2421" y="16992"/>
                  <a:pt x="2502" y="16992"/>
                </a:cubicBezTo>
                <a:cubicBezTo>
                  <a:pt x="2542" y="16992"/>
                  <a:pt x="2581" y="16991"/>
                  <a:pt x="2617" y="16991"/>
                </a:cubicBezTo>
                <a:cubicBezTo>
                  <a:pt x="2698" y="16991"/>
                  <a:pt x="2770" y="16998"/>
                  <a:pt x="2830" y="17045"/>
                </a:cubicBezTo>
                <a:cubicBezTo>
                  <a:pt x="2862" y="17157"/>
                  <a:pt x="2877" y="17267"/>
                  <a:pt x="2894" y="17379"/>
                </a:cubicBezTo>
                <a:cubicBezTo>
                  <a:pt x="2973" y="17415"/>
                  <a:pt x="3056" y="17425"/>
                  <a:pt x="3139" y="17425"/>
                </a:cubicBezTo>
                <a:cubicBezTo>
                  <a:pt x="3239" y="17425"/>
                  <a:pt x="3339" y="17411"/>
                  <a:pt x="3434" y="17411"/>
                </a:cubicBezTo>
                <a:cubicBezTo>
                  <a:pt x="3542" y="17346"/>
                  <a:pt x="3642" y="17267"/>
                  <a:pt x="3765" y="17267"/>
                </a:cubicBezTo>
                <a:cubicBezTo>
                  <a:pt x="3823" y="17267"/>
                  <a:pt x="3887" y="17285"/>
                  <a:pt x="3958" y="17331"/>
                </a:cubicBezTo>
                <a:cubicBezTo>
                  <a:pt x="3975" y="17411"/>
                  <a:pt x="3990" y="17475"/>
                  <a:pt x="4022" y="17538"/>
                </a:cubicBezTo>
                <a:cubicBezTo>
                  <a:pt x="4149" y="17554"/>
                  <a:pt x="4245" y="17570"/>
                  <a:pt x="4357" y="17602"/>
                </a:cubicBezTo>
                <a:cubicBezTo>
                  <a:pt x="4516" y="17840"/>
                  <a:pt x="4643" y="18111"/>
                  <a:pt x="4865" y="18221"/>
                </a:cubicBezTo>
                <a:cubicBezTo>
                  <a:pt x="5152" y="18333"/>
                  <a:pt x="5342" y="18221"/>
                  <a:pt x="5533" y="18365"/>
                </a:cubicBezTo>
                <a:cubicBezTo>
                  <a:pt x="5421" y="18444"/>
                  <a:pt x="5167" y="18524"/>
                  <a:pt x="5406" y="18715"/>
                </a:cubicBezTo>
                <a:cubicBezTo>
                  <a:pt x="5501" y="18715"/>
                  <a:pt x="5629" y="18698"/>
                  <a:pt x="5739" y="18683"/>
                </a:cubicBezTo>
                <a:cubicBezTo>
                  <a:pt x="5756" y="18285"/>
                  <a:pt x="5756" y="18285"/>
                  <a:pt x="5898" y="18174"/>
                </a:cubicBezTo>
                <a:cubicBezTo>
                  <a:pt x="6057" y="18270"/>
                  <a:pt x="5930" y="18397"/>
                  <a:pt x="5978" y="18508"/>
                </a:cubicBezTo>
                <a:cubicBezTo>
                  <a:pt x="6057" y="18556"/>
                  <a:pt x="6137" y="18603"/>
                  <a:pt x="6201" y="18651"/>
                </a:cubicBezTo>
                <a:cubicBezTo>
                  <a:pt x="6233" y="18826"/>
                  <a:pt x="6089" y="19001"/>
                  <a:pt x="6328" y="19160"/>
                </a:cubicBezTo>
                <a:lnTo>
                  <a:pt x="6996" y="19160"/>
                </a:lnTo>
                <a:cubicBezTo>
                  <a:pt x="7091" y="19224"/>
                  <a:pt x="7138" y="19255"/>
                  <a:pt x="7202" y="19287"/>
                </a:cubicBezTo>
                <a:lnTo>
                  <a:pt x="7632" y="19287"/>
                </a:lnTo>
                <a:cubicBezTo>
                  <a:pt x="7727" y="19334"/>
                  <a:pt x="7806" y="19383"/>
                  <a:pt x="7886" y="19446"/>
                </a:cubicBezTo>
                <a:lnTo>
                  <a:pt x="8236" y="19446"/>
                </a:lnTo>
                <a:cubicBezTo>
                  <a:pt x="8490" y="19525"/>
                  <a:pt x="8681" y="19589"/>
                  <a:pt x="8840" y="19637"/>
                </a:cubicBezTo>
                <a:cubicBezTo>
                  <a:pt x="8872" y="19716"/>
                  <a:pt x="8887" y="19780"/>
                  <a:pt x="8904" y="19828"/>
                </a:cubicBezTo>
                <a:cubicBezTo>
                  <a:pt x="9063" y="19875"/>
                  <a:pt x="9190" y="19891"/>
                  <a:pt x="9317" y="19923"/>
                </a:cubicBezTo>
                <a:lnTo>
                  <a:pt x="9317" y="20225"/>
                </a:lnTo>
                <a:cubicBezTo>
                  <a:pt x="9413" y="20305"/>
                  <a:pt x="9523" y="20368"/>
                  <a:pt x="9667" y="20464"/>
                </a:cubicBezTo>
                <a:lnTo>
                  <a:pt x="10335" y="20464"/>
                </a:lnTo>
                <a:cubicBezTo>
                  <a:pt x="10430" y="20511"/>
                  <a:pt x="10477" y="20559"/>
                  <a:pt x="10526" y="20591"/>
                </a:cubicBezTo>
                <a:cubicBezTo>
                  <a:pt x="10604" y="20543"/>
                  <a:pt x="10685" y="20496"/>
                  <a:pt x="10780" y="20432"/>
                </a:cubicBezTo>
                <a:cubicBezTo>
                  <a:pt x="11050" y="20782"/>
                  <a:pt x="11686" y="20782"/>
                  <a:pt x="12084" y="21004"/>
                </a:cubicBezTo>
                <a:cubicBezTo>
                  <a:pt x="12110" y="21020"/>
                  <a:pt x="12151" y="21025"/>
                  <a:pt x="12198" y="21025"/>
                </a:cubicBezTo>
                <a:cubicBezTo>
                  <a:pt x="12294" y="21025"/>
                  <a:pt x="12417" y="21004"/>
                  <a:pt x="12512" y="21004"/>
                </a:cubicBezTo>
                <a:cubicBezTo>
                  <a:pt x="12671" y="21115"/>
                  <a:pt x="12830" y="21210"/>
                  <a:pt x="12989" y="21306"/>
                </a:cubicBezTo>
                <a:lnTo>
                  <a:pt x="14310" y="21306"/>
                </a:lnTo>
                <a:cubicBezTo>
                  <a:pt x="14373" y="21338"/>
                  <a:pt x="14420" y="21386"/>
                  <a:pt x="14501" y="21433"/>
                </a:cubicBezTo>
                <a:lnTo>
                  <a:pt x="15677" y="21433"/>
                </a:lnTo>
                <a:lnTo>
                  <a:pt x="15868" y="21306"/>
                </a:lnTo>
                <a:lnTo>
                  <a:pt x="17203" y="21306"/>
                </a:lnTo>
                <a:cubicBezTo>
                  <a:pt x="17282" y="21242"/>
                  <a:pt x="17346" y="21210"/>
                  <a:pt x="17394" y="21179"/>
                </a:cubicBezTo>
                <a:cubicBezTo>
                  <a:pt x="17537" y="21227"/>
                  <a:pt x="17680" y="21291"/>
                  <a:pt x="17808" y="21338"/>
                </a:cubicBezTo>
                <a:cubicBezTo>
                  <a:pt x="17935" y="21259"/>
                  <a:pt x="18014" y="21210"/>
                  <a:pt x="18094" y="21163"/>
                </a:cubicBezTo>
                <a:lnTo>
                  <a:pt x="19413" y="21163"/>
                </a:lnTo>
                <a:lnTo>
                  <a:pt x="19652" y="21020"/>
                </a:lnTo>
                <a:lnTo>
                  <a:pt x="19890" y="21163"/>
                </a:lnTo>
                <a:lnTo>
                  <a:pt x="20017" y="21163"/>
                </a:lnTo>
                <a:cubicBezTo>
                  <a:pt x="20129" y="21115"/>
                  <a:pt x="20256" y="21068"/>
                  <a:pt x="20399" y="21004"/>
                </a:cubicBezTo>
                <a:lnTo>
                  <a:pt x="21671" y="21004"/>
                </a:lnTo>
                <a:cubicBezTo>
                  <a:pt x="21734" y="20956"/>
                  <a:pt x="21783" y="20924"/>
                  <a:pt x="21878" y="20861"/>
                </a:cubicBezTo>
                <a:lnTo>
                  <a:pt x="24104" y="20861"/>
                </a:lnTo>
                <a:cubicBezTo>
                  <a:pt x="24199" y="20814"/>
                  <a:pt x="24246" y="20782"/>
                  <a:pt x="24295" y="20733"/>
                </a:cubicBezTo>
                <a:cubicBezTo>
                  <a:pt x="24549" y="20733"/>
                  <a:pt x="24804" y="20718"/>
                  <a:pt x="24994" y="20718"/>
                </a:cubicBezTo>
                <a:cubicBezTo>
                  <a:pt x="25090" y="20655"/>
                  <a:pt x="25153" y="20623"/>
                  <a:pt x="25200" y="20591"/>
                </a:cubicBezTo>
                <a:cubicBezTo>
                  <a:pt x="25280" y="20638"/>
                  <a:pt x="25359" y="20686"/>
                  <a:pt x="25423" y="20718"/>
                </a:cubicBezTo>
                <a:cubicBezTo>
                  <a:pt x="25503" y="20670"/>
                  <a:pt x="25582" y="20638"/>
                  <a:pt x="25646" y="20591"/>
                </a:cubicBezTo>
                <a:cubicBezTo>
                  <a:pt x="25741" y="20638"/>
                  <a:pt x="25821" y="20686"/>
                  <a:pt x="25885" y="20718"/>
                </a:cubicBezTo>
                <a:cubicBezTo>
                  <a:pt x="25964" y="20670"/>
                  <a:pt x="26012" y="20638"/>
                  <a:pt x="26107" y="20574"/>
                </a:cubicBezTo>
                <a:lnTo>
                  <a:pt x="28094" y="20574"/>
                </a:lnTo>
                <a:cubicBezTo>
                  <a:pt x="28189" y="20527"/>
                  <a:pt x="28253" y="20479"/>
                  <a:pt x="28317" y="20447"/>
                </a:cubicBezTo>
                <a:lnTo>
                  <a:pt x="30511" y="20447"/>
                </a:lnTo>
                <a:cubicBezTo>
                  <a:pt x="30543" y="20447"/>
                  <a:pt x="30574" y="20415"/>
                  <a:pt x="30591" y="20400"/>
                </a:cubicBezTo>
                <a:cubicBezTo>
                  <a:pt x="30655" y="20368"/>
                  <a:pt x="30702" y="20337"/>
                  <a:pt x="30750" y="20305"/>
                </a:cubicBezTo>
                <a:lnTo>
                  <a:pt x="33199" y="20305"/>
                </a:lnTo>
                <a:lnTo>
                  <a:pt x="33436" y="20161"/>
                </a:lnTo>
                <a:lnTo>
                  <a:pt x="33866" y="20161"/>
                </a:lnTo>
                <a:cubicBezTo>
                  <a:pt x="33945" y="20209"/>
                  <a:pt x="34025" y="20241"/>
                  <a:pt x="34104" y="20288"/>
                </a:cubicBezTo>
                <a:cubicBezTo>
                  <a:pt x="34184" y="20241"/>
                  <a:pt x="34280" y="20193"/>
                  <a:pt x="34327" y="20161"/>
                </a:cubicBezTo>
                <a:lnTo>
                  <a:pt x="34979" y="20161"/>
                </a:lnTo>
                <a:cubicBezTo>
                  <a:pt x="35090" y="20209"/>
                  <a:pt x="35154" y="20257"/>
                  <a:pt x="35217" y="20288"/>
                </a:cubicBezTo>
                <a:cubicBezTo>
                  <a:pt x="35297" y="20241"/>
                  <a:pt x="35361" y="20193"/>
                  <a:pt x="35424" y="20161"/>
                </a:cubicBezTo>
                <a:cubicBezTo>
                  <a:pt x="35727" y="20153"/>
                  <a:pt x="36032" y="20153"/>
                  <a:pt x="36333" y="20153"/>
                </a:cubicBezTo>
                <a:cubicBezTo>
                  <a:pt x="36633" y="20153"/>
                  <a:pt x="36927" y="20153"/>
                  <a:pt x="37205" y="20146"/>
                </a:cubicBezTo>
                <a:cubicBezTo>
                  <a:pt x="37316" y="20082"/>
                  <a:pt x="37364" y="20050"/>
                  <a:pt x="37428" y="20019"/>
                </a:cubicBezTo>
                <a:lnTo>
                  <a:pt x="38541" y="20019"/>
                </a:lnTo>
                <a:cubicBezTo>
                  <a:pt x="38604" y="20050"/>
                  <a:pt x="38683" y="20098"/>
                  <a:pt x="38763" y="20146"/>
                </a:cubicBezTo>
                <a:cubicBezTo>
                  <a:pt x="38842" y="20098"/>
                  <a:pt x="38922" y="20050"/>
                  <a:pt x="39018" y="20002"/>
                </a:cubicBezTo>
                <a:lnTo>
                  <a:pt x="41435" y="20002"/>
                </a:lnTo>
                <a:cubicBezTo>
                  <a:pt x="41498" y="19970"/>
                  <a:pt x="41545" y="19939"/>
                  <a:pt x="41641" y="19875"/>
                </a:cubicBezTo>
                <a:lnTo>
                  <a:pt x="43421" y="19875"/>
                </a:lnTo>
                <a:cubicBezTo>
                  <a:pt x="43517" y="19811"/>
                  <a:pt x="43565" y="19780"/>
                  <a:pt x="43629" y="19732"/>
                </a:cubicBezTo>
                <a:lnTo>
                  <a:pt x="44121" y="19732"/>
                </a:lnTo>
                <a:cubicBezTo>
                  <a:pt x="44185" y="19780"/>
                  <a:pt x="44248" y="19811"/>
                  <a:pt x="44312" y="19860"/>
                </a:cubicBezTo>
                <a:cubicBezTo>
                  <a:pt x="44375" y="19811"/>
                  <a:pt x="44455" y="19780"/>
                  <a:pt x="44551" y="19732"/>
                </a:cubicBezTo>
                <a:lnTo>
                  <a:pt x="44964" y="19732"/>
                </a:lnTo>
                <a:cubicBezTo>
                  <a:pt x="45060" y="19669"/>
                  <a:pt x="45139" y="19621"/>
                  <a:pt x="45219" y="19573"/>
                </a:cubicBezTo>
                <a:lnTo>
                  <a:pt x="46093" y="19573"/>
                </a:lnTo>
                <a:lnTo>
                  <a:pt x="46332" y="19716"/>
                </a:lnTo>
                <a:cubicBezTo>
                  <a:pt x="46395" y="19684"/>
                  <a:pt x="46442" y="19652"/>
                  <a:pt x="46538" y="19589"/>
                </a:cubicBezTo>
                <a:lnTo>
                  <a:pt x="50513" y="19589"/>
                </a:lnTo>
                <a:cubicBezTo>
                  <a:pt x="50640" y="19525"/>
                  <a:pt x="50720" y="19478"/>
                  <a:pt x="50767" y="19446"/>
                </a:cubicBezTo>
                <a:cubicBezTo>
                  <a:pt x="50879" y="19493"/>
                  <a:pt x="50943" y="19542"/>
                  <a:pt x="51006" y="19573"/>
                </a:cubicBezTo>
                <a:cubicBezTo>
                  <a:pt x="51102" y="19510"/>
                  <a:pt x="51149" y="19478"/>
                  <a:pt x="51212" y="19430"/>
                </a:cubicBezTo>
                <a:lnTo>
                  <a:pt x="53423" y="19430"/>
                </a:lnTo>
                <a:cubicBezTo>
                  <a:pt x="53438" y="19430"/>
                  <a:pt x="53470" y="19414"/>
                  <a:pt x="53502" y="19398"/>
                </a:cubicBezTo>
                <a:cubicBezTo>
                  <a:pt x="53550" y="19366"/>
                  <a:pt x="53597" y="19319"/>
                  <a:pt x="53661" y="19287"/>
                </a:cubicBezTo>
                <a:lnTo>
                  <a:pt x="56317" y="19287"/>
                </a:lnTo>
                <a:cubicBezTo>
                  <a:pt x="56396" y="19239"/>
                  <a:pt x="56476" y="19192"/>
                  <a:pt x="56555" y="19160"/>
                </a:cubicBezTo>
                <a:lnTo>
                  <a:pt x="56984" y="19160"/>
                </a:lnTo>
                <a:cubicBezTo>
                  <a:pt x="57080" y="19207"/>
                  <a:pt x="57143" y="19239"/>
                  <a:pt x="57222" y="19287"/>
                </a:cubicBezTo>
                <a:cubicBezTo>
                  <a:pt x="57318" y="19224"/>
                  <a:pt x="57398" y="19192"/>
                  <a:pt x="57493" y="19144"/>
                </a:cubicBezTo>
                <a:lnTo>
                  <a:pt x="58765" y="19144"/>
                </a:lnTo>
                <a:cubicBezTo>
                  <a:pt x="58876" y="19080"/>
                  <a:pt x="58939" y="19048"/>
                  <a:pt x="58971" y="19033"/>
                </a:cubicBezTo>
                <a:cubicBezTo>
                  <a:pt x="59147" y="19096"/>
                  <a:pt x="59274" y="19128"/>
                  <a:pt x="59385" y="19175"/>
                </a:cubicBezTo>
                <a:cubicBezTo>
                  <a:pt x="59497" y="19096"/>
                  <a:pt x="59575" y="19048"/>
                  <a:pt x="59656" y="19001"/>
                </a:cubicBezTo>
                <a:lnTo>
                  <a:pt x="60101" y="19001"/>
                </a:lnTo>
                <a:cubicBezTo>
                  <a:pt x="60180" y="19048"/>
                  <a:pt x="60260" y="19096"/>
                  <a:pt x="60323" y="19144"/>
                </a:cubicBezTo>
                <a:cubicBezTo>
                  <a:pt x="60419" y="19096"/>
                  <a:pt x="60498" y="19048"/>
                  <a:pt x="60578" y="19001"/>
                </a:cubicBezTo>
                <a:lnTo>
                  <a:pt x="62104" y="19001"/>
                </a:lnTo>
                <a:cubicBezTo>
                  <a:pt x="62200" y="18953"/>
                  <a:pt x="62263" y="18906"/>
                  <a:pt x="62342" y="18874"/>
                </a:cubicBezTo>
                <a:cubicBezTo>
                  <a:pt x="62422" y="18921"/>
                  <a:pt x="62469" y="18953"/>
                  <a:pt x="62518" y="18985"/>
                </a:cubicBezTo>
                <a:lnTo>
                  <a:pt x="64123" y="18985"/>
                </a:lnTo>
                <a:cubicBezTo>
                  <a:pt x="64203" y="18937"/>
                  <a:pt x="64250" y="18906"/>
                  <a:pt x="64314" y="18874"/>
                </a:cubicBezTo>
                <a:lnTo>
                  <a:pt x="66953" y="18874"/>
                </a:lnTo>
                <a:cubicBezTo>
                  <a:pt x="67080" y="18810"/>
                  <a:pt x="67192" y="18747"/>
                  <a:pt x="67334" y="18683"/>
                </a:cubicBezTo>
                <a:cubicBezTo>
                  <a:pt x="67462" y="18747"/>
                  <a:pt x="67557" y="18794"/>
                  <a:pt x="67669" y="18857"/>
                </a:cubicBezTo>
                <a:cubicBezTo>
                  <a:pt x="67716" y="18826"/>
                  <a:pt x="67780" y="18794"/>
                  <a:pt x="67860" y="18730"/>
                </a:cubicBezTo>
                <a:lnTo>
                  <a:pt x="68750" y="18730"/>
                </a:lnTo>
                <a:lnTo>
                  <a:pt x="68988" y="18571"/>
                </a:lnTo>
                <a:lnTo>
                  <a:pt x="72772" y="18571"/>
                </a:lnTo>
                <a:cubicBezTo>
                  <a:pt x="72852" y="18524"/>
                  <a:pt x="72916" y="18492"/>
                  <a:pt x="72995" y="18429"/>
                </a:cubicBezTo>
                <a:lnTo>
                  <a:pt x="74108" y="18429"/>
                </a:lnTo>
                <a:cubicBezTo>
                  <a:pt x="74283" y="18317"/>
                  <a:pt x="74410" y="18238"/>
                  <a:pt x="74521" y="18158"/>
                </a:cubicBezTo>
                <a:cubicBezTo>
                  <a:pt x="74648" y="18142"/>
                  <a:pt x="74744" y="18126"/>
                  <a:pt x="74839" y="18111"/>
                </a:cubicBezTo>
                <a:cubicBezTo>
                  <a:pt x="74871" y="18031"/>
                  <a:pt x="74903" y="17967"/>
                  <a:pt x="74919" y="17903"/>
                </a:cubicBezTo>
                <a:cubicBezTo>
                  <a:pt x="75110" y="17856"/>
                  <a:pt x="75316" y="17824"/>
                  <a:pt x="75460" y="17729"/>
                </a:cubicBezTo>
                <a:cubicBezTo>
                  <a:pt x="75539" y="17776"/>
                  <a:pt x="75619" y="17824"/>
                  <a:pt x="75666" y="17840"/>
                </a:cubicBezTo>
                <a:lnTo>
                  <a:pt x="76700" y="17840"/>
                </a:lnTo>
                <a:cubicBezTo>
                  <a:pt x="76970" y="17761"/>
                  <a:pt x="77145" y="17697"/>
                  <a:pt x="77351" y="17634"/>
                </a:cubicBezTo>
                <a:cubicBezTo>
                  <a:pt x="77319" y="17554"/>
                  <a:pt x="77288" y="17490"/>
                  <a:pt x="77256" y="17411"/>
                </a:cubicBezTo>
                <a:cubicBezTo>
                  <a:pt x="77160" y="17475"/>
                  <a:pt x="77082" y="17522"/>
                  <a:pt x="76986" y="17570"/>
                </a:cubicBezTo>
                <a:lnTo>
                  <a:pt x="76556" y="17570"/>
                </a:lnTo>
                <a:cubicBezTo>
                  <a:pt x="76382" y="17458"/>
                  <a:pt x="76414" y="17236"/>
                  <a:pt x="76159" y="17189"/>
                </a:cubicBezTo>
                <a:cubicBezTo>
                  <a:pt x="75920" y="17125"/>
                  <a:pt x="75698" y="17061"/>
                  <a:pt x="75539" y="16918"/>
                </a:cubicBezTo>
                <a:cubicBezTo>
                  <a:pt x="75658" y="16866"/>
                  <a:pt x="75765" y="16846"/>
                  <a:pt x="75864" y="16846"/>
                </a:cubicBezTo>
                <a:cubicBezTo>
                  <a:pt x="76161" y="16846"/>
                  <a:pt x="76381" y="17025"/>
                  <a:pt x="76620" y="17061"/>
                </a:cubicBezTo>
                <a:cubicBezTo>
                  <a:pt x="76683" y="17157"/>
                  <a:pt x="76715" y="17220"/>
                  <a:pt x="76747" y="17284"/>
                </a:cubicBezTo>
                <a:cubicBezTo>
                  <a:pt x="76874" y="17267"/>
                  <a:pt x="76970" y="17267"/>
                  <a:pt x="77097" y="17252"/>
                </a:cubicBezTo>
                <a:cubicBezTo>
                  <a:pt x="77018" y="17157"/>
                  <a:pt x="76938" y="17093"/>
                  <a:pt x="76891" y="17013"/>
                </a:cubicBezTo>
                <a:cubicBezTo>
                  <a:pt x="76811" y="16934"/>
                  <a:pt x="76764" y="16839"/>
                  <a:pt x="76700" y="16759"/>
                </a:cubicBezTo>
                <a:cubicBezTo>
                  <a:pt x="76779" y="16695"/>
                  <a:pt x="76827" y="16663"/>
                  <a:pt x="76891" y="16631"/>
                </a:cubicBezTo>
                <a:lnTo>
                  <a:pt x="76891" y="16489"/>
                </a:lnTo>
                <a:cubicBezTo>
                  <a:pt x="76700" y="16362"/>
                  <a:pt x="76334" y="16394"/>
                  <a:pt x="76238" y="16171"/>
                </a:cubicBezTo>
                <a:cubicBezTo>
                  <a:pt x="76308" y="16136"/>
                  <a:pt x="76384" y="16128"/>
                  <a:pt x="76473" y="16128"/>
                </a:cubicBezTo>
                <a:cubicBezTo>
                  <a:pt x="76539" y="16128"/>
                  <a:pt x="76611" y="16132"/>
                  <a:pt x="76693" y="16132"/>
                </a:cubicBezTo>
                <a:cubicBezTo>
                  <a:pt x="76754" y="16132"/>
                  <a:pt x="76819" y="16130"/>
                  <a:pt x="76891" y="16123"/>
                </a:cubicBezTo>
                <a:cubicBezTo>
                  <a:pt x="77033" y="16012"/>
                  <a:pt x="77241" y="15836"/>
                  <a:pt x="77478" y="15662"/>
                </a:cubicBezTo>
                <a:cubicBezTo>
                  <a:pt x="77654" y="15726"/>
                  <a:pt x="77813" y="15789"/>
                  <a:pt x="77908" y="15836"/>
                </a:cubicBezTo>
                <a:lnTo>
                  <a:pt x="78591" y="15836"/>
                </a:lnTo>
                <a:cubicBezTo>
                  <a:pt x="78640" y="15726"/>
                  <a:pt x="78687" y="15646"/>
                  <a:pt x="78750" y="15535"/>
                </a:cubicBezTo>
                <a:cubicBezTo>
                  <a:pt x="78846" y="15662"/>
                  <a:pt x="78909" y="15741"/>
                  <a:pt x="78990" y="15853"/>
                </a:cubicBezTo>
                <a:cubicBezTo>
                  <a:pt x="79100" y="15836"/>
                  <a:pt x="79196" y="15821"/>
                  <a:pt x="79259" y="15821"/>
                </a:cubicBezTo>
                <a:cubicBezTo>
                  <a:pt x="79498" y="15614"/>
                  <a:pt x="79021" y="15535"/>
                  <a:pt x="79117" y="15359"/>
                </a:cubicBezTo>
                <a:lnTo>
                  <a:pt x="79323" y="15153"/>
                </a:lnTo>
                <a:cubicBezTo>
                  <a:pt x="79085" y="15137"/>
                  <a:pt x="78909" y="15122"/>
                  <a:pt x="78750" y="15105"/>
                </a:cubicBezTo>
                <a:cubicBezTo>
                  <a:pt x="78713" y="15093"/>
                  <a:pt x="78694" y="15049"/>
                  <a:pt x="78589" y="15049"/>
                </a:cubicBezTo>
                <a:cubicBezTo>
                  <a:pt x="78571" y="15049"/>
                  <a:pt x="78549" y="15051"/>
                  <a:pt x="78524" y="15054"/>
                </a:cubicBezTo>
                <a:lnTo>
                  <a:pt x="78524" y="15054"/>
                </a:lnTo>
                <a:cubicBezTo>
                  <a:pt x="78848" y="15002"/>
                  <a:pt x="78881" y="14867"/>
                  <a:pt x="79005" y="14851"/>
                </a:cubicBezTo>
                <a:cubicBezTo>
                  <a:pt x="79085" y="14882"/>
                  <a:pt x="79164" y="14931"/>
                  <a:pt x="79227" y="14978"/>
                </a:cubicBezTo>
                <a:cubicBezTo>
                  <a:pt x="79403" y="14867"/>
                  <a:pt x="79291" y="14740"/>
                  <a:pt x="79339" y="14628"/>
                </a:cubicBezTo>
                <a:cubicBezTo>
                  <a:pt x="79037" y="14533"/>
                  <a:pt x="78735" y="14422"/>
                  <a:pt x="78432" y="14327"/>
                </a:cubicBezTo>
                <a:cubicBezTo>
                  <a:pt x="77877" y="14136"/>
                  <a:pt x="77559" y="13960"/>
                  <a:pt x="77606" y="13865"/>
                </a:cubicBezTo>
                <a:cubicBezTo>
                  <a:pt x="77670" y="13831"/>
                  <a:pt x="77725" y="13818"/>
                  <a:pt x="77773" y="13818"/>
                </a:cubicBezTo>
                <a:cubicBezTo>
                  <a:pt x="77927" y="13818"/>
                  <a:pt x="78014" y="13953"/>
                  <a:pt x="78146" y="13977"/>
                </a:cubicBezTo>
                <a:cubicBezTo>
                  <a:pt x="78179" y="13972"/>
                  <a:pt x="78213" y="13971"/>
                  <a:pt x="78248" y="13971"/>
                </a:cubicBezTo>
                <a:cubicBezTo>
                  <a:pt x="78359" y="13971"/>
                  <a:pt x="78475" y="13988"/>
                  <a:pt x="78587" y="13988"/>
                </a:cubicBezTo>
                <a:cubicBezTo>
                  <a:pt x="78691" y="13988"/>
                  <a:pt x="78792" y="13973"/>
                  <a:pt x="78878" y="13913"/>
                </a:cubicBezTo>
                <a:cubicBezTo>
                  <a:pt x="78862" y="13833"/>
                  <a:pt x="78973" y="13722"/>
                  <a:pt x="78735" y="13706"/>
                </a:cubicBezTo>
                <a:cubicBezTo>
                  <a:pt x="78687" y="13754"/>
                  <a:pt x="78623" y="13786"/>
                  <a:pt x="78544" y="13833"/>
                </a:cubicBezTo>
                <a:cubicBezTo>
                  <a:pt x="78432" y="13769"/>
                  <a:pt x="78305" y="13706"/>
                  <a:pt x="78242" y="13674"/>
                </a:cubicBezTo>
                <a:cubicBezTo>
                  <a:pt x="78354" y="13500"/>
                  <a:pt x="78417" y="13404"/>
                  <a:pt x="78496" y="13292"/>
                </a:cubicBezTo>
                <a:cubicBezTo>
                  <a:pt x="78767" y="13261"/>
                  <a:pt x="79005" y="13165"/>
                  <a:pt x="79227" y="13086"/>
                </a:cubicBezTo>
                <a:cubicBezTo>
                  <a:pt x="79498" y="12991"/>
                  <a:pt x="79689" y="12800"/>
                  <a:pt x="79991" y="12752"/>
                </a:cubicBezTo>
                <a:cubicBezTo>
                  <a:pt x="80007" y="12688"/>
                  <a:pt x="80007" y="12656"/>
                  <a:pt x="80007" y="12609"/>
                </a:cubicBezTo>
                <a:cubicBezTo>
                  <a:pt x="80198" y="12482"/>
                  <a:pt x="80372" y="12370"/>
                  <a:pt x="80548" y="12243"/>
                </a:cubicBezTo>
                <a:lnTo>
                  <a:pt x="80802" y="12243"/>
                </a:lnTo>
                <a:cubicBezTo>
                  <a:pt x="80849" y="12164"/>
                  <a:pt x="80898" y="12084"/>
                  <a:pt x="80929" y="12005"/>
                </a:cubicBezTo>
                <a:cubicBezTo>
                  <a:pt x="81057" y="11973"/>
                  <a:pt x="81199" y="11942"/>
                  <a:pt x="81311" y="11925"/>
                </a:cubicBezTo>
                <a:cubicBezTo>
                  <a:pt x="81326" y="11862"/>
                  <a:pt x="81326" y="11814"/>
                  <a:pt x="81326" y="11766"/>
                </a:cubicBezTo>
                <a:cubicBezTo>
                  <a:pt x="81263" y="11703"/>
                  <a:pt x="81184" y="11655"/>
                  <a:pt x="81104" y="11607"/>
                </a:cubicBezTo>
                <a:lnTo>
                  <a:pt x="81104" y="11321"/>
                </a:lnTo>
                <a:cubicBezTo>
                  <a:pt x="81184" y="11274"/>
                  <a:pt x="81263" y="11226"/>
                  <a:pt x="81326" y="11178"/>
                </a:cubicBezTo>
                <a:lnTo>
                  <a:pt x="81326" y="10892"/>
                </a:lnTo>
                <a:cubicBezTo>
                  <a:pt x="81247" y="10829"/>
                  <a:pt x="81184" y="10780"/>
                  <a:pt x="81120" y="10733"/>
                </a:cubicBezTo>
                <a:cubicBezTo>
                  <a:pt x="81184" y="10701"/>
                  <a:pt x="81231" y="10670"/>
                  <a:pt x="81294" y="10621"/>
                </a:cubicBezTo>
                <a:lnTo>
                  <a:pt x="80770" y="9954"/>
                </a:lnTo>
                <a:cubicBezTo>
                  <a:pt x="80722" y="10002"/>
                  <a:pt x="80690" y="10049"/>
                  <a:pt x="80658" y="10081"/>
                </a:cubicBezTo>
                <a:cubicBezTo>
                  <a:pt x="80627" y="10129"/>
                  <a:pt x="80595" y="10176"/>
                  <a:pt x="80548" y="10240"/>
                </a:cubicBezTo>
                <a:cubicBezTo>
                  <a:pt x="80325" y="10065"/>
                  <a:pt x="80563" y="9843"/>
                  <a:pt x="80357" y="9667"/>
                </a:cubicBezTo>
                <a:lnTo>
                  <a:pt x="80357" y="9667"/>
                </a:lnTo>
                <a:cubicBezTo>
                  <a:pt x="80277" y="9716"/>
                  <a:pt x="80198" y="9747"/>
                  <a:pt x="80071" y="9826"/>
                </a:cubicBezTo>
                <a:cubicBezTo>
                  <a:pt x="80022" y="9572"/>
                  <a:pt x="79673" y="9413"/>
                  <a:pt x="79753" y="9143"/>
                </a:cubicBezTo>
                <a:cubicBezTo>
                  <a:pt x="79562" y="9080"/>
                  <a:pt x="79323" y="9080"/>
                  <a:pt x="79180" y="8936"/>
                </a:cubicBezTo>
                <a:cubicBezTo>
                  <a:pt x="79129" y="8951"/>
                  <a:pt x="79075" y="8955"/>
                  <a:pt x="79019" y="8955"/>
                </a:cubicBezTo>
                <a:cubicBezTo>
                  <a:pt x="78932" y="8955"/>
                  <a:pt x="78840" y="8944"/>
                  <a:pt x="78749" y="8944"/>
                </a:cubicBezTo>
                <a:cubicBezTo>
                  <a:pt x="78647" y="8944"/>
                  <a:pt x="78545" y="8958"/>
                  <a:pt x="78449" y="9016"/>
                </a:cubicBezTo>
                <a:cubicBezTo>
                  <a:pt x="78513" y="9063"/>
                  <a:pt x="78576" y="9112"/>
                  <a:pt x="78655" y="9159"/>
                </a:cubicBezTo>
                <a:cubicBezTo>
                  <a:pt x="78587" y="9212"/>
                  <a:pt x="78518" y="9236"/>
                  <a:pt x="78449" y="9236"/>
                </a:cubicBezTo>
                <a:cubicBezTo>
                  <a:pt x="78375" y="9236"/>
                  <a:pt x="78300" y="9208"/>
                  <a:pt x="78226" y="9159"/>
                </a:cubicBezTo>
                <a:lnTo>
                  <a:pt x="78226" y="8809"/>
                </a:lnTo>
                <a:lnTo>
                  <a:pt x="77892" y="8809"/>
                </a:lnTo>
                <a:lnTo>
                  <a:pt x="77654" y="8953"/>
                </a:lnTo>
                <a:cubicBezTo>
                  <a:pt x="77623" y="8959"/>
                  <a:pt x="77595" y="8962"/>
                  <a:pt x="77569" y="8962"/>
                </a:cubicBezTo>
                <a:cubicBezTo>
                  <a:pt x="77408" y="8962"/>
                  <a:pt x="77329" y="8850"/>
                  <a:pt x="77192" y="8809"/>
                </a:cubicBezTo>
                <a:cubicBezTo>
                  <a:pt x="77110" y="8879"/>
                  <a:pt x="77028" y="8950"/>
                  <a:pt x="76887" y="8950"/>
                </a:cubicBezTo>
                <a:cubicBezTo>
                  <a:pt x="76838" y="8950"/>
                  <a:pt x="76781" y="8941"/>
                  <a:pt x="76715" y="8921"/>
                </a:cubicBezTo>
                <a:cubicBezTo>
                  <a:pt x="76700" y="8872"/>
                  <a:pt x="76668" y="8809"/>
                  <a:pt x="76652" y="8745"/>
                </a:cubicBezTo>
                <a:cubicBezTo>
                  <a:pt x="76715" y="8713"/>
                  <a:pt x="76764" y="8666"/>
                  <a:pt x="76827" y="8666"/>
                </a:cubicBezTo>
                <a:cubicBezTo>
                  <a:pt x="76970" y="8650"/>
                  <a:pt x="77129" y="8650"/>
                  <a:pt x="77113" y="8539"/>
                </a:cubicBezTo>
                <a:lnTo>
                  <a:pt x="77113" y="8539"/>
                </a:lnTo>
                <a:cubicBezTo>
                  <a:pt x="77224" y="8554"/>
                  <a:pt x="77336" y="8603"/>
                  <a:pt x="77495" y="8666"/>
                </a:cubicBezTo>
                <a:cubicBezTo>
                  <a:pt x="77590" y="8666"/>
                  <a:pt x="77721" y="8659"/>
                  <a:pt x="77858" y="8659"/>
                </a:cubicBezTo>
                <a:cubicBezTo>
                  <a:pt x="77927" y="8659"/>
                  <a:pt x="77998" y="8661"/>
                  <a:pt x="78067" y="8666"/>
                </a:cubicBezTo>
                <a:cubicBezTo>
                  <a:pt x="78163" y="8666"/>
                  <a:pt x="78242" y="8713"/>
                  <a:pt x="78226" y="8809"/>
                </a:cubicBezTo>
                <a:cubicBezTo>
                  <a:pt x="78449" y="8809"/>
                  <a:pt x="78496" y="8650"/>
                  <a:pt x="78782" y="8554"/>
                </a:cubicBezTo>
                <a:cubicBezTo>
                  <a:pt x="78226" y="8554"/>
                  <a:pt x="78036" y="8317"/>
                  <a:pt x="77781" y="8141"/>
                </a:cubicBezTo>
                <a:cubicBezTo>
                  <a:pt x="77813" y="8030"/>
                  <a:pt x="77701" y="7903"/>
                  <a:pt x="77877" y="7808"/>
                </a:cubicBezTo>
                <a:cubicBezTo>
                  <a:pt x="77940" y="7808"/>
                  <a:pt x="78019" y="7808"/>
                  <a:pt x="78114" y="7791"/>
                </a:cubicBezTo>
                <a:cubicBezTo>
                  <a:pt x="78210" y="7681"/>
                  <a:pt x="78305" y="7537"/>
                  <a:pt x="78432" y="7378"/>
                </a:cubicBezTo>
                <a:cubicBezTo>
                  <a:pt x="78226" y="7378"/>
                  <a:pt x="78051" y="7363"/>
                  <a:pt x="77877" y="7363"/>
                </a:cubicBezTo>
                <a:cubicBezTo>
                  <a:pt x="77796" y="7314"/>
                  <a:pt x="77733" y="7267"/>
                  <a:pt x="77669" y="7235"/>
                </a:cubicBezTo>
                <a:cubicBezTo>
                  <a:pt x="77542" y="7299"/>
                  <a:pt x="77415" y="7346"/>
                  <a:pt x="77319" y="7378"/>
                </a:cubicBezTo>
                <a:cubicBezTo>
                  <a:pt x="77177" y="7331"/>
                  <a:pt x="77065" y="7282"/>
                  <a:pt x="77018" y="7251"/>
                </a:cubicBezTo>
                <a:cubicBezTo>
                  <a:pt x="76842" y="7314"/>
                  <a:pt x="76715" y="7346"/>
                  <a:pt x="76556" y="7410"/>
                </a:cubicBezTo>
                <a:cubicBezTo>
                  <a:pt x="76334" y="7235"/>
                  <a:pt x="76111" y="7060"/>
                  <a:pt x="75969" y="6949"/>
                </a:cubicBezTo>
                <a:cubicBezTo>
                  <a:pt x="75879" y="6937"/>
                  <a:pt x="75797" y="6934"/>
                  <a:pt x="75719" y="6934"/>
                </a:cubicBezTo>
                <a:cubicBezTo>
                  <a:pt x="75625" y="6934"/>
                  <a:pt x="75539" y="6939"/>
                  <a:pt x="75458" y="6939"/>
                </a:cubicBezTo>
                <a:cubicBezTo>
                  <a:pt x="75332" y="6939"/>
                  <a:pt x="75219" y="6927"/>
                  <a:pt x="75110" y="6869"/>
                </a:cubicBezTo>
                <a:cubicBezTo>
                  <a:pt x="75301" y="6790"/>
                  <a:pt x="75507" y="6742"/>
                  <a:pt x="75666" y="6678"/>
                </a:cubicBezTo>
                <a:cubicBezTo>
                  <a:pt x="75810" y="6742"/>
                  <a:pt x="75937" y="6774"/>
                  <a:pt x="76047" y="6822"/>
                </a:cubicBezTo>
                <a:cubicBezTo>
                  <a:pt x="76159" y="6742"/>
                  <a:pt x="76238" y="6695"/>
                  <a:pt x="76334" y="6646"/>
                </a:cubicBezTo>
                <a:lnTo>
                  <a:pt x="76764" y="6646"/>
                </a:lnTo>
                <a:cubicBezTo>
                  <a:pt x="76874" y="6536"/>
                  <a:pt x="76970" y="6409"/>
                  <a:pt x="77082" y="6313"/>
                </a:cubicBezTo>
                <a:cubicBezTo>
                  <a:pt x="77209" y="6201"/>
                  <a:pt x="77463" y="6138"/>
                  <a:pt x="77272" y="5963"/>
                </a:cubicBezTo>
                <a:cubicBezTo>
                  <a:pt x="77192" y="5937"/>
                  <a:pt x="77116" y="5926"/>
                  <a:pt x="77042" y="5926"/>
                </a:cubicBezTo>
                <a:cubicBezTo>
                  <a:pt x="76853" y="5926"/>
                  <a:pt x="76681" y="5996"/>
                  <a:pt x="76509" y="6042"/>
                </a:cubicBezTo>
                <a:cubicBezTo>
                  <a:pt x="76461" y="6010"/>
                  <a:pt x="76397" y="5979"/>
                  <a:pt x="76334" y="5932"/>
                </a:cubicBezTo>
                <a:cubicBezTo>
                  <a:pt x="76270" y="5979"/>
                  <a:pt x="76191" y="6027"/>
                  <a:pt x="76096" y="6074"/>
                </a:cubicBezTo>
                <a:lnTo>
                  <a:pt x="74569" y="6074"/>
                </a:lnTo>
                <a:cubicBezTo>
                  <a:pt x="74538" y="6074"/>
                  <a:pt x="74506" y="6042"/>
                  <a:pt x="74489" y="6027"/>
                </a:cubicBezTo>
                <a:cubicBezTo>
                  <a:pt x="74362" y="5932"/>
                  <a:pt x="74092" y="5868"/>
                  <a:pt x="74283" y="5677"/>
                </a:cubicBezTo>
                <a:cubicBezTo>
                  <a:pt x="74458" y="5645"/>
                  <a:pt x="74665" y="5629"/>
                  <a:pt x="74871" y="5614"/>
                </a:cubicBezTo>
                <a:cubicBezTo>
                  <a:pt x="74871" y="5470"/>
                  <a:pt x="74935" y="5359"/>
                  <a:pt x="74807" y="5232"/>
                </a:cubicBezTo>
                <a:cubicBezTo>
                  <a:pt x="74585" y="5215"/>
                  <a:pt x="74330" y="5215"/>
                  <a:pt x="74092" y="5200"/>
                </a:cubicBezTo>
                <a:cubicBezTo>
                  <a:pt x="74029" y="5168"/>
                  <a:pt x="73981" y="5120"/>
                  <a:pt x="73917" y="5088"/>
                </a:cubicBezTo>
                <a:cubicBezTo>
                  <a:pt x="73798" y="5069"/>
                  <a:pt x="73676" y="5063"/>
                  <a:pt x="73552" y="5063"/>
                </a:cubicBezTo>
                <a:cubicBezTo>
                  <a:pt x="73365" y="5063"/>
                  <a:pt x="73173" y="5076"/>
                  <a:pt x="72978" y="5076"/>
                </a:cubicBezTo>
                <a:cubicBezTo>
                  <a:pt x="72784" y="5076"/>
                  <a:pt x="72587" y="5063"/>
                  <a:pt x="72391" y="5009"/>
                </a:cubicBezTo>
                <a:cubicBezTo>
                  <a:pt x="72598" y="4946"/>
                  <a:pt x="72740" y="4897"/>
                  <a:pt x="72884" y="4850"/>
                </a:cubicBezTo>
                <a:cubicBezTo>
                  <a:pt x="72884" y="4787"/>
                  <a:pt x="72899" y="4738"/>
                  <a:pt x="72899" y="4691"/>
                </a:cubicBezTo>
                <a:cubicBezTo>
                  <a:pt x="73043" y="4643"/>
                  <a:pt x="73186" y="4596"/>
                  <a:pt x="73329" y="4564"/>
                </a:cubicBezTo>
                <a:cubicBezTo>
                  <a:pt x="73361" y="4357"/>
                  <a:pt x="73122" y="4310"/>
                  <a:pt x="72995" y="4214"/>
                </a:cubicBezTo>
                <a:cubicBezTo>
                  <a:pt x="72916" y="4261"/>
                  <a:pt x="72836" y="4293"/>
                  <a:pt x="72789" y="4325"/>
                </a:cubicBezTo>
                <a:cubicBezTo>
                  <a:pt x="72645" y="4278"/>
                  <a:pt x="72534" y="4230"/>
                  <a:pt x="72439" y="4183"/>
                </a:cubicBezTo>
                <a:cubicBezTo>
                  <a:pt x="72280" y="4246"/>
                  <a:pt x="72185" y="4293"/>
                  <a:pt x="72073" y="4325"/>
                </a:cubicBezTo>
                <a:cubicBezTo>
                  <a:pt x="72009" y="4278"/>
                  <a:pt x="71962" y="4246"/>
                  <a:pt x="71867" y="4198"/>
                </a:cubicBezTo>
                <a:lnTo>
                  <a:pt x="70913" y="4198"/>
                </a:lnTo>
                <a:cubicBezTo>
                  <a:pt x="70817" y="4024"/>
                  <a:pt x="70531" y="3992"/>
                  <a:pt x="70467" y="3801"/>
                </a:cubicBezTo>
                <a:cubicBezTo>
                  <a:pt x="70690" y="3785"/>
                  <a:pt x="70896" y="3769"/>
                  <a:pt x="71246" y="3721"/>
                </a:cubicBezTo>
                <a:cubicBezTo>
                  <a:pt x="70832" y="3610"/>
                  <a:pt x="70928" y="3371"/>
                  <a:pt x="70673" y="3260"/>
                </a:cubicBezTo>
                <a:cubicBezTo>
                  <a:pt x="70769" y="3197"/>
                  <a:pt x="70881" y="3133"/>
                  <a:pt x="70991" y="3070"/>
                </a:cubicBezTo>
                <a:cubicBezTo>
                  <a:pt x="71231" y="3149"/>
                  <a:pt x="71326" y="3324"/>
                  <a:pt x="71468" y="3498"/>
                </a:cubicBezTo>
                <a:cubicBezTo>
                  <a:pt x="71517" y="3403"/>
                  <a:pt x="71564" y="3308"/>
                  <a:pt x="71612" y="3229"/>
                </a:cubicBezTo>
                <a:lnTo>
                  <a:pt x="72136" y="3180"/>
                </a:lnTo>
                <a:cubicBezTo>
                  <a:pt x="72344" y="3053"/>
                  <a:pt x="72518" y="2894"/>
                  <a:pt x="72820" y="2879"/>
                </a:cubicBezTo>
                <a:cubicBezTo>
                  <a:pt x="72874" y="2785"/>
                  <a:pt x="72981" y="2770"/>
                  <a:pt x="73097" y="2770"/>
                </a:cubicBezTo>
                <a:cubicBezTo>
                  <a:pt x="73152" y="2770"/>
                  <a:pt x="73208" y="2774"/>
                  <a:pt x="73262" y="2774"/>
                </a:cubicBezTo>
                <a:cubicBezTo>
                  <a:pt x="73368" y="2774"/>
                  <a:pt x="73465" y="2761"/>
                  <a:pt x="73520" y="2688"/>
                </a:cubicBezTo>
                <a:cubicBezTo>
                  <a:pt x="73448" y="2637"/>
                  <a:pt x="73369" y="2626"/>
                  <a:pt x="73287" y="2626"/>
                </a:cubicBezTo>
                <a:cubicBezTo>
                  <a:pt x="73225" y="2626"/>
                  <a:pt x="73161" y="2633"/>
                  <a:pt x="73097" y="2633"/>
                </a:cubicBezTo>
                <a:cubicBezTo>
                  <a:pt x="73063" y="2633"/>
                  <a:pt x="73028" y="2631"/>
                  <a:pt x="72995" y="2624"/>
                </a:cubicBezTo>
                <a:cubicBezTo>
                  <a:pt x="72916" y="2576"/>
                  <a:pt x="72836" y="2529"/>
                  <a:pt x="72645" y="2417"/>
                </a:cubicBezTo>
                <a:cubicBezTo>
                  <a:pt x="72534" y="2544"/>
                  <a:pt x="72439" y="2672"/>
                  <a:pt x="72312" y="2815"/>
                </a:cubicBezTo>
                <a:cubicBezTo>
                  <a:pt x="72136" y="2752"/>
                  <a:pt x="72009" y="2703"/>
                  <a:pt x="71882" y="2656"/>
                </a:cubicBezTo>
                <a:cubicBezTo>
                  <a:pt x="71771" y="2688"/>
                  <a:pt x="71627" y="2752"/>
                  <a:pt x="71500" y="2799"/>
                </a:cubicBezTo>
                <a:cubicBezTo>
                  <a:pt x="71373" y="2720"/>
                  <a:pt x="71294" y="2672"/>
                  <a:pt x="71231" y="2640"/>
                </a:cubicBezTo>
                <a:cubicBezTo>
                  <a:pt x="71119" y="2688"/>
                  <a:pt x="71008" y="2735"/>
                  <a:pt x="70896" y="2799"/>
                </a:cubicBezTo>
                <a:cubicBezTo>
                  <a:pt x="70737" y="2735"/>
                  <a:pt x="70642" y="2688"/>
                  <a:pt x="70531" y="2640"/>
                </a:cubicBezTo>
                <a:cubicBezTo>
                  <a:pt x="70451" y="2688"/>
                  <a:pt x="70372" y="2735"/>
                  <a:pt x="70245" y="2799"/>
                </a:cubicBezTo>
                <a:cubicBezTo>
                  <a:pt x="70101" y="2735"/>
                  <a:pt x="69959" y="2672"/>
                  <a:pt x="69815" y="2624"/>
                </a:cubicBezTo>
                <a:cubicBezTo>
                  <a:pt x="69789" y="2619"/>
                  <a:pt x="69762" y="2617"/>
                  <a:pt x="69734" y="2617"/>
                </a:cubicBezTo>
                <a:cubicBezTo>
                  <a:pt x="69671" y="2617"/>
                  <a:pt x="69605" y="2627"/>
                  <a:pt x="69543" y="2627"/>
                </a:cubicBezTo>
                <a:cubicBezTo>
                  <a:pt x="69464" y="2627"/>
                  <a:pt x="69390" y="2612"/>
                  <a:pt x="69338" y="2544"/>
                </a:cubicBezTo>
                <a:cubicBezTo>
                  <a:pt x="69450" y="2481"/>
                  <a:pt x="69560" y="2402"/>
                  <a:pt x="69656" y="2338"/>
                </a:cubicBezTo>
                <a:cubicBezTo>
                  <a:pt x="69736" y="2385"/>
                  <a:pt x="69815" y="2434"/>
                  <a:pt x="69910" y="2497"/>
                </a:cubicBezTo>
                <a:cubicBezTo>
                  <a:pt x="70006" y="2481"/>
                  <a:pt x="70101" y="2465"/>
                  <a:pt x="70213" y="2434"/>
                </a:cubicBezTo>
                <a:lnTo>
                  <a:pt x="70213" y="2116"/>
                </a:lnTo>
                <a:cubicBezTo>
                  <a:pt x="70101" y="2052"/>
                  <a:pt x="69974" y="1925"/>
                  <a:pt x="69831" y="1925"/>
                </a:cubicBezTo>
                <a:cubicBezTo>
                  <a:pt x="69624" y="1908"/>
                  <a:pt x="69545" y="1781"/>
                  <a:pt x="69370" y="1766"/>
                </a:cubicBezTo>
                <a:cubicBezTo>
                  <a:pt x="69348" y="1764"/>
                  <a:pt x="69326" y="1763"/>
                  <a:pt x="69304" y="1763"/>
                </a:cubicBezTo>
                <a:cubicBezTo>
                  <a:pt x="69249" y="1763"/>
                  <a:pt x="69191" y="1768"/>
                  <a:pt x="69135" y="1768"/>
                </a:cubicBezTo>
                <a:cubicBezTo>
                  <a:pt x="69041" y="1768"/>
                  <a:pt x="68953" y="1755"/>
                  <a:pt x="68893" y="1686"/>
                </a:cubicBezTo>
                <a:cubicBezTo>
                  <a:pt x="69052" y="1622"/>
                  <a:pt x="69100" y="1480"/>
                  <a:pt x="69323" y="1480"/>
                </a:cubicBezTo>
                <a:cubicBezTo>
                  <a:pt x="69338" y="1477"/>
                  <a:pt x="69352" y="1475"/>
                  <a:pt x="69366" y="1475"/>
                </a:cubicBezTo>
                <a:cubicBezTo>
                  <a:pt x="69519" y="1475"/>
                  <a:pt x="69623" y="1640"/>
                  <a:pt x="69778" y="1640"/>
                </a:cubicBezTo>
                <a:cubicBezTo>
                  <a:pt x="69835" y="1640"/>
                  <a:pt x="69898" y="1618"/>
                  <a:pt x="69974" y="1559"/>
                </a:cubicBezTo>
                <a:cubicBezTo>
                  <a:pt x="69974" y="1511"/>
                  <a:pt x="69990" y="1480"/>
                  <a:pt x="69990" y="1416"/>
                </a:cubicBezTo>
                <a:cubicBezTo>
                  <a:pt x="69927" y="1368"/>
                  <a:pt x="69863" y="1321"/>
                  <a:pt x="69783" y="1257"/>
                </a:cubicBezTo>
                <a:cubicBezTo>
                  <a:pt x="69847" y="1209"/>
                  <a:pt x="69927" y="1162"/>
                  <a:pt x="69990" y="1113"/>
                </a:cubicBezTo>
                <a:lnTo>
                  <a:pt x="69990" y="907"/>
                </a:lnTo>
                <a:cubicBezTo>
                  <a:pt x="69981" y="908"/>
                  <a:pt x="69971" y="909"/>
                  <a:pt x="69962" y="909"/>
                </a:cubicBezTo>
                <a:cubicBezTo>
                  <a:pt x="69809" y="909"/>
                  <a:pt x="69759" y="793"/>
                  <a:pt x="69609" y="748"/>
                </a:cubicBezTo>
                <a:lnTo>
                  <a:pt x="69052" y="748"/>
                </a:lnTo>
                <a:cubicBezTo>
                  <a:pt x="68988" y="685"/>
                  <a:pt x="68877" y="558"/>
                  <a:pt x="68814" y="477"/>
                </a:cubicBezTo>
                <a:lnTo>
                  <a:pt x="68098" y="477"/>
                </a:lnTo>
                <a:cubicBezTo>
                  <a:pt x="68002" y="541"/>
                  <a:pt x="67923" y="573"/>
                  <a:pt x="67860" y="605"/>
                </a:cubicBezTo>
                <a:cubicBezTo>
                  <a:pt x="67780" y="541"/>
                  <a:pt x="67733" y="509"/>
                  <a:pt x="67669" y="477"/>
                </a:cubicBezTo>
                <a:cubicBezTo>
                  <a:pt x="67528" y="470"/>
                  <a:pt x="67388" y="468"/>
                  <a:pt x="67248" y="468"/>
                </a:cubicBezTo>
                <a:cubicBezTo>
                  <a:pt x="66998" y="468"/>
                  <a:pt x="66751" y="475"/>
                  <a:pt x="66508" y="475"/>
                </a:cubicBezTo>
                <a:cubicBezTo>
                  <a:pt x="66286" y="475"/>
                  <a:pt x="66068" y="469"/>
                  <a:pt x="65856" y="446"/>
                </a:cubicBezTo>
                <a:cubicBezTo>
                  <a:pt x="65761" y="399"/>
                  <a:pt x="65713" y="367"/>
                  <a:pt x="65666" y="335"/>
                </a:cubicBezTo>
                <a:cubicBezTo>
                  <a:pt x="65586" y="382"/>
                  <a:pt x="65507" y="430"/>
                  <a:pt x="65490" y="430"/>
                </a:cubicBezTo>
                <a:cubicBezTo>
                  <a:pt x="65419" y="456"/>
                  <a:pt x="65361" y="467"/>
                  <a:pt x="65312" y="467"/>
                </a:cubicBezTo>
                <a:cubicBezTo>
                  <a:pt x="65155" y="467"/>
                  <a:pt x="65095" y="359"/>
                  <a:pt x="64998" y="335"/>
                </a:cubicBezTo>
                <a:lnTo>
                  <a:pt x="64553" y="335"/>
                </a:lnTo>
                <a:cubicBezTo>
                  <a:pt x="64441" y="382"/>
                  <a:pt x="64362" y="430"/>
                  <a:pt x="64314" y="462"/>
                </a:cubicBezTo>
                <a:lnTo>
                  <a:pt x="63662" y="462"/>
                </a:lnTo>
                <a:cubicBezTo>
                  <a:pt x="63550" y="399"/>
                  <a:pt x="63455" y="350"/>
                  <a:pt x="63423" y="335"/>
                </a:cubicBezTo>
                <a:lnTo>
                  <a:pt x="62740" y="335"/>
                </a:lnTo>
                <a:cubicBezTo>
                  <a:pt x="62660" y="399"/>
                  <a:pt x="62613" y="430"/>
                  <a:pt x="62549" y="462"/>
                </a:cubicBezTo>
                <a:cubicBezTo>
                  <a:pt x="62486" y="414"/>
                  <a:pt x="62406" y="367"/>
                  <a:pt x="62327" y="318"/>
                </a:cubicBezTo>
                <a:lnTo>
                  <a:pt x="61945" y="318"/>
                </a:lnTo>
                <a:cubicBezTo>
                  <a:pt x="61659" y="430"/>
                  <a:pt x="61420" y="509"/>
                  <a:pt x="61229" y="589"/>
                </a:cubicBezTo>
                <a:cubicBezTo>
                  <a:pt x="60928" y="494"/>
                  <a:pt x="60657" y="399"/>
                  <a:pt x="60339" y="287"/>
                </a:cubicBezTo>
                <a:cubicBezTo>
                  <a:pt x="60196" y="414"/>
                  <a:pt x="60052" y="526"/>
                  <a:pt x="59925" y="636"/>
                </a:cubicBezTo>
                <a:cubicBezTo>
                  <a:pt x="59321" y="367"/>
                  <a:pt x="59210" y="335"/>
                  <a:pt x="58749" y="335"/>
                </a:cubicBezTo>
                <a:cubicBezTo>
                  <a:pt x="58670" y="382"/>
                  <a:pt x="58590" y="430"/>
                  <a:pt x="58543" y="462"/>
                </a:cubicBezTo>
                <a:lnTo>
                  <a:pt x="57938" y="462"/>
                </a:lnTo>
                <a:cubicBezTo>
                  <a:pt x="57731" y="382"/>
                  <a:pt x="57620" y="350"/>
                  <a:pt x="57508" y="303"/>
                </a:cubicBezTo>
                <a:cubicBezTo>
                  <a:pt x="57381" y="367"/>
                  <a:pt x="57302" y="414"/>
                  <a:pt x="57222" y="462"/>
                </a:cubicBezTo>
                <a:cubicBezTo>
                  <a:pt x="57143" y="414"/>
                  <a:pt x="57063" y="367"/>
                  <a:pt x="56984" y="335"/>
                </a:cubicBezTo>
                <a:lnTo>
                  <a:pt x="56555" y="335"/>
                </a:lnTo>
                <a:cubicBezTo>
                  <a:pt x="56476" y="271"/>
                  <a:pt x="56396" y="223"/>
                  <a:pt x="56300" y="176"/>
                </a:cubicBezTo>
                <a:lnTo>
                  <a:pt x="55219" y="176"/>
                </a:lnTo>
                <a:cubicBezTo>
                  <a:pt x="55124" y="128"/>
                  <a:pt x="55060" y="96"/>
                  <a:pt x="54981" y="49"/>
                </a:cubicBezTo>
                <a:cubicBezTo>
                  <a:pt x="54901" y="96"/>
                  <a:pt x="54822" y="128"/>
                  <a:pt x="54758" y="176"/>
                </a:cubicBezTo>
                <a:cubicBezTo>
                  <a:pt x="54678" y="128"/>
                  <a:pt x="54631" y="96"/>
                  <a:pt x="54568" y="49"/>
                </a:cubicBezTo>
                <a:lnTo>
                  <a:pt x="54074" y="49"/>
                </a:lnTo>
                <a:cubicBezTo>
                  <a:pt x="53995" y="112"/>
                  <a:pt x="53947" y="144"/>
                  <a:pt x="53883" y="176"/>
                </a:cubicBezTo>
                <a:cubicBezTo>
                  <a:pt x="53804" y="128"/>
                  <a:pt x="53741" y="81"/>
                  <a:pt x="53661" y="49"/>
                </a:cubicBezTo>
                <a:cubicBezTo>
                  <a:pt x="53582" y="81"/>
                  <a:pt x="53502" y="128"/>
                  <a:pt x="53423" y="176"/>
                </a:cubicBezTo>
                <a:cubicBezTo>
                  <a:pt x="53343" y="176"/>
                  <a:pt x="53041" y="81"/>
                  <a:pt x="52961" y="49"/>
                </a:cubicBezTo>
                <a:lnTo>
                  <a:pt x="51880" y="49"/>
                </a:lnTo>
                <a:cubicBezTo>
                  <a:pt x="51785" y="96"/>
                  <a:pt x="51689" y="144"/>
                  <a:pt x="51674" y="159"/>
                </a:cubicBezTo>
                <a:cubicBezTo>
                  <a:pt x="51590" y="190"/>
                  <a:pt x="51517" y="201"/>
                  <a:pt x="51450" y="201"/>
                </a:cubicBezTo>
                <a:cubicBezTo>
                  <a:pt x="51196" y="201"/>
                  <a:pt x="51035" y="32"/>
                  <a:pt x="50784" y="32"/>
                </a:cubicBezTo>
                <a:cubicBezTo>
                  <a:pt x="50720" y="81"/>
                  <a:pt x="50640" y="128"/>
                  <a:pt x="50544" y="176"/>
                </a:cubicBezTo>
                <a:lnTo>
                  <a:pt x="46999" y="176"/>
                </a:lnTo>
                <a:cubicBezTo>
                  <a:pt x="46904" y="128"/>
                  <a:pt x="46792" y="81"/>
                  <a:pt x="46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6"/>
          <p:cNvSpPr/>
          <p:nvPr/>
        </p:nvSpPr>
        <p:spPr>
          <a:xfrm>
            <a:off x="2680375" y="-1383009"/>
            <a:ext cx="3468460" cy="2345730"/>
          </a:xfrm>
          <a:custGeom>
            <a:avLst/>
            <a:gdLst/>
            <a:ahLst/>
            <a:cxnLst/>
            <a:rect l="l" t="t" r="r" b="b"/>
            <a:pathLst>
              <a:path w="50753" h="36406" extrusionOk="0">
                <a:moveTo>
                  <a:pt x="32865" y="2847"/>
                </a:moveTo>
                <a:lnTo>
                  <a:pt x="32865" y="2847"/>
                </a:lnTo>
                <a:cubicBezTo>
                  <a:pt x="32818" y="2942"/>
                  <a:pt x="32769" y="2989"/>
                  <a:pt x="32722" y="3053"/>
                </a:cubicBezTo>
                <a:cubicBezTo>
                  <a:pt x="32578" y="2862"/>
                  <a:pt x="32737" y="2879"/>
                  <a:pt x="32865" y="2847"/>
                </a:cubicBezTo>
                <a:close/>
                <a:moveTo>
                  <a:pt x="27777" y="3053"/>
                </a:moveTo>
                <a:cubicBezTo>
                  <a:pt x="27730" y="3133"/>
                  <a:pt x="27681" y="3197"/>
                  <a:pt x="27634" y="3244"/>
                </a:cubicBezTo>
                <a:cubicBezTo>
                  <a:pt x="27491" y="3069"/>
                  <a:pt x="27650" y="3085"/>
                  <a:pt x="27777" y="3053"/>
                </a:cubicBezTo>
                <a:close/>
                <a:moveTo>
                  <a:pt x="18014" y="8952"/>
                </a:moveTo>
                <a:cubicBezTo>
                  <a:pt x="17967" y="9031"/>
                  <a:pt x="17919" y="9095"/>
                  <a:pt x="17872" y="9143"/>
                </a:cubicBezTo>
                <a:cubicBezTo>
                  <a:pt x="17728" y="8968"/>
                  <a:pt x="17887" y="8984"/>
                  <a:pt x="18014" y="8952"/>
                </a:cubicBezTo>
                <a:close/>
                <a:moveTo>
                  <a:pt x="42378" y="9158"/>
                </a:moveTo>
                <a:cubicBezTo>
                  <a:pt x="42440" y="9158"/>
                  <a:pt x="42508" y="9180"/>
                  <a:pt x="42568" y="9180"/>
                </a:cubicBezTo>
                <a:cubicBezTo>
                  <a:pt x="42583" y="9180"/>
                  <a:pt x="42598" y="9178"/>
                  <a:pt x="42612" y="9175"/>
                </a:cubicBezTo>
                <a:lnTo>
                  <a:pt x="42612" y="9175"/>
                </a:lnTo>
                <a:cubicBezTo>
                  <a:pt x="42536" y="9298"/>
                  <a:pt x="42505" y="9347"/>
                  <a:pt x="42436" y="9347"/>
                </a:cubicBezTo>
                <a:cubicBezTo>
                  <a:pt x="42389" y="9347"/>
                  <a:pt x="42323" y="9324"/>
                  <a:pt x="42214" y="9286"/>
                </a:cubicBezTo>
                <a:cubicBezTo>
                  <a:pt x="42251" y="9183"/>
                  <a:pt x="42311" y="9158"/>
                  <a:pt x="42378" y="9158"/>
                </a:cubicBezTo>
                <a:close/>
                <a:moveTo>
                  <a:pt x="47111" y="14040"/>
                </a:moveTo>
                <a:cubicBezTo>
                  <a:pt x="47064" y="14119"/>
                  <a:pt x="47015" y="14183"/>
                  <a:pt x="46968" y="14231"/>
                </a:cubicBezTo>
                <a:cubicBezTo>
                  <a:pt x="46825" y="14055"/>
                  <a:pt x="46984" y="14072"/>
                  <a:pt x="47111" y="14040"/>
                </a:cubicBezTo>
                <a:close/>
                <a:moveTo>
                  <a:pt x="49750" y="14850"/>
                </a:moveTo>
                <a:cubicBezTo>
                  <a:pt x="49703" y="14931"/>
                  <a:pt x="49655" y="14994"/>
                  <a:pt x="49608" y="15041"/>
                </a:cubicBezTo>
                <a:cubicBezTo>
                  <a:pt x="49464" y="14867"/>
                  <a:pt x="49623" y="14882"/>
                  <a:pt x="49750" y="14850"/>
                </a:cubicBezTo>
                <a:close/>
                <a:moveTo>
                  <a:pt x="47111" y="15058"/>
                </a:moveTo>
                <a:cubicBezTo>
                  <a:pt x="47064" y="15137"/>
                  <a:pt x="47015" y="15200"/>
                  <a:pt x="46968" y="15249"/>
                </a:cubicBezTo>
                <a:cubicBezTo>
                  <a:pt x="46825" y="15073"/>
                  <a:pt x="46984" y="15090"/>
                  <a:pt x="47111" y="15058"/>
                </a:cubicBezTo>
                <a:close/>
                <a:moveTo>
                  <a:pt x="41626" y="16680"/>
                </a:moveTo>
                <a:lnTo>
                  <a:pt x="41626" y="16680"/>
                </a:lnTo>
                <a:cubicBezTo>
                  <a:pt x="41562" y="16775"/>
                  <a:pt x="41514" y="16822"/>
                  <a:pt x="41467" y="16886"/>
                </a:cubicBezTo>
                <a:cubicBezTo>
                  <a:pt x="41323" y="16695"/>
                  <a:pt x="41482" y="16711"/>
                  <a:pt x="41626" y="16680"/>
                </a:cubicBezTo>
                <a:close/>
                <a:moveTo>
                  <a:pt x="40796" y="17318"/>
                </a:moveTo>
                <a:cubicBezTo>
                  <a:pt x="40812" y="17323"/>
                  <a:pt x="40911" y="17341"/>
                  <a:pt x="41101" y="17379"/>
                </a:cubicBezTo>
                <a:cubicBezTo>
                  <a:pt x="40878" y="17506"/>
                  <a:pt x="40751" y="17585"/>
                  <a:pt x="40545" y="17697"/>
                </a:cubicBezTo>
                <a:cubicBezTo>
                  <a:pt x="40552" y="17701"/>
                  <a:pt x="40553" y="17703"/>
                  <a:pt x="40546" y="17703"/>
                </a:cubicBezTo>
                <a:cubicBezTo>
                  <a:pt x="40524" y="17703"/>
                  <a:pt x="40425" y="17682"/>
                  <a:pt x="40242" y="17634"/>
                </a:cubicBezTo>
                <a:cubicBezTo>
                  <a:pt x="40463" y="17507"/>
                  <a:pt x="40607" y="17427"/>
                  <a:pt x="40796" y="17318"/>
                </a:cubicBezTo>
                <a:close/>
                <a:moveTo>
                  <a:pt x="2401" y="27269"/>
                </a:moveTo>
                <a:cubicBezTo>
                  <a:pt x="2513" y="27284"/>
                  <a:pt x="2608" y="27300"/>
                  <a:pt x="2704" y="27316"/>
                </a:cubicBezTo>
                <a:cubicBezTo>
                  <a:pt x="2560" y="27682"/>
                  <a:pt x="2274" y="27968"/>
                  <a:pt x="2322" y="28382"/>
                </a:cubicBezTo>
                <a:cubicBezTo>
                  <a:pt x="2195" y="28524"/>
                  <a:pt x="2051" y="28668"/>
                  <a:pt x="1909" y="28810"/>
                </a:cubicBezTo>
                <a:lnTo>
                  <a:pt x="1909" y="29001"/>
                </a:lnTo>
                <a:cubicBezTo>
                  <a:pt x="1750" y="29177"/>
                  <a:pt x="1574" y="29336"/>
                  <a:pt x="1383" y="29526"/>
                </a:cubicBezTo>
                <a:cubicBezTo>
                  <a:pt x="1351" y="29431"/>
                  <a:pt x="1288" y="29319"/>
                  <a:pt x="1320" y="29256"/>
                </a:cubicBezTo>
                <a:cubicBezTo>
                  <a:pt x="1415" y="29097"/>
                  <a:pt x="1463" y="28874"/>
                  <a:pt x="1574" y="28763"/>
                </a:cubicBezTo>
                <a:cubicBezTo>
                  <a:pt x="1781" y="28556"/>
                  <a:pt x="1909" y="28286"/>
                  <a:pt x="2051" y="28047"/>
                </a:cubicBezTo>
                <a:cubicBezTo>
                  <a:pt x="2195" y="27793"/>
                  <a:pt x="2290" y="27538"/>
                  <a:pt x="2401" y="27269"/>
                </a:cubicBezTo>
                <a:close/>
                <a:moveTo>
                  <a:pt x="33549" y="0"/>
                </a:moveTo>
                <a:cubicBezTo>
                  <a:pt x="33405" y="144"/>
                  <a:pt x="33278" y="303"/>
                  <a:pt x="33119" y="430"/>
                </a:cubicBezTo>
                <a:cubicBezTo>
                  <a:pt x="32992" y="557"/>
                  <a:pt x="32896" y="748"/>
                  <a:pt x="32674" y="795"/>
                </a:cubicBezTo>
                <a:cubicBezTo>
                  <a:pt x="32659" y="604"/>
                  <a:pt x="32627" y="414"/>
                  <a:pt x="32595" y="239"/>
                </a:cubicBezTo>
                <a:cubicBezTo>
                  <a:pt x="32500" y="223"/>
                  <a:pt x="32419" y="223"/>
                  <a:pt x="32309" y="208"/>
                </a:cubicBezTo>
                <a:cubicBezTo>
                  <a:pt x="32213" y="350"/>
                  <a:pt x="32086" y="494"/>
                  <a:pt x="31974" y="636"/>
                </a:cubicBezTo>
                <a:cubicBezTo>
                  <a:pt x="31832" y="541"/>
                  <a:pt x="31736" y="462"/>
                  <a:pt x="31641" y="398"/>
                </a:cubicBezTo>
                <a:cubicBezTo>
                  <a:pt x="31402" y="526"/>
                  <a:pt x="31211" y="621"/>
                  <a:pt x="31020" y="716"/>
                </a:cubicBezTo>
                <a:lnTo>
                  <a:pt x="31020" y="986"/>
                </a:lnTo>
                <a:cubicBezTo>
                  <a:pt x="31000" y="983"/>
                  <a:pt x="30979" y="982"/>
                  <a:pt x="30960" y="982"/>
                </a:cubicBezTo>
                <a:cubicBezTo>
                  <a:pt x="30755" y="982"/>
                  <a:pt x="30608" y="1127"/>
                  <a:pt x="30448" y="1272"/>
                </a:cubicBezTo>
                <a:cubicBezTo>
                  <a:pt x="30303" y="1417"/>
                  <a:pt x="30211" y="1628"/>
                  <a:pt x="29896" y="1628"/>
                </a:cubicBezTo>
                <a:cubicBezTo>
                  <a:pt x="29865" y="1628"/>
                  <a:pt x="29832" y="1626"/>
                  <a:pt x="29797" y="1622"/>
                </a:cubicBezTo>
                <a:cubicBezTo>
                  <a:pt x="29574" y="1876"/>
                  <a:pt x="29303" y="2179"/>
                  <a:pt x="29065" y="2433"/>
                </a:cubicBezTo>
                <a:cubicBezTo>
                  <a:pt x="28890" y="2465"/>
                  <a:pt x="28715" y="2433"/>
                  <a:pt x="28635" y="2497"/>
                </a:cubicBezTo>
                <a:cubicBezTo>
                  <a:pt x="28525" y="2640"/>
                  <a:pt x="28349" y="2624"/>
                  <a:pt x="28222" y="2703"/>
                </a:cubicBezTo>
                <a:cubicBezTo>
                  <a:pt x="28048" y="2815"/>
                  <a:pt x="27984" y="3053"/>
                  <a:pt x="27777" y="3053"/>
                </a:cubicBezTo>
                <a:cubicBezTo>
                  <a:pt x="27730" y="3006"/>
                  <a:pt x="27713" y="2910"/>
                  <a:pt x="27681" y="2894"/>
                </a:cubicBezTo>
                <a:cubicBezTo>
                  <a:pt x="27491" y="2879"/>
                  <a:pt x="27300" y="2879"/>
                  <a:pt x="27109" y="2862"/>
                </a:cubicBezTo>
                <a:cubicBezTo>
                  <a:pt x="27077" y="2862"/>
                  <a:pt x="26553" y="3244"/>
                  <a:pt x="26537" y="3260"/>
                </a:cubicBezTo>
                <a:cubicBezTo>
                  <a:pt x="26632" y="3260"/>
                  <a:pt x="26727" y="3276"/>
                  <a:pt x="26696" y="3403"/>
                </a:cubicBezTo>
                <a:cubicBezTo>
                  <a:pt x="26696" y="3435"/>
                  <a:pt x="26585" y="3451"/>
                  <a:pt x="26537" y="3466"/>
                </a:cubicBezTo>
                <a:cubicBezTo>
                  <a:pt x="26551" y="3631"/>
                  <a:pt x="26459" y="3677"/>
                  <a:pt x="26341" y="3677"/>
                </a:cubicBezTo>
                <a:cubicBezTo>
                  <a:pt x="26322" y="3677"/>
                  <a:pt x="26302" y="3676"/>
                  <a:pt x="26282" y="3674"/>
                </a:cubicBezTo>
                <a:cubicBezTo>
                  <a:pt x="26187" y="3657"/>
                  <a:pt x="26108" y="3594"/>
                  <a:pt x="26123" y="3466"/>
                </a:cubicBezTo>
                <a:lnTo>
                  <a:pt x="26123" y="3466"/>
                </a:lnTo>
                <a:cubicBezTo>
                  <a:pt x="26028" y="3530"/>
                  <a:pt x="25917" y="3594"/>
                  <a:pt x="25790" y="3674"/>
                </a:cubicBezTo>
                <a:cubicBezTo>
                  <a:pt x="25758" y="3578"/>
                  <a:pt x="25742" y="3498"/>
                  <a:pt x="25710" y="3419"/>
                </a:cubicBezTo>
                <a:cubicBezTo>
                  <a:pt x="26044" y="3038"/>
                  <a:pt x="26108" y="2942"/>
                  <a:pt x="26044" y="2879"/>
                </a:cubicBezTo>
                <a:lnTo>
                  <a:pt x="25281" y="2879"/>
                </a:lnTo>
                <a:cubicBezTo>
                  <a:pt x="24947" y="3244"/>
                  <a:pt x="24550" y="3657"/>
                  <a:pt x="24168" y="4087"/>
                </a:cubicBezTo>
                <a:cubicBezTo>
                  <a:pt x="24163" y="4092"/>
                  <a:pt x="24154" y="4094"/>
                  <a:pt x="24144" y="4094"/>
                </a:cubicBezTo>
                <a:cubicBezTo>
                  <a:pt x="24124" y="4094"/>
                  <a:pt x="24099" y="4087"/>
                  <a:pt x="24088" y="4087"/>
                </a:cubicBezTo>
                <a:cubicBezTo>
                  <a:pt x="23882" y="4071"/>
                  <a:pt x="23834" y="3896"/>
                  <a:pt x="23897" y="3801"/>
                </a:cubicBezTo>
                <a:cubicBezTo>
                  <a:pt x="24073" y="3578"/>
                  <a:pt x="24152" y="3307"/>
                  <a:pt x="24295" y="3069"/>
                </a:cubicBezTo>
                <a:lnTo>
                  <a:pt x="24009" y="3069"/>
                </a:lnTo>
                <a:cubicBezTo>
                  <a:pt x="23628" y="3387"/>
                  <a:pt x="23310" y="3753"/>
                  <a:pt x="22864" y="4007"/>
                </a:cubicBezTo>
                <a:cubicBezTo>
                  <a:pt x="22483" y="4246"/>
                  <a:pt x="22197" y="4659"/>
                  <a:pt x="21894" y="4946"/>
                </a:cubicBezTo>
                <a:cubicBezTo>
                  <a:pt x="21847" y="5088"/>
                  <a:pt x="21847" y="5215"/>
                  <a:pt x="21783" y="5264"/>
                </a:cubicBezTo>
                <a:cubicBezTo>
                  <a:pt x="20766" y="6296"/>
                  <a:pt x="19731" y="7331"/>
                  <a:pt x="18699" y="8348"/>
                </a:cubicBezTo>
                <a:cubicBezTo>
                  <a:pt x="18693" y="8353"/>
                  <a:pt x="18684" y="8355"/>
                  <a:pt x="18674" y="8355"/>
                </a:cubicBezTo>
                <a:cubicBezTo>
                  <a:pt x="18652" y="8355"/>
                  <a:pt x="18624" y="8348"/>
                  <a:pt x="18603" y="8348"/>
                </a:cubicBezTo>
                <a:cubicBezTo>
                  <a:pt x="18603" y="8491"/>
                  <a:pt x="18540" y="8554"/>
                  <a:pt x="18396" y="8554"/>
                </a:cubicBezTo>
                <a:cubicBezTo>
                  <a:pt x="18396" y="8698"/>
                  <a:pt x="18332" y="8762"/>
                  <a:pt x="18190" y="8762"/>
                </a:cubicBezTo>
                <a:cubicBezTo>
                  <a:pt x="18204" y="8890"/>
                  <a:pt x="18141" y="8955"/>
                  <a:pt x="18046" y="8955"/>
                </a:cubicBezTo>
                <a:cubicBezTo>
                  <a:pt x="18036" y="8955"/>
                  <a:pt x="18025" y="8954"/>
                  <a:pt x="18014" y="8952"/>
                </a:cubicBezTo>
                <a:cubicBezTo>
                  <a:pt x="17983" y="8825"/>
                  <a:pt x="18046" y="8762"/>
                  <a:pt x="18190" y="8762"/>
                </a:cubicBezTo>
                <a:cubicBezTo>
                  <a:pt x="18190" y="8618"/>
                  <a:pt x="18253" y="8554"/>
                  <a:pt x="18396" y="8554"/>
                </a:cubicBezTo>
                <a:cubicBezTo>
                  <a:pt x="18396" y="8412"/>
                  <a:pt x="18460" y="8348"/>
                  <a:pt x="18603" y="8348"/>
                </a:cubicBezTo>
                <a:lnTo>
                  <a:pt x="18603" y="7918"/>
                </a:lnTo>
                <a:cubicBezTo>
                  <a:pt x="18762" y="7791"/>
                  <a:pt x="19000" y="7600"/>
                  <a:pt x="19144" y="7505"/>
                </a:cubicBezTo>
                <a:cubicBezTo>
                  <a:pt x="19223" y="7299"/>
                  <a:pt x="19271" y="7203"/>
                  <a:pt x="19286" y="7155"/>
                </a:cubicBezTo>
                <a:cubicBezTo>
                  <a:pt x="19414" y="7123"/>
                  <a:pt x="19509" y="7108"/>
                  <a:pt x="19589" y="7091"/>
                </a:cubicBezTo>
                <a:cubicBezTo>
                  <a:pt x="19621" y="6964"/>
                  <a:pt x="19636" y="6869"/>
                  <a:pt x="19653" y="6837"/>
                </a:cubicBezTo>
                <a:cubicBezTo>
                  <a:pt x="19875" y="6695"/>
                  <a:pt x="20066" y="6567"/>
                  <a:pt x="20225" y="6455"/>
                </a:cubicBezTo>
                <a:lnTo>
                  <a:pt x="20225" y="6218"/>
                </a:lnTo>
                <a:cubicBezTo>
                  <a:pt x="20448" y="5995"/>
                  <a:pt x="20654" y="5772"/>
                  <a:pt x="20876" y="5582"/>
                </a:cubicBezTo>
                <a:cubicBezTo>
                  <a:pt x="21115" y="5374"/>
                  <a:pt x="21211" y="5105"/>
                  <a:pt x="21385" y="4865"/>
                </a:cubicBezTo>
                <a:cubicBezTo>
                  <a:pt x="21576" y="4628"/>
                  <a:pt x="21815" y="4437"/>
                  <a:pt x="22021" y="4214"/>
                </a:cubicBezTo>
                <a:cubicBezTo>
                  <a:pt x="22244" y="4007"/>
                  <a:pt x="22451" y="3784"/>
                  <a:pt x="22625" y="3610"/>
                </a:cubicBezTo>
                <a:cubicBezTo>
                  <a:pt x="22674" y="3466"/>
                  <a:pt x="22689" y="3356"/>
                  <a:pt x="22752" y="3292"/>
                </a:cubicBezTo>
                <a:cubicBezTo>
                  <a:pt x="23310" y="2720"/>
                  <a:pt x="23897" y="2147"/>
                  <a:pt x="24470" y="1575"/>
                </a:cubicBezTo>
                <a:cubicBezTo>
                  <a:pt x="24709" y="1336"/>
                  <a:pt x="24788" y="1034"/>
                  <a:pt x="24963" y="748"/>
                </a:cubicBezTo>
                <a:cubicBezTo>
                  <a:pt x="24772" y="653"/>
                  <a:pt x="24629" y="589"/>
                  <a:pt x="24501" y="526"/>
                </a:cubicBezTo>
                <a:cubicBezTo>
                  <a:pt x="24501" y="445"/>
                  <a:pt x="24501" y="382"/>
                  <a:pt x="24486" y="318"/>
                </a:cubicBezTo>
                <a:cubicBezTo>
                  <a:pt x="24486" y="286"/>
                  <a:pt x="24454" y="271"/>
                  <a:pt x="24406" y="223"/>
                </a:cubicBezTo>
                <a:cubicBezTo>
                  <a:pt x="24295" y="335"/>
                  <a:pt x="24183" y="462"/>
                  <a:pt x="24056" y="541"/>
                </a:cubicBezTo>
                <a:cubicBezTo>
                  <a:pt x="23914" y="653"/>
                  <a:pt x="23691" y="653"/>
                  <a:pt x="23579" y="812"/>
                </a:cubicBezTo>
                <a:cubicBezTo>
                  <a:pt x="23500" y="748"/>
                  <a:pt x="23437" y="700"/>
                  <a:pt x="23357" y="636"/>
                </a:cubicBezTo>
                <a:cubicBezTo>
                  <a:pt x="23214" y="922"/>
                  <a:pt x="22928" y="763"/>
                  <a:pt x="22674" y="891"/>
                </a:cubicBezTo>
                <a:cubicBezTo>
                  <a:pt x="22801" y="1162"/>
                  <a:pt x="22530" y="1257"/>
                  <a:pt x="22371" y="1416"/>
                </a:cubicBezTo>
                <a:cubicBezTo>
                  <a:pt x="22197" y="1622"/>
                  <a:pt x="21974" y="1798"/>
                  <a:pt x="21815" y="2004"/>
                </a:cubicBezTo>
                <a:cubicBezTo>
                  <a:pt x="21656" y="2211"/>
                  <a:pt x="21402" y="2194"/>
                  <a:pt x="21243" y="2370"/>
                </a:cubicBezTo>
                <a:lnTo>
                  <a:pt x="21243" y="2592"/>
                </a:lnTo>
                <a:cubicBezTo>
                  <a:pt x="21162" y="2608"/>
                  <a:pt x="21067" y="2640"/>
                  <a:pt x="20988" y="2671"/>
                </a:cubicBezTo>
                <a:cubicBezTo>
                  <a:pt x="20670" y="2974"/>
                  <a:pt x="20367" y="3292"/>
                  <a:pt x="20034" y="3642"/>
                </a:cubicBezTo>
                <a:lnTo>
                  <a:pt x="20034" y="3784"/>
                </a:lnTo>
                <a:cubicBezTo>
                  <a:pt x="19890" y="3848"/>
                  <a:pt x="19748" y="3912"/>
                  <a:pt x="19621" y="3975"/>
                </a:cubicBezTo>
                <a:lnTo>
                  <a:pt x="19621" y="4182"/>
                </a:lnTo>
                <a:lnTo>
                  <a:pt x="19318" y="4484"/>
                </a:lnTo>
                <a:lnTo>
                  <a:pt x="19048" y="4484"/>
                </a:lnTo>
                <a:cubicBezTo>
                  <a:pt x="19048" y="4834"/>
                  <a:pt x="18873" y="5088"/>
                  <a:pt x="18491" y="5120"/>
                </a:cubicBezTo>
                <a:cubicBezTo>
                  <a:pt x="18444" y="5120"/>
                  <a:pt x="18412" y="5215"/>
                  <a:pt x="18396" y="5279"/>
                </a:cubicBezTo>
                <a:cubicBezTo>
                  <a:pt x="18381" y="5518"/>
                  <a:pt x="18205" y="5677"/>
                  <a:pt x="18031" y="5692"/>
                </a:cubicBezTo>
                <a:cubicBezTo>
                  <a:pt x="17633" y="5741"/>
                  <a:pt x="17665" y="6106"/>
                  <a:pt x="17490" y="6313"/>
                </a:cubicBezTo>
                <a:cubicBezTo>
                  <a:pt x="17427" y="6313"/>
                  <a:pt x="17363" y="6313"/>
                  <a:pt x="17268" y="6328"/>
                </a:cubicBezTo>
                <a:cubicBezTo>
                  <a:pt x="17124" y="6487"/>
                  <a:pt x="16965" y="6646"/>
                  <a:pt x="16774" y="6837"/>
                </a:cubicBezTo>
                <a:lnTo>
                  <a:pt x="16774" y="7013"/>
                </a:lnTo>
                <a:cubicBezTo>
                  <a:pt x="16441" y="7203"/>
                  <a:pt x="16075" y="7362"/>
                  <a:pt x="15947" y="7776"/>
                </a:cubicBezTo>
                <a:cubicBezTo>
                  <a:pt x="15932" y="7839"/>
                  <a:pt x="15900" y="7886"/>
                  <a:pt x="15869" y="7935"/>
                </a:cubicBezTo>
                <a:cubicBezTo>
                  <a:pt x="15551" y="8253"/>
                  <a:pt x="15264" y="8586"/>
                  <a:pt x="14930" y="8872"/>
                </a:cubicBezTo>
                <a:cubicBezTo>
                  <a:pt x="14565" y="9175"/>
                  <a:pt x="14438" y="9652"/>
                  <a:pt x="14071" y="9953"/>
                </a:cubicBezTo>
                <a:cubicBezTo>
                  <a:pt x="13706" y="10240"/>
                  <a:pt x="13388" y="10606"/>
                  <a:pt x="13054" y="10939"/>
                </a:cubicBezTo>
                <a:cubicBezTo>
                  <a:pt x="12704" y="11305"/>
                  <a:pt x="12322" y="11655"/>
                  <a:pt x="11989" y="12037"/>
                </a:cubicBezTo>
                <a:cubicBezTo>
                  <a:pt x="11671" y="12387"/>
                  <a:pt x="11241" y="12577"/>
                  <a:pt x="10923" y="12895"/>
                </a:cubicBezTo>
                <a:cubicBezTo>
                  <a:pt x="9810" y="13977"/>
                  <a:pt x="8714" y="15090"/>
                  <a:pt x="7616" y="16186"/>
                </a:cubicBezTo>
                <a:lnTo>
                  <a:pt x="7616" y="16345"/>
                </a:lnTo>
                <a:cubicBezTo>
                  <a:pt x="7219" y="16934"/>
                  <a:pt x="6583" y="17235"/>
                  <a:pt x="6297" y="17888"/>
                </a:cubicBezTo>
                <a:cubicBezTo>
                  <a:pt x="6202" y="18158"/>
                  <a:pt x="5899" y="18285"/>
                  <a:pt x="5756" y="18571"/>
                </a:cubicBezTo>
                <a:cubicBezTo>
                  <a:pt x="5629" y="18874"/>
                  <a:pt x="5326" y="19080"/>
                  <a:pt x="5089" y="19319"/>
                </a:cubicBezTo>
                <a:cubicBezTo>
                  <a:pt x="5057" y="19366"/>
                  <a:pt x="4977" y="19430"/>
                  <a:pt x="4977" y="19478"/>
                </a:cubicBezTo>
                <a:cubicBezTo>
                  <a:pt x="5008" y="19796"/>
                  <a:pt x="4580" y="19843"/>
                  <a:pt x="4580" y="20114"/>
                </a:cubicBezTo>
                <a:cubicBezTo>
                  <a:pt x="4563" y="20432"/>
                  <a:pt x="4166" y="20464"/>
                  <a:pt x="4150" y="20765"/>
                </a:cubicBezTo>
                <a:cubicBezTo>
                  <a:pt x="4150" y="21051"/>
                  <a:pt x="3800" y="21115"/>
                  <a:pt x="3721" y="21401"/>
                </a:cubicBezTo>
                <a:cubicBezTo>
                  <a:pt x="3658" y="21624"/>
                  <a:pt x="3403" y="21799"/>
                  <a:pt x="3228" y="22005"/>
                </a:cubicBezTo>
                <a:cubicBezTo>
                  <a:pt x="3100" y="22149"/>
                  <a:pt x="3132" y="22387"/>
                  <a:pt x="2941" y="22499"/>
                </a:cubicBezTo>
                <a:cubicBezTo>
                  <a:pt x="2910" y="22514"/>
                  <a:pt x="2941" y="22626"/>
                  <a:pt x="2941" y="22800"/>
                </a:cubicBezTo>
                <a:cubicBezTo>
                  <a:pt x="2767" y="22944"/>
                  <a:pt x="2545" y="23150"/>
                  <a:pt x="2322" y="23341"/>
                </a:cubicBezTo>
                <a:cubicBezTo>
                  <a:pt x="2290" y="23580"/>
                  <a:pt x="2433" y="23834"/>
                  <a:pt x="2210" y="24025"/>
                </a:cubicBezTo>
                <a:lnTo>
                  <a:pt x="2019" y="24025"/>
                </a:lnTo>
                <a:cubicBezTo>
                  <a:pt x="1765" y="24390"/>
                  <a:pt x="1718" y="24884"/>
                  <a:pt x="1320" y="25122"/>
                </a:cubicBezTo>
                <a:lnTo>
                  <a:pt x="1320" y="26362"/>
                </a:lnTo>
                <a:cubicBezTo>
                  <a:pt x="1447" y="26584"/>
                  <a:pt x="1669" y="26648"/>
                  <a:pt x="1892" y="26728"/>
                </a:cubicBezTo>
                <a:lnTo>
                  <a:pt x="1892" y="27411"/>
                </a:lnTo>
                <a:cubicBezTo>
                  <a:pt x="1527" y="27634"/>
                  <a:pt x="1495" y="28079"/>
                  <a:pt x="1177" y="28350"/>
                </a:cubicBezTo>
                <a:cubicBezTo>
                  <a:pt x="1018" y="28477"/>
                  <a:pt x="1002" y="28747"/>
                  <a:pt x="891" y="28938"/>
                </a:cubicBezTo>
                <a:cubicBezTo>
                  <a:pt x="716" y="29240"/>
                  <a:pt x="605" y="29590"/>
                  <a:pt x="302" y="29796"/>
                </a:cubicBezTo>
                <a:lnTo>
                  <a:pt x="302" y="30209"/>
                </a:lnTo>
                <a:cubicBezTo>
                  <a:pt x="223" y="30290"/>
                  <a:pt x="160" y="30353"/>
                  <a:pt x="80" y="30449"/>
                </a:cubicBezTo>
                <a:cubicBezTo>
                  <a:pt x="143" y="30576"/>
                  <a:pt x="1" y="30767"/>
                  <a:pt x="160" y="30909"/>
                </a:cubicBezTo>
                <a:cubicBezTo>
                  <a:pt x="160" y="30909"/>
                  <a:pt x="668" y="30591"/>
                  <a:pt x="684" y="30591"/>
                </a:cubicBezTo>
                <a:lnTo>
                  <a:pt x="684" y="31036"/>
                </a:lnTo>
                <a:cubicBezTo>
                  <a:pt x="588" y="31148"/>
                  <a:pt x="541" y="31227"/>
                  <a:pt x="478" y="31307"/>
                </a:cubicBezTo>
                <a:lnTo>
                  <a:pt x="478" y="32086"/>
                </a:lnTo>
                <a:cubicBezTo>
                  <a:pt x="398" y="32149"/>
                  <a:pt x="350" y="32198"/>
                  <a:pt x="302" y="32245"/>
                </a:cubicBezTo>
                <a:lnTo>
                  <a:pt x="302" y="32675"/>
                </a:lnTo>
                <a:cubicBezTo>
                  <a:pt x="446" y="32817"/>
                  <a:pt x="620" y="32976"/>
                  <a:pt x="811" y="33152"/>
                </a:cubicBezTo>
                <a:cubicBezTo>
                  <a:pt x="859" y="33103"/>
                  <a:pt x="923" y="33040"/>
                  <a:pt x="1002" y="32976"/>
                </a:cubicBezTo>
                <a:cubicBezTo>
                  <a:pt x="1065" y="33040"/>
                  <a:pt x="1145" y="33103"/>
                  <a:pt x="1209" y="33167"/>
                </a:cubicBezTo>
                <a:cubicBezTo>
                  <a:pt x="1242" y="33171"/>
                  <a:pt x="1276" y="33173"/>
                  <a:pt x="1309" y="33173"/>
                </a:cubicBezTo>
                <a:cubicBezTo>
                  <a:pt x="1407" y="33173"/>
                  <a:pt x="1504" y="33159"/>
                  <a:pt x="1598" y="33159"/>
                </a:cubicBezTo>
                <a:cubicBezTo>
                  <a:pt x="1701" y="33159"/>
                  <a:pt x="1800" y="33176"/>
                  <a:pt x="1892" y="33247"/>
                </a:cubicBezTo>
                <a:cubicBezTo>
                  <a:pt x="1909" y="33406"/>
                  <a:pt x="1940" y="33565"/>
                  <a:pt x="1956" y="33724"/>
                </a:cubicBezTo>
                <a:cubicBezTo>
                  <a:pt x="2068" y="33819"/>
                  <a:pt x="2163" y="33915"/>
                  <a:pt x="2227" y="33978"/>
                </a:cubicBezTo>
                <a:lnTo>
                  <a:pt x="2958" y="33978"/>
                </a:lnTo>
                <a:cubicBezTo>
                  <a:pt x="3337" y="33803"/>
                  <a:pt x="3596" y="33575"/>
                  <a:pt x="3944" y="33575"/>
                </a:cubicBezTo>
                <a:cubicBezTo>
                  <a:pt x="3975" y="33575"/>
                  <a:pt x="4006" y="33576"/>
                  <a:pt x="4039" y="33580"/>
                </a:cubicBezTo>
                <a:cubicBezTo>
                  <a:pt x="4182" y="33453"/>
                  <a:pt x="4325" y="33311"/>
                  <a:pt x="4468" y="33167"/>
                </a:cubicBezTo>
                <a:lnTo>
                  <a:pt x="5820" y="33167"/>
                </a:lnTo>
                <a:cubicBezTo>
                  <a:pt x="5994" y="33088"/>
                  <a:pt x="6106" y="33024"/>
                  <a:pt x="6217" y="32976"/>
                </a:cubicBezTo>
                <a:cubicBezTo>
                  <a:pt x="6408" y="32865"/>
                  <a:pt x="6630" y="32785"/>
                  <a:pt x="6789" y="32658"/>
                </a:cubicBezTo>
                <a:cubicBezTo>
                  <a:pt x="6980" y="32516"/>
                  <a:pt x="7139" y="32325"/>
                  <a:pt x="7298" y="32166"/>
                </a:cubicBezTo>
                <a:cubicBezTo>
                  <a:pt x="7319" y="32169"/>
                  <a:pt x="7339" y="32170"/>
                  <a:pt x="7358" y="32170"/>
                </a:cubicBezTo>
                <a:cubicBezTo>
                  <a:pt x="7643" y="32170"/>
                  <a:pt x="7725" y="31857"/>
                  <a:pt x="7934" y="31768"/>
                </a:cubicBezTo>
                <a:lnTo>
                  <a:pt x="8220" y="32054"/>
                </a:lnTo>
                <a:cubicBezTo>
                  <a:pt x="8157" y="32134"/>
                  <a:pt x="8093" y="32198"/>
                  <a:pt x="8014" y="32276"/>
                </a:cubicBezTo>
                <a:cubicBezTo>
                  <a:pt x="8061" y="32435"/>
                  <a:pt x="7950" y="32611"/>
                  <a:pt x="8125" y="32770"/>
                </a:cubicBezTo>
                <a:lnTo>
                  <a:pt x="9015" y="32770"/>
                </a:lnTo>
                <a:cubicBezTo>
                  <a:pt x="9079" y="32770"/>
                  <a:pt x="9142" y="32738"/>
                  <a:pt x="9191" y="32706"/>
                </a:cubicBezTo>
                <a:lnTo>
                  <a:pt x="9350" y="32547"/>
                </a:lnTo>
                <a:cubicBezTo>
                  <a:pt x="9397" y="32643"/>
                  <a:pt x="9429" y="32722"/>
                  <a:pt x="9460" y="32785"/>
                </a:cubicBezTo>
                <a:cubicBezTo>
                  <a:pt x="9397" y="32993"/>
                  <a:pt x="9095" y="33088"/>
                  <a:pt x="9286" y="33326"/>
                </a:cubicBezTo>
                <a:cubicBezTo>
                  <a:pt x="9375" y="33392"/>
                  <a:pt x="9457" y="33417"/>
                  <a:pt x="9534" y="33417"/>
                </a:cubicBezTo>
                <a:cubicBezTo>
                  <a:pt x="9773" y="33417"/>
                  <a:pt x="9968" y="33176"/>
                  <a:pt x="10208" y="33152"/>
                </a:cubicBezTo>
                <a:cubicBezTo>
                  <a:pt x="10510" y="33135"/>
                  <a:pt x="10764" y="32912"/>
                  <a:pt x="11050" y="32770"/>
                </a:cubicBezTo>
                <a:lnTo>
                  <a:pt x="11703" y="32770"/>
                </a:lnTo>
                <a:cubicBezTo>
                  <a:pt x="12004" y="32611"/>
                  <a:pt x="12243" y="32467"/>
                  <a:pt x="12513" y="32372"/>
                </a:cubicBezTo>
                <a:cubicBezTo>
                  <a:pt x="12848" y="32245"/>
                  <a:pt x="12958" y="31880"/>
                  <a:pt x="13293" y="31736"/>
                </a:cubicBezTo>
                <a:cubicBezTo>
                  <a:pt x="13356" y="31768"/>
                  <a:pt x="13435" y="31799"/>
                  <a:pt x="13515" y="31848"/>
                </a:cubicBezTo>
                <a:lnTo>
                  <a:pt x="13325" y="32039"/>
                </a:lnTo>
                <a:lnTo>
                  <a:pt x="13325" y="32865"/>
                </a:lnTo>
                <a:cubicBezTo>
                  <a:pt x="13038" y="33056"/>
                  <a:pt x="13102" y="33294"/>
                  <a:pt x="13149" y="33517"/>
                </a:cubicBezTo>
                <a:cubicBezTo>
                  <a:pt x="13244" y="33612"/>
                  <a:pt x="13340" y="33707"/>
                  <a:pt x="13435" y="33788"/>
                </a:cubicBezTo>
                <a:lnTo>
                  <a:pt x="13992" y="33788"/>
                </a:lnTo>
                <a:cubicBezTo>
                  <a:pt x="14135" y="33883"/>
                  <a:pt x="14247" y="33962"/>
                  <a:pt x="14326" y="34010"/>
                </a:cubicBezTo>
                <a:cubicBezTo>
                  <a:pt x="14469" y="33930"/>
                  <a:pt x="14565" y="33866"/>
                  <a:pt x="14660" y="33803"/>
                </a:cubicBezTo>
                <a:cubicBezTo>
                  <a:pt x="14771" y="33915"/>
                  <a:pt x="14851" y="34010"/>
                  <a:pt x="14930" y="34106"/>
                </a:cubicBezTo>
                <a:lnTo>
                  <a:pt x="14756" y="34280"/>
                </a:lnTo>
                <a:cubicBezTo>
                  <a:pt x="14803" y="34343"/>
                  <a:pt x="14883" y="34407"/>
                  <a:pt x="14915" y="34471"/>
                </a:cubicBezTo>
                <a:cubicBezTo>
                  <a:pt x="14962" y="34598"/>
                  <a:pt x="14930" y="34742"/>
                  <a:pt x="15057" y="34820"/>
                </a:cubicBezTo>
                <a:cubicBezTo>
                  <a:pt x="15137" y="34884"/>
                  <a:pt x="15201" y="34948"/>
                  <a:pt x="15280" y="35011"/>
                </a:cubicBezTo>
                <a:cubicBezTo>
                  <a:pt x="15343" y="35048"/>
                  <a:pt x="15399" y="35063"/>
                  <a:pt x="15450" y="35063"/>
                </a:cubicBezTo>
                <a:cubicBezTo>
                  <a:pt x="15642" y="35063"/>
                  <a:pt x="15766" y="34849"/>
                  <a:pt x="15979" y="34773"/>
                </a:cubicBezTo>
                <a:lnTo>
                  <a:pt x="16488" y="34773"/>
                </a:lnTo>
                <a:lnTo>
                  <a:pt x="16870" y="34392"/>
                </a:lnTo>
                <a:lnTo>
                  <a:pt x="17077" y="34598"/>
                </a:lnTo>
                <a:cubicBezTo>
                  <a:pt x="17331" y="34233"/>
                  <a:pt x="17824" y="34153"/>
                  <a:pt x="18078" y="33788"/>
                </a:cubicBezTo>
                <a:cubicBezTo>
                  <a:pt x="18237" y="34025"/>
                  <a:pt x="18571" y="33962"/>
                  <a:pt x="18714" y="34184"/>
                </a:cubicBezTo>
                <a:lnTo>
                  <a:pt x="19589" y="34184"/>
                </a:lnTo>
                <a:lnTo>
                  <a:pt x="20988" y="32785"/>
                </a:lnTo>
                <a:cubicBezTo>
                  <a:pt x="21067" y="32753"/>
                  <a:pt x="21162" y="32722"/>
                  <a:pt x="21243" y="32690"/>
                </a:cubicBezTo>
                <a:lnTo>
                  <a:pt x="21243" y="32467"/>
                </a:lnTo>
                <a:lnTo>
                  <a:pt x="21321" y="32547"/>
                </a:lnTo>
                <a:cubicBezTo>
                  <a:pt x="21402" y="32404"/>
                  <a:pt x="21480" y="32245"/>
                  <a:pt x="21529" y="32134"/>
                </a:cubicBezTo>
                <a:cubicBezTo>
                  <a:pt x="21578" y="32148"/>
                  <a:pt x="21626" y="32152"/>
                  <a:pt x="21673" y="32152"/>
                </a:cubicBezTo>
                <a:cubicBezTo>
                  <a:pt x="21732" y="32152"/>
                  <a:pt x="21788" y="32146"/>
                  <a:pt x="21838" y="32146"/>
                </a:cubicBezTo>
                <a:cubicBezTo>
                  <a:pt x="21927" y="32146"/>
                  <a:pt x="21998" y="32166"/>
                  <a:pt x="22038" y="32276"/>
                </a:cubicBezTo>
                <a:cubicBezTo>
                  <a:pt x="21830" y="32563"/>
                  <a:pt x="21830" y="32563"/>
                  <a:pt x="21957" y="32976"/>
                </a:cubicBezTo>
                <a:lnTo>
                  <a:pt x="23182" y="32976"/>
                </a:lnTo>
                <a:cubicBezTo>
                  <a:pt x="23198" y="32976"/>
                  <a:pt x="23229" y="33024"/>
                  <a:pt x="23246" y="33040"/>
                </a:cubicBezTo>
                <a:cubicBezTo>
                  <a:pt x="23182" y="33167"/>
                  <a:pt x="23102" y="33294"/>
                  <a:pt x="23039" y="33421"/>
                </a:cubicBezTo>
                <a:cubicBezTo>
                  <a:pt x="23134" y="33533"/>
                  <a:pt x="23198" y="33612"/>
                  <a:pt x="23293" y="33707"/>
                </a:cubicBezTo>
                <a:cubicBezTo>
                  <a:pt x="22943" y="33835"/>
                  <a:pt x="22928" y="34216"/>
                  <a:pt x="22721" y="34455"/>
                </a:cubicBezTo>
                <a:cubicBezTo>
                  <a:pt x="22705" y="34471"/>
                  <a:pt x="22752" y="34551"/>
                  <a:pt x="22769" y="34598"/>
                </a:cubicBezTo>
                <a:lnTo>
                  <a:pt x="23070" y="34598"/>
                </a:lnTo>
                <a:cubicBezTo>
                  <a:pt x="23070" y="34455"/>
                  <a:pt x="23134" y="34392"/>
                  <a:pt x="23278" y="34392"/>
                </a:cubicBezTo>
                <a:cubicBezTo>
                  <a:pt x="23278" y="34248"/>
                  <a:pt x="23341" y="34184"/>
                  <a:pt x="23484" y="34184"/>
                </a:cubicBezTo>
                <a:cubicBezTo>
                  <a:pt x="23484" y="34068"/>
                  <a:pt x="23537" y="33992"/>
                  <a:pt x="23657" y="33992"/>
                </a:cubicBezTo>
                <a:cubicBezTo>
                  <a:pt x="23668" y="33992"/>
                  <a:pt x="23679" y="33992"/>
                  <a:pt x="23691" y="33994"/>
                </a:cubicBezTo>
                <a:lnTo>
                  <a:pt x="23691" y="33692"/>
                </a:lnTo>
                <a:cubicBezTo>
                  <a:pt x="23826" y="33570"/>
                  <a:pt x="23915" y="33369"/>
                  <a:pt x="24104" y="33369"/>
                </a:cubicBezTo>
                <a:cubicBezTo>
                  <a:pt x="24138" y="33369"/>
                  <a:pt x="24174" y="33375"/>
                  <a:pt x="24215" y="33389"/>
                </a:cubicBezTo>
                <a:cubicBezTo>
                  <a:pt x="24295" y="33517"/>
                  <a:pt x="24295" y="33517"/>
                  <a:pt x="23691" y="33994"/>
                </a:cubicBezTo>
                <a:cubicBezTo>
                  <a:pt x="23691" y="34110"/>
                  <a:pt x="23638" y="34187"/>
                  <a:pt x="23520" y="34187"/>
                </a:cubicBezTo>
                <a:cubicBezTo>
                  <a:pt x="23508" y="34187"/>
                  <a:pt x="23496" y="34186"/>
                  <a:pt x="23484" y="34184"/>
                </a:cubicBezTo>
                <a:cubicBezTo>
                  <a:pt x="23484" y="34316"/>
                  <a:pt x="23430" y="34394"/>
                  <a:pt x="23311" y="34394"/>
                </a:cubicBezTo>
                <a:cubicBezTo>
                  <a:pt x="23301" y="34394"/>
                  <a:pt x="23289" y="34393"/>
                  <a:pt x="23278" y="34392"/>
                </a:cubicBezTo>
                <a:cubicBezTo>
                  <a:pt x="23278" y="34534"/>
                  <a:pt x="23214" y="34598"/>
                  <a:pt x="23070" y="34598"/>
                </a:cubicBezTo>
                <a:cubicBezTo>
                  <a:pt x="23102" y="34773"/>
                  <a:pt x="22928" y="34805"/>
                  <a:pt x="22864" y="34948"/>
                </a:cubicBezTo>
                <a:lnTo>
                  <a:pt x="22864" y="35314"/>
                </a:lnTo>
                <a:cubicBezTo>
                  <a:pt x="22721" y="35456"/>
                  <a:pt x="22530" y="35600"/>
                  <a:pt x="22769" y="35823"/>
                </a:cubicBezTo>
                <a:lnTo>
                  <a:pt x="23261" y="35823"/>
                </a:lnTo>
                <a:cubicBezTo>
                  <a:pt x="23405" y="35997"/>
                  <a:pt x="23596" y="36236"/>
                  <a:pt x="23691" y="36347"/>
                </a:cubicBezTo>
                <a:cubicBezTo>
                  <a:pt x="23775" y="36389"/>
                  <a:pt x="23841" y="36405"/>
                  <a:pt x="23898" y="36405"/>
                </a:cubicBezTo>
                <a:cubicBezTo>
                  <a:pt x="24079" y="36405"/>
                  <a:pt x="24164" y="36240"/>
                  <a:pt x="24406" y="36204"/>
                </a:cubicBezTo>
                <a:lnTo>
                  <a:pt x="24819" y="36204"/>
                </a:lnTo>
                <a:cubicBezTo>
                  <a:pt x="24883" y="36141"/>
                  <a:pt x="24931" y="36092"/>
                  <a:pt x="25027" y="36013"/>
                </a:cubicBezTo>
                <a:lnTo>
                  <a:pt x="26044" y="36013"/>
                </a:lnTo>
                <a:cubicBezTo>
                  <a:pt x="26091" y="35950"/>
                  <a:pt x="26123" y="35918"/>
                  <a:pt x="26140" y="35902"/>
                </a:cubicBezTo>
                <a:cubicBezTo>
                  <a:pt x="26299" y="35791"/>
                  <a:pt x="26537" y="35823"/>
                  <a:pt x="26632" y="35615"/>
                </a:cubicBezTo>
                <a:cubicBezTo>
                  <a:pt x="26663" y="35623"/>
                  <a:pt x="26691" y="35627"/>
                  <a:pt x="26718" y="35627"/>
                </a:cubicBezTo>
                <a:cubicBezTo>
                  <a:pt x="26910" y="35627"/>
                  <a:pt x="26999" y="35441"/>
                  <a:pt x="27125" y="35329"/>
                </a:cubicBezTo>
                <a:cubicBezTo>
                  <a:pt x="27284" y="35170"/>
                  <a:pt x="27554" y="35187"/>
                  <a:pt x="27698" y="34979"/>
                </a:cubicBezTo>
                <a:cubicBezTo>
                  <a:pt x="27809" y="34805"/>
                  <a:pt x="27968" y="34678"/>
                  <a:pt x="28111" y="34534"/>
                </a:cubicBezTo>
                <a:cubicBezTo>
                  <a:pt x="28572" y="34089"/>
                  <a:pt x="29033" y="33629"/>
                  <a:pt x="29479" y="33183"/>
                </a:cubicBezTo>
                <a:lnTo>
                  <a:pt x="29685" y="33183"/>
                </a:lnTo>
                <a:cubicBezTo>
                  <a:pt x="30083" y="32770"/>
                  <a:pt x="30496" y="32357"/>
                  <a:pt x="30893" y="31958"/>
                </a:cubicBezTo>
                <a:lnTo>
                  <a:pt x="31132" y="31958"/>
                </a:lnTo>
                <a:cubicBezTo>
                  <a:pt x="31259" y="31816"/>
                  <a:pt x="31402" y="31672"/>
                  <a:pt x="31546" y="31530"/>
                </a:cubicBezTo>
                <a:cubicBezTo>
                  <a:pt x="31705" y="31354"/>
                  <a:pt x="31864" y="31195"/>
                  <a:pt x="32038" y="31021"/>
                </a:cubicBezTo>
                <a:cubicBezTo>
                  <a:pt x="32182" y="30894"/>
                  <a:pt x="32388" y="30894"/>
                  <a:pt x="32531" y="30750"/>
                </a:cubicBezTo>
                <a:cubicBezTo>
                  <a:pt x="33263" y="30067"/>
                  <a:pt x="33867" y="29240"/>
                  <a:pt x="34741" y="28715"/>
                </a:cubicBezTo>
                <a:cubicBezTo>
                  <a:pt x="34932" y="28604"/>
                  <a:pt x="35075" y="28397"/>
                  <a:pt x="35250" y="28223"/>
                </a:cubicBezTo>
                <a:cubicBezTo>
                  <a:pt x="35440" y="28032"/>
                  <a:pt x="35616" y="27825"/>
                  <a:pt x="35822" y="27650"/>
                </a:cubicBezTo>
                <a:cubicBezTo>
                  <a:pt x="35997" y="27523"/>
                  <a:pt x="36204" y="27428"/>
                  <a:pt x="36379" y="27284"/>
                </a:cubicBezTo>
                <a:cubicBezTo>
                  <a:pt x="36585" y="27125"/>
                  <a:pt x="36744" y="26902"/>
                  <a:pt x="36951" y="26728"/>
                </a:cubicBezTo>
                <a:cubicBezTo>
                  <a:pt x="37174" y="26537"/>
                  <a:pt x="37444" y="26410"/>
                  <a:pt x="37651" y="26219"/>
                </a:cubicBezTo>
                <a:cubicBezTo>
                  <a:pt x="37857" y="26044"/>
                  <a:pt x="38048" y="25901"/>
                  <a:pt x="38287" y="25774"/>
                </a:cubicBezTo>
                <a:cubicBezTo>
                  <a:pt x="38573" y="25630"/>
                  <a:pt x="38732" y="25344"/>
                  <a:pt x="39065" y="25185"/>
                </a:cubicBezTo>
                <a:cubicBezTo>
                  <a:pt x="39383" y="25043"/>
                  <a:pt x="39591" y="24693"/>
                  <a:pt x="39860" y="24422"/>
                </a:cubicBezTo>
                <a:cubicBezTo>
                  <a:pt x="39903" y="24422"/>
                  <a:pt x="39967" y="24436"/>
                  <a:pt x="40009" y="24436"/>
                </a:cubicBezTo>
                <a:cubicBezTo>
                  <a:pt x="40030" y="24436"/>
                  <a:pt x="40046" y="24433"/>
                  <a:pt x="40051" y="24422"/>
                </a:cubicBezTo>
                <a:cubicBezTo>
                  <a:pt x="40418" y="23930"/>
                  <a:pt x="41037" y="23754"/>
                  <a:pt x="41419" y="23277"/>
                </a:cubicBezTo>
                <a:cubicBezTo>
                  <a:pt x="41673" y="23214"/>
                  <a:pt x="41880" y="23055"/>
                  <a:pt x="42055" y="22849"/>
                </a:cubicBezTo>
                <a:cubicBezTo>
                  <a:pt x="42086" y="22817"/>
                  <a:pt x="42167" y="22817"/>
                  <a:pt x="42230" y="22800"/>
                </a:cubicBezTo>
                <a:cubicBezTo>
                  <a:pt x="42500" y="22705"/>
                  <a:pt x="42612" y="22340"/>
                  <a:pt x="42962" y="22340"/>
                </a:cubicBezTo>
                <a:cubicBezTo>
                  <a:pt x="43009" y="22340"/>
                  <a:pt x="43057" y="22244"/>
                  <a:pt x="43104" y="22196"/>
                </a:cubicBezTo>
                <a:cubicBezTo>
                  <a:pt x="43375" y="21926"/>
                  <a:pt x="43645" y="21655"/>
                  <a:pt x="44011" y="21465"/>
                </a:cubicBezTo>
                <a:cubicBezTo>
                  <a:pt x="44297" y="21337"/>
                  <a:pt x="44471" y="21051"/>
                  <a:pt x="44789" y="20892"/>
                </a:cubicBezTo>
                <a:cubicBezTo>
                  <a:pt x="45092" y="20733"/>
                  <a:pt x="45315" y="20432"/>
                  <a:pt x="45633" y="20241"/>
                </a:cubicBezTo>
                <a:cubicBezTo>
                  <a:pt x="45951" y="20066"/>
                  <a:pt x="46205" y="19764"/>
                  <a:pt x="46428" y="19478"/>
                </a:cubicBezTo>
                <a:cubicBezTo>
                  <a:pt x="46666" y="19175"/>
                  <a:pt x="47032" y="19112"/>
                  <a:pt x="47302" y="18842"/>
                </a:cubicBezTo>
                <a:cubicBezTo>
                  <a:pt x="47731" y="18397"/>
                  <a:pt x="48096" y="17856"/>
                  <a:pt x="48701" y="17617"/>
                </a:cubicBezTo>
                <a:lnTo>
                  <a:pt x="50736" y="15582"/>
                </a:lnTo>
                <a:cubicBezTo>
                  <a:pt x="50752" y="15359"/>
                  <a:pt x="50704" y="15264"/>
                  <a:pt x="50530" y="15264"/>
                </a:cubicBezTo>
                <a:cubicBezTo>
                  <a:pt x="50520" y="15265"/>
                  <a:pt x="50510" y="15265"/>
                  <a:pt x="50501" y="15265"/>
                </a:cubicBezTo>
                <a:cubicBezTo>
                  <a:pt x="50324" y="15265"/>
                  <a:pt x="50339" y="15114"/>
                  <a:pt x="50339" y="14978"/>
                </a:cubicBezTo>
                <a:cubicBezTo>
                  <a:pt x="50466" y="14835"/>
                  <a:pt x="50609" y="14691"/>
                  <a:pt x="50736" y="14549"/>
                </a:cubicBezTo>
                <a:cubicBezTo>
                  <a:pt x="50672" y="14470"/>
                  <a:pt x="50593" y="14454"/>
                  <a:pt x="50511" y="14454"/>
                </a:cubicBezTo>
                <a:cubicBezTo>
                  <a:pt x="50457" y="14454"/>
                  <a:pt x="50402" y="14461"/>
                  <a:pt x="50350" y="14461"/>
                </a:cubicBezTo>
                <a:cubicBezTo>
                  <a:pt x="50324" y="14461"/>
                  <a:pt x="50299" y="14459"/>
                  <a:pt x="50275" y="14454"/>
                </a:cubicBezTo>
                <a:cubicBezTo>
                  <a:pt x="50053" y="14549"/>
                  <a:pt x="49989" y="14835"/>
                  <a:pt x="49750" y="14850"/>
                </a:cubicBezTo>
                <a:cubicBezTo>
                  <a:pt x="49703" y="14740"/>
                  <a:pt x="49782" y="14596"/>
                  <a:pt x="49639" y="14469"/>
                </a:cubicBezTo>
                <a:cubicBezTo>
                  <a:pt x="49576" y="14517"/>
                  <a:pt x="49512" y="14581"/>
                  <a:pt x="49432" y="14644"/>
                </a:cubicBezTo>
                <a:lnTo>
                  <a:pt x="48717" y="14644"/>
                </a:lnTo>
                <a:cubicBezTo>
                  <a:pt x="48828" y="14422"/>
                  <a:pt x="48908" y="14246"/>
                  <a:pt x="49003" y="14072"/>
                </a:cubicBezTo>
                <a:cubicBezTo>
                  <a:pt x="49099" y="14055"/>
                  <a:pt x="49194" y="14024"/>
                  <a:pt x="49321" y="14008"/>
                </a:cubicBezTo>
                <a:cubicBezTo>
                  <a:pt x="49321" y="13865"/>
                  <a:pt x="49337" y="13737"/>
                  <a:pt x="49321" y="13610"/>
                </a:cubicBezTo>
                <a:cubicBezTo>
                  <a:pt x="49307" y="13448"/>
                  <a:pt x="49202" y="13436"/>
                  <a:pt x="49072" y="13436"/>
                </a:cubicBezTo>
                <a:cubicBezTo>
                  <a:pt x="49050" y="13436"/>
                  <a:pt x="49027" y="13436"/>
                  <a:pt x="49003" y="13436"/>
                </a:cubicBezTo>
                <a:cubicBezTo>
                  <a:pt x="48478" y="13977"/>
                  <a:pt x="47938" y="14532"/>
                  <a:pt x="47413" y="15073"/>
                </a:cubicBezTo>
                <a:cubicBezTo>
                  <a:pt x="47286" y="15073"/>
                  <a:pt x="47191" y="15073"/>
                  <a:pt x="47111" y="15058"/>
                </a:cubicBezTo>
                <a:cubicBezTo>
                  <a:pt x="47111" y="14787"/>
                  <a:pt x="47461" y="14740"/>
                  <a:pt x="47492" y="14422"/>
                </a:cubicBezTo>
                <a:cubicBezTo>
                  <a:pt x="47429" y="14310"/>
                  <a:pt x="47365" y="14183"/>
                  <a:pt x="47286" y="14055"/>
                </a:cubicBezTo>
                <a:cubicBezTo>
                  <a:pt x="47223" y="14055"/>
                  <a:pt x="47143" y="14055"/>
                  <a:pt x="47111" y="14040"/>
                </a:cubicBezTo>
                <a:cubicBezTo>
                  <a:pt x="47079" y="13913"/>
                  <a:pt x="47143" y="13849"/>
                  <a:pt x="47286" y="13849"/>
                </a:cubicBezTo>
                <a:cubicBezTo>
                  <a:pt x="47286" y="13706"/>
                  <a:pt x="47350" y="13642"/>
                  <a:pt x="47492" y="13642"/>
                </a:cubicBezTo>
                <a:cubicBezTo>
                  <a:pt x="47461" y="13515"/>
                  <a:pt x="47556" y="13372"/>
                  <a:pt x="47429" y="13277"/>
                </a:cubicBezTo>
                <a:cubicBezTo>
                  <a:pt x="47365" y="13260"/>
                  <a:pt x="47302" y="13245"/>
                  <a:pt x="47174" y="13229"/>
                </a:cubicBezTo>
                <a:cubicBezTo>
                  <a:pt x="46936" y="13515"/>
                  <a:pt x="46602" y="13754"/>
                  <a:pt x="46252" y="13992"/>
                </a:cubicBezTo>
                <a:cubicBezTo>
                  <a:pt x="45919" y="14214"/>
                  <a:pt x="45648" y="14564"/>
                  <a:pt x="45346" y="14882"/>
                </a:cubicBezTo>
                <a:cubicBezTo>
                  <a:pt x="45203" y="14708"/>
                  <a:pt x="45283" y="14532"/>
                  <a:pt x="45251" y="14342"/>
                </a:cubicBezTo>
                <a:cubicBezTo>
                  <a:pt x="45378" y="14231"/>
                  <a:pt x="45537" y="14087"/>
                  <a:pt x="45664" y="13992"/>
                </a:cubicBezTo>
                <a:lnTo>
                  <a:pt x="45664" y="13642"/>
                </a:lnTo>
                <a:cubicBezTo>
                  <a:pt x="45553" y="13706"/>
                  <a:pt x="45442" y="13769"/>
                  <a:pt x="45283" y="13865"/>
                </a:cubicBezTo>
                <a:cubicBezTo>
                  <a:pt x="45276" y="13866"/>
                  <a:pt x="45269" y="13867"/>
                  <a:pt x="45261" y="13867"/>
                </a:cubicBezTo>
                <a:cubicBezTo>
                  <a:pt x="45213" y="13867"/>
                  <a:pt x="45145" y="13846"/>
                  <a:pt x="45071" y="13846"/>
                </a:cubicBezTo>
                <a:cubicBezTo>
                  <a:pt x="45009" y="13846"/>
                  <a:pt x="44944" y="13860"/>
                  <a:pt x="44885" y="13913"/>
                </a:cubicBezTo>
                <a:cubicBezTo>
                  <a:pt x="44853" y="14024"/>
                  <a:pt x="44806" y="14136"/>
                  <a:pt x="44774" y="14246"/>
                </a:cubicBezTo>
                <a:lnTo>
                  <a:pt x="44520" y="14246"/>
                </a:lnTo>
                <a:cubicBezTo>
                  <a:pt x="44329" y="14454"/>
                  <a:pt x="44138" y="14676"/>
                  <a:pt x="43963" y="14867"/>
                </a:cubicBezTo>
                <a:lnTo>
                  <a:pt x="43629" y="14867"/>
                </a:lnTo>
                <a:cubicBezTo>
                  <a:pt x="43629" y="14899"/>
                  <a:pt x="43645" y="14946"/>
                  <a:pt x="43629" y="14962"/>
                </a:cubicBezTo>
                <a:lnTo>
                  <a:pt x="42309" y="16281"/>
                </a:lnTo>
                <a:lnTo>
                  <a:pt x="41991" y="16281"/>
                </a:lnTo>
                <a:lnTo>
                  <a:pt x="41991" y="16695"/>
                </a:lnTo>
                <a:cubicBezTo>
                  <a:pt x="41832" y="16695"/>
                  <a:pt x="41705" y="16695"/>
                  <a:pt x="41626" y="16680"/>
                </a:cubicBezTo>
                <a:cubicBezTo>
                  <a:pt x="41641" y="16472"/>
                  <a:pt x="41768" y="16345"/>
                  <a:pt x="41991" y="16281"/>
                </a:cubicBezTo>
                <a:cubicBezTo>
                  <a:pt x="41991" y="16250"/>
                  <a:pt x="41976" y="16203"/>
                  <a:pt x="41991" y="16186"/>
                </a:cubicBezTo>
                <a:lnTo>
                  <a:pt x="43311" y="14867"/>
                </a:lnTo>
                <a:lnTo>
                  <a:pt x="43629" y="14867"/>
                </a:lnTo>
                <a:cubicBezTo>
                  <a:pt x="43772" y="14581"/>
                  <a:pt x="43867" y="14263"/>
                  <a:pt x="44122" y="14055"/>
                </a:cubicBezTo>
                <a:cubicBezTo>
                  <a:pt x="44281" y="14055"/>
                  <a:pt x="44440" y="14040"/>
                  <a:pt x="44599" y="14040"/>
                </a:cubicBezTo>
                <a:cubicBezTo>
                  <a:pt x="44615" y="13627"/>
                  <a:pt x="44789" y="13341"/>
                  <a:pt x="44948" y="13038"/>
                </a:cubicBezTo>
                <a:lnTo>
                  <a:pt x="45156" y="13038"/>
                </a:lnTo>
                <a:cubicBezTo>
                  <a:pt x="45330" y="12911"/>
                  <a:pt x="45219" y="12656"/>
                  <a:pt x="45425" y="12529"/>
                </a:cubicBezTo>
                <a:cubicBezTo>
                  <a:pt x="45601" y="12434"/>
                  <a:pt x="45728" y="12275"/>
                  <a:pt x="45855" y="12116"/>
                </a:cubicBezTo>
                <a:cubicBezTo>
                  <a:pt x="45998" y="11941"/>
                  <a:pt x="46220" y="11846"/>
                  <a:pt x="46284" y="11575"/>
                </a:cubicBezTo>
                <a:cubicBezTo>
                  <a:pt x="46332" y="11416"/>
                  <a:pt x="46523" y="11274"/>
                  <a:pt x="46650" y="11130"/>
                </a:cubicBezTo>
                <a:lnTo>
                  <a:pt x="47079" y="10701"/>
                </a:lnTo>
                <a:lnTo>
                  <a:pt x="47079" y="10494"/>
                </a:lnTo>
                <a:lnTo>
                  <a:pt x="47286" y="10288"/>
                </a:lnTo>
                <a:lnTo>
                  <a:pt x="47286" y="9985"/>
                </a:lnTo>
                <a:cubicBezTo>
                  <a:pt x="47047" y="9906"/>
                  <a:pt x="46873" y="9779"/>
                  <a:pt x="46888" y="9398"/>
                </a:cubicBezTo>
                <a:cubicBezTo>
                  <a:pt x="46984" y="9317"/>
                  <a:pt x="47143" y="9207"/>
                  <a:pt x="47286" y="9063"/>
                </a:cubicBezTo>
                <a:cubicBezTo>
                  <a:pt x="47318" y="9016"/>
                  <a:pt x="47254" y="8872"/>
                  <a:pt x="47238" y="8777"/>
                </a:cubicBezTo>
                <a:cubicBezTo>
                  <a:pt x="47143" y="8777"/>
                  <a:pt x="47057" y="8751"/>
                  <a:pt x="46986" y="8751"/>
                </a:cubicBezTo>
                <a:cubicBezTo>
                  <a:pt x="46962" y="8751"/>
                  <a:pt x="46940" y="8754"/>
                  <a:pt x="46920" y="8762"/>
                </a:cubicBezTo>
                <a:cubicBezTo>
                  <a:pt x="46634" y="8889"/>
                  <a:pt x="46364" y="9031"/>
                  <a:pt x="46078" y="9175"/>
                </a:cubicBezTo>
                <a:lnTo>
                  <a:pt x="45569" y="9175"/>
                </a:lnTo>
                <a:cubicBezTo>
                  <a:pt x="45505" y="9239"/>
                  <a:pt x="45425" y="9302"/>
                  <a:pt x="45330" y="9381"/>
                </a:cubicBezTo>
                <a:cubicBezTo>
                  <a:pt x="45301" y="9366"/>
                  <a:pt x="45269" y="9362"/>
                  <a:pt x="45235" y="9362"/>
                </a:cubicBezTo>
                <a:cubicBezTo>
                  <a:pt x="45182" y="9362"/>
                  <a:pt x="45125" y="9373"/>
                  <a:pt x="45068" y="9373"/>
                </a:cubicBezTo>
                <a:cubicBezTo>
                  <a:pt x="45005" y="9373"/>
                  <a:pt x="44943" y="9359"/>
                  <a:pt x="44885" y="9302"/>
                </a:cubicBezTo>
                <a:lnTo>
                  <a:pt x="44838" y="9111"/>
                </a:lnTo>
                <a:cubicBezTo>
                  <a:pt x="45060" y="8745"/>
                  <a:pt x="45489" y="8554"/>
                  <a:pt x="45664" y="8173"/>
                </a:cubicBezTo>
                <a:cubicBezTo>
                  <a:pt x="45640" y="7985"/>
                  <a:pt x="45556" y="7948"/>
                  <a:pt x="45459" y="7948"/>
                </a:cubicBezTo>
                <a:cubicBezTo>
                  <a:pt x="45397" y="7948"/>
                  <a:pt x="45330" y="7963"/>
                  <a:pt x="45269" y="7963"/>
                </a:cubicBezTo>
                <a:cubicBezTo>
                  <a:pt x="45240" y="7963"/>
                  <a:pt x="45212" y="7960"/>
                  <a:pt x="45187" y="7950"/>
                </a:cubicBezTo>
                <a:cubicBezTo>
                  <a:pt x="44963" y="8039"/>
                  <a:pt x="44880" y="8352"/>
                  <a:pt x="44595" y="8352"/>
                </a:cubicBezTo>
                <a:cubicBezTo>
                  <a:pt x="44576" y="8352"/>
                  <a:pt x="44556" y="8351"/>
                  <a:pt x="44535" y="8348"/>
                </a:cubicBezTo>
                <a:lnTo>
                  <a:pt x="43820" y="9063"/>
                </a:lnTo>
                <a:cubicBezTo>
                  <a:pt x="43788" y="9095"/>
                  <a:pt x="43740" y="9111"/>
                  <a:pt x="43693" y="9127"/>
                </a:cubicBezTo>
                <a:cubicBezTo>
                  <a:pt x="43566" y="9016"/>
                  <a:pt x="43454" y="8889"/>
                  <a:pt x="43327" y="8762"/>
                </a:cubicBezTo>
                <a:cubicBezTo>
                  <a:pt x="43248" y="8825"/>
                  <a:pt x="43184" y="8904"/>
                  <a:pt x="43104" y="8968"/>
                </a:cubicBezTo>
                <a:lnTo>
                  <a:pt x="42818" y="8968"/>
                </a:lnTo>
                <a:cubicBezTo>
                  <a:pt x="42818" y="9111"/>
                  <a:pt x="42754" y="9175"/>
                  <a:pt x="42612" y="9175"/>
                </a:cubicBezTo>
                <a:cubicBezTo>
                  <a:pt x="42597" y="9043"/>
                  <a:pt x="42663" y="8966"/>
                  <a:pt x="42784" y="8966"/>
                </a:cubicBezTo>
                <a:cubicBezTo>
                  <a:pt x="42795" y="8966"/>
                  <a:pt x="42806" y="8966"/>
                  <a:pt x="42818" y="8968"/>
                </a:cubicBezTo>
                <a:cubicBezTo>
                  <a:pt x="42834" y="8745"/>
                  <a:pt x="42993" y="8618"/>
                  <a:pt x="43168" y="8571"/>
                </a:cubicBezTo>
                <a:cubicBezTo>
                  <a:pt x="43502" y="8459"/>
                  <a:pt x="43693" y="8236"/>
                  <a:pt x="43820" y="7950"/>
                </a:cubicBezTo>
                <a:lnTo>
                  <a:pt x="42993" y="7950"/>
                </a:lnTo>
                <a:cubicBezTo>
                  <a:pt x="42612" y="8126"/>
                  <a:pt x="42326" y="8332"/>
                  <a:pt x="42039" y="8554"/>
                </a:cubicBezTo>
                <a:cubicBezTo>
                  <a:pt x="41880" y="8681"/>
                  <a:pt x="41641" y="8713"/>
                  <a:pt x="41450" y="8809"/>
                </a:cubicBezTo>
                <a:cubicBezTo>
                  <a:pt x="41244" y="8904"/>
                  <a:pt x="41022" y="9016"/>
                  <a:pt x="40895" y="9175"/>
                </a:cubicBezTo>
                <a:cubicBezTo>
                  <a:pt x="40736" y="9381"/>
                  <a:pt x="40449" y="9317"/>
                  <a:pt x="40306" y="9525"/>
                </a:cubicBezTo>
                <a:cubicBezTo>
                  <a:pt x="40306" y="9527"/>
                  <a:pt x="40304" y="9528"/>
                  <a:pt x="40302" y="9528"/>
                </a:cubicBezTo>
                <a:cubicBezTo>
                  <a:pt x="40285" y="9528"/>
                  <a:pt x="40220" y="9491"/>
                  <a:pt x="40178" y="9476"/>
                </a:cubicBezTo>
                <a:cubicBezTo>
                  <a:pt x="40178" y="9413"/>
                  <a:pt x="40163" y="9349"/>
                  <a:pt x="40163" y="9302"/>
                </a:cubicBezTo>
                <a:cubicBezTo>
                  <a:pt x="40306" y="9080"/>
                  <a:pt x="40513" y="9016"/>
                  <a:pt x="40704" y="8904"/>
                </a:cubicBezTo>
                <a:cubicBezTo>
                  <a:pt x="40942" y="8777"/>
                  <a:pt x="41085" y="8522"/>
                  <a:pt x="41244" y="8363"/>
                </a:cubicBezTo>
                <a:cubicBezTo>
                  <a:pt x="41288" y="8353"/>
                  <a:pt x="41331" y="8351"/>
                  <a:pt x="41372" y="8351"/>
                </a:cubicBezTo>
                <a:cubicBezTo>
                  <a:pt x="41427" y="8351"/>
                  <a:pt x="41481" y="8356"/>
                  <a:pt x="41532" y="8356"/>
                </a:cubicBezTo>
                <a:cubicBezTo>
                  <a:pt x="41622" y="8356"/>
                  <a:pt x="41705" y="8340"/>
                  <a:pt x="41785" y="8253"/>
                </a:cubicBezTo>
                <a:cubicBezTo>
                  <a:pt x="41785" y="8189"/>
                  <a:pt x="41768" y="8094"/>
                  <a:pt x="41768" y="8014"/>
                </a:cubicBezTo>
                <a:cubicBezTo>
                  <a:pt x="41690" y="7982"/>
                  <a:pt x="41626" y="7950"/>
                  <a:pt x="41562" y="7950"/>
                </a:cubicBezTo>
                <a:cubicBezTo>
                  <a:pt x="41525" y="7941"/>
                  <a:pt x="41483" y="7932"/>
                  <a:pt x="41441" y="7932"/>
                </a:cubicBezTo>
                <a:cubicBezTo>
                  <a:pt x="41411" y="7932"/>
                  <a:pt x="41382" y="7937"/>
                  <a:pt x="41355" y="7950"/>
                </a:cubicBezTo>
                <a:cubicBezTo>
                  <a:pt x="41244" y="7998"/>
                  <a:pt x="41149" y="8141"/>
                  <a:pt x="41037" y="8141"/>
                </a:cubicBezTo>
                <a:cubicBezTo>
                  <a:pt x="41031" y="8141"/>
                  <a:pt x="41025" y="8140"/>
                  <a:pt x="41019" y="8140"/>
                </a:cubicBezTo>
                <a:cubicBezTo>
                  <a:pt x="40703" y="8140"/>
                  <a:pt x="40669" y="8523"/>
                  <a:pt x="40496" y="8539"/>
                </a:cubicBezTo>
                <a:cubicBezTo>
                  <a:pt x="40259" y="8554"/>
                  <a:pt x="40131" y="8571"/>
                  <a:pt x="40019" y="8571"/>
                </a:cubicBezTo>
                <a:cubicBezTo>
                  <a:pt x="39972" y="8730"/>
                  <a:pt x="39924" y="8840"/>
                  <a:pt x="39877" y="8968"/>
                </a:cubicBezTo>
                <a:cubicBezTo>
                  <a:pt x="39782" y="8952"/>
                  <a:pt x="39686" y="8936"/>
                  <a:pt x="39574" y="8921"/>
                </a:cubicBezTo>
                <a:lnTo>
                  <a:pt x="39574" y="8444"/>
                </a:lnTo>
                <a:cubicBezTo>
                  <a:pt x="39782" y="8236"/>
                  <a:pt x="39972" y="8045"/>
                  <a:pt x="40163" y="7839"/>
                </a:cubicBezTo>
                <a:cubicBezTo>
                  <a:pt x="40195" y="7808"/>
                  <a:pt x="40163" y="7712"/>
                  <a:pt x="40163" y="7649"/>
                </a:cubicBezTo>
                <a:cubicBezTo>
                  <a:pt x="40089" y="7561"/>
                  <a:pt x="40026" y="7529"/>
                  <a:pt x="39971" y="7529"/>
                </a:cubicBezTo>
                <a:cubicBezTo>
                  <a:pt x="39835" y="7529"/>
                  <a:pt x="39745" y="7717"/>
                  <a:pt x="39654" y="7727"/>
                </a:cubicBezTo>
                <a:cubicBezTo>
                  <a:pt x="39464" y="7744"/>
                  <a:pt x="39320" y="7759"/>
                  <a:pt x="39224" y="7759"/>
                </a:cubicBezTo>
                <a:cubicBezTo>
                  <a:pt x="39082" y="7918"/>
                  <a:pt x="38955" y="8030"/>
                  <a:pt x="38811" y="8189"/>
                </a:cubicBezTo>
                <a:cubicBezTo>
                  <a:pt x="38684" y="8126"/>
                  <a:pt x="38557" y="8045"/>
                  <a:pt x="38461" y="7998"/>
                </a:cubicBezTo>
                <a:cubicBezTo>
                  <a:pt x="38160" y="8126"/>
                  <a:pt x="37825" y="8204"/>
                  <a:pt x="37603" y="8412"/>
                </a:cubicBezTo>
                <a:cubicBezTo>
                  <a:pt x="37333" y="8634"/>
                  <a:pt x="36983" y="8459"/>
                  <a:pt x="36761" y="8762"/>
                </a:cubicBezTo>
                <a:cubicBezTo>
                  <a:pt x="36729" y="8634"/>
                  <a:pt x="36681" y="8554"/>
                  <a:pt x="36712" y="8522"/>
                </a:cubicBezTo>
                <a:cubicBezTo>
                  <a:pt x="36808" y="8395"/>
                  <a:pt x="36903" y="8189"/>
                  <a:pt x="37030" y="8173"/>
                </a:cubicBezTo>
                <a:cubicBezTo>
                  <a:pt x="37221" y="8141"/>
                  <a:pt x="37365" y="8062"/>
                  <a:pt x="37428" y="7918"/>
                </a:cubicBezTo>
                <a:cubicBezTo>
                  <a:pt x="37651" y="7426"/>
                  <a:pt x="38096" y="7060"/>
                  <a:pt x="38207" y="6519"/>
                </a:cubicBezTo>
                <a:lnTo>
                  <a:pt x="38461" y="6519"/>
                </a:lnTo>
                <a:cubicBezTo>
                  <a:pt x="38605" y="6249"/>
                  <a:pt x="38859" y="6137"/>
                  <a:pt x="39129" y="6027"/>
                </a:cubicBezTo>
                <a:cubicBezTo>
                  <a:pt x="39146" y="5931"/>
                  <a:pt x="39161" y="5836"/>
                  <a:pt x="39177" y="5819"/>
                </a:cubicBezTo>
                <a:cubicBezTo>
                  <a:pt x="39797" y="5518"/>
                  <a:pt x="40115" y="4993"/>
                  <a:pt x="40560" y="4596"/>
                </a:cubicBezTo>
                <a:cubicBezTo>
                  <a:pt x="40577" y="4579"/>
                  <a:pt x="40577" y="4532"/>
                  <a:pt x="40577" y="4500"/>
                </a:cubicBezTo>
                <a:lnTo>
                  <a:pt x="40560" y="4500"/>
                </a:lnTo>
                <a:cubicBezTo>
                  <a:pt x="40577" y="4373"/>
                  <a:pt x="40592" y="4246"/>
                  <a:pt x="40592" y="4102"/>
                </a:cubicBezTo>
                <a:cubicBezTo>
                  <a:pt x="40736" y="4166"/>
                  <a:pt x="40831" y="4198"/>
                  <a:pt x="40942" y="4261"/>
                </a:cubicBezTo>
                <a:cubicBezTo>
                  <a:pt x="40973" y="4055"/>
                  <a:pt x="40990" y="3880"/>
                  <a:pt x="41022" y="3721"/>
                </a:cubicBezTo>
                <a:cubicBezTo>
                  <a:pt x="41164" y="3642"/>
                  <a:pt x="41323" y="3737"/>
                  <a:pt x="41355" y="3546"/>
                </a:cubicBezTo>
                <a:cubicBezTo>
                  <a:pt x="41132" y="3403"/>
                  <a:pt x="40751" y="3419"/>
                  <a:pt x="40783" y="2989"/>
                </a:cubicBezTo>
                <a:cubicBezTo>
                  <a:pt x="40926" y="2830"/>
                  <a:pt x="41069" y="2656"/>
                  <a:pt x="41228" y="2465"/>
                </a:cubicBezTo>
                <a:cubicBezTo>
                  <a:pt x="41149" y="2370"/>
                  <a:pt x="41101" y="2306"/>
                  <a:pt x="41054" y="2243"/>
                </a:cubicBezTo>
                <a:cubicBezTo>
                  <a:pt x="40655" y="2385"/>
                  <a:pt x="40322" y="2544"/>
                  <a:pt x="40068" y="2862"/>
                </a:cubicBezTo>
                <a:cubicBezTo>
                  <a:pt x="39988" y="2783"/>
                  <a:pt x="39909" y="2720"/>
                  <a:pt x="39860" y="2671"/>
                </a:cubicBezTo>
                <a:lnTo>
                  <a:pt x="39464" y="2671"/>
                </a:lnTo>
                <a:cubicBezTo>
                  <a:pt x="39368" y="2735"/>
                  <a:pt x="39288" y="2799"/>
                  <a:pt x="39209" y="2879"/>
                </a:cubicBezTo>
                <a:lnTo>
                  <a:pt x="38620" y="2879"/>
                </a:lnTo>
                <a:cubicBezTo>
                  <a:pt x="38525" y="2989"/>
                  <a:pt x="38430" y="3085"/>
                  <a:pt x="38319" y="3165"/>
                </a:cubicBezTo>
                <a:cubicBezTo>
                  <a:pt x="38287" y="3197"/>
                  <a:pt x="38239" y="3212"/>
                  <a:pt x="38192" y="3228"/>
                </a:cubicBezTo>
                <a:cubicBezTo>
                  <a:pt x="38160" y="3165"/>
                  <a:pt x="38143" y="3101"/>
                  <a:pt x="38112" y="2974"/>
                </a:cubicBezTo>
                <a:cubicBezTo>
                  <a:pt x="38414" y="2671"/>
                  <a:pt x="38747" y="2353"/>
                  <a:pt x="38970" y="2131"/>
                </a:cubicBezTo>
                <a:cubicBezTo>
                  <a:pt x="39193" y="2035"/>
                  <a:pt x="39273" y="1988"/>
                  <a:pt x="39352" y="1957"/>
                </a:cubicBezTo>
                <a:cubicBezTo>
                  <a:pt x="39320" y="1717"/>
                  <a:pt x="39432" y="1463"/>
                  <a:pt x="39273" y="1257"/>
                </a:cubicBezTo>
                <a:cubicBezTo>
                  <a:pt x="39146" y="1336"/>
                  <a:pt x="39018" y="1399"/>
                  <a:pt x="38716" y="1575"/>
                </a:cubicBezTo>
                <a:cubicBezTo>
                  <a:pt x="38478" y="1988"/>
                  <a:pt x="37842" y="2243"/>
                  <a:pt x="37317" y="2703"/>
                </a:cubicBezTo>
                <a:cubicBezTo>
                  <a:pt x="37206" y="2624"/>
                  <a:pt x="37110" y="2544"/>
                  <a:pt x="37047" y="2497"/>
                </a:cubicBezTo>
                <a:cubicBezTo>
                  <a:pt x="36983" y="2460"/>
                  <a:pt x="36921" y="2452"/>
                  <a:pt x="36859" y="2452"/>
                </a:cubicBezTo>
                <a:cubicBezTo>
                  <a:pt x="36823" y="2452"/>
                  <a:pt x="36786" y="2455"/>
                  <a:pt x="36750" y="2455"/>
                </a:cubicBezTo>
                <a:cubicBezTo>
                  <a:pt x="36668" y="2455"/>
                  <a:pt x="36587" y="2442"/>
                  <a:pt x="36506" y="2353"/>
                </a:cubicBezTo>
                <a:cubicBezTo>
                  <a:pt x="36776" y="2004"/>
                  <a:pt x="37333" y="1957"/>
                  <a:pt x="37524" y="1463"/>
                </a:cubicBezTo>
                <a:cubicBezTo>
                  <a:pt x="37507" y="1416"/>
                  <a:pt x="37492" y="1336"/>
                  <a:pt x="37460" y="1225"/>
                </a:cubicBezTo>
                <a:cubicBezTo>
                  <a:pt x="37365" y="1304"/>
                  <a:pt x="37285" y="1368"/>
                  <a:pt x="37221" y="1431"/>
                </a:cubicBezTo>
                <a:cubicBezTo>
                  <a:pt x="37142" y="1368"/>
                  <a:pt x="37079" y="1304"/>
                  <a:pt x="36983" y="1225"/>
                </a:cubicBezTo>
                <a:cubicBezTo>
                  <a:pt x="36957" y="1238"/>
                  <a:pt x="36928" y="1242"/>
                  <a:pt x="36898" y="1242"/>
                </a:cubicBezTo>
                <a:cubicBezTo>
                  <a:pt x="36838" y="1242"/>
                  <a:pt x="36772" y="1226"/>
                  <a:pt x="36706" y="1226"/>
                </a:cubicBezTo>
                <a:cubicBezTo>
                  <a:pt x="36642" y="1226"/>
                  <a:pt x="36578" y="1242"/>
                  <a:pt x="36522" y="1304"/>
                </a:cubicBezTo>
                <a:cubicBezTo>
                  <a:pt x="36506" y="1399"/>
                  <a:pt x="36474" y="1495"/>
                  <a:pt x="36458" y="1590"/>
                </a:cubicBezTo>
                <a:cubicBezTo>
                  <a:pt x="36315" y="1654"/>
                  <a:pt x="36140" y="1639"/>
                  <a:pt x="36029" y="1798"/>
                </a:cubicBezTo>
                <a:cubicBezTo>
                  <a:pt x="35917" y="1972"/>
                  <a:pt x="35727" y="2020"/>
                  <a:pt x="35552" y="2099"/>
                </a:cubicBezTo>
                <a:cubicBezTo>
                  <a:pt x="35409" y="2163"/>
                  <a:pt x="35281" y="2306"/>
                  <a:pt x="35186" y="2449"/>
                </a:cubicBezTo>
                <a:cubicBezTo>
                  <a:pt x="35075" y="2640"/>
                  <a:pt x="34853" y="2624"/>
                  <a:pt x="34694" y="2735"/>
                </a:cubicBezTo>
                <a:cubicBezTo>
                  <a:pt x="34582" y="2830"/>
                  <a:pt x="34471" y="2958"/>
                  <a:pt x="34344" y="3085"/>
                </a:cubicBezTo>
                <a:cubicBezTo>
                  <a:pt x="34217" y="2894"/>
                  <a:pt x="34296" y="2720"/>
                  <a:pt x="34264" y="2529"/>
                </a:cubicBezTo>
                <a:cubicBezTo>
                  <a:pt x="34439" y="2402"/>
                  <a:pt x="34614" y="2290"/>
                  <a:pt x="34853" y="2131"/>
                </a:cubicBezTo>
                <a:cubicBezTo>
                  <a:pt x="34868" y="2084"/>
                  <a:pt x="34916" y="1957"/>
                  <a:pt x="34948" y="1845"/>
                </a:cubicBezTo>
                <a:lnTo>
                  <a:pt x="35171" y="1845"/>
                </a:lnTo>
                <a:cubicBezTo>
                  <a:pt x="35266" y="1734"/>
                  <a:pt x="35425" y="1670"/>
                  <a:pt x="35440" y="1495"/>
                </a:cubicBezTo>
                <a:cubicBezTo>
                  <a:pt x="35337" y="1443"/>
                  <a:pt x="35233" y="1430"/>
                  <a:pt x="35128" y="1430"/>
                </a:cubicBezTo>
                <a:cubicBezTo>
                  <a:pt x="35007" y="1430"/>
                  <a:pt x="34885" y="1448"/>
                  <a:pt x="34757" y="1448"/>
                </a:cubicBezTo>
                <a:cubicBezTo>
                  <a:pt x="34550" y="1654"/>
                  <a:pt x="34376" y="1893"/>
                  <a:pt x="34073" y="1940"/>
                </a:cubicBezTo>
                <a:cubicBezTo>
                  <a:pt x="34026" y="2116"/>
                  <a:pt x="34137" y="2290"/>
                  <a:pt x="33978" y="2433"/>
                </a:cubicBezTo>
                <a:cubicBezTo>
                  <a:pt x="33755" y="2449"/>
                  <a:pt x="33532" y="2465"/>
                  <a:pt x="33342" y="2465"/>
                </a:cubicBezTo>
                <a:cubicBezTo>
                  <a:pt x="33151" y="2624"/>
                  <a:pt x="33072" y="2830"/>
                  <a:pt x="32865" y="2847"/>
                </a:cubicBezTo>
                <a:cubicBezTo>
                  <a:pt x="32849" y="2767"/>
                  <a:pt x="32849" y="2656"/>
                  <a:pt x="32849" y="2544"/>
                </a:cubicBezTo>
                <a:cubicBezTo>
                  <a:pt x="33024" y="2370"/>
                  <a:pt x="33199" y="2147"/>
                  <a:pt x="33422" y="1988"/>
                </a:cubicBezTo>
                <a:cubicBezTo>
                  <a:pt x="33644" y="1813"/>
                  <a:pt x="33613" y="1495"/>
                  <a:pt x="33850" y="1352"/>
                </a:cubicBezTo>
                <a:cubicBezTo>
                  <a:pt x="34090" y="1209"/>
                  <a:pt x="34026" y="859"/>
                  <a:pt x="34264" y="716"/>
                </a:cubicBezTo>
                <a:cubicBezTo>
                  <a:pt x="33819" y="509"/>
                  <a:pt x="33772" y="462"/>
                  <a:pt x="335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6"/>
          <p:cNvSpPr/>
          <p:nvPr/>
        </p:nvSpPr>
        <p:spPr>
          <a:xfrm rot="-1248412">
            <a:off x="1115561" y="4813156"/>
            <a:ext cx="2821223" cy="341613"/>
          </a:xfrm>
          <a:custGeom>
            <a:avLst/>
            <a:gdLst/>
            <a:ahLst/>
            <a:cxnLst/>
            <a:rect l="l" t="t" r="r" b="b"/>
            <a:pathLst>
              <a:path w="81327" h="21434" extrusionOk="0">
                <a:moveTo>
                  <a:pt x="21384" y="1495"/>
                </a:moveTo>
                <a:lnTo>
                  <a:pt x="21528" y="1543"/>
                </a:lnTo>
                <a:cubicBezTo>
                  <a:pt x="21512" y="1559"/>
                  <a:pt x="21480" y="1575"/>
                  <a:pt x="21448" y="1590"/>
                </a:cubicBezTo>
                <a:cubicBezTo>
                  <a:pt x="21416" y="1575"/>
                  <a:pt x="21369" y="1559"/>
                  <a:pt x="21306" y="1543"/>
                </a:cubicBezTo>
                <a:cubicBezTo>
                  <a:pt x="21337" y="1527"/>
                  <a:pt x="21369" y="1495"/>
                  <a:pt x="21384" y="1495"/>
                </a:cubicBezTo>
                <a:close/>
                <a:moveTo>
                  <a:pt x="40131" y="1352"/>
                </a:moveTo>
                <a:cubicBezTo>
                  <a:pt x="40146" y="1352"/>
                  <a:pt x="40210" y="1384"/>
                  <a:pt x="40210" y="1400"/>
                </a:cubicBezTo>
                <a:lnTo>
                  <a:pt x="40163" y="1590"/>
                </a:lnTo>
                <a:cubicBezTo>
                  <a:pt x="40114" y="1590"/>
                  <a:pt x="40067" y="1590"/>
                  <a:pt x="40035" y="1607"/>
                </a:cubicBezTo>
                <a:cubicBezTo>
                  <a:pt x="40019" y="1543"/>
                  <a:pt x="39987" y="1480"/>
                  <a:pt x="39987" y="1416"/>
                </a:cubicBezTo>
                <a:cubicBezTo>
                  <a:pt x="39987" y="1384"/>
                  <a:pt x="40082" y="1368"/>
                  <a:pt x="40131" y="1352"/>
                </a:cubicBezTo>
                <a:close/>
                <a:moveTo>
                  <a:pt x="34995" y="1336"/>
                </a:moveTo>
                <a:cubicBezTo>
                  <a:pt x="35058" y="1384"/>
                  <a:pt x="35106" y="1416"/>
                  <a:pt x="35202" y="1480"/>
                </a:cubicBezTo>
                <a:lnTo>
                  <a:pt x="36330" y="1480"/>
                </a:lnTo>
                <a:cubicBezTo>
                  <a:pt x="36361" y="1521"/>
                  <a:pt x="36386" y="1549"/>
                  <a:pt x="36403" y="1576"/>
                </a:cubicBezTo>
                <a:lnTo>
                  <a:pt x="36403" y="1576"/>
                </a:lnTo>
                <a:cubicBezTo>
                  <a:pt x="35848" y="1622"/>
                  <a:pt x="35262" y="1622"/>
                  <a:pt x="34439" y="1622"/>
                </a:cubicBezTo>
                <a:cubicBezTo>
                  <a:pt x="34740" y="1463"/>
                  <a:pt x="34867" y="1400"/>
                  <a:pt x="34995" y="1336"/>
                </a:cubicBezTo>
                <a:close/>
                <a:moveTo>
                  <a:pt x="26790" y="1639"/>
                </a:moveTo>
                <a:cubicBezTo>
                  <a:pt x="26822" y="1639"/>
                  <a:pt x="26839" y="1670"/>
                  <a:pt x="26870" y="1686"/>
                </a:cubicBezTo>
                <a:cubicBezTo>
                  <a:pt x="26822" y="1702"/>
                  <a:pt x="26775" y="1734"/>
                  <a:pt x="26727" y="1734"/>
                </a:cubicBezTo>
                <a:cubicBezTo>
                  <a:pt x="26695" y="1734"/>
                  <a:pt x="26680" y="1702"/>
                  <a:pt x="26648" y="1686"/>
                </a:cubicBezTo>
                <a:lnTo>
                  <a:pt x="26790" y="1639"/>
                </a:lnTo>
                <a:close/>
                <a:moveTo>
                  <a:pt x="42149" y="1352"/>
                </a:moveTo>
                <a:cubicBezTo>
                  <a:pt x="42181" y="1416"/>
                  <a:pt x="42198" y="1480"/>
                  <a:pt x="42230" y="1527"/>
                </a:cubicBezTo>
                <a:cubicBezTo>
                  <a:pt x="42086" y="1607"/>
                  <a:pt x="42007" y="1718"/>
                  <a:pt x="41831" y="1734"/>
                </a:cubicBezTo>
                <a:cubicBezTo>
                  <a:pt x="41672" y="1639"/>
                  <a:pt x="41831" y="1511"/>
                  <a:pt x="41689" y="1352"/>
                </a:cubicBezTo>
                <a:close/>
                <a:moveTo>
                  <a:pt x="36428" y="1623"/>
                </a:moveTo>
                <a:cubicBezTo>
                  <a:pt x="36507" y="1639"/>
                  <a:pt x="36570" y="1671"/>
                  <a:pt x="36633" y="1702"/>
                </a:cubicBezTo>
                <a:cubicBezTo>
                  <a:pt x="36582" y="1728"/>
                  <a:pt x="36546" y="1738"/>
                  <a:pt x="36519" y="1738"/>
                </a:cubicBezTo>
                <a:cubicBezTo>
                  <a:pt x="36460" y="1738"/>
                  <a:pt x="36448" y="1685"/>
                  <a:pt x="36428" y="1623"/>
                </a:cubicBezTo>
                <a:close/>
                <a:moveTo>
                  <a:pt x="60514" y="1639"/>
                </a:moveTo>
                <a:lnTo>
                  <a:pt x="60657" y="1686"/>
                </a:lnTo>
                <a:cubicBezTo>
                  <a:pt x="60641" y="1702"/>
                  <a:pt x="60610" y="1718"/>
                  <a:pt x="60578" y="1749"/>
                </a:cubicBezTo>
                <a:cubicBezTo>
                  <a:pt x="60529" y="1718"/>
                  <a:pt x="60482" y="1702"/>
                  <a:pt x="60434" y="1686"/>
                </a:cubicBezTo>
                <a:cubicBezTo>
                  <a:pt x="60466" y="1670"/>
                  <a:pt x="60498" y="1639"/>
                  <a:pt x="60514" y="1639"/>
                </a:cubicBezTo>
                <a:close/>
                <a:moveTo>
                  <a:pt x="38333" y="1352"/>
                </a:moveTo>
                <a:cubicBezTo>
                  <a:pt x="38397" y="1543"/>
                  <a:pt x="38414" y="1622"/>
                  <a:pt x="38429" y="1686"/>
                </a:cubicBezTo>
                <a:cubicBezTo>
                  <a:pt x="38341" y="1738"/>
                  <a:pt x="38268" y="1762"/>
                  <a:pt x="38197" y="1762"/>
                </a:cubicBezTo>
                <a:cubicBezTo>
                  <a:pt x="38138" y="1762"/>
                  <a:pt x="38080" y="1746"/>
                  <a:pt x="38015" y="1718"/>
                </a:cubicBezTo>
                <a:cubicBezTo>
                  <a:pt x="38032" y="1590"/>
                  <a:pt x="38255" y="1575"/>
                  <a:pt x="38333" y="1352"/>
                </a:cubicBezTo>
                <a:close/>
                <a:moveTo>
                  <a:pt x="33806" y="1329"/>
                </a:moveTo>
                <a:cubicBezTo>
                  <a:pt x="33829" y="1329"/>
                  <a:pt x="33845" y="1331"/>
                  <a:pt x="33850" y="1336"/>
                </a:cubicBezTo>
                <a:cubicBezTo>
                  <a:pt x="33977" y="1463"/>
                  <a:pt x="34072" y="1590"/>
                  <a:pt x="34168" y="1718"/>
                </a:cubicBezTo>
                <a:cubicBezTo>
                  <a:pt x="34136" y="1734"/>
                  <a:pt x="34121" y="1766"/>
                  <a:pt x="34089" y="1766"/>
                </a:cubicBezTo>
                <a:lnTo>
                  <a:pt x="33118" y="1766"/>
                </a:lnTo>
                <a:cubicBezTo>
                  <a:pt x="33055" y="1766"/>
                  <a:pt x="32991" y="1734"/>
                  <a:pt x="32912" y="1718"/>
                </a:cubicBezTo>
                <a:cubicBezTo>
                  <a:pt x="32905" y="1642"/>
                  <a:pt x="32947" y="1624"/>
                  <a:pt x="33004" y="1624"/>
                </a:cubicBezTo>
                <a:cubicBezTo>
                  <a:pt x="33057" y="1624"/>
                  <a:pt x="33124" y="1640"/>
                  <a:pt x="33174" y="1640"/>
                </a:cubicBezTo>
                <a:cubicBezTo>
                  <a:pt x="33183" y="1640"/>
                  <a:pt x="33191" y="1640"/>
                  <a:pt x="33199" y="1639"/>
                </a:cubicBezTo>
                <a:cubicBezTo>
                  <a:pt x="33341" y="1527"/>
                  <a:pt x="33485" y="1416"/>
                  <a:pt x="33612" y="1336"/>
                </a:cubicBezTo>
                <a:cubicBezTo>
                  <a:pt x="33686" y="1336"/>
                  <a:pt x="33760" y="1329"/>
                  <a:pt x="33806" y="1329"/>
                </a:cubicBezTo>
                <a:close/>
                <a:moveTo>
                  <a:pt x="59878" y="1622"/>
                </a:moveTo>
                <a:cubicBezTo>
                  <a:pt x="59910" y="1654"/>
                  <a:pt x="59925" y="1686"/>
                  <a:pt x="59957" y="1718"/>
                </a:cubicBezTo>
                <a:cubicBezTo>
                  <a:pt x="59925" y="1734"/>
                  <a:pt x="59910" y="1749"/>
                  <a:pt x="59878" y="1766"/>
                </a:cubicBezTo>
                <a:cubicBezTo>
                  <a:pt x="59862" y="1734"/>
                  <a:pt x="59815" y="1702"/>
                  <a:pt x="59815" y="1670"/>
                </a:cubicBezTo>
                <a:cubicBezTo>
                  <a:pt x="59815" y="1654"/>
                  <a:pt x="59862" y="1639"/>
                  <a:pt x="59878" y="1622"/>
                </a:cubicBezTo>
                <a:close/>
                <a:moveTo>
                  <a:pt x="63885" y="1480"/>
                </a:moveTo>
                <a:cubicBezTo>
                  <a:pt x="64044" y="1575"/>
                  <a:pt x="64044" y="1670"/>
                  <a:pt x="63885" y="1766"/>
                </a:cubicBezTo>
                <a:cubicBezTo>
                  <a:pt x="63726" y="1670"/>
                  <a:pt x="63726" y="1575"/>
                  <a:pt x="63885" y="1480"/>
                </a:cubicBezTo>
                <a:close/>
                <a:moveTo>
                  <a:pt x="40735" y="1781"/>
                </a:moveTo>
                <a:lnTo>
                  <a:pt x="40877" y="1829"/>
                </a:lnTo>
                <a:cubicBezTo>
                  <a:pt x="40846" y="1845"/>
                  <a:pt x="40814" y="1877"/>
                  <a:pt x="40799" y="1877"/>
                </a:cubicBezTo>
                <a:cubicBezTo>
                  <a:pt x="40750" y="1877"/>
                  <a:pt x="40703" y="1845"/>
                  <a:pt x="40655" y="1829"/>
                </a:cubicBezTo>
                <a:cubicBezTo>
                  <a:pt x="40671" y="1813"/>
                  <a:pt x="40703" y="1798"/>
                  <a:pt x="40735" y="1781"/>
                </a:cubicBezTo>
                <a:close/>
                <a:moveTo>
                  <a:pt x="21006" y="1634"/>
                </a:moveTo>
                <a:cubicBezTo>
                  <a:pt x="21079" y="1634"/>
                  <a:pt x="21079" y="1716"/>
                  <a:pt x="21115" y="1798"/>
                </a:cubicBezTo>
                <a:cubicBezTo>
                  <a:pt x="21127" y="1795"/>
                  <a:pt x="21138" y="1793"/>
                  <a:pt x="21149" y="1793"/>
                </a:cubicBezTo>
                <a:cubicBezTo>
                  <a:pt x="21197" y="1793"/>
                  <a:pt x="21237" y="1819"/>
                  <a:pt x="21289" y="1845"/>
                </a:cubicBezTo>
                <a:cubicBezTo>
                  <a:pt x="21238" y="1870"/>
                  <a:pt x="21202" y="1881"/>
                  <a:pt x="21175" y="1881"/>
                </a:cubicBezTo>
                <a:cubicBezTo>
                  <a:pt x="21102" y="1881"/>
                  <a:pt x="21102" y="1800"/>
                  <a:pt x="21066" y="1718"/>
                </a:cubicBezTo>
                <a:cubicBezTo>
                  <a:pt x="21049" y="1726"/>
                  <a:pt x="21032" y="1730"/>
                  <a:pt x="21016" y="1730"/>
                </a:cubicBezTo>
                <a:cubicBezTo>
                  <a:pt x="20975" y="1730"/>
                  <a:pt x="20938" y="1704"/>
                  <a:pt x="20892" y="1670"/>
                </a:cubicBezTo>
                <a:cubicBezTo>
                  <a:pt x="20943" y="1645"/>
                  <a:pt x="20979" y="1634"/>
                  <a:pt x="21006" y="1634"/>
                </a:cubicBezTo>
                <a:close/>
                <a:moveTo>
                  <a:pt x="42548" y="1622"/>
                </a:moveTo>
                <a:cubicBezTo>
                  <a:pt x="42707" y="1718"/>
                  <a:pt x="42707" y="1813"/>
                  <a:pt x="42548" y="1908"/>
                </a:cubicBezTo>
                <a:cubicBezTo>
                  <a:pt x="42389" y="1813"/>
                  <a:pt x="42389" y="1718"/>
                  <a:pt x="42548" y="1622"/>
                </a:cubicBezTo>
                <a:close/>
                <a:moveTo>
                  <a:pt x="18762" y="1908"/>
                </a:moveTo>
                <a:cubicBezTo>
                  <a:pt x="18777" y="1940"/>
                  <a:pt x="18809" y="1972"/>
                  <a:pt x="18825" y="2004"/>
                </a:cubicBezTo>
                <a:cubicBezTo>
                  <a:pt x="18825" y="2020"/>
                  <a:pt x="18777" y="2036"/>
                  <a:pt x="18762" y="2052"/>
                </a:cubicBezTo>
                <a:cubicBezTo>
                  <a:pt x="18730" y="2020"/>
                  <a:pt x="18698" y="1988"/>
                  <a:pt x="18681" y="1957"/>
                </a:cubicBezTo>
                <a:cubicBezTo>
                  <a:pt x="18681" y="1940"/>
                  <a:pt x="18730" y="1925"/>
                  <a:pt x="18762" y="1908"/>
                </a:cubicBezTo>
                <a:close/>
                <a:moveTo>
                  <a:pt x="22822" y="1758"/>
                </a:moveTo>
                <a:cubicBezTo>
                  <a:pt x="22963" y="1758"/>
                  <a:pt x="23110" y="1774"/>
                  <a:pt x="23261" y="1781"/>
                </a:cubicBezTo>
                <a:cubicBezTo>
                  <a:pt x="23292" y="1845"/>
                  <a:pt x="23309" y="1908"/>
                  <a:pt x="23341" y="1988"/>
                </a:cubicBezTo>
                <a:cubicBezTo>
                  <a:pt x="23175" y="2038"/>
                  <a:pt x="23013" y="2062"/>
                  <a:pt x="22853" y="2062"/>
                </a:cubicBezTo>
                <a:cubicBezTo>
                  <a:pt x="22707" y="2062"/>
                  <a:pt x="22563" y="2042"/>
                  <a:pt x="22419" y="2004"/>
                </a:cubicBezTo>
                <a:lnTo>
                  <a:pt x="22419" y="1829"/>
                </a:lnTo>
                <a:cubicBezTo>
                  <a:pt x="22546" y="1774"/>
                  <a:pt x="22681" y="1758"/>
                  <a:pt x="22822" y="1758"/>
                </a:cubicBezTo>
                <a:close/>
                <a:moveTo>
                  <a:pt x="15026" y="2079"/>
                </a:moveTo>
                <a:cubicBezTo>
                  <a:pt x="15048" y="2079"/>
                  <a:pt x="15063" y="2102"/>
                  <a:pt x="15088" y="2116"/>
                </a:cubicBezTo>
                <a:cubicBezTo>
                  <a:pt x="15041" y="2131"/>
                  <a:pt x="14993" y="2163"/>
                  <a:pt x="14946" y="2163"/>
                </a:cubicBezTo>
                <a:cubicBezTo>
                  <a:pt x="14914" y="2163"/>
                  <a:pt x="14897" y="2131"/>
                  <a:pt x="14866" y="2116"/>
                </a:cubicBezTo>
                <a:cubicBezTo>
                  <a:pt x="14914" y="2099"/>
                  <a:pt x="14961" y="2084"/>
                  <a:pt x="15009" y="2084"/>
                </a:cubicBezTo>
                <a:cubicBezTo>
                  <a:pt x="15016" y="2081"/>
                  <a:pt x="15021" y="2079"/>
                  <a:pt x="15026" y="2079"/>
                </a:cubicBezTo>
                <a:close/>
                <a:moveTo>
                  <a:pt x="20542" y="1908"/>
                </a:moveTo>
                <a:cubicBezTo>
                  <a:pt x="20701" y="2004"/>
                  <a:pt x="20701" y="2099"/>
                  <a:pt x="20542" y="2195"/>
                </a:cubicBezTo>
                <a:cubicBezTo>
                  <a:pt x="20383" y="2099"/>
                  <a:pt x="20383" y="2004"/>
                  <a:pt x="20542" y="1908"/>
                </a:cubicBezTo>
                <a:close/>
                <a:moveTo>
                  <a:pt x="45425" y="2195"/>
                </a:moveTo>
                <a:cubicBezTo>
                  <a:pt x="45457" y="2226"/>
                  <a:pt x="45488" y="2258"/>
                  <a:pt x="45505" y="2290"/>
                </a:cubicBezTo>
                <a:cubicBezTo>
                  <a:pt x="45473" y="2306"/>
                  <a:pt x="45457" y="2322"/>
                  <a:pt x="45425" y="2338"/>
                </a:cubicBezTo>
                <a:cubicBezTo>
                  <a:pt x="45409" y="2306"/>
                  <a:pt x="45378" y="2275"/>
                  <a:pt x="45361" y="2243"/>
                </a:cubicBezTo>
                <a:cubicBezTo>
                  <a:pt x="45361" y="2226"/>
                  <a:pt x="45409" y="2211"/>
                  <a:pt x="45425" y="2195"/>
                </a:cubicBezTo>
                <a:close/>
                <a:moveTo>
                  <a:pt x="68765" y="2195"/>
                </a:moveTo>
                <a:cubicBezTo>
                  <a:pt x="68797" y="2226"/>
                  <a:pt x="68829" y="2258"/>
                  <a:pt x="68846" y="2290"/>
                </a:cubicBezTo>
                <a:cubicBezTo>
                  <a:pt x="68814" y="2306"/>
                  <a:pt x="68797" y="2322"/>
                  <a:pt x="68765" y="2338"/>
                </a:cubicBezTo>
                <a:cubicBezTo>
                  <a:pt x="68750" y="2306"/>
                  <a:pt x="68718" y="2275"/>
                  <a:pt x="68702" y="2243"/>
                </a:cubicBezTo>
                <a:cubicBezTo>
                  <a:pt x="68702" y="2226"/>
                  <a:pt x="68750" y="2211"/>
                  <a:pt x="68765" y="2195"/>
                </a:cubicBezTo>
                <a:close/>
                <a:moveTo>
                  <a:pt x="36209" y="2330"/>
                </a:moveTo>
                <a:cubicBezTo>
                  <a:pt x="36283" y="2330"/>
                  <a:pt x="36354" y="2354"/>
                  <a:pt x="36426" y="2402"/>
                </a:cubicBezTo>
                <a:cubicBezTo>
                  <a:pt x="36354" y="2457"/>
                  <a:pt x="36283" y="2485"/>
                  <a:pt x="36209" y="2485"/>
                </a:cubicBezTo>
                <a:cubicBezTo>
                  <a:pt x="36136" y="2485"/>
                  <a:pt x="36060" y="2457"/>
                  <a:pt x="35980" y="2402"/>
                </a:cubicBezTo>
                <a:cubicBezTo>
                  <a:pt x="36060" y="2354"/>
                  <a:pt x="36136" y="2330"/>
                  <a:pt x="36209" y="2330"/>
                </a:cubicBezTo>
                <a:close/>
                <a:moveTo>
                  <a:pt x="14134" y="2370"/>
                </a:moveTo>
                <a:cubicBezTo>
                  <a:pt x="14166" y="2385"/>
                  <a:pt x="14230" y="2434"/>
                  <a:pt x="14278" y="2465"/>
                </a:cubicBezTo>
                <a:cubicBezTo>
                  <a:pt x="14507" y="2444"/>
                  <a:pt x="14636" y="2432"/>
                  <a:pt x="14714" y="2432"/>
                </a:cubicBezTo>
                <a:cubicBezTo>
                  <a:pt x="14814" y="2432"/>
                  <a:pt x="14830" y="2452"/>
                  <a:pt x="14866" y="2497"/>
                </a:cubicBezTo>
                <a:cubicBezTo>
                  <a:pt x="14834" y="2624"/>
                  <a:pt x="14643" y="2672"/>
                  <a:pt x="14532" y="2767"/>
                </a:cubicBezTo>
                <a:lnTo>
                  <a:pt x="13657" y="2767"/>
                </a:lnTo>
                <a:cubicBezTo>
                  <a:pt x="13625" y="2767"/>
                  <a:pt x="13594" y="2735"/>
                  <a:pt x="13610" y="2735"/>
                </a:cubicBezTo>
                <a:cubicBezTo>
                  <a:pt x="13784" y="2624"/>
                  <a:pt x="13960" y="2497"/>
                  <a:pt x="14134" y="2370"/>
                </a:cubicBezTo>
                <a:close/>
                <a:moveTo>
                  <a:pt x="15473" y="1897"/>
                </a:moveTo>
                <a:cubicBezTo>
                  <a:pt x="15543" y="1897"/>
                  <a:pt x="15644" y="1936"/>
                  <a:pt x="15820" y="2020"/>
                </a:cubicBezTo>
                <a:cubicBezTo>
                  <a:pt x="15891" y="2047"/>
                  <a:pt x="15969" y="2054"/>
                  <a:pt x="16050" y="2054"/>
                </a:cubicBezTo>
                <a:cubicBezTo>
                  <a:pt x="16131" y="2054"/>
                  <a:pt x="16214" y="2047"/>
                  <a:pt x="16297" y="2047"/>
                </a:cubicBezTo>
                <a:cubicBezTo>
                  <a:pt x="16428" y="2047"/>
                  <a:pt x="16560" y="2064"/>
                  <a:pt x="16678" y="2147"/>
                </a:cubicBezTo>
                <a:cubicBezTo>
                  <a:pt x="16456" y="2226"/>
                  <a:pt x="16265" y="2306"/>
                  <a:pt x="16010" y="2417"/>
                </a:cubicBezTo>
                <a:cubicBezTo>
                  <a:pt x="15995" y="2497"/>
                  <a:pt x="15947" y="2640"/>
                  <a:pt x="15915" y="2783"/>
                </a:cubicBezTo>
                <a:cubicBezTo>
                  <a:pt x="15597" y="2624"/>
                  <a:pt x="15851" y="2402"/>
                  <a:pt x="15709" y="2243"/>
                </a:cubicBezTo>
                <a:cubicBezTo>
                  <a:pt x="15597" y="2163"/>
                  <a:pt x="15470" y="2084"/>
                  <a:pt x="15327" y="1988"/>
                </a:cubicBezTo>
                <a:cubicBezTo>
                  <a:pt x="15372" y="1928"/>
                  <a:pt x="15410" y="1897"/>
                  <a:pt x="15473" y="1897"/>
                </a:cubicBezTo>
                <a:close/>
                <a:moveTo>
                  <a:pt x="10827" y="2911"/>
                </a:moveTo>
                <a:cubicBezTo>
                  <a:pt x="10844" y="3006"/>
                  <a:pt x="10859" y="3085"/>
                  <a:pt x="10859" y="3180"/>
                </a:cubicBezTo>
                <a:cubicBezTo>
                  <a:pt x="10685" y="3197"/>
                  <a:pt x="10557" y="3197"/>
                  <a:pt x="10414" y="3212"/>
                </a:cubicBezTo>
                <a:cubicBezTo>
                  <a:pt x="10398" y="3244"/>
                  <a:pt x="10335" y="3292"/>
                  <a:pt x="10286" y="3324"/>
                </a:cubicBezTo>
                <a:cubicBezTo>
                  <a:pt x="10144" y="3212"/>
                  <a:pt x="10303" y="3212"/>
                  <a:pt x="10477" y="3180"/>
                </a:cubicBezTo>
                <a:cubicBezTo>
                  <a:pt x="10462" y="3053"/>
                  <a:pt x="10604" y="2990"/>
                  <a:pt x="10827" y="2911"/>
                </a:cubicBezTo>
                <a:close/>
                <a:moveTo>
                  <a:pt x="16408" y="3038"/>
                </a:moveTo>
                <a:lnTo>
                  <a:pt x="16408" y="3308"/>
                </a:lnTo>
                <a:cubicBezTo>
                  <a:pt x="16297" y="3324"/>
                  <a:pt x="16186" y="3339"/>
                  <a:pt x="16042" y="3356"/>
                </a:cubicBezTo>
                <a:cubicBezTo>
                  <a:pt x="16010" y="3276"/>
                  <a:pt x="15995" y="3197"/>
                  <a:pt x="15963" y="3085"/>
                </a:cubicBezTo>
                <a:cubicBezTo>
                  <a:pt x="16106" y="3070"/>
                  <a:pt x="16201" y="3053"/>
                  <a:pt x="16408" y="3038"/>
                </a:cubicBezTo>
                <a:close/>
                <a:moveTo>
                  <a:pt x="7456" y="3657"/>
                </a:moveTo>
                <a:cubicBezTo>
                  <a:pt x="7473" y="3657"/>
                  <a:pt x="7505" y="3689"/>
                  <a:pt x="7536" y="3706"/>
                </a:cubicBezTo>
                <a:cubicBezTo>
                  <a:pt x="7488" y="3721"/>
                  <a:pt x="7441" y="3737"/>
                  <a:pt x="7377" y="3753"/>
                </a:cubicBezTo>
                <a:cubicBezTo>
                  <a:pt x="7361" y="3753"/>
                  <a:pt x="7329" y="3721"/>
                  <a:pt x="7314" y="3706"/>
                </a:cubicBezTo>
                <a:cubicBezTo>
                  <a:pt x="7361" y="3689"/>
                  <a:pt x="7409" y="3657"/>
                  <a:pt x="7456" y="3657"/>
                </a:cubicBezTo>
                <a:close/>
                <a:moveTo>
                  <a:pt x="11193" y="3197"/>
                </a:moveTo>
                <a:cubicBezTo>
                  <a:pt x="11399" y="3324"/>
                  <a:pt x="11240" y="3451"/>
                  <a:pt x="11304" y="3515"/>
                </a:cubicBezTo>
                <a:cubicBezTo>
                  <a:pt x="11177" y="3674"/>
                  <a:pt x="11081" y="3785"/>
                  <a:pt x="10971" y="3928"/>
                </a:cubicBezTo>
                <a:lnTo>
                  <a:pt x="10494" y="3547"/>
                </a:lnTo>
                <a:cubicBezTo>
                  <a:pt x="10573" y="3515"/>
                  <a:pt x="10716" y="3483"/>
                  <a:pt x="10844" y="3419"/>
                </a:cubicBezTo>
                <a:cubicBezTo>
                  <a:pt x="10971" y="3356"/>
                  <a:pt x="11081" y="3276"/>
                  <a:pt x="11193" y="3197"/>
                </a:cubicBezTo>
                <a:close/>
                <a:moveTo>
                  <a:pt x="28126" y="3801"/>
                </a:moveTo>
                <a:cubicBezTo>
                  <a:pt x="28142" y="3801"/>
                  <a:pt x="28206" y="3833"/>
                  <a:pt x="28206" y="3848"/>
                </a:cubicBezTo>
                <a:lnTo>
                  <a:pt x="28158" y="4039"/>
                </a:lnTo>
                <a:lnTo>
                  <a:pt x="28031" y="4039"/>
                </a:lnTo>
                <a:cubicBezTo>
                  <a:pt x="28015" y="3975"/>
                  <a:pt x="27983" y="3912"/>
                  <a:pt x="27983" y="3848"/>
                </a:cubicBezTo>
                <a:cubicBezTo>
                  <a:pt x="27983" y="3833"/>
                  <a:pt x="28079" y="3816"/>
                  <a:pt x="28126" y="3801"/>
                </a:cubicBezTo>
                <a:close/>
                <a:moveTo>
                  <a:pt x="24873" y="3908"/>
                </a:moveTo>
                <a:cubicBezTo>
                  <a:pt x="24946" y="3908"/>
                  <a:pt x="25018" y="3936"/>
                  <a:pt x="25090" y="3992"/>
                </a:cubicBezTo>
                <a:cubicBezTo>
                  <a:pt x="25018" y="4040"/>
                  <a:pt x="24946" y="4063"/>
                  <a:pt x="24873" y="4063"/>
                </a:cubicBezTo>
                <a:cubicBezTo>
                  <a:pt x="24799" y="4063"/>
                  <a:pt x="24724" y="4040"/>
                  <a:pt x="24645" y="3992"/>
                </a:cubicBezTo>
                <a:cubicBezTo>
                  <a:pt x="24724" y="3936"/>
                  <a:pt x="24799" y="3908"/>
                  <a:pt x="24873" y="3908"/>
                </a:cubicBezTo>
                <a:close/>
                <a:moveTo>
                  <a:pt x="24787" y="4230"/>
                </a:moveTo>
                <a:cubicBezTo>
                  <a:pt x="24819" y="4246"/>
                  <a:pt x="24851" y="4261"/>
                  <a:pt x="24867" y="4278"/>
                </a:cubicBezTo>
                <a:lnTo>
                  <a:pt x="24723" y="4325"/>
                </a:lnTo>
                <a:cubicBezTo>
                  <a:pt x="24708" y="4325"/>
                  <a:pt x="24676" y="4293"/>
                  <a:pt x="24645" y="4278"/>
                </a:cubicBezTo>
                <a:lnTo>
                  <a:pt x="24787" y="4230"/>
                </a:lnTo>
                <a:close/>
                <a:moveTo>
                  <a:pt x="20526" y="4357"/>
                </a:moveTo>
                <a:cubicBezTo>
                  <a:pt x="20558" y="4357"/>
                  <a:pt x="20589" y="4405"/>
                  <a:pt x="20606" y="4437"/>
                </a:cubicBezTo>
                <a:cubicBezTo>
                  <a:pt x="20606" y="4452"/>
                  <a:pt x="20558" y="4484"/>
                  <a:pt x="20542" y="4484"/>
                </a:cubicBezTo>
                <a:cubicBezTo>
                  <a:pt x="20430" y="4484"/>
                  <a:pt x="20335" y="4469"/>
                  <a:pt x="20240" y="4469"/>
                </a:cubicBezTo>
                <a:lnTo>
                  <a:pt x="20240" y="4373"/>
                </a:lnTo>
                <a:cubicBezTo>
                  <a:pt x="20335" y="4373"/>
                  <a:pt x="20430" y="4357"/>
                  <a:pt x="20526" y="4357"/>
                </a:cubicBezTo>
                <a:close/>
                <a:moveTo>
                  <a:pt x="9858" y="4055"/>
                </a:moveTo>
                <a:lnTo>
                  <a:pt x="9858" y="4055"/>
                </a:lnTo>
                <a:cubicBezTo>
                  <a:pt x="10208" y="4293"/>
                  <a:pt x="9731" y="4357"/>
                  <a:pt x="9682" y="4501"/>
                </a:cubicBezTo>
                <a:cubicBezTo>
                  <a:pt x="9476" y="4484"/>
                  <a:pt x="9285" y="4516"/>
                  <a:pt x="9110" y="4452"/>
                </a:cubicBezTo>
                <a:cubicBezTo>
                  <a:pt x="9126" y="4452"/>
                  <a:pt x="9491" y="4310"/>
                  <a:pt x="9491" y="4293"/>
                </a:cubicBezTo>
                <a:lnTo>
                  <a:pt x="9349" y="4102"/>
                </a:lnTo>
                <a:cubicBezTo>
                  <a:pt x="9418" y="4068"/>
                  <a:pt x="9493" y="4061"/>
                  <a:pt x="9569" y="4061"/>
                </a:cubicBezTo>
                <a:cubicBezTo>
                  <a:pt x="9626" y="4061"/>
                  <a:pt x="9684" y="4065"/>
                  <a:pt x="9741" y="4065"/>
                </a:cubicBezTo>
                <a:cubicBezTo>
                  <a:pt x="9781" y="4065"/>
                  <a:pt x="9820" y="4063"/>
                  <a:pt x="9858" y="4055"/>
                </a:cubicBezTo>
                <a:close/>
                <a:moveTo>
                  <a:pt x="6535" y="4250"/>
                </a:moveTo>
                <a:cubicBezTo>
                  <a:pt x="6581" y="4250"/>
                  <a:pt x="6605" y="4256"/>
                  <a:pt x="6630" y="4261"/>
                </a:cubicBezTo>
                <a:cubicBezTo>
                  <a:pt x="6471" y="4357"/>
                  <a:pt x="6423" y="4484"/>
                  <a:pt x="6343" y="4611"/>
                </a:cubicBezTo>
                <a:cubicBezTo>
                  <a:pt x="6235" y="4620"/>
                  <a:pt x="6126" y="4642"/>
                  <a:pt x="6019" y="4642"/>
                </a:cubicBezTo>
                <a:cubicBezTo>
                  <a:pt x="5923" y="4642"/>
                  <a:pt x="5829" y="4624"/>
                  <a:pt x="5739" y="4564"/>
                </a:cubicBezTo>
                <a:cubicBezTo>
                  <a:pt x="5756" y="4452"/>
                  <a:pt x="5962" y="4484"/>
                  <a:pt x="6025" y="4389"/>
                </a:cubicBezTo>
                <a:cubicBezTo>
                  <a:pt x="6051" y="4357"/>
                  <a:pt x="6084" y="4328"/>
                  <a:pt x="6103" y="4310"/>
                </a:cubicBezTo>
                <a:lnTo>
                  <a:pt x="6103" y="4310"/>
                </a:lnTo>
                <a:cubicBezTo>
                  <a:pt x="6346" y="4263"/>
                  <a:pt x="6466" y="4250"/>
                  <a:pt x="6535" y="4250"/>
                </a:cubicBezTo>
                <a:close/>
                <a:moveTo>
                  <a:pt x="5421" y="5056"/>
                </a:moveTo>
                <a:lnTo>
                  <a:pt x="5421" y="5056"/>
                </a:lnTo>
                <a:cubicBezTo>
                  <a:pt x="5580" y="5168"/>
                  <a:pt x="5533" y="5247"/>
                  <a:pt x="5470" y="5343"/>
                </a:cubicBezTo>
                <a:cubicBezTo>
                  <a:pt x="5215" y="5279"/>
                  <a:pt x="5279" y="5184"/>
                  <a:pt x="5421" y="5056"/>
                </a:cubicBezTo>
                <a:close/>
                <a:moveTo>
                  <a:pt x="4086" y="5932"/>
                </a:moveTo>
                <a:cubicBezTo>
                  <a:pt x="4117" y="5963"/>
                  <a:pt x="4134" y="5995"/>
                  <a:pt x="4166" y="6027"/>
                </a:cubicBezTo>
                <a:cubicBezTo>
                  <a:pt x="4134" y="6042"/>
                  <a:pt x="4117" y="6059"/>
                  <a:pt x="4086" y="6074"/>
                </a:cubicBezTo>
                <a:cubicBezTo>
                  <a:pt x="4054" y="6042"/>
                  <a:pt x="4022" y="6010"/>
                  <a:pt x="4022" y="5979"/>
                </a:cubicBezTo>
                <a:cubicBezTo>
                  <a:pt x="4007" y="5963"/>
                  <a:pt x="4054" y="5947"/>
                  <a:pt x="4086" y="5932"/>
                </a:cubicBezTo>
                <a:close/>
                <a:moveTo>
                  <a:pt x="4531" y="7363"/>
                </a:moveTo>
                <a:cubicBezTo>
                  <a:pt x="4547" y="7394"/>
                  <a:pt x="4594" y="7426"/>
                  <a:pt x="4594" y="7458"/>
                </a:cubicBezTo>
                <a:cubicBezTo>
                  <a:pt x="4611" y="7473"/>
                  <a:pt x="4547" y="7490"/>
                  <a:pt x="4531" y="7505"/>
                </a:cubicBezTo>
                <a:cubicBezTo>
                  <a:pt x="4499" y="7473"/>
                  <a:pt x="4484" y="7441"/>
                  <a:pt x="4452" y="7410"/>
                </a:cubicBezTo>
                <a:cubicBezTo>
                  <a:pt x="4484" y="7394"/>
                  <a:pt x="4499" y="7378"/>
                  <a:pt x="4531" y="7363"/>
                </a:cubicBezTo>
                <a:close/>
                <a:moveTo>
                  <a:pt x="4340" y="7681"/>
                </a:moveTo>
                <a:cubicBezTo>
                  <a:pt x="4372" y="7696"/>
                  <a:pt x="4388" y="7712"/>
                  <a:pt x="4420" y="7728"/>
                </a:cubicBezTo>
                <a:lnTo>
                  <a:pt x="4276" y="7776"/>
                </a:lnTo>
                <a:cubicBezTo>
                  <a:pt x="4245" y="7776"/>
                  <a:pt x="4229" y="7744"/>
                  <a:pt x="4198" y="7728"/>
                </a:cubicBezTo>
                <a:lnTo>
                  <a:pt x="4340" y="7681"/>
                </a:lnTo>
                <a:close/>
                <a:moveTo>
                  <a:pt x="77020" y="8391"/>
                </a:moveTo>
                <a:cubicBezTo>
                  <a:pt x="77092" y="8391"/>
                  <a:pt x="77090" y="8469"/>
                  <a:pt x="77113" y="8539"/>
                </a:cubicBezTo>
                <a:cubicBezTo>
                  <a:pt x="77033" y="8491"/>
                  <a:pt x="76970" y="8459"/>
                  <a:pt x="76906" y="8427"/>
                </a:cubicBezTo>
                <a:cubicBezTo>
                  <a:pt x="76957" y="8402"/>
                  <a:pt x="76994" y="8391"/>
                  <a:pt x="77020" y="8391"/>
                </a:cubicBezTo>
                <a:close/>
                <a:moveTo>
                  <a:pt x="4467" y="8953"/>
                </a:moveTo>
                <a:lnTo>
                  <a:pt x="4467" y="8953"/>
                </a:lnTo>
                <a:cubicBezTo>
                  <a:pt x="4738" y="9016"/>
                  <a:pt x="4675" y="9112"/>
                  <a:pt x="4531" y="9239"/>
                </a:cubicBezTo>
                <a:cubicBezTo>
                  <a:pt x="4372" y="9127"/>
                  <a:pt x="4404" y="9048"/>
                  <a:pt x="4467" y="8953"/>
                </a:cubicBezTo>
                <a:close/>
                <a:moveTo>
                  <a:pt x="79657" y="9811"/>
                </a:moveTo>
                <a:cubicBezTo>
                  <a:pt x="79689" y="9843"/>
                  <a:pt x="79721" y="9875"/>
                  <a:pt x="79736" y="9906"/>
                </a:cubicBezTo>
                <a:cubicBezTo>
                  <a:pt x="79721" y="9922"/>
                  <a:pt x="79689" y="9938"/>
                  <a:pt x="79657" y="9954"/>
                </a:cubicBezTo>
                <a:cubicBezTo>
                  <a:pt x="79641" y="9922"/>
                  <a:pt x="79609" y="9890"/>
                  <a:pt x="79594" y="9858"/>
                </a:cubicBezTo>
                <a:cubicBezTo>
                  <a:pt x="79594" y="9843"/>
                  <a:pt x="79641" y="9826"/>
                  <a:pt x="79657" y="9811"/>
                </a:cubicBezTo>
                <a:close/>
                <a:moveTo>
                  <a:pt x="2973" y="11385"/>
                </a:moveTo>
                <a:cubicBezTo>
                  <a:pt x="3132" y="11480"/>
                  <a:pt x="3132" y="11575"/>
                  <a:pt x="2973" y="11671"/>
                </a:cubicBezTo>
                <a:cubicBezTo>
                  <a:pt x="2814" y="11575"/>
                  <a:pt x="2814" y="11480"/>
                  <a:pt x="2973" y="11385"/>
                </a:cubicBezTo>
                <a:close/>
                <a:moveTo>
                  <a:pt x="2321" y="11671"/>
                </a:moveTo>
                <a:cubicBezTo>
                  <a:pt x="2417" y="11798"/>
                  <a:pt x="2655" y="11814"/>
                  <a:pt x="2639" y="11957"/>
                </a:cubicBezTo>
                <a:cubicBezTo>
                  <a:pt x="2750" y="11957"/>
                  <a:pt x="2845" y="11973"/>
                  <a:pt x="2814" y="12052"/>
                </a:cubicBezTo>
                <a:cubicBezTo>
                  <a:pt x="2814" y="12084"/>
                  <a:pt x="2703" y="12084"/>
                  <a:pt x="2639" y="12101"/>
                </a:cubicBezTo>
                <a:cubicBezTo>
                  <a:pt x="2653" y="12172"/>
                  <a:pt x="2629" y="12230"/>
                  <a:pt x="2531" y="12230"/>
                </a:cubicBezTo>
                <a:cubicBezTo>
                  <a:pt x="2520" y="12230"/>
                  <a:pt x="2508" y="12229"/>
                  <a:pt x="2496" y="12228"/>
                </a:cubicBezTo>
                <a:cubicBezTo>
                  <a:pt x="2464" y="12211"/>
                  <a:pt x="2449" y="12148"/>
                  <a:pt x="2417" y="12101"/>
                </a:cubicBezTo>
                <a:cubicBezTo>
                  <a:pt x="2305" y="12148"/>
                  <a:pt x="2194" y="12196"/>
                  <a:pt x="2050" y="12243"/>
                </a:cubicBezTo>
                <a:cubicBezTo>
                  <a:pt x="2019" y="12179"/>
                  <a:pt x="1955" y="12116"/>
                  <a:pt x="1987" y="12069"/>
                </a:cubicBezTo>
                <a:cubicBezTo>
                  <a:pt x="2067" y="11925"/>
                  <a:pt x="2194" y="11814"/>
                  <a:pt x="2321" y="11671"/>
                </a:cubicBezTo>
                <a:close/>
                <a:moveTo>
                  <a:pt x="3195" y="12101"/>
                </a:moveTo>
                <a:cubicBezTo>
                  <a:pt x="3354" y="12211"/>
                  <a:pt x="3354" y="12307"/>
                  <a:pt x="3195" y="12402"/>
                </a:cubicBezTo>
                <a:cubicBezTo>
                  <a:pt x="3036" y="12307"/>
                  <a:pt x="3036" y="12211"/>
                  <a:pt x="3195" y="12101"/>
                </a:cubicBezTo>
                <a:close/>
                <a:moveTo>
                  <a:pt x="2527" y="12529"/>
                </a:moveTo>
                <a:cubicBezTo>
                  <a:pt x="2718" y="12688"/>
                  <a:pt x="2718" y="12832"/>
                  <a:pt x="2527" y="12974"/>
                </a:cubicBezTo>
                <a:cubicBezTo>
                  <a:pt x="2337" y="12832"/>
                  <a:pt x="2337" y="12688"/>
                  <a:pt x="2527" y="12529"/>
                </a:cubicBezTo>
                <a:close/>
                <a:moveTo>
                  <a:pt x="3354" y="12705"/>
                </a:moveTo>
                <a:cubicBezTo>
                  <a:pt x="3577" y="12720"/>
                  <a:pt x="3609" y="12847"/>
                  <a:pt x="3768" y="12896"/>
                </a:cubicBezTo>
                <a:cubicBezTo>
                  <a:pt x="3752" y="12959"/>
                  <a:pt x="3736" y="13023"/>
                  <a:pt x="3704" y="13102"/>
                </a:cubicBezTo>
                <a:cubicBezTo>
                  <a:pt x="3481" y="13086"/>
                  <a:pt x="3450" y="12943"/>
                  <a:pt x="3291" y="12911"/>
                </a:cubicBezTo>
                <a:cubicBezTo>
                  <a:pt x="3307" y="12832"/>
                  <a:pt x="3339" y="12768"/>
                  <a:pt x="3354" y="12705"/>
                </a:cubicBezTo>
                <a:close/>
                <a:moveTo>
                  <a:pt x="1192" y="12959"/>
                </a:moveTo>
                <a:lnTo>
                  <a:pt x="1192" y="12959"/>
                </a:lnTo>
                <a:cubicBezTo>
                  <a:pt x="1367" y="13070"/>
                  <a:pt x="1319" y="13150"/>
                  <a:pt x="1255" y="13245"/>
                </a:cubicBezTo>
                <a:cubicBezTo>
                  <a:pt x="986" y="13182"/>
                  <a:pt x="1049" y="13086"/>
                  <a:pt x="1192" y="12959"/>
                </a:cubicBezTo>
                <a:close/>
                <a:moveTo>
                  <a:pt x="78252" y="14831"/>
                </a:moveTo>
                <a:cubicBezTo>
                  <a:pt x="78361" y="14831"/>
                  <a:pt x="78479" y="14858"/>
                  <a:pt x="78591" y="14867"/>
                </a:cubicBezTo>
                <a:cubicBezTo>
                  <a:pt x="78623" y="14899"/>
                  <a:pt x="78799" y="14963"/>
                  <a:pt x="78560" y="14994"/>
                </a:cubicBezTo>
                <a:cubicBezTo>
                  <a:pt x="78483" y="14994"/>
                  <a:pt x="78427" y="15046"/>
                  <a:pt x="78457" y="15057"/>
                </a:cubicBezTo>
                <a:lnTo>
                  <a:pt x="78457" y="15057"/>
                </a:lnTo>
                <a:cubicBezTo>
                  <a:pt x="78201" y="15051"/>
                  <a:pt x="78109" y="14975"/>
                  <a:pt x="78004" y="14914"/>
                </a:cubicBezTo>
                <a:cubicBezTo>
                  <a:pt x="78076" y="14850"/>
                  <a:pt x="78161" y="14831"/>
                  <a:pt x="78252" y="14831"/>
                </a:cubicBezTo>
                <a:close/>
                <a:moveTo>
                  <a:pt x="2623" y="16107"/>
                </a:moveTo>
                <a:lnTo>
                  <a:pt x="2845" y="16218"/>
                </a:lnTo>
                <a:cubicBezTo>
                  <a:pt x="2794" y="16244"/>
                  <a:pt x="2757" y="16255"/>
                  <a:pt x="2731" y="16255"/>
                </a:cubicBezTo>
                <a:cubicBezTo>
                  <a:pt x="2659" y="16255"/>
                  <a:pt x="2658" y="16177"/>
                  <a:pt x="2623" y="16107"/>
                </a:cubicBezTo>
                <a:close/>
                <a:moveTo>
                  <a:pt x="75174" y="16871"/>
                </a:moveTo>
                <a:cubicBezTo>
                  <a:pt x="75237" y="16886"/>
                  <a:pt x="75284" y="16902"/>
                  <a:pt x="75333" y="16918"/>
                </a:cubicBezTo>
                <a:cubicBezTo>
                  <a:pt x="75301" y="16934"/>
                  <a:pt x="75284" y="16949"/>
                  <a:pt x="75253" y="16966"/>
                </a:cubicBezTo>
                <a:lnTo>
                  <a:pt x="75110" y="16918"/>
                </a:lnTo>
                <a:cubicBezTo>
                  <a:pt x="75125" y="16902"/>
                  <a:pt x="75157" y="16871"/>
                  <a:pt x="75174" y="16871"/>
                </a:cubicBezTo>
                <a:close/>
                <a:moveTo>
                  <a:pt x="46650" y="0"/>
                </a:moveTo>
                <a:cubicBezTo>
                  <a:pt x="46522" y="64"/>
                  <a:pt x="46411" y="128"/>
                  <a:pt x="46300" y="191"/>
                </a:cubicBezTo>
                <a:lnTo>
                  <a:pt x="45886" y="191"/>
                </a:lnTo>
                <a:cubicBezTo>
                  <a:pt x="45791" y="240"/>
                  <a:pt x="45711" y="271"/>
                  <a:pt x="45647" y="318"/>
                </a:cubicBezTo>
                <a:cubicBezTo>
                  <a:pt x="45552" y="271"/>
                  <a:pt x="45473" y="223"/>
                  <a:pt x="45425" y="191"/>
                </a:cubicBezTo>
                <a:lnTo>
                  <a:pt x="44773" y="191"/>
                </a:lnTo>
                <a:cubicBezTo>
                  <a:pt x="44662" y="255"/>
                  <a:pt x="44566" y="287"/>
                  <a:pt x="44487" y="335"/>
                </a:cubicBezTo>
                <a:lnTo>
                  <a:pt x="43294" y="335"/>
                </a:lnTo>
                <a:cubicBezTo>
                  <a:pt x="43438" y="558"/>
                  <a:pt x="43152" y="621"/>
                  <a:pt x="42944" y="780"/>
                </a:cubicBezTo>
                <a:cubicBezTo>
                  <a:pt x="42913" y="636"/>
                  <a:pt x="42866" y="494"/>
                  <a:pt x="42834" y="367"/>
                </a:cubicBezTo>
                <a:cubicBezTo>
                  <a:pt x="42738" y="303"/>
                  <a:pt x="42626" y="240"/>
                  <a:pt x="42548" y="191"/>
                </a:cubicBezTo>
                <a:lnTo>
                  <a:pt x="41880" y="191"/>
                </a:lnTo>
                <a:cubicBezTo>
                  <a:pt x="41784" y="240"/>
                  <a:pt x="41704" y="271"/>
                  <a:pt x="41641" y="318"/>
                </a:cubicBezTo>
                <a:cubicBezTo>
                  <a:pt x="41562" y="271"/>
                  <a:pt x="41513" y="240"/>
                  <a:pt x="41450" y="191"/>
                </a:cubicBezTo>
                <a:lnTo>
                  <a:pt x="40958" y="191"/>
                </a:lnTo>
                <a:cubicBezTo>
                  <a:pt x="40894" y="287"/>
                  <a:pt x="40830" y="367"/>
                  <a:pt x="40782" y="462"/>
                </a:cubicBezTo>
                <a:cubicBezTo>
                  <a:pt x="40750" y="446"/>
                  <a:pt x="40735" y="446"/>
                  <a:pt x="40703" y="430"/>
                </a:cubicBezTo>
                <a:cubicBezTo>
                  <a:pt x="40655" y="350"/>
                  <a:pt x="40623" y="271"/>
                  <a:pt x="40576" y="191"/>
                </a:cubicBezTo>
                <a:lnTo>
                  <a:pt x="40322" y="191"/>
                </a:lnTo>
                <a:cubicBezTo>
                  <a:pt x="40258" y="223"/>
                  <a:pt x="40163" y="271"/>
                  <a:pt x="40082" y="318"/>
                </a:cubicBezTo>
                <a:cubicBezTo>
                  <a:pt x="40051" y="325"/>
                  <a:pt x="40018" y="327"/>
                  <a:pt x="39985" y="327"/>
                </a:cubicBezTo>
                <a:cubicBezTo>
                  <a:pt x="39925" y="327"/>
                  <a:pt x="39862" y="320"/>
                  <a:pt x="39800" y="320"/>
                </a:cubicBezTo>
                <a:cubicBezTo>
                  <a:pt x="39718" y="320"/>
                  <a:pt x="39640" y="331"/>
                  <a:pt x="39574" y="382"/>
                </a:cubicBezTo>
                <a:cubicBezTo>
                  <a:pt x="39510" y="446"/>
                  <a:pt x="39590" y="573"/>
                  <a:pt x="39415" y="605"/>
                </a:cubicBezTo>
                <a:cubicBezTo>
                  <a:pt x="39240" y="367"/>
                  <a:pt x="38763" y="573"/>
                  <a:pt x="38573" y="350"/>
                </a:cubicBezTo>
                <a:cubicBezTo>
                  <a:pt x="38557" y="335"/>
                  <a:pt x="38507" y="331"/>
                  <a:pt x="38447" y="331"/>
                </a:cubicBezTo>
                <a:cubicBezTo>
                  <a:pt x="38384" y="331"/>
                  <a:pt x="38311" y="335"/>
                  <a:pt x="38255" y="335"/>
                </a:cubicBezTo>
                <a:cubicBezTo>
                  <a:pt x="38199" y="327"/>
                  <a:pt x="38143" y="323"/>
                  <a:pt x="38087" y="323"/>
                </a:cubicBezTo>
                <a:cubicBezTo>
                  <a:pt x="38032" y="323"/>
                  <a:pt x="37976" y="327"/>
                  <a:pt x="37920" y="335"/>
                </a:cubicBezTo>
                <a:cubicBezTo>
                  <a:pt x="37888" y="335"/>
                  <a:pt x="37856" y="350"/>
                  <a:pt x="37825" y="350"/>
                </a:cubicBezTo>
                <a:lnTo>
                  <a:pt x="37841" y="367"/>
                </a:lnTo>
                <a:cubicBezTo>
                  <a:pt x="37729" y="414"/>
                  <a:pt x="37602" y="462"/>
                  <a:pt x="37491" y="494"/>
                </a:cubicBezTo>
                <a:cubicBezTo>
                  <a:pt x="37380" y="430"/>
                  <a:pt x="37301" y="382"/>
                  <a:pt x="37189" y="318"/>
                </a:cubicBezTo>
                <a:cubicBezTo>
                  <a:pt x="37138" y="329"/>
                  <a:pt x="37085" y="333"/>
                  <a:pt x="37031" y="333"/>
                </a:cubicBezTo>
                <a:cubicBezTo>
                  <a:pt x="36937" y="333"/>
                  <a:pt x="36840" y="322"/>
                  <a:pt x="36742" y="322"/>
                </a:cubicBezTo>
                <a:cubicBezTo>
                  <a:pt x="36652" y="322"/>
                  <a:pt x="36562" y="331"/>
                  <a:pt x="36474" y="367"/>
                </a:cubicBezTo>
                <a:cubicBezTo>
                  <a:pt x="36426" y="446"/>
                  <a:pt x="36378" y="541"/>
                  <a:pt x="36362" y="573"/>
                </a:cubicBezTo>
                <a:cubicBezTo>
                  <a:pt x="36291" y="601"/>
                  <a:pt x="36233" y="612"/>
                  <a:pt x="36183" y="612"/>
                </a:cubicBezTo>
                <a:cubicBezTo>
                  <a:pt x="36032" y="612"/>
                  <a:pt x="35957" y="510"/>
                  <a:pt x="35838" y="462"/>
                </a:cubicBezTo>
                <a:lnTo>
                  <a:pt x="35456" y="462"/>
                </a:lnTo>
                <a:cubicBezTo>
                  <a:pt x="35313" y="399"/>
                  <a:pt x="35202" y="350"/>
                  <a:pt x="35090" y="303"/>
                </a:cubicBezTo>
                <a:cubicBezTo>
                  <a:pt x="34931" y="367"/>
                  <a:pt x="34820" y="414"/>
                  <a:pt x="34740" y="462"/>
                </a:cubicBezTo>
                <a:lnTo>
                  <a:pt x="33850" y="462"/>
                </a:lnTo>
                <a:cubicBezTo>
                  <a:pt x="33771" y="414"/>
                  <a:pt x="33723" y="382"/>
                  <a:pt x="33659" y="335"/>
                </a:cubicBezTo>
                <a:cubicBezTo>
                  <a:pt x="33580" y="382"/>
                  <a:pt x="33517" y="414"/>
                  <a:pt x="33421" y="462"/>
                </a:cubicBezTo>
                <a:lnTo>
                  <a:pt x="33008" y="462"/>
                </a:lnTo>
                <a:cubicBezTo>
                  <a:pt x="32829" y="560"/>
                  <a:pt x="32742" y="607"/>
                  <a:pt x="32652" y="607"/>
                </a:cubicBezTo>
                <a:cubicBezTo>
                  <a:pt x="32567" y="607"/>
                  <a:pt x="32479" y="563"/>
                  <a:pt x="32308" y="477"/>
                </a:cubicBezTo>
                <a:cubicBezTo>
                  <a:pt x="32228" y="526"/>
                  <a:pt x="32149" y="558"/>
                  <a:pt x="32086" y="605"/>
                </a:cubicBezTo>
                <a:cubicBezTo>
                  <a:pt x="32005" y="558"/>
                  <a:pt x="31958" y="526"/>
                  <a:pt x="31895" y="477"/>
                </a:cubicBezTo>
                <a:lnTo>
                  <a:pt x="31418" y="477"/>
                </a:lnTo>
                <a:cubicBezTo>
                  <a:pt x="31322" y="541"/>
                  <a:pt x="31242" y="573"/>
                  <a:pt x="31179" y="605"/>
                </a:cubicBezTo>
                <a:cubicBezTo>
                  <a:pt x="31100" y="541"/>
                  <a:pt x="31051" y="509"/>
                  <a:pt x="30988" y="477"/>
                </a:cubicBezTo>
                <a:lnTo>
                  <a:pt x="29652" y="477"/>
                </a:lnTo>
                <a:cubicBezTo>
                  <a:pt x="29543" y="519"/>
                  <a:pt x="29457" y="631"/>
                  <a:pt x="29293" y="631"/>
                </a:cubicBezTo>
                <a:cubicBezTo>
                  <a:pt x="29266" y="631"/>
                  <a:pt x="29238" y="628"/>
                  <a:pt x="29207" y="621"/>
                </a:cubicBezTo>
                <a:cubicBezTo>
                  <a:pt x="29128" y="558"/>
                  <a:pt x="29048" y="509"/>
                  <a:pt x="28969" y="477"/>
                </a:cubicBezTo>
                <a:lnTo>
                  <a:pt x="27872" y="477"/>
                </a:lnTo>
                <a:cubicBezTo>
                  <a:pt x="27793" y="526"/>
                  <a:pt x="27713" y="558"/>
                  <a:pt x="27634" y="605"/>
                </a:cubicBezTo>
                <a:cubicBezTo>
                  <a:pt x="27570" y="558"/>
                  <a:pt x="27522" y="526"/>
                  <a:pt x="27458" y="494"/>
                </a:cubicBezTo>
                <a:cubicBezTo>
                  <a:pt x="27292" y="549"/>
                  <a:pt x="27134" y="620"/>
                  <a:pt x="26956" y="620"/>
                </a:cubicBezTo>
                <a:cubicBezTo>
                  <a:pt x="26879" y="620"/>
                  <a:pt x="26798" y="607"/>
                  <a:pt x="26711" y="573"/>
                </a:cubicBezTo>
                <a:cubicBezTo>
                  <a:pt x="26648" y="541"/>
                  <a:pt x="26600" y="509"/>
                  <a:pt x="26536" y="462"/>
                </a:cubicBezTo>
                <a:cubicBezTo>
                  <a:pt x="26463" y="462"/>
                  <a:pt x="26358" y="452"/>
                  <a:pt x="26270" y="452"/>
                </a:cubicBezTo>
                <a:cubicBezTo>
                  <a:pt x="26205" y="452"/>
                  <a:pt x="26150" y="457"/>
                  <a:pt x="26123" y="477"/>
                </a:cubicBezTo>
                <a:cubicBezTo>
                  <a:pt x="25916" y="621"/>
                  <a:pt x="25582" y="589"/>
                  <a:pt x="25408" y="748"/>
                </a:cubicBezTo>
                <a:cubicBezTo>
                  <a:pt x="25359" y="717"/>
                  <a:pt x="25312" y="685"/>
                  <a:pt x="25232" y="636"/>
                </a:cubicBezTo>
                <a:lnTo>
                  <a:pt x="24342" y="636"/>
                </a:lnTo>
                <a:cubicBezTo>
                  <a:pt x="24183" y="685"/>
                  <a:pt x="24072" y="732"/>
                  <a:pt x="23945" y="780"/>
                </a:cubicBezTo>
                <a:cubicBezTo>
                  <a:pt x="23833" y="717"/>
                  <a:pt x="23754" y="685"/>
                  <a:pt x="23610" y="605"/>
                </a:cubicBezTo>
                <a:lnTo>
                  <a:pt x="22720" y="605"/>
                </a:lnTo>
                <a:cubicBezTo>
                  <a:pt x="22656" y="494"/>
                  <a:pt x="22609" y="414"/>
                  <a:pt x="22546" y="287"/>
                </a:cubicBezTo>
                <a:cubicBezTo>
                  <a:pt x="22307" y="462"/>
                  <a:pt x="22084" y="636"/>
                  <a:pt x="21910" y="764"/>
                </a:cubicBezTo>
                <a:lnTo>
                  <a:pt x="20303" y="764"/>
                </a:lnTo>
                <a:cubicBezTo>
                  <a:pt x="20240" y="812"/>
                  <a:pt x="20176" y="844"/>
                  <a:pt x="20129" y="876"/>
                </a:cubicBezTo>
                <a:cubicBezTo>
                  <a:pt x="19958" y="830"/>
                  <a:pt x="19787" y="752"/>
                  <a:pt x="19599" y="752"/>
                </a:cubicBezTo>
                <a:cubicBezTo>
                  <a:pt x="19524" y="752"/>
                  <a:pt x="19447" y="764"/>
                  <a:pt x="19366" y="795"/>
                </a:cubicBezTo>
                <a:lnTo>
                  <a:pt x="19222" y="891"/>
                </a:lnTo>
                <a:cubicBezTo>
                  <a:pt x="19134" y="891"/>
                  <a:pt x="19042" y="903"/>
                  <a:pt x="18946" y="903"/>
                </a:cubicBezTo>
                <a:cubicBezTo>
                  <a:pt x="18852" y="903"/>
                  <a:pt x="18753" y="891"/>
                  <a:pt x="18650" y="844"/>
                </a:cubicBezTo>
                <a:cubicBezTo>
                  <a:pt x="18666" y="780"/>
                  <a:pt x="18681" y="685"/>
                  <a:pt x="18698" y="621"/>
                </a:cubicBezTo>
                <a:cubicBezTo>
                  <a:pt x="19016" y="621"/>
                  <a:pt x="19270" y="621"/>
                  <a:pt x="19525" y="605"/>
                </a:cubicBezTo>
                <a:cubicBezTo>
                  <a:pt x="19552" y="603"/>
                  <a:pt x="19579" y="603"/>
                  <a:pt x="19606" y="603"/>
                </a:cubicBezTo>
                <a:cubicBezTo>
                  <a:pt x="19754" y="603"/>
                  <a:pt x="19905" y="621"/>
                  <a:pt x="20053" y="621"/>
                </a:cubicBezTo>
                <a:cubicBezTo>
                  <a:pt x="20166" y="621"/>
                  <a:pt x="20277" y="610"/>
                  <a:pt x="20383" y="573"/>
                </a:cubicBezTo>
                <a:cubicBezTo>
                  <a:pt x="20447" y="462"/>
                  <a:pt x="20447" y="382"/>
                  <a:pt x="20303" y="335"/>
                </a:cubicBezTo>
                <a:cubicBezTo>
                  <a:pt x="20259" y="320"/>
                  <a:pt x="20221" y="314"/>
                  <a:pt x="20188" y="314"/>
                </a:cubicBezTo>
                <a:cubicBezTo>
                  <a:pt x="20040" y="314"/>
                  <a:pt x="19978" y="433"/>
                  <a:pt x="19875" y="446"/>
                </a:cubicBezTo>
                <a:cubicBezTo>
                  <a:pt x="19747" y="399"/>
                  <a:pt x="19620" y="350"/>
                  <a:pt x="19508" y="303"/>
                </a:cubicBezTo>
                <a:cubicBezTo>
                  <a:pt x="19398" y="367"/>
                  <a:pt x="19302" y="399"/>
                  <a:pt x="19222" y="446"/>
                </a:cubicBezTo>
                <a:cubicBezTo>
                  <a:pt x="18840" y="462"/>
                  <a:pt x="18444" y="477"/>
                  <a:pt x="18046" y="509"/>
                </a:cubicBezTo>
                <a:cubicBezTo>
                  <a:pt x="18030" y="509"/>
                  <a:pt x="18014" y="541"/>
                  <a:pt x="17998" y="558"/>
                </a:cubicBezTo>
                <a:cubicBezTo>
                  <a:pt x="18062" y="573"/>
                  <a:pt x="18109" y="589"/>
                  <a:pt x="18173" y="621"/>
                </a:cubicBezTo>
                <a:cubicBezTo>
                  <a:pt x="18253" y="636"/>
                  <a:pt x="18332" y="653"/>
                  <a:pt x="18444" y="685"/>
                </a:cubicBezTo>
                <a:cubicBezTo>
                  <a:pt x="18253" y="764"/>
                  <a:pt x="18189" y="907"/>
                  <a:pt x="17918" y="907"/>
                </a:cubicBezTo>
                <a:cubicBezTo>
                  <a:pt x="17839" y="859"/>
                  <a:pt x="17728" y="812"/>
                  <a:pt x="17632" y="780"/>
                </a:cubicBezTo>
                <a:cubicBezTo>
                  <a:pt x="17537" y="827"/>
                  <a:pt x="17458" y="859"/>
                  <a:pt x="17378" y="907"/>
                </a:cubicBezTo>
                <a:lnTo>
                  <a:pt x="16742" y="907"/>
                </a:lnTo>
                <a:cubicBezTo>
                  <a:pt x="16584" y="986"/>
                  <a:pt x="16514" y="1021"/>
                  <a:pt x="16439" y="1021"/>
                </a:cubicBezTo>
                <a:cubicBezTo>
                  <a:pt x="16379" y="1021"/>
                  <a:pt x="16316" y="997"/>
                  <a:pt x="16201" y="954"/>
                </a:cubicBezTo>
                <a:cubicBezTo>
                  <a:pt x="16201" y="939"/>
                  <a:pt x="16186" y="907"/>
                  <a:pt x="16201" y="891"/>
                </a:cubicBezTo>
                <a:cubicBezTo>
                  <a:pt x="16265" y="812"/>
                  <a:pt x="16328" y="732"/>
                  <a:pt x="16408" y="653"/>
                </a:cubicBezTo>
                <a:cubicBezTo>
                  <a:pt x="16329" y="617"/>
                  <a:pt x="16246" y="607"/>
                  <a:pt x="16163" y="607"/>
                </a:cubicBezTo>
                <a:cubicBezTo>
                  <a:pt x="16063" y="607"/>
                  <a:pt x="15963" y="621"/>
                  <a:pt x="15868" y="621"/>
                </a:cubicBezTo>
                <a:cubicBezTo>
                  <a:pt x="15787" y="621"/>
                  <a:pt x="15702" y="611"/>
                  <a:pt x="15616" y="611"/>
                </a:cubicBezTo>
                <a:cubicBezTo>
                  <a:pt x="15516" y="611"/>
                  <a:pt x="15413" y="625"/>
                  <a:pt x="15311" y="685"/>
                </a:cubicBezTo>
                <a:lnTo>
                  <a:pt x="15311" y="1113"/>
                </a:lnTo>
                <a:cubicBezTo>
                  <a:pt x="15247" y="1162"/>
                  <a:pt x="15215" y="1194"/>
                  <a:pt x="15184" y="1194"/>
                </a:cubicBezTo>
                <a:lnTo>
                  <a:pt x="13642" y="1194"/>
                </a:lnTo>
                <a:cubicBezTo>
                  <a:pt x="13534" y="1117"/>
                  <a:pt x="13433" y="1027"/>
                  <a:pt x="13309" y="1027"/>
                </a:cubicBezTo>
                <a:cubicBezTo>
                  <a:pt x="13251" y="1027"/>
                  <a:pt x="13188" y="1047"/>
                  <a:pt x="13117" y="1098"/>
                </a:cubicBezTo>
                <a:cubicBezTo>
                  <a:pt x="13085" y="1177"/>
                  <a:pt x="13070" y="1241"/>
                  <a:pt x="13053" y="1289"/>
                </a:cubicBezTo>
                <a:cubicBezTo>
                  <a:pt x="12799" y="1368"/>
                  <a:pt x="12576" y="1416"/>
                  <a:pt x="12353" y="1480"/>
                </a:cubicBezTo>
                <a:cubicBezTo>
                  <a:pt x="12105" y="1538"/>
                  <a:pt x="12032" y="1771"/>
                  <a:pt x="11736" y="1771"/>
                </a:cubicBezTo>
                <a:cubicBezTo>
                  <a:pt x="11710" y="1771"/>
                  <a:pt x="11683" y="1770"/>
                  <a:pt x="11654" y="1766"/>
                </a:cubicBezTo>
                <a:cubicBezTo>
                  <a:pt x="11575" y="1718"/>
                  <a:pt x="11495" y="1670"/>
                  <a:pt x="11448" y="1639"/>
                </a:cubicBezTo>
                <a:cubicBezTo>
                  <a:pt x="10812" y="1845"/>
                  <a:pt x="10208" y="2052"/>
                  <a:pt x="9635" y="2243"/>
                </a:cubicBezTo>
                <a:cubicBezTo>
                  <a:pt x="9491" y="2385"/>
                  <a:pt x="9349" y="2513"/>
                  <a:pt x="9237" y="2624"/>
                </a:cubicBezTo>
                <a:lnTo>
                  <a:pt x="8808" y="2624"/>
                </a:lnTo>
                <a:cubicBezTo>
                  <a:pt x="8522" y="2735"/>
                  <a:pt x="8283" y="2831"/>
                  <a:pt x="8029" y="2911"/>
                </a:cubicBezTo>
                <a:cubicBezTo>
                  <a:pt x="7992" y="2921"/>
                  <a:pt x="7950" y="2925"/>
                  <a:pt x="7905" y="2925"/>
                </a:cubicBezTo>
                <a:cubicBezTo>
                  <a:pt x="7816" y="2925"/>
                  <a:pt x="7717" y="2911"/>
                  <a:pt x="7632" y="2911"/>
                </a:cubicBezTo>
                <a:cubicBezTo>
                  <a:pt x="7520" y="3021"/>
                  <a:pt x="7329" y="3070"/>
                  <a:pt x="7297" y="3212"/>
                </a:cubicBezTo>
                <a:cubicBezTo>
                  <a:pt x="7266" y="3308"/>
                  <a:pt x="7107" y="3403"/>
                  <a:pt x="6996" y="3483"/>
                </a:cubicBezTo>
                <a:lnTo>
                  <a:pt x="6757" y="3483"/>
                </a:lnTo>
                <a:cubicBezTo>
                  <a:pt x="6439" y="3674"/>
                  <a:pt x="6201" y="3912"/>
                  <a:pt x="5756" y="3992"/>
                </a:cubicBezTo>
                <a:cubicBezTo>
                  <a:pt x="5756" y="4151"/>
                  <a:pt x="5756" y="4325"/>
                  <a:pt x="6025" y="4325"/>
                </a:cubicBezTo>
                <a:cubicBezTo>
                  <a:pt x="5533" y="4484"/>
                  <a:pt x="5421" y="4628"/>
                  <a:pt x="5199" y="4660"/>
                </a:cubicBezTo>
                <a:cubicBezTo>
                  <a:pt x="4976" y="4691"/>
                  <a:pt x="4817" y="4866"/>
                  <a:pt x="4626" y="4978"/>
                </a:cubicBezTo>
                <a:cubicBezTo>
                  <a:pt x="4722" y="5041"/>
                  <a:pt x="4785" y="5088"/>
                  <a:pt x="4834" y="5120"/>
                </a:cubicBezTo>
                <a:cubicBezTo>
                  <a:pt x="4722" y="5264"/>
                  <a:pt x="4626" y="5374"/>
                  <a:pt x="4531" y="5502"/>
                </a:cubicBezTo>
                <a:lnTo>
                  <a:pt x="4293" y="5359"/>
                </a:lnTo>
                <a:cubicBezTo>
                  <a:pt x="4213" y="5455"/>
                  <a:pt x="4149" y="5550"/>
                  <a:pt x="4054" y="5677"/>
                </a:cubicBezTo>
                <a:cubicBezTo>
                  <a:pt x="3880" y="5614"/>
                  <a:pt x="3752" y="5565"/>
                  <a:pt x="3640" y="5533"/>
                </a:cubicBezTo>
                <a:cubicBezTo>
                  <a:pt x="3434" y="5597"/>
                  <a:pt x="3259" y="5661"/>
                  <a:pt x="3085" y="5724"/>
                </a:cubicBezTo>
                <a:cubicBezTo>
                  <a:pt x="3085" y="5773"/>
                  <a:pt x="3068" y="5820"/>
                  <a:pt x="3068" y="5883"/>
                </a:cubicBezTo>
                <a:cubicBezTo>
                  <a:pt x="2957" y="5915"/>
                  <a:pt x="2798" y="5915"/>
                  <a:pt x="2703" y="5979"/>
                </a:cubicBezTo>
                <a:cubicBezTo>
                  <a:pt x="2590" y="6022"/>
                  <a:pt x="2502" y="6077"/>
                  <a:pt x="2360" y="6077"/>
                </a:cubicBezTo>
                <a:cubicBezTo>
                  <a:pt x="2343" y="6077"/>
                  <a:pt x="2324" y="6076"/>
                  <a:pt x="2305" y="6074"/>
                </a:cubicBezTo>
                <a:cubicBezTo>
                  <a:pt x="2035" y="6265"/>
                  <a:pt x="1749" y="6440"/>
                  <a:pt x="1478" y="6615"/>
                </a:cubicBezTo>
                <a:cubicBezTo>
                  <a:pt x="1319" y="6646"/>
                  <a:pt x="1208" y="6678"/>
                  <a:pt x="1081" y="6710"/>
                </a:cubicBezTo>
                <a:cubicBezTo>
                  <a:pt x="1128" y="6837"/>
                  <a:pt x="1001" y="6964"/>
                  <a:pt x="1177" y="7060"/>
                </a:cubicBezTo>
                <a:cubicBezTo>
                  <a:pt x="1351" y="7076"/>
                  <a:pt x="1526" y="7092"/>
                  <a:pt x="1685" y="7092"/>
                </a:cubicBezTo>
                <a:cubicBezTo>
                  <a:pt x="1796" y="7187"/>
                  <a:pt x="1891" y="7251"/>
                  <a:pt x="1972" y="7299"/>
                </a:cubicBezTo>
                <a:cubicBezTo>
                  <a:pt x="2003" y="7441"/>
                  <a:pt x="1891" y="7569"/>
                  <a:pt x="2099" y="7664"/>
                </a:cubicBezTo>
                <a:cubicBezTo>
                  <a:pt x="2162" y="7553"/>
                  <a:pt x="2241" y="7458"/>
                  <a:pt x="2305" y="7363"/>
                </a:cubicBezTo>
                <a:cubicBezTo>
                  <a:pt x="2316" y="7362"/>
                  <a:pt x="2326" y="7362"/>
                  <a:pt x="2337" y="7362"/>
                </a:cubicBezTo>
                <a:cubicBezTo>
                  <a:pt x="2921" y="7362"/>
                  <a:pt x="2789" y="7810"/>
                  <a:pt x="3195" y="7935"/>
                </a:cubicBezTo>
                <a:cubicBezTo>
                  <a:pt x="3259" y="7887"/>
                  <a:pt x="3339" y="7855"/>
                  <a:pt x="3434" y="7791"/>
                </a:cubicBezTo>
                <a:cubicBezTo>
                  <a:pt x="3497" y="7791"/>
                  <a:pt x="3596" y="7781"/>
                  <a:pt x="3682" y="7781"/>
                </a:cubicBezTo>
                <a:cubicBezTo>
                  <a:pt x="3747" y="7781"/>
                  <a:pt x="3804" y="7787"/>
                  <a:pt x="3831" y="7808"/>
                </a:cubicBezTo>
                <a:cubicBezTo>
                  <a:pt x="3990" y="7935"/>
                  <a:pt x="4325" y="7887"/>
                  <a:pt x="4435" y="8062"/>
                </a:cubicBezTo>
                <a:cubicBezTo>
                  <a:pt x="4308" y="8221"/>
                  <a:pt x="4198" y="8380"/>
                  <a:pt x="4054" y="8523"/>
                </a:cubicBezTo>
                <a:cubicBezTo>
                  <a:pt x="4007" y="8586"/>
                  <a:pt x="3911" y="8618"/>
                  <a:pt x="3848" y="8650"/>
                </a:cubicBezTo>
                <a:lnTo>
                  <a:pt x="3163" y="8650"/>
                </a:lnTo>
                <a:cubicBezTo>
                  <a:pt x="3132" y="8603"/>
                  <a:pt x="3116" y="8554"/>
                  <a:pt x="3085" y="8523"/>
                </a:cubicBezTo>
                <a:cubicBezTo>
                  <a:pt x="3069" y="8522"/>
                  <a:pt x="3054" y="8521"/>
                  <a:pt x="3040" y="8521"/>
                </a:cubicBezTo>
                <a:cubicBezTo>
                  <a:pt x="2862" y="8521"/>
                  <a:pt x="2862" y="8611"/>
                  <a:pt x="2862" y="8713"/>
                </a:cubicBezTo>
                <a:cubicBezTo>
                  <a:pt x="3053" y="8825"/>
                  <a:pt x="3259" y="8936"/>
                  <a:pt x="3481" y="9048"/>
                </a:cubicBezTo>
                <a:cubicBezTo>
                  <a:pt x="3629" y="8974"/>
                  <a:pt x="3717" y="8938"/>
                  <a:pt x="3788" y="8938"/>
                </a:cubicBezTo>
                <a:cubicBezTo>
                  <a:pt x="3854" y="8938"/>
                  <a:pt x="3905" y="8970"/>
                  <a:pt x="3975" y="9031"/>
                </a:cubicBezTo>
                <a:lnTo>
                  <a:pt x="3975" y="9286"/>
                </a:lnTo>
                <a:cubicBezTo>
                  <a:pt x="3927" y="9381"/>
                  <a:pt x="3672" y="9398"/>
                  <a:pt x="3848" y="9525"/>
                </a:cubicBezTo>
                <a:lnTo>
                  <a:pt x="4308" y="9525"/>
                </a:lnTo>
                <a:cubicBezTo>
                  <a:pt x="4372" y="9477"/>
                  <a:pt x="4452" y="9430"/>
                  <a:pt x="4531" y="9381"/>
                </a:cubicBezTo>
                <a:lnTo>
                  <a:pt x="4881" y="9381"/>
                </a:lnTo>
                <a:cubicBezTo>
                  <a:pt x="4897" y="9254"/>
                  <a:pt x="4897" y="9112"/>
                  <a:pt x="4897" y="8968"/>
                </a:cubicBezTo>
                <a:cubicBezTo>
                  <a:pt x="5008" y="8968"/>
                  <a:pt x="5103" y="8953"/>
                  <a:pt x="5230" y="8936"/>
                </a:cubicBezTo>
                <a:cubicBezTo>
                  <a:pt x="5262" y="9000"/>
                  <a:pt x="5294" y="9063"/>
                  <a:pt x="5342" y="9143"/>
                </a:cubicBezTo>
                <a:lnTo>
                  <a:pt x="4961" y="9381"/>
                </a:lnTo>
                <a:lnTo>
                  <a:pt x="4881" y="9381"/>
                </a:lnTo>
                <a:cubicBezTo>
                  <a:pt x="4834" y="9493"/>
                  <a:pt x="5040" y="9525"/>
                  <a:pt x="5088" y="9604"/>
                </a:cubicBezTo>
                <a:lnTo>
                  <a:pt x="5088" y="10034"/>
                </a:lnTo>
                <a:cubicBezTo>
                  <a:pt x="4976" y="10097"/>
                  <a:pt x="4865" y="10161"/>
                  <a:pt x="4753" y="10240"/>
                </a:cubicBezTo>
                <a:cubicBezTo>
                  <a:pt x="4675" y="10144"/>
                  <a:pt x="4611" y="10049"/>
                  <a:pt x="4531" y="9938"/>
                </a:cubicBezTo>
                <a:cubicBezTo>
                  <a:pt x="4420" y="9954"/>
                  <a:pt x="4325" y="9970"/>
                  <a:pt x="4181" y="9985"/>
                </a:cubicBezTo>
                <a:cubicBezTo>
                  <a:pt x="4276" y="10065"/>
                  <a:pt x="4340" y="10113"/>
                  <a:pt x="4404" y="10161"/>
                </a:cubicBezTo>
                <a:cubicBezTo>
                  <a:pt x="4308" y="10240"/>
                  <a:pt x="4134" y="10320"/>
                  <a:pt x="4213" y="10462"/>
                </a:cubicBezTo>
                <a:cubicBezTo>
                  <a:pt x="4276" y="10494"/>
                  <a:pt x="4340" y="10558"/>
                  <a:pt x="4420" y="10606"/>
                </a:cubicBezTo>
                <a:cubicBezTo>
                  <a:pt x="4181" y="10685"/>
                  <a:pt x="3880" y="10733"/>
                  <a:pt x="3752" y="10908"/>
                </a:cubicBezTo>
                <a:cubicBezTo>
                  <a:pt x="3704" y="11067"/>
                  <a:pt x="3863" y="11242"/>
                  <a:pt x="3625" y="11401"/>
                </a:cubicBezTo>
                <a:cubicBezTo>
                  <a:pt x="3418" y="11194"/>
                  <a:pt x="3195" y="11003"/>
                  <a:pt x="2989" y="10812"/>
                </a:cubicBezTo>
                <a:cubicBezTo>
                  <a:pt x="2894" y="10876"/>
                  <a:pt x="2845" y="10908"/>
                  <a:pt x="2782" y="10939"/>
                </a:cubicBezTo>
                <a:cubicBezTo>
                  <a:pt x="2559" y="10844"/>
                  <a:pt x="2496" y="10844"/>
                  <a:pt x="2258" y="10844"/>
                </a:cubicBezTo>
                <a:cubicBezTo>
                  <a:pt x="2209" y="10939"/>
                  <a:pt x="2162" y="11019"/>
                  <a:pt x="2114" y="11115"/>
                </a:cubicBezTo>
                <a:cubicBezTo>
                  <a:pt x="1987" y="11098"/>
                  <a:pt x="1891" y="11083"/>
                  <a:pt x="1813" y="11083"/>
                </a:cubicBezTo>
                <a:cubicBezTo>
                  <a:pt x="1749" y="10971"/>
                  <a:pt x="1717" y="10892"/>
                  <a:pt x="1669" y="10812"/>
                </a:cubicBezTo>
                <a:cubicBezTo>
                  <a:pt x="1629" y="10820"/>
                  <a:pt x="1594" y="10823"/>
                  <a:pt x="1561" y="10823"/>
                </a:cubicBezTo>
                <a:cubicBezTo>
                  <a:pt x="1384" y="10823"/>
                  <a:pt x="1297" y="10726"/>
                  <a:pt x="1177" y="10685"/>
                </a:cubicBezTo>
                <a:cubicBezTo>
                  <a:pt x="1177" y="10685"/>
                  <a:pt x="1128" y="10717"/>
                  <a:pt x="1065" y="10765"/>
                </a:cubicBezTo>
                <a:cubicBezTo>
                  <a:pt x="1383" y="10988"/>
                  <a:pt x="795" y="11083"/>
                  <a:pt x="859" y="11306"/>
                </a:cubicBezTo>
                <a:cubicBezTo>
                  <a:pt x="954" y="11401"/>
                  <a:pt x="1160" y="11465"/>
                  <a:pt x="1081" y="11607"/>
                </a:cubicBezTo>
                <a:cubicBezTo>
                  <a:pt x="986" y="11671"/>
                  <a:pt x="874" y="11734"/>
                  <a:pt x="763" y="11814"/>
                </a:cubicBezTo>
                <a:cubicBezTo>
                  <a:pt x="645" y="11775"/>
                  <a:pt x="571" y="11671"/>
                  <a:pt x="415" y="11671"/>
                </a:cubicBezTo>
                <a:cubicBezTo>
                  <a:pt x="381" y="11671"/>
                  <a:pt x="344" y="11676"/>
                  <a:pt x="301" y="11687"/>
                </a:cubicBezTo>
                <a:cubicBezTo>
                  <a:pt x="206" y="11798"/>
                  <a:pt x="111" y="11925"/>
                  <a:pt x="0" y="12069"/>
                </a:cubicBezTo>
                <a:cubicBezTo>
                  <a:pt x="111" y="12132"/>
                  <a:pt x="223" y="12196"/>
                  <a:pt x="318" y="12243"/>
                </a:cubicBezTo>
                <a:cubicBezTo>
                  <a:pt x="430" y="12172"/>
                  <a:pt x="536" y="12100"/>
                  <a:pt x="652" y="12100"/>
                </a:cubicBezTo>
                <a:cubicBezTo>
                  <a:pt x="716" y="12100"/>
                  <a:pt x="784" y="12123"/>
                  <a:pt x="859" y="12179"/>
                </a:cubicBezTo>
                <a:lnTo>
                  <a:pt x="859" y="12323"/>
                </a:lnTo>
                <a:cubicBezTo>
                  <a:pt x="651" y="12434"/>
                  <a:pt x="318" y="12419"/>
                  <a:pt x="223" y="12625"/>
                </a:cubicBezTo>
                <a:cubicBezTo>
                  <a:pt x="286" y="12673"/>
                  <a:pt x="333" y="12705"/>
                  <a:pt x="382" y="12737"/>
                </a:cubicBezTo>
                <a:cubicBezTo>
                  <a:pt x="333" y="12800"/>
                  <a:pt x="270" y="12864"/>
                  <a:pt x="223" y="12927"/>
                </a:cubicBezTo>
                <a:cubicBezTo>
                  <a:pt x="382" y="12959"/>
                  <a:pt x="509" y="12991"/>
                  <a:pt x="668" y="13023"/>
                </a:cubicBezTo>
                <a:cubicBezTo>
                  <a:pt x="588" y="13197"/>
                  <a:pt x="715" y="13356"/>
                  <a:pt x="572" y="13515"/>
                </a:cubicBezTo>
                <a:cubicBezTo>
                  <a:pt x="524" y="13547"/>
                  <a:pt x="477" y="13579"/>
                  <a:pt x="413" y="13610"/>
                </a:cubicBezTo>
                <a:lnTo>
                  <a:pt x="413" y="13977"/>
                </a:lnTo>
                <a:cubicBezTo>
                  <a:pt x="524" y="14024"/>
                  <a:pt x="715" y="14104"/>
                  <a:pt x="874" y="14183"/>
                </a:cubicBezTo>
                <a:lnTo>
                  <a:pt x="874" y="14692"/>
                </a:lnTo>
                <a:cubicBezTo>
                  <a:pt x="1128" y="15090"/>
                  <a:pt x="1414" y="15376"/>
                  <a:pt x="1940" y="15471"/>
                </a:cubicBezTo>
                <a:cubicBezTo>
                  <a:pt x="2035" y="15582"/>
                  <a:pt x="1891" y="15709"/>
                  <a:pt x="2082" y="15836"/>
                </a:cubicBezTo>
                <a:cubicBezTo>
                  <a:pt x="2178" y="15836"/>
                  <a:pt x="2321" y="15836"/>
                  <a:pt x="2464" y="15853"/>
                </a:cubicBezTo>
                <a:cubicBezTo>
                  <a:pt x="2527" y="15853"/>
                  <a:pt x="2576" y="15900"/>
                  <a:pt x="2639" y="15917"/>
                </a:cubicBezTo>
                <a:cubicBezTo>
                  <a:pt x="2639" y="15995"/>
                  <a:pt x="2639" y="16059"/>
                  <a:pt x="2623" y="16107"/>
                </a:cubicBezTo>
                <a:cubicBezTo>
                  <a:pt x="2598" y="16115"/>
                  <a:pt x="2577" y="16118"/>
                  <a:pt x="2558" y="16118"/>
                </a:cubicBezTo>
                <a:cubicBezTo>
                  <a:pt x="2452" y="16118"/>
                  <a:pt x="2413" y="16022"/>
                  <a:pt x="2305" y="15995"/>
                </a:cubicBezTo>
                <a:cubicBezTo>
                  <a:pt x="2114" y="16123"/>
                  <a:pt x="1923" y="16235"/>
                  <a:pt x="1749" y="16345"/>
                </a:cubicBezTo>
                <a:lnTo>
                  <a:pt x="1749" y="16631"/>
                </a:lnTo>
                <a:cubicBezTo>
                  <a:pt x="1940" y="16759"/>
                  <a:pt x="2131" y="16871"/>
                  <a:pt x="2241" y="16949"/>
                </a:cubicBezTo>
                <a:cubicBezTo>
                  <a:pt x="2334" y="16986"/>
                  <a:pt x="2421" y="16992"/>
                  <a:pt x="2502" y="16992"/>
                </a:cubicBezTo>
                <a:cubicBezTo>
                  <a:pt x="2542" y="16992"/>
                  <a:pt x="2581" y="16991"/>
                  <a:pt x="2617" y="16991"/>
                </a:cubicBezTo>
                <a:cubicBezTo>
                  <a:pt x="2698" y="16991"/>
                  <a:pt x="2770" y="16998"/>
                  <a:pt x="2830" y="17045"/>
                </a:cubicBezTo>
                <a:cubicBezTo>
                  <a:pt x="2862" y="17157"/>
                  <a:pt x="2877" y="17267"/>
                  <a:pt x="2894" y="17379"/>
                </a:cubicBezTo>
                <a:cubicBezTo>
                  <a:pt x="2973" y="17415"/>
                  <a:pt x="3056" y="17425"/>
                  <a:pt x="3139" y="17425"/>
                </a:cubicBezTo>
                <a:cubicBezTo>
                  <a:pt x="3239" y="17425"/>
                  <a:pt x="3339" y="17411"/>
                  <a:pt x="3434" y="17411"/>
                </a:cubicBezTo>
                <a:cubicBezTo>
                  <a:pt x="3542" y="17346"/>
                  <a:pt x="3642" y="17267"/>
                  <a:pt x="3765" y="17267"/>
                </a:cubicBezTo>
                <a:cubicBezTo>
                  <a:pt x="3823" y="17267"/>
                  <a:pt x="3887" y="17285"/>
                  <a:pt x="3958" y="17331"/>
                </a:cubicBezTo>
                <a:cubicBezTo>
                  <a:pt x="3975" y="17411"/>
                  <a:pt x="3990" y="17475"/>
                  <a:pt x="4022" y="17538"/>
                </a:cubicBezTo>
                <a:cubicBezTo>
                  <a:pt x="4149" y="17554"/>
                  <a:pt x="4245" y="17570"/>
                  <a:pt x="4357" y="17602"/>
                </a:cubicBezTo>
                <a:cubicBezTo>
                  <a:pt x="4516" y="17840"/>
                  <a:pt x="4643" y="18111"/>
                  <a:pt x="4865" y="18221"/>
                </a:cubicBezTo>
                <a:cubicBezTo>
                  <a:pt x="5152" y="18333"/>
                  <a:pt x="5342" y="18221"/>
                  <a:pt x="5533" y="18365"/>
                </a:cubicBezTo>
                <a:cubicBezTo>
                  <a:pt x="5421" y="18444"/>
                  <a:pt x="5167" y="18524"/>
                  <a:pt x="5406" y="18715"/>
                </a:cubicBezTo>
                <a:cubicBezTo>
                  <a:pt x="5501" y="18715"/>
                  <a:pt x="5629" y="18698"/>
                  <a:pt x="5739" y="18683"/>
                </a:cubicBezTo>
                <a:cubicBezTo>
                  <a:pt x="5756" y="18285"/>
                  <a:pt x="5756" y="18285"/>
                  <a:pt x="5898" y="18174"/>
                </a:cubicBezTo>
                <a:cubicBezTo>
                  <a:pt x="6057" y="18270"/>
                  <a:pt x="5930" y="18397"/>
                  <a:pt x="5978" y="18508"/>
                </a:cubicBezTo>
                <a:cubicBezTo>
                  <a:pt x="6057" y="18556"/>
                  <a:pt x="6137" y="18603"/>
                  <a:pt x="6201" y="18651"/>
                </a:cubicBezTo>
                <a:cubicBezTo>
                  <a:pt x="6233" y="18826"/>
                  <a:pt x="6089" y="19001"/>
                  <a:pt x="6328" y="19160"/>
                </a:cubicBezTo>
                <a:lnTo>
                  <a:pt x="6996" y="19160"/>
                </a:lnTo>
                <a:cubicBezTo>
                  <a:pt x="7091" y="19224"/>
                  <a:pt x="7138" y="19255"/>
                  <a:pt x="7202" y="19287"/>
                </a:cubicBezTo>
                <a:lnTo>
                  <a:pt x="7632" y="19287"/>
                </a:lnTo>
                <a:cubicBezTo>
                  <a:pt x="7727" y="19334"/>
                  <a:pt x="7806" y="19383"/>
                  <a:pt x="7886" y="19446"/>
                </a:cubicBezTo>
                <a:lnTo>
                  <a:pt x="8236" y="19446"/>
                </a:lnTo>
                <a:cubicBezTo>
                  <a:pt x="8490" y="19525"/>
                  <a:pt x="8681" y="19589"/>
                  <a:pt x="8840" y="19637"/>
                </a:cubicBezTo>
                <a:cubicBezTo>
                  <a:pt x="8872" y="19716"/>
                  <a:pt x="8887" y="19780"/>
                  <a:pt x="8904" y="19828"/>
                </a:cubicBezTo>
                <a:cubicBezTo>
                  <a:pt x="9063" y="19875"/>
                  <a:pt x="9190" y="19891"/>
                  <a:pt x="9317" y="19923"/>
                </a:cubicBezTo>
                <a:lnTo>
                  <a:pt x="9317" y="20225"/>
                </a:lnTo>
                <a:cubicBezTo>
                  <a:pt x="9413" y="20305"/>
                  <a:pt x="9523" y="20368"/>
                  <a:pt x="9667" y="20464"/>
                </a:cubicBezTo>
                <a:lnTo>
                  <a:pt x="10335" y="20464"/>
                </a:lnTo>
                <a:cubicBezTo>
                  <a:pt x="10430" y="20511"/>
                  <a:pt x="10477" y="20559"/>
                  <a:pt x="10526" y="20591"/>
                </a:cubicBezTo>
                <a:cubicBezTo>
                  <a:pt x="10604" y="20543"/>
                  <a:pt x="10685" y="20496"/>
                  <a:pt x="10780" y="20432"/>
                </a:cubicBezTo>
                <a:cubicBezTo>
                  <a:pt x="11050" y="20782"/>
                  <a:pt x="11686" y="20782"/>
                  <a:pt x="12084" y="21004"/>
                </a:cubicBezTo>
                <a:cubicBezTo>
                  <a:pt x="12110" y="21020"/>
                  <a:pt x="12151" y="21025"/>
                  <a:pt x="12198" y="21025"/>
                </a:cubicBezTo>
                <a:cubicBezTo>
                  <a:pt x="12294" y="21025"/>
                  <a:pt x="12417" y="21004"/>
                  <a:pt x="12512" y="21004"/>
                </a:cubicBezTo>
                <a:cubicBezTo>
                  <a:pt x="12671" y="21115"/>
                  <a:pt x="12830" y="21210"/>
                  <a:pt x="12989" y="21306"/>
                </a:cubicBezTo>
                <a:lnTo>
                  <a:pt x="14310" y="21306"/>
                </a:lnTo>
                <a:cubicBezTo>
                  <a:pt x="14373" y="21338"/>
                  <a:pt x="14420" y="21386"/>
                  <a:pt x="14501" y="21433"/>
                </a:cubicBezTo>
                <a:lnTo>
                  <a:pt x="15677" y="21433"/>
                </a:lnTo>
                <a:lnTo>
                  <a:pt x="15868" y="21306"/>
                </a:lnTo>
                <a:lnTo>
                  <a:pt x="17203" y="21306"/>
                </a:lnTo>
                <a:cubicBezTo>
                  <a:pt x="17282" y="21242"/>
                  <a:pt x="17346" y="21210"/>
                  <a:pt x="17394" y="21179"/>
                </a:cubicBezTo>
                <a:cubicBezTo>
                  <a:pt x="17537" y="21227"/>
                  <a:pt x="17680" y="21291"/>
                  <a:pt x="17808" y="21338"/>
                </a:cubicBezTo>
                <a:cubicBezTo>
                  <a:pt x="17935" y="21259"/>
                  <a:pt x="18014" y="21210"/>
                  <a:pt x="18094" y="21163"/>
                </a:cubicBezTo>
                <a:lnTo>
                  <a:pt x="19413" y="21163"/>
                </a:lnTo>
                <a:lnTo>
                  <a:pt x="19652" y="21020"/>
                </a:lnTo>
                <a:lnTo>
                  <a:pt x="19890" y="21163"/>
                </a:lnTo>
                <a:lnTo>
                  <a:pt x="20017" y="21163"/>
                </a:lnTo>
                <a:cubicBezTo>
                  <a:pt x="20129" y="21115"/>
                  <a:pt x="20256" y="21068"/>
                  <a:pt x="20399" y="21004"/>
                </a:cubicBezTo>
                <a:lnTo>
                  <a:pt x="21671" y="21004"/>
                </a:lnTo>
                <a:cubicBezTo>
                  <a:pt x="21734" y="20956"/>
                  <a:pt x="21783" y="20924"/>
                  <a:pt x="21878" y="20861"/>
                </a:cubicBezTo>
                <a:lnTo>
                  <a:pt x="24104" y="20861"/>
                </a:lnTo>
                <a:cubicBezTo>
                  <a:pt x="24199" y="20814"/>
                  <a:pt x="24246" y="20782"/>
                  <a:pt x="24295" y="20733"/>
                </a:cubicBezTo>
                <a:cubicBezTo>
                  <a:pt x="24549" y="20733"/>
                  <a:pt x="24804" y="20718"/>
                  <a:pt x="24994" y="20718"/>
                </a:cubicBezTo>
                <a:cubicBezTo>
                  <a:pt x="25090" y="20655"/>
                  <a:pt x="25153" y="20623"/>
                  <a:pt x="25200" y="20591"/>
                </a:cubicBezTo>
                <a:cubicBezTo>
                  <a:pt x="25280" y="20638"/>
                  <a:pt x="25359" y="20686"/>
                  <a:pt x="25423" y="20718"/>
                </a:cubicBezTo>
                <a:cubicBezTo>
                  <a:pt x="25503" y="20670"/>
                  <a:pt x="25582" y="20638"/>
                  <a:pt x="25646" y="20591"/>
                </a:cubicBezTo>
                <a:cubicBezTo>
                  <a:pt x="25741" y="20638"/>
                  <a:pt x="25821" y="20686"/>
                  <a:pt x="25885" y="20718"/>
                </a:cubicBezTo>
                <a:cubicBezTo>
                  <a:pt x="25964" y="20670"/>
                  <a:pt x="26012" y="20638"/>
                  <a:pt x="26107" y="20574"/>
                </a:cubicBezTo>
                <a:lnTo>
                  <a:pt x="28094" y="20574"/>
                </a:lnTo>
                <a:cubicBezTo>
                  <a:pt x="28189" y="20527"/>
                  <a:pt x="28253" y="20479"/>
                  <a:pt x="28317" y="20447"/>
                </a:cubicBezTo>
                <a:lnTo>
                  <a:pt x="30511" y="20447"/>
                </a:lnTo>
                <a:cubicBezTo>
                  <a:pt x="30543" y="20447"/>
                  <a:pt x="30574" y="20415"/>
                  <a:pt x="30591" y="20400"/>
                </a:cubicBezTo>
                <a:cubicBezTo>
                  <a:pt x="30655" y="20368"/>
                  <a:pt x="30702" y="20337"/>
                  <a:pt x="30750" y="20305"/>
                </a:cubicBezTo>
                <a:lnTo>
                  <a:pt x="33199" y="20305"/>
                </a:lnTo>
                <a:lnTo>
                  <a:pt x="33436" y="20161"/>
                </a:lnTo>
                <a:lnTo>
                  <a:pt x="33866" y="20161"/>
                </a:lnTo>
                <a:cubicBezTo>
                  <a:pt x="33945" y="20209"/>
                  <a:pt x="34025" y="20241"/>
                  <a:pt x="34104" y="20288"/>
                </a:cubicBezTo>
                <a:cubicBezTo>
                  <a:pt x="34184" y="20241"/>
                  <a:pt x="34280" y="20193"/>
                  <a:pt x="34327" y="20161"/>
                </a:cubicBezTo>
                <a:lnTo>
                  <a:pt x="34979" y="20161"/>
                </a:lnTo>
                <a:cubicBezTo>
                  <a:pt x="35090" y="20209"/>
                  <a:pt x="35154" y="20257"/>
                  <a:pt x="35217" y="20288"/>
                </a:cubicBezTo>
                <a:cubicBezTo>
                  <a:pt x="35297" y="20241"/>
                  <a:pt x="35361" y="20193"/>
                  <a:pt x="35424" y="20161"/>
                </a:cubicBezTo>
                <a:cubicBezTo>
                  <a:pt x="35727" y="20153"/>
                  <a:pt x="36032" y="20153"/>
                  <a:pt x="36333" y="20153"/>
                </a:cubicBezTo>
                <a:cubicBezTo>
                  <a:pt x="36633" y="20153"/>
                  <a:pt x="36927" y="20153"/>
                  <a:pt x="37205" y="20146"/>
                </a:cubicBezTo>
                <a:cubicBezTo>
                  <a:pt x="37316" y="20082"/>
                  <a:pt x="37364" y="20050"/>
                  <a:pt x="37428" y="20019"/>
                </a:cubicBezTo>
                <a:lnTo>
                  <a:pt x="38541" y="20019"/>
                </a:lnTo>
                <a:cubicBezTo>
                  <a:pt x="38604" y="20050"/>
                  <a:pt x="38683" y="20098"/>
                  <a:pt x="38763" y="20146"/>
                </a:cubicBezTo>
                <a:cubicBezTo>
                  <a:pt x="38842" y="20098"/>
                  <a:pt x="38922" y="20050"/>
                  <a:pt x="39018" y="20002"/>
                </a:cubicBezTo>
                <a:lnTo>
                  <a:pt x="41435" y="20002"/>
                </a:lnTo>
                <a:cubicBezTo>
                  <a:pt x="41498" y="19970"/>
                  <a:pt x="41545" y="19939"/>
                  <a:pt x="41641" y="19875"/>
                </a:cubicBezTo>
                <a:lnTo>
                  <a:pt x="43421" y="19875"/>
                </a:lnTo>
                <a:cubicBezTo>
                  <a:pt x="43517" y="19811"/>
                  <a:pt x="43565" y="19780"/>
                  <a:pt x="43629" y="19732"/>
                </a:cubicBezTo>
                <a:lnTo>
                  <a:pt x="44121" y="19732"/>
                </a:lnTo>
                <a:cubicBezTo>
                  <a:pt x="44185" y="19780"/>
                  <a:pt x="44248" y="19811"/>
                  <a:pt x="44312" y="19860"/>
                </a:cubicBezTo>
                <a:cubicBezTo>
                  <a:pt x="44375" y="19811"/>
                  <a:pt x="44455" y="19780"/>
                  <a:pt x="44551" y="19732"/>
                </a:cubicBezTo>
                <a:lnTo>
                  <a:pt x="44964" y="19732"/>
                </a:lnTo>
                <a:cubicBezTo>
                  <a:pt x="45060" y="19669"/>
                  <a:pt x="45139" y="19621"/>
                  <a:pt x="45219" y="19573"/>
                </a:cubicBezTo>
                <a:lnTo>
                  <a:pt x="46093" y="19573"/>
                </a:lnTo>
                <a:lnTo>
                  <a:pt x="46332" y="19716"/>
                </a:lnTo>
                <a:cubicBezTo>
                  <a:pt x="46395" y="19684"/>
                  <a:pt x="46442" y="19652"/>
                  <a:pt x="46538" y="19589"/>
                </a:cubicBezTo>
                <a:lnTo>
                  <a:pt x="50513" y="19589"/>
                </a:lnTo>
                <a:cubicBezTo>
                  <a:pt x="50640" y="19525"/>
                  <a:pt x="50720" y="19478"/>
                  <a:pt x="50767" y="19446"/>
                </a:cubicBezTo>
                <a:cubicBezTo>
                  <a:pt x="50879" y="19493"/>
                  <a:pt x="50943" y="19542"/>
                  <a:pt x="51006" y="19573"/>
                </a:cubicBezTo>
                <a:cubicBezTo>
                  <a:pt x="51102" y="19510"/>
                  <a:pt x="51149" y="19478"/>
                  <a:pt x="51212" y="19430"/>
                </a:cubicBezTo>
                <a:lnTo>
                  <a:pt x="53423" y="19430"/>
                </a:lnTo>
                <a:cubicBezTo>
                  <a:pt x="53438" y="19430"/>
                  <a:pt x="53470" y="19414"/>
                  <a:pt x="53502" y="19398"/>
                </a:cubicBezTo>
                <a:cubicBezTo>
                  <a:pt x="53550" y="19366"/>
                  <a:pt x="53597" y="19319"/>
                  <a:pt x="53661" y="19287"/>
                </a:cubicBezTo>
                <a:lnTo>
                  <a:pt x="56317" y="19287"/>
                </a:lnTo>
                <a:cubicBezTo>
                  <a:pt x="56396" y="19239"/>
                  <a:pt x="56476" y="19192"/>
                  <a:pt x="56555" y="19160"/>
                </a:cubicBezTo>
                <a:lnTo>
                  <a:pt x="56984" y="19160"/>
                </a:lnTo>
                <a:cubicBezTo>
                  <a:pt x="57080" y="19207"/>
                  <a:pt x="57143" y="19239"/>
                  <a:pt x="57222" y="19287"/>
                </a:cubicBezTo>
                <a:cubicBezTo>
                  <a:pt x="57318" y="19224"/>
                  <a:pt x="57398" y="19192"/>
                  <a:pt x="57493" y="19144"/>
                </a:cubicBezTo>
                <a:lnTo>
                  <a:pt x="58765" y="19144"/>
                </a:lnTo>
                <a:cubicBezTo>
                  <a:pt x="58876" y="19080"/>
                  <a:pt x="58939" y="19048"/>
                  <a:pt x="58971" y="19033"/>
                </a:cubicBezTo>
                <a:cubicBezTo>
                  <a:pt x="59147" y="19096"/>
                  <a:pt x="59274" y="19128"/>
                  <a:pt x="59385" y="19175"/>
                </a:cubicBezTo>
                <a:cubicBezTo>
                  <a:pt x="59497" y="19096"/>
                  <a:pt x="59575" y="19048"/>
                  <a:pt x="59656" y="19001"/>
                </a:cubicBezTo>
                <a:lnTo>
                  <a:pt x="60101" y="19001"/>
                </a:lnTo>
                <a:cubicBezTo>
                  <a:pt x="60180" y="19048"/>
                  <a:pt x="60260" y="19096"/>
                  <a:pt x="60323" y="19144"/>
                </a:cubicBezTo>
                <a:cubicBezTo>
                  <a:pt x="60419" y="19096"/>
                  <a:pt x="60498" y="19048"/>
                  <a:pt x="60578" y="19001"/>
                </a:cubicBezTo>
                <a:lnTo>
                  <a:pt x="62104" y="19001"/>
                </a:lnTo>
                <a:cubicBezTo>
                  <a:pt x="62200" y="18953"/>
                  <a:pt x="62263" y="18906"/>
                  <a:pt x="62342" y="18874"/>
                </a:cubicBezTo>
                <a:cubicBezTo>
                  <a:pt x="62422" y="18921"/>
                  <a:pt x="62469" y="18953"/>
                  <a:pt x="62518" y="18985"/>
                </a:cubicBezTo>
                <a:lnTo>
                  <a:pt x="64123" y="18985"/>
                </a:lnTo>
                <a:cubicBezTo>
                  <a:pt x="64203" y="18937"/>
                  <a:pt x="64250" y="18906"/>
                  <a:pt x="64314" y="18874"/>
                </a:cubicBezTo>
                <a:lnTo>
                  <a:pt x="66953" y="18874"/>
                </a:lnTo>
                <a:cubicBezTo>
                  <a:pt x="67080" y="18810"/>
                  <a:pt x="67192" y="18747"/>
                  <a:pt x="67334" y="18683"/>
                </a:cubicBezTo>
                <a:cubicBezTo>
                  <a:pt x="67462" y="18747"/>
                  <a:pt x="67557" y="18794"/>
                  <a:pt x="67669" y="18857"/>
                </a:cubicBezTo>
                <a:cubicBezTo>
                  <a:pt x="67716" y="18826"/>
                  <a:pt x="67780" y="18794"/>
                  <a:pt x="67860" y="18730"/>
                </a:cubicBezTo>
                <a:lnTo>
                  <a:pt x="68750" y="18730"/>
                </a:lnTo>
                <a:lnTo>
                  <a:pt x="68988" y="18571"/>
                </a:lnTo>
                <a:lnTo>
                  <a:pt x="72772" y="18571"/>
                </a:lnTo>
                <a:cubicBezTo>
                  <a:pt x="72852" y="18524"/>
                  <a:pt x="72916" y="18492"/>
                  <a:pt x="72995" y="18429"/>
                </a:cubicBezTo>
                <a:lnTo>
                  <a:pt x="74108" y="18429"/>
                </a:lnTo>
                <a:cubicBezTo>
                  <a:pt x="74283" y="18317"/>
                  <a:pt x="74410" y="18238"/>
                  <a:pt x="74521" y="18158"/>
                </a:cubicBezTo>
                <a:cubicBezTo>
                  <a:pt x="74648" y="18142"/>
                  <a:pt x="74744" y="18126"/>
                  <a:pt x="74839" y="18111"/>
                </a:cubicBezTo>
                <a:cubicBezTo>
                  <a:pt x="74871" y="18031"/>
                  <a:pt x="74903" y="17967"/>
                  <a:pt x="74919" y="17903"/>
                </a:cubicBezTo>
                <a:cubicBezTo>
                  <a:pt x="75110" y="17856"/>
                  <a:pt x="75316" y="17824"/>
                  <a:pt x="75460" y="17729"/>
                </a:cubicBezTo>
                <a:cubicBezTo>
                  <a:pt x="75539" y="17776"/>
                  <a:pt x="75619" y="17824"/>
                  <a:pt x="75666" y="17840"/>
                </a:cubicBezTo>
                <a:lnTo>
                  <a:pt x="76700" y="17840"/>
                </a:lnTo>
                <a:cubicBezTo>
                  <a:pt x="76970" y="17761"/>
                  <a:pt x="77145" y="17697"/>
                  <a:pt x="77351" y="17634"/>
                </a:cubicBezTo>
                <a:cubicBezTo>
                  <a:pt x="77319" y="17554"/>
                  <a:pt x="77288" y="17490"/>
                  <a:pt x="77256" y="17411"/>
                </a:cubicBezTo>
                <a:cubicBezTo>
                  <a:pt x="77160" y="17475"/>
                  <a:pt x="77082" y="17522"/>
                  <a:pt x="76986" y="17570"/>
                </a:cubicBezTo>
                <a:lnTo>
                  <a:pt x="76556" y="17570"/>
                </a:lnTo>
                <a:cubicBezTo>
                  <a:pt x="76382" y="17458"/>
                  <a:pt x="76414" y="17236"/>
                  <a:pt x="76159" y="17189"/>
                </a:cubicBezTo>
                <a:cubicBezTo>
                  <a:pt x="75920" y="17125"/>
                  <a:pt x="75698" y="17061"/>
                  <a:pt x="75539" y="16918"/>
                </a:cubicBezTo>
                <a:cubicBezTo>
                  <a:pt x="75658" y="16866"/>
                  <a:pt x="75765" y="16846"/>
                  <a:pt x="75864" y="16846"/>
                </a:cubicBezTo>
                <a:cubicBezTo>
                  <a:pt x="76161" y="16846"/>
                  <a:pt x="76381" y="17025"/>
                  <a:pt x="76620" y="17061"/>
                </a:cubicBezTo>
                <a:cubicBezTo>
                  <a:pt x="76683" y="17157"/>
                  <a:pt x="76715" y="17220"/>
                  <a:pt x="76747" y="17284"/>
                </a:cubicBezTo>
                <a:cubicBezTo>
                  <a:pt x="76874" y="17267"/>
                  <a:pt x="76970" y="17267"/>
                  <a:pt x="77097" y="17252"/>
                </a:cubicBezTo>
                <a:cubicBezTo>
                  <a:pt x="77018" y="17157"/>
                  <a:pt x="76938" y="17093"/>
                  <a:pt x="76891" y="17013"/>
                </a:cubicBezTo>
                <a:cubicBezTo>
                  <a:pt x="76811" y="16934"/>
                  <a:pt x="76764" y="16839"/>
                  <a:pt x="76700" y="16759"/>
                </a:cubicBezTo>
                <a:cubicBezTo>
                  <a:pt x="76779" y="16695"/>
                  <a:pt x="76827" y="16663"/>
                  <a:pt x="76891" y="16631"/>
                </a:cubicBezTo>
                <a:lnTo>
                  <a:pt x="76891" y="16489"/>
                </a:lnTo>
                <a:cubicBezTo>
                  <a:pt x="76700" y="16362"/>
                  <a:pt x="76334" y="16394"/>
                  <a:pt x="76238" y="16171"/>
                </a:cubicBezTo>
                <a:cubicBezTo>
                  <a:pt x="76308" y="16136"/>
                  <a:pt x="76384" y="16128"/>
                  <a:pt x="76473" y="16128"/>
                </a:cubicBezTo>
                <a:cubicBezTo>
                  <a:pt x="76539" y="16128"/>
                  <a:pt x="76611" y="16132"/>
                  <a:pt x="76693" y="16132"/>
                </a:cubicBezTo>
                <a:cubicBezTo>
                  <a:pt x="76754" y="16132"/>
                  <a:pt x="76819" y="16130"/>
                  <a:pt x="76891" y="16123"/>
                </a:cubicBezTo>
                <a:cubicBezTo>
                  <a:pt x="77033" y="16012"/>
                  <a:pt x="77241" y="15836"/>
                  <a:pt x="77478" y="15662"/>
                </a:cubicBezTo>
                <a:cubicBezTo>
                  <a:pt x="77654" y="15726"/>
                  <a:pt x="77813" y="15789"/>
                  <a:pt x="77908" y="15836"/>
                </a:cubicBezTo>
                <a:lnTo>
                  <a:pt x="78591" y="15836"/>
                </a:lnTo>
                <a:cubicBezTo>
                  <a:pt x="78640" y="15726"/>
                  <a:pt x="78687" y="15646"/>
                  <a:pt x="78750" y="15535"/>
                </a:cubicBezTo>
                <a:cubicBezTo>
                  <a:pt x="78846" y="15662"/>
                  <a:pt x="78909" y="15741"/>
                  <a:pt x="78990" y="15853"/>
                </a:cubicBezTo>
                <a:cubicBezTo>
                  <a:pt x="79100" y="15836"/>
                  <a:pt x="79196" y="15821"/>
                  <a:pt x="79259" y="15821"/>
                </a:cubicBezTo>
                <a:cubicBezTo>
                  <a:pt x="79498" y="15614"/>
                  <a:pt x="79021" y="15535"/>
                  <a:pt x="79117" y="15359"/>
                </a:cubicBezTo>
                <a:lnTo>
                  <a:pt x="79323" y="15153"/>
                </a:lnTo>
                <a:cubicBezTo>
                  <a:pt x="79085" y="15137"/>
                  <a:pt x="78909" y="15122"/>
                  <a:pt x="78750" y="15105"/>
                </a:cubicBezTo>
                <a:cubicBezTo>
                  <a:pt x="78713" y="15093"/>
                  <a:pt x="78694" y="15049"/>
                  <a:pt x="78589" y="15049"/>
                </a:cubicBezTo>
                <a:cubicBezTo>
                  <a:pt x="78571" y="15049"/>
                  <a:pt x="78549" y="15051"/>
                  <a:pt x="78524" y="15054"/>
                </a:cubicBezTo>
                <a:lnTo>
                  <a:pt x="78524" y="15054"/>
                </a:lnTo>
                <a:cubicBezTo>
                  <a:pt x="78848" y="15002"/>
                  <a:pt x="78881" y="14867"/>
                  <a:pt x="79005" y="14851"/>
                </a:cubicBezTo>
                <a:cubicBezTo>
                  <a:pt x="79085" y="14882"/>
                  <a:pt x="79164" y="14931"/>
                  <a:pt x="79227" y="14978"/>
                </a:cubicBezTo>
                <a:cubicBezTo>
                  <a:pt x="79403" y="14867"/>
                  <a:pt x="79291" y="14740"/>
                  <a:pt x="79339" y="14628"/>
                </a:cubicBezTo>
                <a:cubicBezTo>
                  <a:pt x="79037" y="14533"/>
                  <a:pt x="78735" y="14422"/>
                  <a:pt x="78432" y="14327"/>
                </a:cubicBezTo>
                <a:cubicBezTo>
                  <a:pt x="77877" y="14136"/>
                  <a:pt x="77559" y="13960"/>
                  <a:pt x="77606" y="13865"/>
                </a:cubicBezTo>
                <a:cubicBezTo>
                  <a:pt x="77670" y="13831"/>
                  <a:pt x="77725" y="13818"/>
                  <a:pt x="77773" y="13818"/>
                </a:cubicBezTo>
                <a:cubicBezTo>
                  <a:pt x="77927" y="13818"/>
                  <a:pt x="78014" y="13953"/>
                  <a:pt x="78146" y="13977"/>
                </a:cubicBezTo>
                <a:cubicBezTo>
                  <a:pt x="78179" y="13972"/>
                  <a:pt x="78213" y="13971"/>
                  <a:pt x="78248" y="13971"/>
                </a:cubicBezTo>
                <a:cubicBezTo>
                  <a:pt x="78359" y="13971"/>
                  <a:pt x="78475" y="13988"/>
                  <a:pt x="78587" y="13988"/>
                </a:cubicBezTo>
                <a:cubicBezTo>
                  <a:pt x="78691" y="13988"/>
                  <a:pt x="78792" y="13973"/>
                  <a:pt x="78878" y="13913"/>
                </a:cubicBezTo>
                <a:cubicBezTo>
                  <a:pt x="78862" y="13833"/>
                  <a:pt x="78973" y="13722"/>
                  <a:pt x="78735" y="13706"/>
                </a:cubicBezTo>
                <a:cubicBezTo>
                  <a:pt x="78687" y="13754"/>
                  <a:pt x="78623" y="13786"/>
                  <a:pt x="78544" y="13833"/>
                </a:cubicBezTo>
                <a:cubicBezTo>
                  <a:pt x="78432" y="13769"/>
                  <a:pt x="78305" y="13706"/>
                  <a:pt x="78242" y="13674"/>
                </a:cubicBezTo>
                <a:cubicBezTo>
                  <a:pt x="78354" y="13500"/>
                  <a:pt x="78417" y="13404"/>
                  <a:pt x="78496" y="13292"/>
                </a:cubicBezTo>
                <a:cubicBezTo>
                  <a:pt x="78767" y="13261"/>
                  <a:pt x="79005" y="13165"/>
                  <a:pt x="79227" y="13086"/>
                </a:cubicBezTo>
                <a:cubicBezTo>
                  <a:pt x="79498" y="12991"/>
                  <a:pt x="79689" y="12800"/>
                  <a:pt x="79991" y="12752"/>
                </a:cubicBezTo>
                <a:cubicBezTo>
                  <a:pt x="80007" y="12688"/>
                  <a:pt x="80007" y="12656"/>
                  <a:pt x="80007" y="12609"/>
                </a:cubicBezTo>
                <a:cubicBezTo>
                  <a:pt x="80198" y="12482"/>
                  <a:pt x="80372" y="12370"/>
                  <a:pt x="80548" y="12243"/>
                </a:cubicBezTo>
                <a:lnTo>
                  <a:pt x="80802" y="12243"/>
                </a:lnTo>
                <a:cubicBezTo>
                  <a:pt x="80849" y="12164"/>
                  <a:pt x="80898" y="12084"/>
                  <a:pt x="80929" y="12005"/>
                </a:cubicBezTo>
                <a:cubicBezTo>
                  <a:pt x="81057" y="11973"/>
                  <a:pt x="81199" y="11942"/>
                  <a:pt x="81311" y="11925"/>
                </a:cubicBezTo>
                <a:cubicBezTo>
                  <a:pt x="81326" y="11862"/>
                  <a:pt x="81326" y="11814"/>
                  <a:pt x="81326" y="11766"/>
                </a:cubicBezTo>
                <a:cubicBezTo>
                  <a:pt x="81263" y="11703"/>
                  <a:pt x="81184" y="11655"/>
                  <a:pt x="81104" y="11607"/>
                </a:cubicBezTo>
                <a:lnTo>
                  <a:pt x="81104" y="11321"/>
                </a:lnTo>
                <a:cubicBezTo>
                  <a:pt x="81184" y="11274"/>
                  <a:pt x="81263" y="11226"/>
                  <a:pt x="81326" y="11178"/>
                </a:cubicBezTo>
                <a:lnTo>
                  <a:pt x="81326" y="10892"/>
                </a:lnTo>
                <a:cubicBezTo>
                  <a:pt x="81247" y="10829"/>
                  <a:pt x="81184" y="10780"/>
                  <a:pt x="81120" y="10733"/>
                </a:cubicBezTo>
                <a:cubicBezTo>
                  <a:pt x="81184" y="10701"/>
                  <a:pt x="81231" y="10670"/>
                  <a:pt x="81294" y="10621"/>
                </a:cubicBezTo>
                <a:lnTo>
                  <a:pt x="80770" y="9954"/>
                </a:lnTo>
                <a:cubicBezTo>
                  <a:pt x="80722" y="10002"/>
                  <a:pt x="80690" y="10049"/>
                  <a:pt x="80658" y="10081"/>
                </a:cubicBezTo>
                <a:cubicBezTo>
                  <a:pt x="80627" y="10129"/>
                  <a:pt x="80595" y="10176"/>
                  <a:pt x="80548" y="10240"/>
                </a:cubicBezTo>
                <a:cubicBezTo>
                  <a:pt x="80325" y="10065"/>
                  <a:pt x="80563" y="9843"/>
                  <a:pt x="80357" y="9667"/>
                </a:cubicBezTo>
                <a:lnTo>
                  <a:pt x="80357" y="9667"/>
                </a:lnTo>
                <a:cubicBezTo>
                  <a:pt x="80277" y="9716"/>
                  <a:pt x="80198" y="9747"/>
                  <a:pt x="80071" y="9826"/>
                </a:cubicBezTo>
                <a:cubicBezTo>
                  <a:pt x="80022" y="9572"/>
                  <a:pt x="79673" y="9413"/>
                  <a:pt x="79753" y="9143"/>
                </a:cubicBezTo>
                <a:cubicBezTo>
                  <a:pt x="79562" y="9080"/>
                  <a:pt x="79323" y="9080"/>
                  <a:pt x="79180" y="8936"/>
                </a:cubicBezTo>
                <a:cubicBezTo>
                  <a:pt x="79129" y="8951"/>
                  <a:pt x="79075" y="8955"/>
                  <a:pt x="79019" y="8955"/>
                </a:cubicBezTo>
                <a:cubicBezTo>
                  <a:pt x="78932" y="8955"/>
                  <a:pt x="78840" y="8944"/>
                  <a:pt x="78749" y="8944"/>
                </a:cubicBezTo>
                <a:cubicBezTo>
                  <a:pt x="78647" y="8944"/>
                  <a:pt x="78545" y="8958"/>
                  <a:pt x="78449" y="9016"/>
                </a:cubicBezTo>
                <a:cubicBezTo>
                  <a:pt x="78513" y="9063"/>
                  <a:pt x="78576" y="9112"/>
                  <a:pt x="78655" y="9159"/>
                </a:cubicBezTo>
                <a:cubicBezTo>
                  <a:pt x="78587" y="9212"/>
                  <a:pt x="78518" y="9236"/>
                  <a:pt x="78449" y="9236"/>
                </a:cubicBezTo>
                <a:cubicBezTo>
                  <a:pt x="78375" y="9236"/>
                  <a:pt x="78300" y="9208"/>
                  <a:pt x="78226" y="9159"/>
                </a:cubicBezTo>
                <a:lnTo>
                  <a:pt x="78226" y="8809"/>
                </a:lnTo>
                <a:lnTo>
                  <a:pt x="77892" y="8809"/>
                </a:lnTo>
                <a:lnTo>
                  <a:pt x="77654" y="8953"/>
                </a:lnTo>
                <a:cubicBezTo>
                  <a:pt x="77623" y="8959"/>
                  <a:pt x="77595" y="8962"/>
                  <a:pt x="77569" y="8962"/>
                </a:cubicBezTo>
                <a:cubicBezTo>
                  <a:pt x="77408" y="8962"/>
                  <a:pt x="77329" y="8850"/>
                  <a:pt x="77192" y="8809"/>
                </a:cubicBezTo>
                <a:cubicBezTo>
                  <a:pt x="77110" y="8879"/>
                  <a:pt x="77028" y="8950"/>
                  <a:pt x="76887" y="8950"/>
                </a:cubicBezTo>
                <a:cubicBezTo>
                  <a:pt x="76838" y="8950"/>
                  <a:pt x="76781" y="8941"/>
                  <a:pt x="76715" y="8921"/>
                </a:cubicBezTo>
                <a:cubicBezTo>
                  <a:pt x="76700" y="8872"/>
                  <a:pt x="76668" y="8809"/>
                  <a:pt x="76652" y="8745"/>
                </a:cubicBezTo>
                <a:cubicBezTo>
                  <a:pt x="76715" y="8713"/>
                  <a:pt x="76764" y="8666"/>
                  <a:pt x="76827" y="8666"/>
                </a:cubicBezTo>
                <a:cubicBezTo>
                  <a:pt x="76970" y="8650"/>
                  <a:pt x="77129" y="8650"/>
                  <a:pt x="77113" y="8539"/>
                </a:cubicBezTo>
                <a:lnTo>
                  <a:pt x="77113" y="8539"/>
                </a:lnTo>
                <a:cubicBezTo>
                  <a:pt x="77224" y="8554"/>
                  <a:pt x="77336" y="8603"/>
                  <a:pt x="77495" y="8666"/>
                </a:cubicBezTo>
                <a:cubicBezTo>
                  <a:pt x="77590" y="8666"/>
                  <a:pt x="77721" y="8659"/>
                  <a:pt x="77858" y="8659"/>
                </a:cubicBezTo>
                <a:cubicBezTo>
                  <a:pt x="77927" y="8659"/>
                  <a:pt x="77998" y="8661"/>
                  <a:pt x="78067" y="8666"/>
                </a:cubicBezTo>
                <a:cubicBezTo>
                  <a:pt x="78163" y="8666"/>
                  <a:pt x="78242" y="8713"/>
                  <a:pt x="78226" y="8809"/>
                </a:cubicBezTo>
                <a:cubicBezTo>
                  <a:pt x="78449" y="8809"/>
                  <a:pt x="78496" y="8650"/>
                  <a:pt x="78782" y="8554"/>
                </a:cubicBezTo>
                <a:cubicBezTo>
                  <a:pt x="78226" y="8554"/>
                  <a:pt x="78036" y="8317"/>
                  <a:pt x="77781" y="8141"/>
                </a:cubicBezTo>
                <a:cubicBezTo>
                  <a:pt x="77813" y="8030"/>
                  <a:pt x="77701" y="7903"/>
                  <a:pt x="77877" y="7808"/>
                </a:cubicBezTo>
                <a:cubicBezTo>
                  <a:pt x="77940" y="7808"/>
                  <a:pt x="78019" y="7808"/>
                  <a:pt x="78114" y="7791"/>
                </a:cubicBezTo>
                <a:cubicBezTo>
                  <a:pt x="78210" y="7681"/>
                  <a:pt x="78305" y="7537"/>
                  <a:pt x="78432" y="7378"/>
                </a:cubicBezTo>
                <a:cubicBezTo>
                  <a:pt x="78226" y="7378"/>
                  <a:pt x="78051" y="7363"/>
                  <a:pt x="77877" y="7363"/>
                </a:cubicBezTo>
                <a:cubicBezTo>
                  <a:pt x="77796" y="7314"/>
                  <a:pt x="77733" y="7267"/>
                  <a:pt x="77669" y="7235"/>
                </a:cubicBezTo>
                <a:cubicBezTo>
                  <a:pt x="77542" y="7299"/>
                  <a:pt x="77415" y="7346"/>
                  <a:pt x="77319" y="7378"/>
                </a:cubicBezTo>
                <a:cubicBezTo>
                  <a:pt x="77177" y="7331"/>
                  <a:pt x="77065" y="7282"/>
                  <a:pt x="77018" y="7251"/>
                </a:cubicBezTo>
                <a:cubicBezTo>
                  <a:pt x="76842" y="7314"/>
                  <a:pt x="76715" y="7346"/>
                  <a:pt x="76556" y="7410"/>
                </a:cubicBezTo>
                <a:cubicBezTo>
                  <a:pt x="76334" y="7235"/>
                  <a:pt x="76111" y="7060"/>
                  <a:pt x="75969" y="6949"/>
                </a:cubicBezTo>
                <a:cubicBezTo>
                  <a:pt x="75879" y="6937"/>
                  <a:pt x="75797" y="6934"/>
                  <a:pt x="75719" y="6934"/>
                </a:cubicBezTo>
                <a:cubicBezTo>
                  <a:pt x="75625" y="6934"/>
                  <a:pt x="75539" y="6939"/>
                  <a:pt x="75458" y="6939"/>
                </a:cubicBezTo>
                <a:cubicBezTo>
                  <a:pt x="75332" y="6939"/>
                  <a:pt x="75219" y="6927"/>
                  <a:pt x="75110" y="6869"/>
                </a:cubicBezTo>
                <a:cubicBezTo>
                  <a:pt x="75301" y="6790"/>
                  <a:pt x="75507" y="6742"/>
                  <a:pt x="75666" y="6678"/>
                </a:cubicBezTo>
                <a:cubicBezTo>
                  <a:pt x="75810" y="6742"/>
                  <a:pt x="75937" y="6774"/>
                  <a:pt x="76047" y="6822"/>
                </a:cubicBezTo>
                <a:cubicBezTo>
                  <a:pt x="76159" y="6742"/>
                  <a:pt x="76238" y="6695"/>
                  <a:pt x="76334" y="6646"/>
                </a:cubicBezTo>
                <a:lnTo>
                  <a:pt x="76764" y="6646"/>
                </a:lnTo>
                <a:cubicBezTo>
                  <a:pt x="76874" y="6536"/>
                  <a:pt x="76970" y="6409"/>
                  <a:pt x="77082" y="6313"/>
                </a:cubicBezTo>
                <a:cubicBezTo>
                  <a:pt x="77209" y="6201"/>
                  <a:pt x="77463" y="6138"/>
                  <a:pt x="77272" y="5963"/>
                </a:cubicBezTo>
                <a:cubicBezTo>
                  <a:pt x="77192" y="5937"/>
                  <a:pt x="77116" y="5926"/>
                  <a:pt x="77042" y="5926"/>
                </a:cubicBezTo>
                <a:cubicBezTo>
                  <a:pt x="76853" y="5926"/>
                  <a:pt x="76681" y="5996"/>
                  <a:pt x="76509" y="6042"/>
                </a:cubicBezTo>
                <a:cubicBezTo>
                  <a:pt x="76461" y="6010"/>
                  <a:pt x="76397" y="5979"/>
                  <a:pt x="76334" y="5932"/>
                </a:cubicBezTo>
                <a:cubicBezTo>
                  <a:pt x="76270" y="5979"/>
                  <a:pt x="76191" y="6027"/>
                  <a:pt x="76096" y="6074"/>
                </a:cubicBezTo>
                <a:lnTo>
                  <a:pt x="74569" y="6074"/>
                </a:lnTo>
                <a:cubicBezTo>
                  <a:pt x="74538" y="6074"/>
                  <a:pt x="74506" y="6042"/>
                  <a:pt x="74489" y="6027"/>
                </a:cubicBezTo>
                <a:cubicBezTo>
                  <a:pt x="74362" y="5932"/>
                  <a:pt x="74092" y="5868"/>
                  <a:pt x="74283" y="5677"/>
                </a:cubicBezTo>
                <a:cubicBezTo>
                  <a:pt x="74458" y="5645"/>
                  <a:pt x="74665" y="5629"/>
                  <a:pt x="74871" y="5614"/>
                </a:cubicBezTo>
                <a:cubicBezTo>
                  <a:pt x="74871" y="5470"/>
                  <a:pt x="74935" y="5359"/>
                  <a:pt x="74807" y="5232"/>
                </a:cubicBezTo>
                <a:cubicBezTo>
                  <a:pt x="74585" y="5215"/>
                  <a:pt x="74330" y="5215"/>
                  <a:pt x="74092" y="5200"/>
                </a:cubicBezTo>
                <a:cubicBezTo>
                  <a:pt x="74029" y="5168"/>
                  <a:pt x="73981" y="5120"/>
                  <a:pt x="73917" y="5088"/>
                </a:cubicBezTo>
                <a:cubicBezTo>
                  <a:pt x="73798" y="5069"/>
                  <a:pt x="73676" y="5063"/>
                  <a:pt x="73552" y="5063"/>
                </a:cubicBezTo>
                <a:cubicBezTo>
                  <a:pt x="73365" y="5063"/>
                  <a:pt x="73173" y="5076"/>
                  <a:pt x="72978" y="5076"/>
                </a:cubicBezTo>
                <a:cubicBezTo>
                  <a:pt x="72784" y="5076"/>
                  <a:pt x="72587" y="5063"/>
                  <a:pt x="72391" y="5009"/>
                </a:cubicBezTo>
                <a:cubicBezTo>
                  <a:pt x="72598" y="4946"/>
                  <a:pt x="72740" y="4897"/>
                  <a:pt x="72884" y="4850"/>
                </a:cubicBezTo>
                <a:cubicBezTo>
                  <a:pt x="72884" y="4787"/>
                  <a:pt x="72899" y="4738"/>
                  <a:pt x="72899" y="4691"/>
                </a:cubicBezTo>
                <a:cubicBezTo>
                  <a:pt x="73043" y="4643"/>
                  <a:pt x="73186" y="4596"/>
                  <a:pt x="73329" y="4564"/>
                </a:cubicBezTo>
                <a:cubicBezTo>
                  <a:pt x="73361" y="4357"/>
                  <a:pt x="73122" y="4310"/>
                  <a:pt x="72995" y="4214"/>
                </a:cubicBezTo>
                <a:cubicBezTo>
                  <a:pt x="72916" y="4261"/>
                  <a:pt x="72836" y="4293"/>
                  <a:pt x="72789" y="4325"/>
                </a:cubicBezTo>
                <a:cubicBezTo>
                  <a:pt x="72645" y="4278"/>
                  <a:pt x="72534" y="4230"/>
                  <a:pt x="72439" y="4183"/>
                </a:cubicBezTo>
                <a:cubicBezTo>
                  <a:pt x="72280" y="4246"/>
                  <a:pt x="72185" y="4293"/>
                  <a:pt x="72073" y="4325"/>
                </a:cubicBezTo>
                <a:cubicBezTo>
                  <a:pt x="72009" y="4278"/>
                  <a:pt x="71962" y="4246"/>
                  <a:pt x="71867" y="4198"/>
                </a:cubicBezTo>
                <a:lnTo>
                  <a:pt x="70913" y="4198"/>
                </a:lnTo>
                <a:cubicBezTo>
                  <a:pt x="70817" y="4024"/>
                  <a:pt x="70531" y="3992"/>
                  <a:pt x="70467" y="3801"/>
                </a:cubicBezTo>
                <a:cubicBezTo>
                  <a:pt x="70690" y="3785"/>
                  <a:pt x="70896" y="3769"/>
                  <a:pt x="71246" y="3721"/>
                </a:cubicBezTo>
                <a:cubicBezTo>
                  <a:pt x="70832" y="3610"/>
                  <a:pt x="70928" y="3371"/>
                  <a:pt x="70673" y="3260"/>
                </a:cubicBezTo>
                <a:cubicBezTo>
                  <a:pt x="70769" y="3197"/>
                  <a:pt x="70881" y="3133"/>
                  <a:pt x="70991" y="3070"/>
                </a:cubicBezTo>
                <a:cubicBezTo>
                  <a:pt x="71231" y="3149"/>
                  <a:pt x="71326" y="3324"/>
                  <a:pt x="71468" y="3498"/>
                </a:cubicBezTo>
                <a:cubicBezTo>
                  <a:pt x="71517" y="3403"/>
                  <a:pt x="71564" y="3308"/>
                  <a:pt x="71612" y="3229"/>
                </a:cubicBezTo>
                <a:lnTo>
                  <a:pt x="72136" y="3180"/>
                </a:lnTo>
                <a:cubicBezTo>
                  <a:pt x="72344" y="3053"/>
                  <a:pt x="72518" y="2894"/>
                  <a:pt x="72820" y="2879"/>
                </a:cubicBezTo>
                <a:cubicBezTo>
                  <a:pt x="72874" y="2785"/>
                  <a:pt x="72981" y="2770"/>
                  <a:pt x="73097" y="2770"/>
                </a:cubicBezTo>
                <a:cubicBezTo>
                  <a:pt x="73152" y="2770"/>
                  <a:pt x="73208" y="2774"/>
                  <a:pt x="73262" y="2774"/>
                </a:cubicBezTo>
                <a:cubicBezTo>
                  <a:pt x="73368" y="2774"/>
                  <a:pt x="73465" y="2761"/>
                  <a:pt x="73520" y="2688"/>
                </a:cubicBezTo>
                <a:cubicBezTo>
                  <a:pt x="73448" y="2637"/>
                  <a:pt x="73369" y="2626"/>
                  <a:pt x="73287" y="2626"/>
                </a:cubicBezTo>
                <a:cubicBezTo>
                  <a:pt x="73225" y="2626"/>
                  <a:pt x="73161" y="2633"/>
                  <a:pt x="73097" y="2633"/>
                </a:cubicBezTo>
                <a:cubicBezTo>
                  <a:pt x="73063" y="2633"/>
                  <a:pt x="73028" y="2631"/>
                  <a:pt x="72995" y="2624"/>
                </a:cubicBezTo>
                <a:cubicBezTo>
                  <a:pt x="72916" y="2576"/>
                  <a:pt x="72836" y="2529"/>
                  <a:pt x="72645" y="2417"/>
                </a:cubicBezTo>
                <a:cubicBezTo>
                  <a:pt x="72534" y="2544"/>
                  <a:pt x="72439" y="2672"/>
                  <a:pt x="72312" y="2815"/>
                </a:cubicBezTo>
                <a:cubicBezTo>
                  <a:pt x="72136" y="2752"/>
                  <a:pt x="72009" y="2703"/>
                  <a:pt x="71882" y="2656"/>
                </a:cubicBezTo>
                <a:cubicBezTo>
                  <a:pt x="71771" y="2688"/>
                  <a:pt x="71627" y="2752"/>
                  <a:pt x="71500" y="2799"/>
                </a:cubicBezTo>
                <a:cubicBezTo>
                  <a:pt x="71373" y="2720"/>
                  <a:pt x="71294" y="2672"/>
                  <a:pt x="71231" y="2640"/>
                </a:cubicBezTo>
                <a:cubicBezTo>
                  <a:pt x="71119" y="2688"/>
                  <a:pt x="71008" y="2735"/>
                  <a:pt x="70896" y="2799"/>
                </a:cubicBezTo>
                <a:cubicBezTo>
                  <a:pt x="70737" y="2735"/>
                  <a:pt x="70642" y="2688"/>
                  <a:pt x="70531" y="2640"/>
                </a:cubicBezTo>
                <a:cubicBezTo>
                  <a:pt x="70451" y="2688"/>
                  <a:pt x="70372" y="2735"/>
                  <a:pt x="70245" y="2799"/>
                </a:cubicBezTo>
                <a:cubicBezTo>
                  <a:pt x="70101" y="2735"/>
                  <a:pt x="69959" y="2672"/>
                  <a:pt x="69815" y="2624"/>
                </a:cubicBezTo>
                <a:cubicBezTo>
                  <a:pt x="69789" y="2619"/>
                  <a:pt x="69762" y="2617"/>
                  <a:pt x="69734" y="2617"/>
                </a:cubicBezTo>
                <a:cubicBezTo>
                  <a:pt x="69671" y="2617"/>
                  <a:pt x="69605" y="2627"/>
                  <a:pt x="69543" y="2627"/>
                </a:cubicBezTo>
                <a:cubicBezTo>
                  <a:pt x="69464" y="2627"/>
                  <a:pt x="69390" y="2612"/>
                  <a:pt x="69338" y="2544"/>
                </a:cubicBezTo>
                <a:cubicBezTo>
                  <a:pt x="69450" y="2481"/>
                  <a:pt x="69560" y="2402"/>
                  <a:pt x="69656" y="2338"/>
                </a:cubicBezTo>
                <a:cubicBezTo>
                  <a:pt x="69736" y="2385"/>
                  <a:pt x="69815" y="2434"/>
                  <a:pt x="69910" y="2497"/>
                </a:cubicBezTo>
                <a:cubicBezTo>
                  <a:pt x="70006" y="2481"/>
                  <a:pt x="70101" y="2465"/>
                  <a:pt x="70213" y="2434"/>
                </a:cubicBezTo>
                <a:lnTo>
                  <a:pt x="70213" y="2116"/>
                </a:lnTo>
                <a:cubicBezTo>
                  <a:pt x="70101" y="2052"/>
                  <a:pt x="69974" y="1925"/>
                  <a:pt x="69831" y="1925"/>
                </a:cubicBezTo>
                <a:cubicBezTo>
                  <a:pt x="69624" y="1908"/>
                  <a:pt x="69545" y="1781"/>
                  <a:pt x="69370" y="1766"/>
                </a:cubicBezTo>
                <a:cubicBezTo>
                  <a:pt x="69348" y="1764"/>
                  <a:pt x="69326" y="1763"/>
                  <a:pt x="69304" y="1763"/>
                </a:cubicBezTo>
                <a:cubicBezTo>
                  <a:pt x="69249" y="1763"/>
                  <a:pt x="69191" y="1768"/>
                  <a:pt x="69135" y="1768"/>
                </a:cubicBezTo>
                <a:cubicBezTo>
                  <a:pt x="69041" y="1768"/>
                  <a:pt x="68953" y="1755"/>
                  <a:pt x="68893" y="1686"/>
                </a:cubicBezTo>
                <a:cubicBezTo>
                  <a:pt x="69052" y="1622"/>
                  <a:pt x="69100" y="1480"/>
                  <a:pt x="69323" y="1480"/>
                </a:cubicBezTo>
                <a:cubicBezTo>
                  <a:pt x="69338" y="1477"/>
                  <a:pt x="69352" y="1475"/>
                  <a:pt x="69366" y="1475"/>
                </a:cubicBezTo>
                <a:cubicBezTo>
                  <a:pt x="69519" y="1475"/>
                  <a:pt x="69623" y="1640"/>
                  <a:pt x="69778" y="1640"/>
                </a:cubicBezTo>
                <a:cubicBezTo>
                  <a:pt x="69835" y="1640"/>
                  <a:pt x="69898" y="1618"/>
                  <a:pt x="69974" y="1559"/>
                </a:cubicBezTo>
                <a:cubicBezTo>
                  <a:pt x="69974" y="1511"/>
                  <a:pt x="69990" y="1480"/>
                  <a:pt x="69990" y="1416"/>
                </a:cubicBezTo>
                <a:cubicBezTo>
                  <a:pt x="69927" y="1368"/>
                  <a:pt x="69863" y="1321"/>
                  <a:pt x="69783" y="1257"/>
                </a:cubicBezTo>
                <a:cubicBezTo>
                  <a:pt x="69847" y="1209"/>
                  <a:pt x="69927" y="1162"/>
                  <a:pt x="69990" y="1113"/>
                </a:cubicBezTo>
                <a:lnTo>
                  <a:pt x="69990" y="907"/>
                </a:lnTo>
                <a:cubicBezTo>
                  <a:pt x="69981" y="908"/>
                  <a:pt x="69971" y="909"/>
                  <a:pt x="69962" y="909"/>
                </a:cubicBezTo>
                <a:cubicBezTo>
                  <a:pt x="69809" y="909"/>
                  <a:pt x="69759" y="793"/>
                  <a:pt x="69609" y="748"/>
                </a:cubicBezTo>
                <a:lnTo>
                  <a:pt x="69052" y="748"/>
                </a:lnTo>
                <a:cubicBezTo>
                  <a:pt x="68988" y="685"/>
                  <a:pt x="68877" y="558"/>
                  <a:pt x="68814" y="477"/>
                </a:cubicBezTo>
                <a:lnTo>
                  <a:pt x="68098" y="477"/>
                </a:lnTo>
                <a:cubicBezTo>
                  <a:pt x="68002" y="541"/>
                  <a:pt x="67923" y="573"/>
                  <a:pt x="67860" y="605"/>
                </a:cubicBezTo>
                <a:cubicBezTo>
                  <a:pt x="67780" y="541"/>
                  <a:pt x="67733" y="509"/>
                  <a:pt x="67669" y="477"/>
                </a:cubicBezTo>
                <a:cubicBezTo>
                  <a:pt x="67528" y="470"/>
                  <a:pt x="67388" y="468"/>
                  <a:pt x="67248" y="468"/>
                </a:cubicBezTo>
                <a:cubicBezTo>
                  <a:pt x="66998" y="468"/>
                  <a:pt x="66751" y="475"/>
                  <a:pt x="66508" y="475"/>
                </a:cubicBezTo>
                <a:cubicBezTo>
                  <a:pt x="66286" y="475"/>
                  <a:pt x="66068" y="469"/>
                  <a:pt x="65856" y="446"/>
                </a:cubicBezTo>
                <a:cubicBezTo>
                  <a:pt x="65761" y="399"/>
                  <a:pt x="65713" y="367"/>
                  <a:pt x="65666" y="335"/>
                </a:cubicBezTo>
                <a:cubicBezTo>
                  <a:pt x="65586" y="382"/>
                  <a:pt x="65507" y="430"/>
                  <a:pt x="65490" y="430"/>
                </a:cubicBezTo>
                <a:cubicBezTo>
                  <a:pt x="65419" y="456"/>
                  <a:pt x="65361" y="467"/>
                  <a:pt x="65312" y="467"/>
                </a:cubicBezTo>
                <a:cubicBezTo>
                  <a:pt x="65155" y="467"/>
                  <a:pt x="65095" y="359"/>
                  <a:pt x="64998" y="335"/>
                </a:cubicBezTo>
                <a:lnTo>
                  <a:pt x="64553" y="335"/>
                </a:lnTo>
                <a:cubicBezTo>
                  <a:pt x="64441" y="382"/>
                  <a:pt x="64362" y="430"/>
                  <a:pt x="64314" y="462"/>
                </a:cubicBezTo>
                <a:lnTo>
                  <a:pt x="63662" y="462"/>
                </a:lnTo>
                <a:cubicBezTo>
                  <a:pt x="63550" y="399"/>
                  <a:pt x="63455" y="350"/>
                  <a:pt x="63423" y="335"/>
                </a:cubicBezTo>
                <a:lnTo>
                  <a:pt x="62740" y="335"/>
                </a:lnTo>
                <a:cubicBezTo>
                  <a:pt x="62660" y="399"/>
                  <a:pt x="62613" y="430"/>
                  <a:pt x="62549" y="462"/>
                </a:cubicBezTo>
                <a:cubicBezTo>
                  <a:pt x="62486" y="414"/>
                  <a:pt x="62406" y="367"/>
                  <a:pt x="62327" y="318"/>
                </a:cubicBezTo>
                <a:lnTo>
                  <a:pt x="61945" y="318"/>
                </a:lnTo>
                <a:cubicBezTo>
                  <a:pt x="61659" y="430"/>
                  <a:pt x="61420" y="509"/>
                  <a:pt x="61229" y="589"/>
                </a:cubicBezTo>
                <a:cubicBezTo>
                  <a:pt x="60928" y="494"/>
                  <a:pt x="60657" y="399"/>
                  <a:pt x="60339" y="287"/>
                </a:cubicBezTo>
                <a:cubicBezTo>
                  <a:pt x="60196" y="414"/>
                  <a:pt x="60052" y="526"/>
                  <a:pt x="59925" y="636"/>
                </a:cubicBezTo>
                <a:cubicBezTo>
                  <a:pt x="59321" y="367"/>
                  <a:pt x="59210" y="335"/>
                  <a:pt x="58749" y="335"/>
                </a:cubicBezTo>
                <a:cubicBezTo>
                  <a:pt x="58670" y="382"/>
                  <a:pt x="58590" y="430"/>
                  <a:pt x="58543" y="462"/>
                </a:cubicBezTo>
                <a:lnTo>
                  <a:pt x="57938" y="462"/>
                </a:lnTo>
                <a:cubicBezTo>
                  <a:pt x="57731" y="382"/>
                  <a:pt x="57620" y="350"/>
                  <a:pt x="57508" y="303"/>
                </a:cubicBezTo>
                <a:cubicBezTo>
                  <a:pt x="57381" y="367"/>
                  <a:pt x="57302" y="414"/>
                  <a:pt x="57222" y="462"/>
                </a:cubicBezTo>
                <a:cubicBezTo>
                  <a:pt x="57143" y="414"/>
                  <a:pt x="57063" y="367"/>
                  <a:pt x="56984" y="335"/>
                </a:cubicBezTo>
                <a:lnTo>
                  <a:pt x="56555" y="335"/>
                </a:lnTo>
                <a:cubicBezTo>
                  <a:pt x="56476" y="271"/>
                  <a:pt x="56396" y="223"/>
                  <a:pt x="56300" y="176"/>
                </a:cubicBezTo>
                <a:lnTo>
                  <a:pt x="55219" y="176"/>
                </a:lnTo>
                <a:cubicBezTo>
                  <a:pt x="55124" y="128"/>
                  <a:pt x="55060" y="96"/>
                  <a:pt x="54981" y="49"/>
                </a:cubicBezTo>
                <a:cubicBezTo>
                  <a:pt x="54901" y="96"/>
                  <a:pt x="54822" y="128"/>
                  <a:pt x="54758" y="176"/>
                </a:cubicBezTo>
                <a:cubicBezTo>
                  <a:pt x="54678" y="128"/>
                  <a:pt x="54631" y="96"/>
                  <a:pt x="54568" y="49"/>
                </a:cubicBezTo>
                <a:lnTo>
                  <a:pt x="54074" y="49"/>
                </a:lnTo>
                <a:cubicBezTo>
                  <a:pt x="53995" y="112"/>
                  <a:pt x="53947" y="144"/>
                  <a:pt x="53883" y="176"/>
                </a:cubicBezTo>
                <a:cubicBezTo>
                  <a:pt x="53804" y="128"/>
                  <a:pt x="53741" y="81"/>
                  <a:pt x="53661" y="49"/>
                </a:cubicBezTo>
                <a:cubicBezTo>
                  <a:pt x="53582" y="81"/>
                  <a:pt x="53502" y="128"/>
                  <a:pt x="53423" y="176"/>
                </a:cubicBezTo>
                <a:cubicBezTo>
                  <a:pt x="53343" y="176"/>
                  <a:pt x="53041" y="81"/>
                  <a:pt x="52961" y="49"/>
                </a:cubicBezTo>
                <a:lnTo>
                  <a:pt x="51880" y="49"/>
                </a:lnTo>
                <a:cubicBezTo>
                  <a:pt x="51785" y="96"/>
                  <a:pt x="51689" y="144"/>
                  <a:pt x="51674" y="159"/>
                </a:cubicBezTo>
                <a:cubicBezTo>
                  <a:pt x="51590" y="190"/>
                  <a:pt x="51517" y="201"/>
                  <a:pt x="51450" y="201"/>
                </a:cubicBezTo>
                <a:cubicBezTo>
                  <a:pt x="51196" y="201"/>
                  <a:pt x="51035" y="32"/>
                  <a:pt x="50784" y="32"/>
                </a:cubicBezTo>
                <a:cubicBezTo>
                  <a:pt x="50720" y="81"/>
                  <a:pt x="50640" y="128"/>
                  <a:pt x="50544" y="176"/>
                </a:cubicBezTo>
                <a:lnTo>
                  <a:pt x="46999" y="176"/>
                </a:lnTo>
                <a:cubicBezTo>
                  <a:pt x="46904" y="128"/>
                  <a:pt x="46792" y="81"/>
                  <a:pt x="466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6"/>
          <p:cNvSpPr/>
          <p:nvPr/>
        </p:nvSpPr>
        <p:spPr>
          <a:xfrm rot="-1248538">
            <a:off x="1949629" y="5065461"/>
            <a:ext cx="2107844" cy="341613"/>
          </a:xfrm>
          <a:custGeom>
            <a:avLst/>
            <a:gdLst/>
            <a:ahLst/>
            <a:cxnLst/>
            <a:rect l="l" t="t" r="r" b="b"/>
            <a:pathLst>
              <a:path w="81327" h="21434" extrusionOk="0">
                <a:moveTo>
                  <a:pt x="21384" y="1495"/>
                </a:moveTo>
                <a:lnTo>
                  <a:pt x="21528" y="1543"/>
                </a:lnTo>
                <a:cubicBezTo>
                  <a:pt x="21512" y="1559"/>
                  <a:pt x="21480" y="1575"/>
                  <a:pt x="21448" y="1590"/>
                </a:cubicBezTo>
                <a:cubicBezTo>
                  <a:pt x="21416" y="1575"/>
                  <a:pt x="21369" y="1559"/>
                  <a:pt x="21306" y="1543"/>
                </a:cubicBezTo>
                <a:cubicBezTo>
                  <a:pt x="21337" y="1527"/>
                  <a:pt x="21369" y="1495"/>
                  <a:pt x="21384" y="1495"/>
                </a:cubicBezTo>
                <a:close/>
                <a:moveTo>
                  <a:pt x="40131" y="1352"/>
                </a:moveTo>
                <a:cubicBezTo>
                  <a:pt x="40146" y="1352"/>
                  <a:pt x="40210" y="1384"/>
                  <a:pt x="40210" y="1400"/>
                </a:cubicBezTo>
                <a:lnTo>
                  <a:pt x="40163" y="1590"/>
                </a:lnTo>
                <a:cubicBezTo>
                  <a:pt x="40114" y="1590"/>
                  <a:pt x="40067" y="1590"/>
                  <a:pt x="40035" y="1607"/>
                </a:cubicBezTo>
                <a:cubicBezTo>
                  <a:pt x="40019" y="1543"/>
                  <a:pt x="39987" y="1480"/>
                  <a:pt x="39987" y="1416"/>
                </a:cubicBezTo>
                <a:cubicBezTo>
                  <a:pt x="39987" y="1384"/>
                  <a:pt x="40082" y="1368"/>
                  <a:pt x="40131" y="1352"/>
                </a:cubicBezTo>
                <a:close/>
                <a:moveTo>
                  <a:pt x="34995" y="1336"/>
                </a:moveTo>
                <a:cubicBezTo>
                  <a:pt x="35058" y="1384"/>
                  <a:pt x="35106" y="1416"/>
                  <a:pt x="35202" y="1480"/>
                </a:cubicBezTo>
                <a:lnTo>
                  <a:pt x="36330" y="1480"/>
                </a:lnTo>
                <a:cubicBezTo>
                  <a:pt x="36361" y="1521"/>
                  <a:pt x="36386" y="1549"/>
                  <a:pt x="36403" y="1576"/>
                </a:cubicBezTo>
                <a:lnTo>
                  <a:pt x="36403" y="1576"/>
                </a:lnTo>
                <a:cubicBezTo>
                  <a:pt x="35848" y="1622"/>
                  <a:pt x="35262" y="1622"/>
                  <a:pt x="34439" y="1622"/>
                </a:cubicBezTo>
                <a:cubicBezTo>
                  <a:pt x="34740" y="1463"/>
                  <a:pt x="34867" y="1400"/>
                  <a:pt x="34995" y="1336"/>
                </a:cubicBezTo>
                <a:close/>
                <a:moveTo>
                  <a:pt x="26790" y="1639"/>
                </a:moveTo>
                <a:cubicBezTo>
                  <a:pt x="26822" y="1639"/>
                  <a:pt x="26839" y="1670"/>
                  <a:pt x="26870" y="1686"/>
                </a:cubicBezTo>
                <a:cubicBezTo>
                  <a:pt x="26822" y="1702"/>
                  <a:pt x="26775" y="1734"/>
                  <a:pt x="26727" y="1734"/>
                </a:cubicBezTo>
                <a:cubicBezTo>
                  <a:pt x="26695" y="1734"/>
                  <a:pt x="26680" y="1702"/>
                  <a:pt x="26648" y="1686"/>
                </a:cubicBezTo>
                <a:lnTo>
                  <a:pt x="26790" y="1639"/>
                </a:lnTo>
                <a:close/>
                <a:moveTo>
                  <a:pt x="42149" y="1352"/>
                </a:moveTo>
                <a:cubicBezTo>
                  <a:pt x="42181" y="1416"/>
                  <a:pt x="42198" y="1480"/>
                  <a:pt x="42230" y="1527"/>
                </a:cubicBezTo>
                <a:cubicBezTo>
                  <a:pt x="42086" y="1607"/>
                  <a:pt x="42007" y="1718"/>
                  <a:pt x="41831" y="1734"/>
                </a:cubicBezTo>
                <a:cubicBezTo>
                  <a:pt x="41672" y="1639"/>
                  <a:pt x="41831" y="1511"/>
                  <a:pt x="41689" y="1352"/>
                </a:cubicBezTo>
                <a:close/>
                <a:moveTo>
                  <a:pt x="36428" y="1623"/>
                </a:moveTo>
                <a:cubicBezTo>
                  <a:pt x="36507" y="1639"/>
                  <a:pt x="36570" y="1671"/>
                  <a:pt x="36633" y="1702"/>
                </a:cubicBezTo>
                <a:cubicBezTo>
                  <a:pt x="36582" y="1728"/>
                  <a:pt x="36546" y="1738"/>
                  <a:pt x="36519" y="1738"/>
                </a:cubicBezTo>
                <a:cubicBezTo>
                  <a:pt x="36460" y="1738"/>
                  <a:pt x="36448" y="1685"/>
                  <a:pt x="36428" y="1623"/>
                </a:cubicBezTo>
                <a:close/>
                <a:moveTo>
                  <a:pt x="60514" y="1639"/>
                </a:moveTo>
                <a:lnTo>
                  <a:pt x="60657" y="1686"/>
                </a:lnTo>
                <a:cubicBezTo>
                  <a:pt x="60641" y="1702"/>
                  <a:pt x="60610" y="1718"/>
                  <a:pt x="60578" y="1749"/>
                </a:cubicBezTo>
                <a:cubicBezTo>
                  <a:pt x="60529" y="1718"/>
                  <a:pt x="60482" y="1702"/>
                  <a:pt x="60434" y="1686"/>
                </a:cubicBezTo>
                <a:cubicBezTo>
                  <a:pt x="60466" y="1670"/>
                  <a:pt x="60498" y="1639"/>
                  <a:pt x="60514" y="1639"/>
                </a:cubicBezTo>
                <a:close/>
                <a:moveTo>
                  <a:pt x="38333" y="1352"/>
                </a:moveTo>
                <a:cubicBezTo>
                  <a:pt x="38397" y="1543"/>
                  <a:pt x="38414" y="1622"/>
                  <a:pt x="38429" y="1686"/>
                </a:cubicBezTo>
                <a:cubicBezTo>
                  <a:pt x="38341" y="1738"/>
                  <a:pt x="38268" y="1762"/>
                  <a:pt x="38197" y="1762"/>
                </a:cubicBezTo>
                <a:cubicBezTo>
                  <a:pt x="38138" y="1762"/>
                  <a:pt x="38080" y="1746"/>
                  <a:pt x="38015" y="1718"/>
                </a:cubicBezTo>
                <a:cubicBezTo>
                  <a:pt x="38032" y="1590"/>
                  <a:pt x="38255" y="1575"/>
                  <a:pt x="38333" y="1352"/>
                </a:cubicBezTo>
                <a:close/>
                <a:moveTo>
                  <a:pt x="33806" y="1329"/>
                </a:moveTo>
                <a:cubicBezTo>
                  <a:pt x="33829" y="1329"/>
                  <a:pt x="33845" y="1331"/>
                  <a:pt x="33850" y="1336"/>
                </a:cubicBezTo>
                <a:cubicBezTo>
                  <a:pt x="33977" y="1463"/>
                  <a:pt x="34072" y="1590"/>
                  <a:pt x="34168" y="1718"/>
                </a:cubicBezTo>
                <a:cubicBezTo>
                  <a:pt x="34136" y="1734"/>
                  <a:pt x="34121" y="1766"/>
                  <a:pt x="34089" y="1766"/>
                </a:cubicBezTo>
                <a:lnTo>
                  <a:pt x="33118" y="1766"/>
                </a:lnTo>
                <a:cubicBezTo>
                  <a:pt x="33055" y="1766"/>
                  <a:pt x="32991" y="1734"/>
                  <a:pt x="32912" y="1718"/>
                </a:cubicBezTo>
                <a:cubicBezTo>
                  <a:pt x="32905" y="1642"/>
                  <a:pt x="32947" y="1624"/>
                  <a:pt x="33004" y="1624"/>
                </a:cubicBezTo>
                <a:cubicBezTo>
                  <a:pt x="33057" y="1624"/>
                  <a:pt x="33124" y="1640"/>
                  <a:pt x="33174" y="1640"/>
                </a:cubicBezTo>
                <a:cubicBezTo>
                  <a:pt x="33183" y="1640"/>
                  <a:pt x="33191" y="1640"/>
                  <a:pt x="33199" y="1639"/>
                </a:cubicBezTo>
                <a:cubicBezTo>
                  <a:pt x="33341" y="1527"/>
                  <a:pt x="33485" y="1416"/>
                  <a:pt x="33612" y="1336"/>
                </a:cubicBezTo>
                <a:cubicBezTo>
                  <a:pt x="33686" y="1336"/>
                  <a:pt x="33760" y="1329"/>
                  <a:pt x="33806" y="1329"/>
                </a:cubicBezTo>
                <a:close/>
                <a:moveTo>
                  <a:pt x="59878" y="1622"/>
                </a:moveTo>
                <a:cubicBezTo>
                  <a:pt x="59910" y="1654"/>
                  <a:pt x="59925" y="1686"/>
                  <a:pt x="59957" y="1718"/>
                </a:cubicBezTo>
                <a:cubicBezTo>
                  <a:pt x="59925" y="1734"/>
                  <a:pt x="59910" y="1749"/>
                  <a:pt x="59878" y="1766"/>
                </a:cubicBezTo>
                <a:cubicBezTo>
                  <a:pt x="59862" y="1734"/>
                  <a:pt x="59815" y="1702"/>
                  <a:pt x="59815" y="1670"/>
                </a:cubicBezTo>
                <a:cubicBezTo>
                  <a:pt x="59815" y="1654"/>
                  <a:pt x="59862" y="1639"/>
                  <a:pt x="59878" y="1622"/>
                </a:cubicBezTo>
                <a:close/>
                <a:moveTo>
                  <a:pt x="63885" y="1480"/>
                </a:moveTo>
                <a:cubicBezTo>
                  <a:pt x="64044" y="1575"/>
                  <a:pt x="64044" y="1670"/>
                  <a:pt x="63885" y="1766"/>
                </a:cubicBezTo>
                <a:cubicBezTo>
                  <a:pt x="63726" y="1670"/>
                  <a:pt x="63726" y="1575"/>
                  <a:pt x="63885" y="1480"/>
                </a:cubicBezTo>
                <a:close/>
                <a:moveTo>
                  <a:pt x="40735" y="1781"/>
                </a:moveTo>
                <a:lnTo>
                  <a:pt x="40877" y="1829"/>
                </a:lnTo>
                <a:cubicBezTo>
                  <a:pt x="40846" y="1845"/>
                  <a:pt x="40814" y="1877"/>
                  <a:pt x="40799" y="1877"/>
                </a:cubicBezTo>
                <a:cubicBezTo>
                  <a:pt x="40750" y="1877"/>
                  <a:pt x="40703" y="1845"/>
                  <a:pt x="40655" y="1829"/>
                </a:cubicBezTo>
                <a:cubicBezTo>
                  <a:pt x="40671" y="1813"/>
                  <a:pt x="40703" y="1798"/>
                  <a:pt x="40735" y="1781"/>
                </a:cubicBezTo>
                <a:close/>
                <a:moveTo>
                  <a:pt x="21006" y="1634"/>
                </a:moveTo>
                <a:cubicBezTo>
                  <a:pt x="21079" y="1634"/>
                  <a:pt x="21079" y="1716"/>
                  <a:pt x="21115" y="1798"/>
                </a:cubicBezTo>
                <a:cubicBezTo>
                  <a:pt x="21127" y="1795"/>
                  <a:pt x="21138" y="1793"/>
                  <a:pt x="21149" y="1793"/>
                </a:cubicBezTo>
                <a:cubicBezTo>
                  <a:pt x="21197" y="1793"/>
                  <a:pt x="21237" y="1819"/>
                  <a:pt x="21289" y="1845"/>
                </a:cubicBezTo>
                <a:cubicBezTo>
                  <a:pt x="21238" y="1870"/>
                  <a:pt x="21202" y="1881"/>
                  <a:pt x="21175" y="1881"/>
                </a:cubicBezTo>
                <a:cubicBezTo>
                  <a:pt x="21102" y="1881"/>
                  <a:pt x="21102" y="1800"/>
                  <a:pt x="21066" y="1718"/>
                </a:cubicBezTo>
                <a:cubicBezTo>
                  <a:pt x="21049" y="1726"/>
                  <a:pt x="21032" y="1730"/>
                  <a:pt x="21016" y="1730"/>
                </a:cubicBezTo>
                <a:cubicBezTo>
                  <a:pt x="20975" y="1730"/>
                  <a:pt x="20938" y="1704"/>
                  <a:pt x="20892" y="1670"/>
                </a:cubicBezTo>
                <a:cubicBezTo>
                  <a:pt x="20943" y="1645"/>
                  <a:pt x="20979" y="1634"/>
                  <a:pt x="21006" y="1634"/>
                </a:cubicBezTo>
                <a:close/>
                <a:moveTo>
                  <a:pt x="42548" y="1622"/>
                </a:moveTo>
                <a:cubicBezTo>
                  <a:pt x="42707" y="1718"/>
                  <a:pt x="42707" y="1813"/>
                  <a:pt x="42548" y="1908"/>
                </a:cubicBezTo>
                <a:cubicBezTo>
                  <a:pt x="42389" y="1813"/>
                  <a:pt x="42389" y="1718"/>
                  <a:pt x="42548" y="1622"/>
                </a:cubicBezTo>
                <a:close/>
                <a:moveTo>
                  <a:pt x="18762" y="1908"/>
                </a:moveTo>
                <a:cubicBezTo>
                  <a:pt x="18777" y="1940"/>
                  <a:pt x="18809" y="1972"/>
                  <a:pt x="18825" y="2004"/>
                </a:cubicBezTo>
                <a:cubicBezTo>
                  <a:pt x="18825" y="2020"/>
                  <a:pt x="18777" y="2036"/>
                  <a:pt x="18762" y="2052"/>
                </a:cubicBezTo>
                <a:cubicBezTo>
                  <a:pt x="18730" y="2020"/>
                  <a:pt x="18698" y="1988"/>
                  <a:pt x="18681" y="1957"/>
                </a:cubicBezTo>
                <a:cubicBezTo>
                  <a:pt x="18681" y="1940"/>
                  <a:pt x="18730" y="1925"/>
                  <a:pt x="18762" y="1908"/>
                </a:cubicBezTo>
                <a:close/>
                <a:moveTo>
                  <a:pt x="22822" y="1758"/>
                </a:moveTo>
                <a:cubicBezTo>
                  <a:pt x="22963" y="1758"/>
                  <a:pt x="23110" y="1774"/>
                  <a:pt x="23261" y="1781"/>
                </a:cubicBezTo>
                <a:cubicBezTo>
                  <a:pt x="23292" y="1845"/>
                  <a:pt x="23309" y="1908"/>
                  <a:pt x="23341" y="1988"/>
                </a:cubicBezTo>
                <a:cubicBezTo>
                  <a:pt x="23175" y="2038"/>
                  <a:pt x="23013" y="2062"/>
                  <a:pt x="22853" y="2062"/>
                </a:cubicBezTo>
                <a:cubicBezTo>
                  <a:pt x="22707" y="2062"/>
                  <a:pt x="22563" y="2042"/>
                  <a:pt x="22419" y="2004"/>
                </a:cubicBezTo>
                <a:lnTo>
                  <a:pt x="22419" y="1829"/>
                </a:lnTo>
                <a:cubicBezTo>
                  <a:pt x="22546" y="1774"/>
                  <a:pt x="22681" y="1758"/>
                  <a:pt x="22822" y="1758"/>
                </a:cubicBezTo>
                <a:close/>
                <a:moveTo>
                  <a:pt x="15026" y="2079"/>
                </a:moveTo>
                <a:cubicBezTo>
                  <a:pt x="15048" y="2079"/>
                  <a:pt x="15063" y="2102"/>
                  <a:pt x="15088" y="2116"/>
                </a:cubicBezTo>
                <a:cubicBezTo>
                  <a:pt x="15041" y="2131"/>
                  <a:pt x="14993" y="2163"/>
                  <a:pt x="14946" y="2163"/>
                </a:cubicBezTo>
                <a:cubicBezTo>
                  <a:pt x="14914" y="2163"/>
                  <a:pt x="14897" y="2131"/>
                  <a:pt x="14866" y="2116"/>
                </a:cubicBezTo>
                <a:cubicBezTo>
                  <a:pt x="14914" y="2099"/>
                  <a:pt x="14961" y="2084"/>
                  <a:pt x="15009" y="2084"/>
                </a:cubicBezTo>
                <a:cubicBezTo>
                  <a:pt x="15016" y="2081"/>
                  <a:pt x="15021" y="2079"/>
                  <a:pt x="15026" y="2079"/>
                </a:cubicBezTo>
                <a:close/>
                <a:moveTo>
                  <a:pt x="20542" y="1908"/>
                </a:moveTo>
                <a:cubicBezTo>
                  <a:pt x="20701" y="2004"/>
                  <a:pt x="20701" y="2099"/>
                  <a:pt x="20542" y="2195"/>
                </a:cubicBezTo>
                <a:cubicBezTo>
                  <a:pt x="20383" y="2099"/>
                  <a:pt x="20383" y="2004"/>
                  <a:pt x="20542" y="1908"/>
                </a:cubicBezTo>
                <a:close/>
                <a:moveTo>
                  <a:pt x="45425" y="2195"/>
                </a:moveTo>
                <a:cubicBezTo>
                  <a:pt x="45457" y="2226"/>
                  <a:pt x="45488" y="2258"/>
                  <a:pt x="45505" y="2290"/>
                </a:cubicBezTo>
                <a:cubicBezTo>
                  <a:pt x="45473" y="2306"/>
                  <a:pt x="45457" y="2322"/>
                  <a:pt x="45425" y="2338"/>
                </a:cubicBezTo>
                <a:cubicBezTo>
                  <a:pt x="45409" y="2306"/>
                  <a:pt x="45378" y="2275"/>
                  <a:pt x="45361" y="2243"/>
                </a:cubicBezTo>
                <a:cubicBezTo>
                  <a:pt x="45361" y="2226"/>
                  <a:pt x="45409" y="2211"/>
                  <a:pt x="45425" y="2195"/>
                </a:cubicBezTo>
                <a:close/>
                <a:moveTo>
                  <a:pt x="68765" y="2195"/>
                </a:moveTo>
                <a:cubicBezTo>
                  <a:pt x="68797" y="2226"/>
                  <a:pt x="68829" y="2258"/>
                  <a:pt x="68846" y="2290"/>
                </a:cubicBezTo>
                <a:cubicBezTo>
                  <a:pt x="68814" y="2306"/>
                  <a:pt x="68797" y="2322"/>
                  <a:pt x="68765" y="2338"/>
                </a:cubicBezTo>
                <a:cubicBezTo>
                  <a:pt x="68750" y="2306"/>
                  <a:pt x="68718" y="2275"/>
                  <a:pt x="68702" y="2243"/>
                </a:cubicBezTo>
                <a:cubicBezTo>
                  <a:pt x="68702" y="2226"/>
                  <a:pt x="68750" y="2211"/>
                  <a:pt x="68765" y="2195"/>
                </a:cubicBezTo>
                <a:close/>
                <a:moveTo>
                  <a:pt x="36209" y="2330"/>
                </a:moveTo>
                <a:cubicBezTo>
                  <a:pt x="36283" y="2330"/>
                  <a:pt x="36354" y="2354"/>
                  <a:pt x="36426" y="2402"/>
                </a:cubicBezTo>
                <a:cubicBezTo>
                  <a:pt x="36354" y="2457"/>
                  <a:pt x="36283" y="2485"/>
                  <a:pt x="36209" y="2485"/>
                </a:cubicBezTo>
                <a:cubicBezTo>
                  <a:pt x="36136" y="2485"/>
                  <a:pt x="36060" y="2457"/>
                  <a:pt x="35980" y="2402"/>
                </a:cubicBezTo>
                <a:cubicBezTo>
                  <a:pt x="36060" y="2354"/>
                  <a:pt x="36136" y="2330"/>
                  <a:pt x="36209" y="2330"/>
                </a:cubicBezTo>
                <a:close/>
                <a:moveTo>
                  <a:pt x="14134" y="2370"/>
                </a:moveTo>
                <a:cubicBezTo>
                  <a:pt x="14166" y="2385"/>
                  <a:pt x="14230" y="2434"/>
                  <a:pt x="14278" y="2465"/>
                </a:cubicBezTo>
                <a:cubicBezTo>
                  <a:pt x="14507" y="2444"/>
                  <a:pt x="14636" y="2432"/>
                  <a:pt x="14714" y="2432"/>
                </a:cubicBezTo>
                <a:cubicBezTo>
                  <a:pt x="14814" y="2432"/>
                  <a:pt x="14830" y="2452"/>
                  <a:pt x="14866" y="2497"/>
                </a:cubicBezTo>
                <a:cubicBezTo>
                  <a:pt x="14834" y="2624"/>
                  <a:pt x="14643" y="2672"/>
                  <a:pt x="14532" y="2767"/>
                </a:cubicBezTo>
                <a:lnTo>
                  <a:pt x="13657" y="2767"/>
                </a:lnTo>
                <a:cubicBezTo>
                  <a:pt x="13625" y="2767"/>
                  <a:pt x="13594" y="2735"/>
                  <a:pt x="13610" y="2735"/>
                </a:cubicBezTo>
                <a:cubicBezTo>
                  <a:pt x="13784" y="2624"/>
                  <a:pt x="13960" y="2497"/>
                  <a:pt x="14134" y="2370"/>
                </a:cubicBezTo>
                <a:close/>
                <a:moveTo>
                  <a:pt x="15473" y="1897"/>
                </a:moveTo>
                <a:cubicBezTo>
                  <a:pt x="15543" y="1897"/>
                  <a:pt x="15644" y="1936"/>
                  <a:pt x="15820" y="2020"/>
                </a:cubicBezTo>
                <a:cubicBezTo>
                  <a:pt x="15891" y="2047"/>
                  <a:pt x="15969" y="2054"/>
                  <a:pt x="16050" y="2054"/>
                </a:cubicBezTo>
                <a:cubicBezTo>
                  <a:pt x="16131" y="2054"/>
                  <a:pt x="16214" y="2047"/>
                  <a:pt x="16297" y="2047"/>
                </a:cubicBezTo>
                <a:cubicBezTo>
                  <a:pt x="16428" y="2047"/>
                  <a:pt x="16560" y="2064"/>
                  <a:pt x="16678" y="2147"/>
                </a:cubicBezTo>
                <a:cubicBezTo>
                  <a:pt x="16456" y="2226"/>
                  <a:pt x="16265" y="2306"/>
                  <a:pt x="16010" y="2417"/>
                </a:cubicBezTo>
                <a:cubicBezTo>
                  <a:pt x="15995" y="2497"/>
                  <a:pt x="15947" y="2640"/>
                  <a:pt x="15915" y="2783"/>
                </a:cubicBezTo>
                <a:cubicBezTo>
                  <a:pt x="15597" y="2624"/>
                  <a:pt x="15851" y="2402"/>
                  <a:pt x="15709" y="2243"/>
                </a:cubicBezTo>
                <a:cubicBezTo>
                  <a:pt x="15597" y="2163"/>
                  <a:pt x="15470" y="2084"/>
                  <a:pt x="15327" y="1988"/>
                </a:cubicBezTo>
                <a:cubicBezTo>
                  <a:pt x="15372" y="1928"/>
                  <a:pt x="15410" y="1897"/>
                  <a:pt x="15473" y="1897"/>
                </a:cubicBezTo>
                <a:close/>
                <a:moveTo>
                  <a:pt x="10827" y="2911"/>
                </a:moveTo>
                <a:cubicBezTo>
                  <a:pt x="10844" y="3006"/>
                  <a:pt x="10859" y="3085"/>
                  <a:pt x="10859" y="3180"/>
                </a:cubicBezTo>
                <a:cubicBezTo>
                  <a:pt x="10685" y="3197"/>
                  <a:pt x="10557" y="3197"/>
                  <a:pt x="10414" y="3212"/>
                </a:cubicBezTo>
                <a:cubicBezTo>
                  <a:pt x="10398" y="3244"/>
                  <a:pt x="10335" y="3292"/>
                  <a:pt x="10286" y="3324"/>
                </a:cubicBezTo>
                <a:cubicBezTo>
                  <a:pt x="10144" y="3212"/>
                  <a:pt x="10303" y="3212"/>
                  <a:pt x="10477" y="3180"/>
                </a:cubicBezTo>
                <a:cubicBezTo>
                  <a:pt x="10462" y="3053"/>
                  <a:pt x="10604" y="2990"/>
                  <a:pt x="10827" y="2911"/>
                </a:cubicBezTo>
                <a:close/>
                <a:moveTo>
                  <a:pt x="16408" y="3038"/>
                </a:moveTo>
                <a:lnTo>
                  <a:pt x="16408" y="3308"/>
                </a:lnTo>
                <a:cubicBezTo>
                  <a:pt x="16297" y="3324"/>
                  <a:pt x="16186" y="3339"/>
                  <a:pt x="16042" y="3356"/>
                </a:cubicBezTo>
                <a:cubicBezTo>
                  <a:pt x="16010" y="3276"/>
                  <a:pt x="15995" y="3197"/>
                  <a:pt x="15963" y="3085"/>
                </a:cubicBezTo>
                <a:cubicBezTo>
                  <a:pt x="16106" y="3070"/>
                  <a:pt x="16201" y="3053"/>
                  <a:pt x="16408" y="3038"/>
                </a:cubicBezTo>
                <a:close/>
                <a:moveTo>
                  <a:pt x="7456" y="3657"/>
                </a:moveTo>
                <a:cubicBezTo>
                  <a:pt x="7473" y="3657"/>
                  <a:pt x="7505" y="3689"/>
                  <a:pt x="7536" y="3706"/>
                </a:cubicBezTo>
                <a:cubicBezTo>
                  <a:pt x="7488" y="3721"/>
                  <a:pt x="7441" y="3737"/>
                  <a:pt x="7377" y="3753"/>
                </a:cubicBezTo>
                <a:cubicBezTo>
                  <a:pt x="7361" y="3753"/>
                  <a:pt x="7329" y="3721"/>
                  <a:pt x="7314" y="3706"/>
                </a:cubicBezTo>
                <a:cubicBezTo>
                  <a:pt x="7361" y="3689"/>
                  <a:pt x="7409" y="3657"/>
                  <a:pt x="7456" y="3657"/>
                </a:cubicBezTo>
                <a:close/>
                <a:moveTo>
                  <a:pt x="11193" y="3197"/>
                </a:moveTo>
                <a:cubicBezTo>
                  <a:pt x="11399" y="3324"/>
                  <a:pt x="11240" y="3451"/>
                  <a:pt x="11304" y="3515"/>
                </a:cubicBezTo>
                <a:cubicBezTo>
                  <a:pt x="11177" y="3674"/>
                  <a:pt x="11081" y="3785"/>
                  <a:pt x="10971" y="3928"/>
                </a:cubicBezTo>
                <a:lnTo>
                  <a:pt x="10494" y="3547"/>
                </a:lnTo>
                <a:cubicBezTo>
                  <a:pt x="10573" y="3515"/>
                  <a:pt x="10716" y="3483"/>
                  <a:pt x="10844" y="3419"/>
                </a:cubicBezTo>
                <a:cubicBezTo>
                  <a:pt x="10971" y="3356"/>
                  <a:pt x="11081" y="3276"/>
                  <a:pt x="11193" y="3197"/>
                </a:cubicBezTo>
                <a:close/>
                <a:moveTo>
                  <a:pt x="28126" y="3801"/>
                </a:moveTo>
                <a:cubicBezTo>
                  <a:pt x="28142" y="3801"/>
                  <a:pt x="28206" y="3833"/>
                  <a:pt x="28206" y="3848"/>
                </a:cubicBezTo>
                <a:lnTo>
                  <a:pt x="28158" y="4039"/>
                </a:lnTo>
                <a:lnTo>
                  <a:pt x="28031" y="4039"/>
                </a:lnTo>
                <a:cubicBezTo>
                  <a:pt x="28015" y="3975"/>
                  <a:pt x="27983" y="3912"/>
                  <a:pt x="27983" y="3848"/>
                </a:cubicBezTo>
                <a:cubicBezTo>
                  <a:pt x="27983" y="3833"/>
                  <a:pt x="28079" y="3816"/>
                  <a:pt x="28126" y="3801"/>
                </a:cubicBezTo>
                <a:close/>
                <a:moveTo>
                  <a:pt x="24873" y="3908"/>
                </a:moveTo>
                <a:cubicBezTo>
                  <a:pt x="24946" y="3908"/>
                  <a:pt x="25018" y="3936"/>
                  <a:pt x="25090" y="3992"/>
                </a:cubicBezTo>
                <a:cubicBezTo>
                  <a:pt x="25018" y="4040"/>
                  <a:pt x="24946" y="4063"/>
                  <a:pt x="24873" y="4063"/>
                </a:cubicBezTo>
                <a:cubicBezTo>
                  <a:pt x="24799" y="4063"/>
                  <a:pt x="24724" y="4040"/>
                  <a:pt x="24645" y="3992"/>
                </a:cubicBezTo>
                <a:cubicBezTo>
                  <a:pt x="24724" y="3936"/>
                  <a:pt x="24799" y="3908"/>
                  <a:pt x="24873" y="3908"/>
                </a:cubicBezTo>
                <a:close/>
                <a:moveTo>
                  <a:pt x="24787" y="4230"/>
                </a:moveTo>
                <a:cubicBezTo>
                  <a:pt x="24819" y="4246"/>
                  <a:pt x="24851" y="4261"/>
                  <a:pt x="24867" y="4278"/>
                </a:cubicBezTo>
                <a:lnTo>
                  <a:pt x="24723" y="4325"/>
                </a:lnTo>
                <a:cubicBezTo>
                  <a:pt x="24708" y="4325"/>
                  <a:pt x="24676" y="4293"/>
                  <a:pt x="24645" y="4278"/>
                </a:cubicBezTo>
                <a:lnTo>
                  <a:pt x="24787" y="4230"/>
                </a:lnTo>
                <a:close/>
                <a:moveTo>
                  <a:pt x="20526" y="4357"/>
                </a:moveTo>
                <a:cubicBezTo>
                  <a:pt x="20558" y="4357"/>
                  <a:pt x="20589" y="4405"/>
                  <a:pt x="20606" y="4437"/>
                </a:cubicBezTo>
                <a:cubicBezTo>
                  <a:pt x="20606" y="4452"/>
                  <a:pt x="20558" y="4484"/>
                  <a:pt x="20542" y="4484"/>
                </a:cubicBezTo>
                <a:cubicBezTo>
                  <a:pt x="20430" y="4484"/>
                  <a:pt x="20335" y="4469"/>
                  <a:pt x="20240" y="4469"/>
                </a:cubicBezTo>
                <a:lnTo>
                  <a:pt x="20240" y="4373"/>
                </a:lnTo>
                <a:cubicBezTo>
                  <a:pt x="20335" y="4373"/>
                  <a:pt x="20430" y="4357"/>
                  <a:pt x="20526" y="4357"/>
                </a:cubicBezTo>
                <a:close/>
                <a:moveTo>
                  <a:pt x="9858" y="4055"/>
                </a:moveTo>
                <a:lnTo>
                  <a:pt x="9858" y="4055"/>
                </a:lnTo>
                <a:cubicBezTo>
                  <a:pt x="10208" y="4293"/>
                  <a:pt x="9731" y="4357"/>
                  <a:pt x="9682" y="4501"/>
                </a:cubicBezTo>
                <a:cubicBezTo>
                  <a:pt x="9476" y="4484"/>
                  <a:pt x="9285" y="4516"/>
                  <a:pt x="9110" y="4452"/>
                </a:cubicBezTo>
                <a:cubicBezTo>
                  <a:pt x="9126" y="4452"/>
                  <a:pt x="9491" y="4310"/>
                  <a:pt x="9491" y="4293"/>
                </a:cubicBezTo>
                <a:lnTo>
                  <a:pt x="9349" y="4102"/>
                </a:lnTo>
                <a:cubicBezTo>
                  <a:pt x="9418" y="4068"/>
                  <a:pt x="9493" y="4061"/>
                  <a:pt x="9569" y="4061"/>
                </a:cubicBezTo>
                <a:cubicBezTo>
                  <a:pt x="9626" y="4061"/>
                  <a:pt x="9684" y="4065"/>
                  <a:pt x="9741" y="4065"/>
                </a:cubicBezTo>
                <a:cubicBezTo>
                  <a:pt x="9781" y="4065"/>
                  <a:pt x="9820" y="4063"/>
                  <a:pt x="9858" y="4055"/>
                </a:cubicBezTo>
                <a:close/>
                <a:moveTo>
                  <a:pt x="6535" y="4250"/>
                </a:moveTo>
                <a:cubicBezTo>
                  <a:pt x="6581" y="4250"/>
                  <a:pt x="6605" y="4256"/>
                  <a:pt x="6630" y="4261"/>
                </a:cubicBezTo>
                <a:cubicBezTo>
                  <a:pt x="6471" y="4357"/>
                  <a:pt x="6423" y="4484"/>
                  <a:pt x="6343" y="4611"/>
                </a:cubicBezTo>
                <a:cubicBezTo>
                  <a:pt x="6235" y="4620"/>
                  <a:pt x="6126" y="4642"/>
                  <a:pt x="6019" y="4642"/>
                </a:cubicBezTo>
                <a:cubicBezTo>
                  <a:pt x="5923" y="4642"/>
                  <a:pt x="5829" y="4624"/>
                  <a:pt x="5739" y="4564"/>
                </a:cubicBezTo>
                <a:cubicBezTo>
                  <a:pt x="5756" y="4452"/>
                  <a:pt x="5962" y="4484"/>
                  <a:pt x="6025" y="4389"/>
                </a:cubicBezTo>
                <a:cubicBezTo>
                  <a:pt x="6051" y="4357"/>
                  <a:pt x="6084" y="4328"/>
                  <a:pt x="6103" y="4310"/>
                </a:cubicBezTo>
                <a:lnTo>
                  <a:pt x="6103" y="4310"/>
                </a:lnTo>
                <a:cubicBezTo>
                  <a:pt x="6346" y="4263"/>
                  <a:pt x="6466" y="4250"/>
                  <a:pt x="6535" y="4250"/>
                </a:cubicBezTo>
                <a:close/>
                <a:moveTo>
                  <a:pt x="5421" y="5056"/>
                </a:moveTo>
                <a:lnTo>
                  <a:pt x="5421" y="5056"/>
                </a:lnTo>
                <a:cubicBezTo>
                  <a:pt x="5580" y="5168"/>
                  <a:pt x="5533" y="5247"/>
                  <a:pt x="5470" y="5343"/>
                </a:cubicBezTo>
                <a:cubicBezTo>
                  <a:pt x="5215" y="5279"/>
                  <a:pt x="5279" y="5184"/>
                  <a:pt x="5421" y="5056"/>
                </a:cubicBezTo>
                <a:close/>
                <a:moveTo>
                  <a:pt x="4086" y="5932"/>
                </a:moveTo>
                <a:cubicBezTo>
                  <a:pt x="4117" y="5963"/>
                  <a:pt x="4134" y="5995"/>
                  <a:pt x="4166" y="6027"/>
                </a:cubicBezTo>
                <a:cubicBezTo>
                  <a:pt x="4134" y="6042"/>
                  <a:pt x="4117" y="6059"/>
                  <a:pt x="4086" y="6074"/>
                </a:cubicBezTo>
                <a:cubicBezTo>
                  <a:pt x="4054" y="6042"/>
                  <a:pt x="4022" y="6010"/>
                  <a:pt x="4022" y="5979"/>
                </a:cubicBezTo>
                <a:cubicBezTo>
                  <a:pt x="4007" y="5963"/>
                  <a:pt x="4054" y="5947"/>
                  <a:pt x="4086" y="5932"/>
                </a:cubicBezTo>
                <a:close/>
                <a:moveTo>
                  <a:pt x="4531" y="7363"/>
                </a:moveTo>
                <a:cubicBezTo>
                  <a:pt x="4547" y="7394"/>
                  <a:pt x="4594" y="7426"/>
                  <a:pt x="4594" y="7458"/>
                </a:cubicBezTo>
                <a:cubicBezTo>
                  <a:pt x="4611" y="7473"/>
                  <a:pt x="4547" y="7490"/>
                  <a:pt x="4531" y="7505"/>
                </a:cubicBezTo>
                <a:cubicBezTo>
                  <a:pt x="4499" y="7473"/>
                  <a:pt x="4484" y="7441"/>
                  <a:pt x="4452" y="7410"/>
                </a:cubicBezTo>
                <a:cubicBezTo>
                  <a:pt x="4484" y="7394"/>
                  <a:pt x="4499" y="7378"/>
                  <a:pt x="4531" y="7363"/>
                </a:cubicBezTo>
                <a:close/>
                <a:moveTo>
                  <a:pt x="4340" y="7681"/>
                </a:moveTo>
                <a:cubicBezTo>
                  <a:pt x="4372" y="7696"/>
                  <a:pt x="4388" y="7712"/>
                  <a:pt x="4420" y="7728"/>
                </a:cubicBezTo>
                <a:lnTo>
                  <a:pt x="4276" y="7776"/>
                </a:lnTo>
                <a:cubicBezTo>
                  <a:pt x="4245" y="7776"/>
                  <a:pt x="4229" y="7744"/>
                  <a:pt x="4198" y="7728"/>
                </a:cubicBezTo>
                <a:lnTo>
                  <a:pt x="4340" y="7681"/>
                </a:lnTo>
                <a:close/>
                <a:moveTo>
                  <a:pt x="77020" y="8391"/>
                </a:moveTo>
                <a:cubicBezTo>
                  <a:pt x="77092" y="8391"/>
                  <a:pt x="77090" y="8469"/>
                  <a:pt x="77113" y="8539"/>
                </a:cubicBezTo>
                <a:cubicBezTo>
                  <a:pt x="77033" y="8491"/>
                  <a:pt x="76970" y="8459"/>
                  <a:pt x="76906" y="8427"/>
                </a:cubicBezTo>
                <a:cubicBezTo>
                  <a:pt x="76957" y="8402"/>
                  <a:pt x="76994" y="8391"/>
                  <a:pt x="77020" y="8391"/>
                </a:cubicBezTo>
                <a:close/>
                <a:moveTo>
                  <a:pt x="4467" y="8953"/>
                </a:moveTo>
                <a:lnTo>
                  <a:pt x="4467" y="8953"/>
                </a:lnTo>
                <a:cubicBezTo>
                  <a:pt x="4738" y="9016"/>
                  <a:pt x="4675" y="9112"/>
                  <a:pt x="4531" y="9239"/>
                </a:cubicBezTo>
                <a:cubicBezTo>
                  <a:pt x="4372" y="9127"/>
                  <a:pt x="4404" y="9048"/>
                  <a:pt x="4467" y="8953"/>
                </a:cubicBezTo>
                <a:close/>
                <a:moveTo>
                  <a:pt x="79657" y="9811"/>
                </a:moveTo>
                <a:cubicBezTo>
                  <a:pt x="79689" y="9843"/>
                  <a:pt x="79721" y="9875"/>
                  <a:pt x="79736" y="9906"/>
                </a:cubicBezTo>
                <a:cubicBezTo>
                  <a:pt x="79721" y="9922"/>
                  <a:pt x="79689" y="9938"/>
                  <a:pt x="79657" y="9954"/>
                </a:cubicBezTo>
                <a:cubicBezTo>
                  <a:pt x="79641" y="9922"/>
                  <a:pt x="79609" y="9890"/>
                  <a:pt x="79594" y="9858"/>
                </a:cubicBezTo>
                <a:cubicBezTo>
                  <a:pt x="79594" y="9843"/>
                  <a:pt x="79641" y="9826"/>
                  <a:pt x="79657" y="9811"/>
                </a:cubicBezTo>
                <a:close/>
                <a:moveTo>
                  <a:pt x="2973" y="11385"/>
                </a:moveTo>
                <a:cubicBezTo>
                  <a:pt x="3132" y="11480"/>
                  <a:pt x="3132" y="11575"/>
                  <a:pt x="2973" y="11671"/>
                </a:cubicBezTo>
                <a:cubicBezTo>
                  <a:pt x="2814" y="11575"/>
                  <a:pt x="2814" y="11480"/>
                  <a:pt x="2973" y="11385"/>
                </a:cubicBezTo>
                <a:close/>
                <a:moveTo>
                  <a:pt x="2321" y="11671"/>
                </a:moveTo>
                <a:cubicBezTo>
                  <a:pt x="2417" y="11798"/>
                  <a:pt x="2655" y="11814"/>
                  <a:pt x="2639" y="11957"/>
                </a:cubicBezTo>
                <a:cubicBezTo>
                  <a:pt x="2750" y="11957"/>
                  <a:pt x="2845" y="11973"/>
                  <a:pt x="2814" y="12052"/>
                </a:cubicBezTo>
                <a:cubicBezTo>
                  <a:pt x="2814" y="12084"/>
                  <a:pt x="2703" y="12084"/>
                  <a:pt x="2639" y="12101"/>
                </a:cubicBezTo>
                <a:cubicBezTo>
                  <a:pt x="2653" y="12172"/>
                  <a:pt x="2629" y="12230"/>
                  <a:pt x="2531" y="12230"/>
                </a:cubicBezTo>
                <a:cubicBezTo>
                  <a:pt x="2520" y="12230"/>
                  <a:pt x="2508" y="12229"/>
                  <a:pt x="2496" y="12228"/>
                </a:cubicBezTo>
                <a:cubicBezTo>
                  <a:pt x="2464" y="12211"/>
                  <a:pt x="2449" y="12148"/>
                  <a:pt x="2417" y="12101"/>
                </a:cubicBezTo>
                <a:cubicBezTo>
                  <a:pt x="2305" y="12148"/>
                  <a:pt x="2194" y="12196"/>
                  <a:pt x="2050" y="12243"/>
                </a:cubicBezTo>
                <a:cubicBezTo>
                  <a:pt x="2019" y="12179"/>
                  <a:pt x="1955" y="12116"/>
                  <a:pt x="1987" y="12069"/>
                </a:cubicBezTo>
                <a:cubicBezTo>
                  <a:pt x="2067" y="11925"/>
                  <a:pt x="2194" y="11814"/>
                  <a:pt x="2321" y="11671"/>
                </a:cubicBezTo>
                <a:close/>
                <a:moveTo>
                  <a:pt x="3195" y="12101"/>
                </a:moveTo>
                <a:cubicBezTo>
                  <a:pt x="3354" y="12211"/>
                  <a:pt x="3354" y="12307"/>
                  <a:pt x="3195" y="12402"/>
                </a:cubicBezTo>
                <a:cubicBezTo>
                  <a:pt x="3036" y="12307"/>
                  <a:pt x="3036" y="12211"/>
                  <a:pt x="3195" y="12101"/>
                </a:cubicBezTo>
                <a:close/>
                <a:moveTo>
                  <a:pt x="2527" y="12529"/>
                </a:moveTo>
                <a:cubicBezTo>
                  <a:pt x="2718" y="12688"/>
                  <a:pt x="2718" y="12832"/>
                  <a:pt x="2527" y="12974"/>
                </a:cubicBezTo>
                <a:cubicBezTo>
                  <a:pt x="2337" y="12832"/>
                  <a:pt x="2337" y="12688"/>
                  <a:pt x="2527" y="12529"/>
                </a:cubicBezTo>
                <a:close/>
                <a:moveTo>
                  <a:pt x="3354" y="12705"/>
                </a:moveTo>
                <a:cubicBezTo>
                  <a:pt x="3577" y="12720"/>
                  <a:pt x="3609" y="12847"/>
                  <a:pt x="3768" y="12896"/>
                </a:cubicBezTo>
                <a:cubicBezTo>
                  <a:pt x="3752" y="12959"/>
                  <a:pt x="3736" y="13023"/>
                  <a:pt x="3704" y="13102"/>
                </a:cubicBezTo>
                <a:cubicBezTo>
                  <a:pt x="3481" y="13086"/>
                  <a:pt x="3450" y="12943"/>
                  <a:pt x="3291" y="12911"/>
                </a:cubicBezTo>
                <a:cubicBezTo>
                  <a:pt x="3307" y="12832"/>
                  <a:pt x="3339" y="12768"/>
                  <a:pt x="3354" y="12705"/>
                </a:cubicBezTo>
                <a:close/>
                <a:moveTo>
                  <a:pt x="1192" y="12959"/>
                </a:moveTo>
                <a:lnTo>
                  <a:pt x="1192" y="12959"/>
                </a:lnTo>
                <a:cubicBezTo>
                  <a:pt x="1367" y="13070"/>
                  <a:pt x="1319" y="13150"/>
                  <a:pt x="1255" y="13245"/>
                </a:cubicBezTo>
                <a:cubicBezTo>
                  <a:pt x="986" y="13182"/>
                  <a:pt x="1049" y="13086"/>
                  <a:pt x="1192" y="12959"/>
                </a:cubicBezTo>
                <a:close/>
                <a:moveTo>
                  <a:pt x="78252" y="14831"/>
                </a:moveTo>
                <a:cubicBezTo>
                  <a:pt x="78361" y="14831"/>
                  <a:pt x="78479" y="14858"/>
                  <a:pt x="78591" y="14867"/>
                </a:cubicBezTo>
                <a:cubicBezTo>
                  <a:pt x="78623" y="14899"/>
                  <a:pt x="78799" y="14963"/>
                  <a:pt x="78560" y="14994"/>
                </a:cubicBezTo>
                <a:cubicBezTo>
                  <a:pt x="78483" y="14994"/>
                  <a:pt x="78427" y="15046"/>
                  <a:pt x="78457" y="15057"/>
                </a:cubicBezTo>
                <a:lnTo>
                  <a:pt x="78457" y="15057"/>
                </a:lnTo>
                <a:cubicBezTo>
                  <a:pt x="78201" y="15051"/>
                  <a:pt x="78109" y="14975"/>
                  <a:pt x="78004" y="14914"/>
                </a:cubicBezTo>
                <a:cubicBezTo>
                  <a:pt x="78076" y="14850"/>
                  <a:pt x="78161" y="14831"/>
                  <a:pt x="78252" y="14831"/>
                </a:cubicBezTo>
                <a:close/>
                <a:moveTo>
                  <a:pt x="2623" y="16107"/>
                </a:moveTo>
                <a:lnTo>
                  <a:pt x="2845" y="16218"/>
                </a:lnTo>
                <a:cubicBezTo>
                  <a:pt x="2794" y="16244"/>
                  <a:pt x="2757" y="16255"/>
                  <a:pt x="2731" y="16255"/>
                </a:cubicBezTo>
                <a:cubicBezTo>
                  <a:pt x="2659" y="16255"/>
                  <a:pt x="2658" y="16177"/>
                  <a:pt x="2623" y="16107"/>
                </a:cubicBezTo>
                <a:close/>
                <a:moveTo>
                  <a:pt x="75174" y="16871"/>
                </a:moveTo>
                <a:cubicBezTo>
                  <a:pt x="75237" y="16886"/>
                  <a:pt x="75284" y="16902"/>
                  <a:pt x="75333" y="16918"/>
                </a:cubicBezTo>
                <a:cubicBezTo>
                  <a:pt x="75301" y="16934"/>
                  <a:pt x="75284" y="16949"/>
                  <a:pt x="75253" y="16966"/>
                </a:cubicBezTo>
                <a:lnTo>
                  <a:pt x="75110" y="16918"/>
                </a:lnTo>
                <a:cubicBezTo>
                  <a:pt x="75125" y="16902"/>
                  <a:pt x="75157" y="16871"/>
                  <a:pt x="75174" y="16871"/>
                </a:cubicBezTo>
                <a:close/>
                <a:moveTo>
                  <a:pt x="46650" y="0"/>
                </a:moveTo>
                <a:cubicBezTo>
                  <a:pt x="46522" y="64"/>
                  <a:pt x="46411" y="128"/>
                  <a:pt x="46300" y="191"/>
                </a:cubicBezTo>
                <a:lnTo>
                  <a:pt x="45886" y="191"/>
                </a:lnTo>
                <a:cubicBezTo>
                  <a:pt x="45791" y="240"/>
                  <a:pt x="45711" y="271"/>
                  <a:pt x="45647" y="318"/>
                </a:cubicBezTo>
                <a:cubicBezTo>
                  <a:pt x="45552" y="271"/>
                  <a:pt x="45473" y="223"/>
                  <a:pt x="45425" y="191"/>
                </a:cubicBezTo>
                <a:lnTo>
                  <a:pt x="44773" y="191"/>
                </a:lnTo>
                <a:cubicBezTo>
                  <a:pt x="44662" y="255"/>
                  <a:pt x="44566" y="287"/>
                  <a:pt x="44487" y="335"/>
                </a:cubicBezTo>
                <a:lnTo>
                  <a:pt x="43294" y="335"/>
                </a:lnTo>
                <a:cubicBezTo>
                  <a:pt x="43438" y="558"/>
                  <a:pt x="43152" y="621"/>
                  <a:pt x="42944" y="780"/>
                </a:cubicBezTo>
                <a:cubicBezTo>
                  <a:pt x="42913" y="636"/>
                  <a:pt x="42866" y="494"/>
                  <a:pt x="42834" y="367"/>
                </a:cubicBezTo>
                <a:cubicBezTo>
                  <a:pt x="42738" y="303"/>
                  <a:pt x="42626" y="240"/>
                  <a:pt x="42548" y="191"/>
                </a:cubicBezTo>
                <a:lnTo>
                  <a:pt x="41880" y="191"/>
                </a:lnTo>
                <a:cubicBezTo>
                  <a:pt x="41784" y="240"/>
                  <a:pt x="41704" y="271"/>
                  <a:pt x="41641" y="318"/>
                </a:cubicBezTo>
                <a:cubicBezTo>
                  <a:pt x="41562" y="271"/>
                  <a:pt x="41513" y="240"/>
                  <a:pt x="41450" y="191"/>
                </a:cubicBezTo>
                <a:lnTo>
                  <a:pt x="40958" y="191"/>
                </a:lnTo>
                <a:cubicBezTo>
                  <a:pt x="40894" y="287"/>
                  <a:pt x="40830" y="367"/>
                  <a:pt x="40782" y="462"/>
                </a:cubicBezTo>
                <a:cubicBezTo>
                  <a:pt x="40750" y="446"/>
                  <a:pt x="40735" y="446"/>
                  <a:pt x="40703" y="430"/>
                </a:cubicBezTo>
                <a:cubicBezTo>
                  <a:pt x="40655" y="350"/>
                  <a:pt x="40623" y="271"/>
                  <a:pt x="40576" y="191"/>
                </a:cubicBezTo>
                <a:lnTo>
                  <a:pt x="40322" y="191"/>
                </a:lnTo>
                <a:cubicBezTo>
                  <a:pt x="40258" y="223"/>
                  <a:pt x="40163" y="271"/>
                  <a:pt x="40082" y="318"/>
                </a:cubicBezTo>
                <a:cubicBezTo>
                  <a:pt x="40051" y="325"/>
                  <a:pt x="40018" y="327"/>
                  <a:pt x="39985" y="327"/>
                </a:cubicBezTo>
                <a:cubicBezTo>
                  <a:pt x="39925" y="327"/>
                  <a:pt x="39862" y="320"/>
                  <a:pt x="39800" y="320"/>
                </a:cubicBezTo>
                <a:cubicBezTo>
                  <a:pt x="39718" y="320"/>
                  <a:pt x="39640" y="331"/>
                  <a:pt x="39574" y="382"/>
                </a:cubicBezTo>
                <a:cubicBezTo>
                  <a:pt x="39510" y="446"/>
                  <a:pt x="39590" y="573"/>
                  <a:pt x="39415" y="605"/>
                </a:cubicBezTo>
                <a:cubicBezTo>
                  <a:pt x="39240" y="367"/>
                  <a:pt x="38763" y="573"/>
                  <a:pt x="38573" y="350"/>
                </a:cubicBezTo>
                <a:cubicBezTo>
                  <a:pt x="38557" y="335"/>
                  <a:pt x="38507" y="331"/>
                  <a:pt x="38447" y="331"/>
                </a:cubicBezTo>
                <a:cubicBezTo>
                  <a:pt x="38384" y="331"/>
                  <a:pt x="38311" y="335"/>
                  <a:pt x="38255" y="335"/>
                </a:cubicBezTo>
                <a:cubicBezTo>
                  <a:pt x="38199" y="327"/>
                  <a:pt x="38143" y="323"/>
                  <a:pt x="38087" y="323"/>
                </a:cubicBezTo>
                <a:cubicBezTo>
                  <a:pt x="38032" y="323"/>
                  <a:pt x="37976" y="327"/>
                  <a:pt x="37920" y="335"/>
                </a:cubicBezTo>
                <a:cubicBezTo>
                  <a:pt x="37888" y="335"/>
                  <a:pt x="37856" y="350"/>
                  <a:pt x="37825" y="350"/>
                </a:cubicBezTo>
                <a:lnTo>
                  <a:pt x="37841" y="367"/>
                </a:lnTo>
                <a:cubicBezTo>
                  <a:pt x="37729" y="414"/>
                  <a:pt x="37602" y="462"/>
                  <a:pt x="37491" y="494"/>
                </a:cubicBezTo>
                <a:cubicBezTo>
                  <a:pt x="37380" y="430"/>
                  <a:pt x="37301" y="382"/>
                  <a:pt x="37189" y="318"/>
                </a:cubicBezTo>
                <a:cubicBezTo>
                  <a:pt x="37138" y="329"/>
                  <a:pt x="37085" y="333"/>
                  <a:pt x="37031" y="333"/>
                </a:cubicBezTo>
                <a:cubicBezTo>
                  <a:pt x="36937" y="333"/>
                  <a:pt x="36840" y="322"/>
                  <a:pt x="36742" y="322"/>
                </a:cubicBezTo>
                <a:cubicBezTo>
                  <a:pt x="36652" y="322"/>
                  <a:pt x="36562" y="331"/>
                  <a:pt x="36474" y="367"/>
                </a:cubicBezTo>
                <a:cubicBezTo>
                  <a:pt x="36426" y="446"/>
                  <a:pt x="36378" y="541"/>
                  <a:pt x="36362" y="573"/>
                </a:cubicBezTo>
                <a:cubicBezTo>
                  <a:pt x="36291" y="601"/>
                  <a:pt x="36233" y="612"/>
                  <a:pt x="36183" y="612"/>
                </a:cubicBezTo>
                <a:cubicBezTo>
                  <a:pt x="36032" y="612"/>
                  <a:pt x="35957" y="510"/>
                  <a:pt x="35838" y="462"/>
                </a:cubicBezTo>
                <a:lnTo>
                  <a:pt x="35456" y="462"/>
                </a:lnTo>
                <a:cubicBezTo>
                  <a:pt x="35313" y="399"/>
                  <a:pt x="35202" y="350"/>
                  <a:pt x="35090" y="303"/>
                </a:cubicBezTo>
                <a:cubicBezTo>
                  <a:pt x="34931" y="367"/>
                  <a:pt x="34820" y="414"/>
                  <a:pt x="34740" y="462"/>
                </a:cubicBezTo>
                <a:lnTo>
                  <a:pt x="33850" y="462"/>
                </a:lnTo>
                <a:cubicBezTo>
                  <a:pt x="33771" y="414"/>
                  <a:pt x="33723" y="382"/>
                  <a:pt x="33659" y="335"/>
                </a:cubicBezTo>
                <a:cubicBezTo>
                  <a:pt x="33580" y="382"/>
                  <a:pt x="33517" y="414"/>
                  <a:pt x="33421" y="462"/>
                </a:cubicBezTo>
                <a:lnTo>
                  <a:pt x="33008" y="462"/>
                </a:lnTo>
                <a:cubicBezTo>
                  <a:pt x="32829" y="560"/>
                  <a:pt x="32742" y="607"/>
                  <a:pt x="32652" y="607"/>
                </a:cubicBezTo>
                <a:cubicBezTo>
                  <a:pt x="32567" y="607"/>
                  <a:pt x="32479" y="563"/>
                  <a:pt x="32308" y="477"/>
                </a:cubicBezTo>
                <a:cubicBezTo>
                  <a:pt x="32228" y="526"/>
                  <a:pt x="32149" y="558"/>
                  <a:pt x="32086" y="605"/>
                </a:cubicBezTo>
                <a:cubicBezTo>
                  <a:pt x="32005" y="558"/>
                  <a:pt x="31958" y="526"/>
                  <a:pt x="31895" y="477"/>
                </a:cubicBezTo>
                <a:lnTo>
                  <a:pt x="31418" y="477"/>
                </a:lnTo>
                <a:cubicBezTo>
                  <a:pt x="31322" y="541"/>
                  <a:pt x="31242" y="573"/>
                  <a:pt x="31179" y="605"/>
                </a:cubicBezTo>
                <a:cubicBezTo>
                  <a:pt x="31100" y="541"/>
                  <a:pt x="31051" y="509"/>
                  <a:pt x="30988" y="477"/>
                </a:cubicBezTo>
                <a:lnTo>
                  <a:pt x="29652" y="477"/>
                </a:lnTo>
                <a:cubicBezTo>
                  <a:pt x="29543" y="519"/>
                  <a:pt x="29457" y="631"/>
                  <a:pt x="29293" y="631"/>
                </a:cubicBezTo>
                <a:cubicBezTo>
                  <a:pt x="29266" y="631"/>
                  <a:pt x="29238" y="628"/>
                  <a:pt x="29207" y="621"/>
                </a:cubicBezTo>
                <a:cubicBezTo>
                  <a:pt x="29128" y="558"/>
                  <a:pt x="29048" y="509"/>
                  <a:pt x="28969" y="477"/>
                </a:cubicBezTo>
                <a:lnTo>
                  <a:pt x="27872" y="477"/>
                </a:lnTo>
                <a:cubicBezTo>
                  <a:pt x="27793" y="526"/>
                  <a:pt x="27713" y="558"/>
                  <a:pt x="27634" y="605"/>
                </a:cubicBezTo>
                <a:cubicBezTo>
                  <a:pt x="27570" y="558"/>
                  <a:pt x="27522" y="526"/>
                  <a:pt x="27458" y="494"/>
                </a:cubicBezTo>
                <a:cubicBezTo>
                  <a:pt x="27292" y="549"/>
                  <a:pt x="27134" y="620"/>
                  <a:pt x="26956" y="620"/>
                </a:cubicBezTo>
                <a:cubicBezTo>
                  <a:pt x="26879" y="620"/>
                  <a:pt x="26798" y="607"/>
                  <a:pt x="26711" y="573"/>
                </a:cubicBezTo>
                <a:cubicBezTo>
                  <a:pt x="26648" y="541"/>
                  <a:pt x="26600" y="509"/>
                  <a:pt x="26536" y="462"/>
                </a:cubicBezTo>
                <a:cubicBezTo>
                  <a:pt x="26463" y="462"/>
                  <a:pt x="26358" y="452"/>
                  <a:pt x="26270" y="452"/>
                </a:cubicBezTo>
                <a:cubicBezTo>
                  <a:pt x="26205" y="452"/>
                  <a:pt x="26150" y="457"/>
                  <a:pt x="26123" y="477"/>
                </a:cubicBezTo>
                <a:cubicBezTo>
                  <a:pt x="25916" y="621"/>
                  <a:pt x="25582" y="589"/>
                  <a:pt x="25408" y="748"/>
                </a:cubicBezTo>
                <a:cubicBezTo>
                  <a:pt x="25359" y="717"/>
                  <a:pt x="25312" y="685"/>
                  <a:pt x="25232" y="636"/>
                </a:cubicBezTo>
                <a:lnTo>
                  <a:pt x="24342" y="636"/>
                </a:lnTo>
                <a:cubicBezTo>
                  <a:pt x="24183" y="685"/>
                  <a:pt x="24072" y="732"/>
                  <a:pt x="23945" y="780"/>
                </a:cubicBezTo>
                <a:cubicBezTo>
                  <a:pt x="23833" y="717"/>
                  <a:pt x="23754" y="685"/>
                  <a:pt x="23610" y="605"/>
                </a:cubicBezTo>
                <a:lnTo>
                  <a:pt x="22720" y="605"/>
                </a:lnTo>
                <a:cubicBezTo>
                  <a:pt x="22656" y="494"/>
                  <a:pt x="22609" y="414"/>
                  <a:pt x="22546" y="287"/>
                </a:cubicBezTo>
                <a:cubicBezTo>
                  <a:pt x="22307" y="462"/>
                  <a:pt x="22084" y="636"/>
                  <a:pt x="21910" y="764"/>
                </a:cubicBezTo>
                <a:lnTo>
                  <a:pt x="20303" y="764"/>
                </a:lnTo>
                <a:cubicBezTo>
                  <a:pt x="20240" y="812"/>
                  <a:pt x="20176" y="844"/>
                  <a:pt x="20129" y="876"/>
                </a:cubicBezTo>
                <a:cubicBezTo>
                  <a:pt x="19958" y="830"/>
                  <a:pt x="19787" y="752"/>
                  <a:pt x="19599" y="752"/>
                </a:cubicBezTo>
                <a:cubicBezTo>
                  <a:pt x="19524" y="752"/>
                  <a:pt x="19447" y="764"/>
                  <a:pt x="19366" y="795"/>
                </a:cubicBezTo>
                <a:lnTo>
                  <a:pt x="19222" y="891"/>
                </a:lnTo>
                <a:cubicBezTo>
                  <a:pt x="19134" y="891"/>
                  <a:pt x="19042" y="903"/>
                  <a:pt x="18946" y="903"/>
                </a:cubicBezTo>
                <a:cubicBezTo>
                  <a:pt x="18852" y="903"/>
                  <a:pt x="18753" y="891"/>
                  <a:pt x="18650" y="844"/>
                </a:cubicBezTo>
                <a:cubicBezTo>
                  <a:pt x="18666" y="780"/>
                  <a:pt x="18681" y="685"/>
                  <a:pt x="18698" y="621"/>
                </a:cubicBezTo>
                <a:cubicBezTo>
                  <a:pt x="19016" y="621"/>
                  <a:pt x="19270" y="621"/>
                  <a:pt x="19525" y="605"/>
                </a:cubicBezTo>
                <a:cubicBezTo>
                  <a:pt x="19552" y="603"/>
                  <a:pt x="19579" y="603"/>
                  <a:pt x="19606" y="603"/>
                </a:cubicBezTo>
                <a:cubicBezTo>
                  <a:pt x="19754" y="603"/>
                  <a:pt x="19905" y="621"/>
                  <a:pt x="20053" y="621"/>
                </a:cubicBezTo>
                <a:cubicBezTo>
                  <a:pt x="20166" y="621"/>
                  <a:pt x="20277" y="610"/>
                  <a:pt x="20383" y="573"/>
                </a:cubicBezTo>
                <a:cubicBezTo>
                  <a:pt x="20447" y="462"/>
                  <a:pt x="20447" y="382"/>
                  <a:pt x="20303" y="335"/>
                </a:cubicBezTo>
                <a:cubicBezTo>
                  <a:pt x="20259" y="320"/>
                  <a:pt x="20221" y="314"/>
                  <a:pt x="20188" y="314"/>
                </a:cubicBezTo>
                <a:cubicBezTo>
                  <a:pt x="20040" y="314"/>
                  <a:pt x="19978" y="433"/>
                  <a:pt x="19875" y="446"/>
                </a:cubicBezTo>
                <a:cubicBezTo>
                  <a:pt x="19747" y="399"/>
                  <a:pt x="19620" y="350"/>
                  <a:pt x="19508" y="303"/>
                </a:cubicBezTo>
                <a:cubicBezTo>
                  <a:pt x="19398" y="367"/>
                  <a:pt x="19302" y="399"/>
                  <a:pt x="19222" y="446"/>
                </a:cubicBezTo>
                <a:cubicBezTo>
                  <a:pt x="18840" y="462"/>
                  <a:pt x="18444" y="477"/>
                  <a:pt x="18046" y="509"/>
                </a:cubicBezTo>
                <a:cubicBezTo>
                  <a:pt x="18030" y="509"/>
                  <a:pt x="18014" y="541"/>
                  <a:pt x="17998" y="558"/>
                </a:cubicBezTo>
                <a:cubicBezTo>
                  <a:pt x="18062" y="573"/>
                  <a:pt x="18109" y="589"/>
                  <a:pt x="18173" y="621"/>
                </a:cubicBezTo>
                <a:cubicBezTo>
                  <a:pt x="18253" y="636"/>
                  <a:pt x="18332" y="653"/>
                  <a:pt x="18444" y="685"/>
                </a:cubicBezTo>
                <a:cubicBezTo>
                  <a:pt x="18253" y="764"/>
                  <a:pt x="18189" y="907"/>
                  <a:pt x="17918" y="907"/>
                </a:cubicBezTo>
                <a:cubicBezTo>
                  <a:pt x="17839" y="859"/>
                  <a:pt x="17728" y="812"/>
                  <a:pt x="17632" y="780"/>
                </a:cubicBezTo>
                <a:cubicBezTo>
                  <a:pt x="17537" y="827"/>
                  <a:pt x="17458" y="859"/>
                  <a:pt x="17378" y="907"/>
                </a:cubicBezTo>
                <a:lnTo>
                  <a:pt x="16742" y="907"/>
                </a:lnTo>
                <a:cubicBezTo>
                  <a:pt x="16584" y="986"/>
                  <a:pt x="16514" y="1021"/>
                  <a:pt x="16439" y="1021"/>
                </a:cubicBezTo>
                <a:cubicBezTo>
                  <a:pt x="16379" y="1021"/>
                  <a:pt x="16316" y="997"/>
                  <a:pt x="16201" y="954"/>
                </a:cubicBezTo>
                <a:cubicBezTo>
                  <a:pt x="16201" y="939"/>
                  <a:pt x="16186" y="907"/>
                  <a:pt x="16201" y="891"/>
                </a:cubicBezTo>
                <a:cubicBezTo>
                  <a:pt x="16265" y="812"/>
                  <a:pt x="16328" y="732"/>
                  <a:pt x="16408" y="653"/>
                </a:cubicBezTo>
                <a:cubicBezTo>
                  <a:pt x="16329" y="617"/>
                  <a:pt x="16246" y="607"/>
                  <a:pt x="16163" y="607"/>
                </a:cubicBezTo>
                <a:cubicBezTo>
                  <a:pt x="16063" y="607"/>
                  <a:pt x="15963" y="621"/>
                  <a:pt x="15868" y="621"/>
                </a:cubicBezTo>
                <a:cubicBezTo>
                  <a:pt x="15787" y="621"/>
                  <a:pt x="15702" y="611"/>
                  <a:pt x="15616" y="611"/>
                </a:cubicBezTo>
                <a:cubicBezTo>
                  <a:pt x="15516" y="611"/>
                  <a:pt x="15413" y="625"/>
                  <a:pt x="15311" y="685"/>
                </a:cubicBezTo>
                <a:lnTo>
                  <a:pt x="15311" y="1113"/>
                </a:lnTo>
                <a:cubicBezTo>
                  <a:pt x="15247" y="1162"/>
                  <a:pt x="15215" y="1194"/>
                  <a:pt x="15184" y="1194"/>
                </a:cubicBezTo>
                <a:lnTo>
                  <a:pt x="13642" y="1194"/>
                </a:lnTo>
                <a:cubicBezTo>
                  <a:pt x="13534" y="1117"/>
                  <a:pt x="13433" y="1027"/>
                  <a:pt x="13309" y="1027"/>
                </a:cubicBezTo>
                <a:cubicBezTo>
                  <a:pt x="13251" y="1027"/>
                  <a:pt x="13188" y="1047"/>
                  <a:pt x="13117" y="1098"/>
                </a:cubicBezTo>
                <a:cubicBezTo>
                  <a:pt x="13085" y="1177"/>
                  <a:pt x="13070" y="1241"/>
                  <a:pt x="13053" y="1289"/>
                </a:cubicBezTo>
                <a:cubicBezTo>
                  <a:pt x="12799" y="1368"/>
                  <a:pt x="12576" y="1416"/>
                  <a:pt x="12353" y="1480"/>
                </a:cubicBezTo>
                <a:cubicBezTo>
                  <a:pt x="12105" y="1538"/>
                  <a:pt x="12032" y="1771"/>
                  <a:pt x="11736" y="1771"/>
                </a:cubicBezTo>
                <a:cubicBezTo>
                  <a:pt x="11710" y="1771"/>
                  <a:pt x="11683" y="1770"/>
                  <a:pt x="11654" y="1766"/>
                </a:cubicBezTo>
                <a:cubicBezTo>
                  <a:pt x="11575" y="1718"/>
                  <a:pt x="11495" y="1670"/>
                  <a:pt x="11448" y="1639"/>
                </a:cubicBezTo>
                <a:cubicBezTo>
                  <a:pt x="10812" y="1845"/>
                  <a:pt x="10208" y="2052"/>
                  <a:pt x="9635" y="2243"/>
                </a:cubicBezTo>
                <a:cubicBezTo>
                  <a:pt x="9491" y="2385"/>
                  <a:pt x="9349" y="2513"/>
                  <a:pt x="9237" y="2624"/>
                </a:cubicBezTo>
                <a:lnTo>
                  <a:pt x="8808" y="2624"/>
                </a:lnTo>
                <a:cubicBezTo>
                  <a:pt x="8522" y="2735"/>
                  <a:pt x="8283" y="2831"/>
                  <a:pt x="8029" y="2911"/>
                </a:cubicBezTo>
                <a:cubicBezTo>
                  <a:pt x="7992" y="2921"/>
                  <a:pt x="7950" y="2925"/>
                  <a:pt x="7905" y="2925"/>
                </a:cubicBezTo>
                <a:cubicBezTo>
                  <a:pt x="7816" y="2925"/>
                  <a:pt x="7717" y="2911"/>
                  <a:pt x="7632" y="2911"/>
                </a:cubicBezTo>
                <a:cubicBezTo>
                  <a:pt x="7520" y="3021"/>
                  <a:pt x="7329" y="3070"/>
                  <a:pt x="7297" y="3212"/>
                </a:cubicBezTo>
                <a:cubicBezTo>
                  <a:pt x="7266" y="3308"/>
                  <a:pt x="7107" y="3403"/>
                  <a:pt x="6996" y="3483"/>
                </a:cubicBezTo>
                <a:lnTo>
                  <a:pt x="6757" y="3483"/>
                </a:lnTo>
                <a:cubicBezTo>
                  <a:pt x="6439" y="3674"/>
                  <a:pt x="6201" y="3912"/>
                  <a:pt x="5756" y="3992"/>
                </a:cubicBezTo>
                <a:cubicBezTo>
                  <a:pt x="5756" y="4151"/>
                  <a:pt x="5756" y="4325"/>
                  <a:pt x="6025" y="4325"/>
                </a:cubicBezTo>
                <a:cubicBezTo>
                  <a:pt x="5533" y="4484"/>
                  <a:pt x="5421" y="4628"/>
                  <a:pt x="5199" y="4660"/>
                </a:cubicBezTo>
                <a:cubicBezTo>
                  <a:pt x="4976" y="4691"/>
                  <a:pt x="4817" y="4866"/>
                  <a:pt x="4626" y="4978"/>
                </a:cubicBezTo>
                <a:cubicBezTo>
                  <a:pt x="4722" y="5041"/>
                  <a:pt x="4785" y="5088"/>
                  <a:pt x="4834" y="5120"/>
                </a:cubicBezTo>
                <a:cubicBezTo>
                  <a:pt x="4722" y="5264"/>
                  <a:pt x="4626" y="5374"/>
                  <a:pt x="4531" y="5502"/>
                </a:cubicBezTo>
                <a:lnTo>
                  <a:pt x="4293" y="5359"/>
                </a:lnTo>
                <a:cubicBezTo>
                  <a:pt x="4213" y="5455"/>
                  <a:pt x="4149" y="5550"/>
                  <a:pt x="4054" y="5677"/>
                </a:cubicBezTo>
                <a:cubicBezTo>
                  <a:pt x="3880" y="5614"/>
                  <a:pt x="3752" y="5565"/>
                  <a:pt x="3640" y="5533"/>
                </a:cubicBezTo>
                <a:cubicBezTo>
                  <a:pt x="3434" y="5597"/>
                  <a:pt x="3259" y="5661"/>
                  <a:pt x="3085" y="5724"/>
                </a:cubicBezTo>
                <a:cubicBezTo>
                  <a:pt x="3085" y="5773"/>
                  <a:pt x="3068" y="5820"/>
                  <a:pt x="3068" y="5883"/>
                </a:cubicBezTo>
                <a:cubicBezTo>
                  <a:pt x="2957" y="5915"/>
                  <a:pt x="2798" y="5915"/>
                  <a:pt x="2703" y="5979"/>
                </a:cubicBezTo>
                <a:cubicBezTo>
                  <a:pt x="2590" y="6022"/>
                  <a:pt x="2502" y="6077"/>
                  <a:pt x="2360" y="6077"/>
                </a:cubicBezTo>
                <a:cubicBezTo>
                  <a:pt x="2343" y="6077"/>
                  <a:pt x="2324" y="6076"/>
                  <a:pt x="2305" y="6074"/>
                </a:cubicBezTo>
                <a:cubicBezTo>
                  <a:pt x="2035" y="6265"/>
                  <a:pt x="1749" y="6440"/>
                  <a:pt x="1478" y="6615"/>
                </a:cubicBezTo>
                <a:cubicBezTo>
                  <a:pt x="1319" y="6646"/>
                  <a:pt x="1208" y="6678"/>
                  <a:pt x="1081" y="6710"/>
                </a:cubicBezTo>
                <a:cubicBezTo>
                  <a:pt x="1128" y="6837"/>
                  <a:pt x="1001" y="6964"/>
                  <a:pt x="1177" y="7060"/>
                </a:cubicBezTo>
                <a:cubicBezTo>
                  <a:pt x="1351" y="7076"/>
                  <a:pt x="1526" y="7092"/>
                  <a:pt x="1685" y="7092"/>
                </a:cubicBezTo>
                <a:cubicBezTo>
                  <a:pt x="1796" y="7187"/>
                  <a:pt x="1891" y="7251"/>
                  <a:pt x="1972" y="7299"/>
                </a:cubicBezTo>
                <a:cubicBezTo>
                  <a:pt x="2003" y="7441"/>
                  <a:pt x="1891" y="7569"/>
                  <a:pt x="2099" y="7664"/>
                </a:cubicBezTo>
                <a:cubicBezTo>
                  <a:pt x="2162" y="7553"/>
                  <a:pt x="2241" y="7458"/>
                  <a:pt x="2305" y="7363"/>
                </a:cubicBezTo>
                <a:cubicBezTo>
                  <a:pt x="2316" y="7362"/>
                  <a:pt x="2326" y="7362"/>
                  <a:pt x="2337" y="7362"/>
                </a:cubicBezTo>
                <a:cubicBezTo>
                  <a:pt x="2921" y="7362"/>
                  <a:pt x="2789" y="7810"/>
                  <a:pt x="3195" y="7935"/>
                </a:cubicBezTo>
                <a:cubicBezTo>
                  <a:pt x="3259" y="7887"/>
                  <a:pt x="3339" y="7855"/>
                  <a:pt x="3434" y="7791"/>
                </a:cubicBezTo>
                <a:cubicBezTo>
                  <a:pt x="3497" y="7791"/>
                  <a:pt x="3596" y="7781"/>
                  <a:pt x="3682" y="7781"/>
                </a:cubicBezTo>
                <a:cubicBezTo>
                  <a:pt x="3747" y="7781"/>
                  <a:pt x="3804" y="7787"/>
                  <a:pt x="3831" y="7808"/>
                </a:cubicBezTo>
                <a:cubicBezTo>
                  <a:pt x="3990" y="7935"/>
                  <a:pt x="4325" y="7887"/>
                  <a:pt x="4435" y="8062"/>
                </a:cubicBezTo>
                <a:cubicBezTo>
                  <a:pt x="4308" y="8221"/>
                  <a:pt x="4198" y="8380"/>
                  <a:pt x="4054" y="8523"/>
                </a:cubicBezTo>
                <a:cubicBezTo>
                  <a:pt x="4007" y="8586"/>
                  <a:pt x="3911" y="8618"/>
                  <a:pt x="3848" y="8650"/>
                </a:cubicBezTo>
                <a:lnTo>
                  <a:pt x="3163" y="8650"/>
                </a:lnTo>
                <a:cubicBezTo>
                  <a:pt x="3132" y="8603"/>
                  <a:pt x="3116" y="8554"/>
                  <a:pt x="3085" y="8523"/>
                </a:cubicBezTo>
                <a:cubicBezTo>
                  <a:pt x="3069" y="8522"/>
                  <a:pt x="3054" y="8521"/>
                  <a:pt x="3040" y="8521"/>
                </a:cubicBezTo>
                <a:cubicBezTo>
                  <a:pt x="2862" y="8521"/>
                  <a:pt x="2862" y="8611"/>
                  <a:pt x="2862" y="8713"/>
                </a:cubicBezTo>
                <a:cubicBezTo>
                  <a:pt x="3053" y="8825"/>
                  <a:pt x="3259" y="8936"/>
                  <a:pt x="3481" y="9048"/>
                </a:cubicBezTo>
                <a:cubicBezTo>
                  <a:pt x="3629" y="8974"/>
                  <a:pt x="3717" y="8938"/>
                  <a:pt x="3788" y="8938"/>
                </a:cubicBezTo>
                <a:cubicBezTo>
                  <a:pt x="3854" y="8938"/>
                  <a:pt x="3905" y="8970"/>
                  <a:pt x="3975" y="9031"/>
                </a:cubicBezTo>
                <a:lnTo>
                  <a:pt x="3975" y="9286"/>
                </a:lnTo>
                <a:cubicBezTo>
                  <a:pt x="3927" y="9381"/>
                  <a:pt x="3672" y="9398"/>
                  <a:pt x="3848" y="9525"/>
                </a:cubicBezTo>
                <a:lnTo>
                  <a:pt x="4308" y="9525"/>
                </a:lnTo>
                <a:cubicBezTo>
                  <a:pt x="4372" y="9477"/>
                  <a:pt x="4452" y="9430"/>
                  <a:pt x="4531" y="9381"/>
                </a:cubicBezTo>
                <a:lnTo>
                  <a:pt x="4881" y="9381"/>
                </a:lnTo>
                <a:cubicBezTo>
                  <a:pt x="4897" y="9254"/>
                  <a:pt x="4897" y="9112"/>
                  <a:pt x="4897" y="8968"/>
                </a:cubicBezTo>
                <a:cubicBezTo>
                  <a:pt x="5008" y="8968"/>
                  <a:pt x="5103" y="8953"/>
                  <a:pt x="5230" y="8936"/>
                </a:cubicBezTo>
                <a:cubicBezTo>
                  <a:pt x="5262" y="9000"/>
                  <a:pt x="5294" y="9063"/>
                  <a:pt x="5342" y="9143"/>
                </a:cubicBezTo>
                <a:lnTo>
                  <a:pt x="4961" y="9381"/>
                </a:lnTo>
                <a:lnTo>
                  <a:pt x="4881" y="9381"/>
                </a:lnTo>
                <a:cubicBezTo>
                  <a:pt x="4834" y="9493"/>
                  <a:pt x="5040" y="9525"/>
                  <a:pt x="5088" y="9604"/>
                </a:cubicBezTo>
                <a:lnTo>
                  <a:pt x="5088" y="10034"/>
                </a:lnTo>
                <a:cubicBezTo>
                  <a:pt x="4976" y="10097"/>
                  <a:pt x="4865" y="10161"/>
                  <a:pt x="4753" y="10240"/>
                </a:cubicBezTo>
                <a:cubicBezTo>
                  <a:pt x="4675" y="10144"/>
                  <a:pt x="4611" y="10049"/>
                  <a:pt x="4531" y="9938"/>
                </a:cubicBezTo>
                <a:cubicBezTo>
                  <a:pt x="4420" y="9954"/>
                  <a:pt x="4325" y="9970"/>
                  <a:pt x="4181" y="9985"/>
                </a:cubicBezTo>
                <a:cubicBezTo>
                  <a:pt x="4276" y="10065"/>
                  <a:pt x="4340" y="10113"/>
                  <a:pt x="4404" y="10161"/>
                </a:cubicBezTo>
                <a:cubicBezTo>
                  <a:pt x="4308" y="10240"/>
                  <a:pt x="4134" y="10320"/>
                  <a:pt x="4213" y="10462"/>
                </a:cubicBezTo>
                <a:cubicBezTo>
                  <a:pt x="4276" y="10494"/>
                  <a:pt x="4340" y="10558"/>
                  <a:pt x="4420" y="10606"/>
                </a:cubicBezTo>
                <a:cubicBezTo>
                  <a:pt x="4181" y="10685"/>
                  <a:pt x="3880" y="10733"/>
                  <a:pt x="3752" y="10908"/>
                </a:cubicBezTo>
                <a:cubicBezTo>
                  <a:pt x="3704" y="11067"/>
                  <a:pt x="3863" y="11242"/>
                  <a:pt x="3625" y="11401"/>
                </a:cubicBezTo>
                <a:cubicBezTo>
                  <a:pt x="3418" y="11194"/>
                  <a:pt x="3195" y="11003"/>
                  <a:pt x="2989" y="10812"/>
                </a:cubicBezTo>
                <a:cubicBezTo>
                  <a:pt x="2894" y="10876"/>
                  <a:pt x="2845" y="10908"/>
                  <a:pt x="2782" y="10939"/>
                </a:cubicBezTo>
                <a:cubicBezTo>
                  <a:pt x="2559" y="10844"/>
                  <a:pt x="2496" y="10844"/>
                  <a:pt x="2258" y="10844"/>
                </a:cubicBezTo>
                <a:cubicBezTo>
                  <a:pt x="2209" y="10939"/>
                  <a:pt x="2162" y="11019"/>
                  <a:pt x="2114" y="11115"/>
                </a:cubicBezTo>
                <a:cubicBezTo>
                  <a:pt x="1987" y="11098"/>
                  <a:pt x="1891" y="11083"/>
                  <a:pt x="1813" y="11083"/>
                </a:cubicBezTo>
                <a:cubicBezTo>
                  <a:pt x="1749" y="10971"/>
                  <a:pt x="1717" y="10892"/>
                  <a:pt x="1669" y="10812"/>
                </a:cubicBezTo>
                <a:cubicBezTo>
                  <a:pt x="1629" y="10820"/>
                  <a:pt x="1594" y="10823"/>
                  <a:pt x="1561" y="10823"/>
                </a:cubicBezTo>
                <a:cubicBezTo>
                  <a:pt x="1384" y="10823"/>
                  <a:pt x="1297" y="10726"/>
                  <a:pt x="1177" y="10685"/>
                </a:cubicBezTo>
                <a:cubicBezTo>
                  <a:pt x="1177" y="10685"/>
                  <a:pt x="1128" y="10717"/>
                  <a:pt x="1065" y="10765"/>
                </a:cubicBezTo>
                <a:cubicBezTo>
                  <a:pt x="1383" y="10988"/>
                  <a:pt x="795" y="11083"/>
                  <a:pt x="859" y="11306"/>
                </a:cubicBezTo>
                <a:cubicBezTo>
                  <a:pt x="954" y="11401"/>
                  <a:pt x="1160" y="11465"/>
                  <a:pt x="1081" y="11607"/>
                </a:cubicBezTo>
                <a:cubicBezTo>
                  <a:pt x="986" y="11671"/>
                  <a:pt x="874" y="11734"/>
                  <a:pt x="763" y="11814"/>
                </a:cubicBezTo>
                <a:cubicBezTo>
                  <a:pt x="645" y="11775"/>
                  <a:pt x="571" y="11671"/>
                  <a:pt x="415" y="11671"/>
                </a:cubicBezTo>
                <a:cubicBezTo>
                  <a:pt x="381" y="11671"/>
                  <a:pt x="344" y="11676"/>
                  <a:pt x="301" y="11687"/>
                </a:cubicBezTo>
                <a:cubicBezTo>
                  <a:pt x="206" y="11798"/>
                  <a:pt x="111" y="11925"/>
                  <a:pt x="0" y="12069"/>
                </a:cubicBezTo>
                <a:cubicBezTo>
                  <a:pt x="111" y="12132"/>
                  <a:pt x="223" y="12196"/>
                  <a:pt x="318" y="12243"/>
                </a:cubicBezTo>
                <a:cubicBezTo>
                  <a:pt x="430" y="12172"/>
                  <a:pt x="536" y="12100"/>
                  <a:pt x="652" y="12100"/>
                </a:cubicBezTo>
                <a:cubicBezTo>
                  <a:pt x="716" y="12100"/>
                  <a:pt x="784" y="12123"/>
                  <a:pt x="859" y="12179"/>
                </a:cubicBezTo>
                <a:lnTo>
                  <a:pt x="859" y="12323"/>
                </a:lnTo>
                <a:cubicBezTo>
                  <a:pt x="651" y="12434"/>
                  <a:pt x="318" y="12419"/>
                  <a:pt x="223" y="12625"/>
                </a:cubicBezTo>
                <a:cubicBezTo>
                  <a:pt x="286" y="12673"/>
                  <a:pt x="333" y="12705"/>
                  <a:pt x="382" y="12737"/>
                </a:cubicBezTo>
                <a:cubicBezTo>
                  <a:pt x="333" y="12800"/>
                  <a:pt x="270" y="12864"/>
                  <a:pt x="223" y="12927"/>
                </a:cubicBezTo>
                <a:cubicBezTo>
                  <a:pt x="382" y="12959"/>
                  <a:pt x="509" y="12991"/>
                  <a:pt x="668" y="13023"/>
                </a:cubicBezTo>
                <a:cubicBezTo>
                  <a:pt x="588" y="13197"/>
                  <a:pt x="715" y="13356"/>
                  <a:pt x="572" y="13515"/>
                </a:cubicBezTo>
                <a:cubicBezTo>
                  <a:pt x="524" y="13547"/>
                  <a:pt x="477" y="13579"/>
                  <a:pt x="413" y="13610"/>
                </a:cubicBezTo>
                <a:lnTo>
                  <a:pt x="413" y="13977"/>
                </a:lnTo>
                <a:cubicBezTo>
                  <a:pt x="524" y="14024"/>
                  <a:pt x="715" y="14104"/>
                  <a:pt x="874" y="14183"/>
                </a:cubicBezTo>
                <a:lnTo>
                  <a:pt x="874" y="14692"/>
                </a:lnTo>
                <a:cubicBezTo>
                  <a:pt x="1128" y="15090"/>
                  <a:pt x="1414" y="15376"/>
                  <a:pt x="1940" y="15471"/>
                </a:cubicBezTo>
                <a:cubicBezTo>
                  <a:pt x="2035" y="15582"/>
                  <a:pt x="1891" y="15709"/>
                  <a:pt x="2082" y="15836"/>
                </a:cubicBezTo>
                <a:cubicBezTo>
                  <a:pt x="2178" y="15836"/>
                  <a:pt x="2321" y="15836"/>
                  <a:pt x="2464" y="15853"/>
                </a:cubicBezTo>
                <a:cubicBezTo>
                  <a:pt x="2527" y="15853"/>
                  <a:pt x="2576" y="15900"/>
                  <a:pt x="2639" y="15917"/>
                </a:cubicBezTo>
                <a:cubicBezTo>
                  <a:pt x="2639" y="15995"/>
                  <a:pt x="2639" y="16059"/>
                  <a:pt x="2623" y="16107"/>
                </a:cubicBezTo>
                <a:cubicBezTo>
                  <a:pt x="2598" y="16115"/>
                  <a:pt x="2577" y="16118"/>
                  <a:pt x="2558" y="16118"/>
                </a:cubicBezTo>
                <a:cubicBezTo>
                  <a:pt x="2452" y="16118"/>
                  <a:pt x="2413" y="16022"/>
                  <a:pt x="2305" y="15995"/>
                </a:cubicBezTo>
                <a:cubicBezTo>
                  <a:pt x="2114" y="16123"/>
                  <a:pt x="1923" y="16235"/>
                  <a:pt x="1749" y="16345"/>
                </a:cubicBezTo>
                <a:lnTo>
                  <a:pt x="1749" y="16631"/>
                </a:lnTo>
                <a:cubicBezTo>
                  <a:pt x="1940" y="16759"/>
                  <a:pt x="2131" y="16871"/>
                  <a:pt x="2241" y="16949"/>
                </a:cubicBezTo>
                <a:cubicBezTo>
                  <a:pt x="2334" y="16986"/>
                  <a:pt x="2421" y="16992"/>
                  <a:pt x="2502" y="16992"/>
                </a:cubicBezTo>
                <a:cubicBezTo>
                  <a:pt x="2542" y="16992"/>
                  <a:pt x="2581" y="16991"/>
                  <a:pt x="2617" y="16991"/>
                </a:cubicBezTo>
                <a:cubicBezTo>
                  <a:pt x="2698" y="16991"/>
                  <a:pt x="2770" y="16998"/>
                  <a:pt x="2830" y="17045"/>
                </a:cubicBezTo>
                <a:cubicBezTo>
                  <a:pt x="2862" y="17157"/>
                  <a:pt x="2877" y="17267"/>
                  <a:pt x="2894" y="17379"/>
                </a:cubicBezTo>
                <a:cubicBezTo>
                  <a:pt x="2973" y="17415"/>
                  <a:pt x="3056" y="17425"/>
                  <a:pt x="3139" y="17425"/>
                </a:cubicBezTo>
                <a:cubicBezTo>
                  <a:pt x="3239" y="17425"/>
                  <a:pt x="3339" y="17411"/>
                  <a:pt x="3434" y="17411"/>
                </a:cubicBezTo>
                <a:cubicBezTo>
                  <a:pt x="3542" y="17346"/>
                  <a:pt x="3642" y="17267"/>
                  <a:pt x="3765" y="17267"/>
                </a:cubicBezTo>
                <a:cubicBezTo>
                  <a:pt x="3823" y="17267"/>
                  <a:pt x="3887" y="17285"/>
                  <a:pt x="3958" y="17331"/>
                </a:cubicBezTo>
                <a:cubicBezTo>
                  <a:pt x="3975" y="17411"/>
                  <a:pt x="3990" y="17475"/>
                  <a:pt x="4022" y="17538"/>
                </a:cubicBezTo>
                <a:cubicBezTo>
                  <a:pt x="4149" y="17554"/>
                  <a:pt x="4245" y="17570"/>
                  <a:pt x="4357" y="17602"/>
                </a:cubicBezTo>
                <a:cubicBezTo>
                  <a:pt x="4516" y="17840"/>
                  <a:pt x="4643" y="18111"/>
                  <a:pt x="4865" y="18221"/>
                </a:cubicBezTo>
                <a:cubicBezTo>
                  <a:pt x="5152" y="18333"/>
                  <a:pt x="5342" y="18221"/>
                  <a:pt x="5533" y="18365"/>
                </a:cubicBezTo>
                <a:cubicBezTo>
                  <a:pt x="5421" y="18444"/>
                  <a:pt x="5167" y="18524"/>
                  <a:pt x="5406" y="18715"/>
                </a:cubicBezTo>
                <a:cubicBezTo>
                  <a:pt x="5501" y="18715"/>
                  <a:pt x="5629" y="18698"/>
                  <a:pt x="5739" y="18683"/>
                </a:cubicBezTo>
                <a:cubicBezTo>
                  <a:pt x="5756" y="18285"/>
                  <a:pt x="5756" y="18285"/>
                  <a:pt x="5898" y="18174"/>
                </a:cubicBezTo>
                <a:cubicBezTo>
                  <a:pt x="6057" y="18270"/>
                  <a:pt x="5930" y="18397"/>
                  <a:pt x="5978" y="18508"/>
                </a:cubicBezTo>
                <a:cubicBezTo>
                  <a:pt x="6057" y="18556"/>
                  <a:pt x="6137" y="18603"/>
                  <a:pt x="6201" y="18651"/>
                </a:cubicBezTo>
                <a:cubicBezTo>
                  <a:pt x="6233" y="18826"/>
                  <a:pt x="6089" y="19001"/>
                  <a:pt x="6328" y="19160"/>
                </a:cubicBezTo>
                <a:lnTo>
                  <a:pt x="6996" y="19160"/>
                </a:lnTo>
                <a:cubicBezTo>
                  <a:pt x="7091" y="19224"/>
                  <a:pt x="7138" y="19255"/>
                  <a:pt x="7202" y="19287"/>
                </a:cubicBezTo>
                <a:lnTo>
                  <a:pt x="7632" y="19287"/>
                </a:lnTo>
                <a:cubicBezTo>
                  <a:pt x="7727" y="19334"/>
                  <a:pt x="7806" y="19383"/>
                  <a:pt x="7886" y="19446"/>
                </a:cubicBezTo>
                <a:lnTo>
                  <a:pt x="8236" y="19446"/>
                </a:lnTo>
                <a:cubicBezTo>
                  <a:pt x="8490" y="19525"/>
                  <a:pt x="8681" y="19589"/>
                  <a:pt x="8840" y="19637"/>
                </a:cubicBezTo>
                <a:cubicBezTo>
                  <a:pt x="8872" y="19716"/>
                  <a:pt x="8887" y="19780"/>
                  <a:pt x="8904" y="19828"/>
                </a:cubicBezTo>
                <a:cubicBezTo>
                  <a:pt x="9063" y="19875"/>
                  <a:pt x="9190" y="19891"/>
                  <a:pt x="9317" y="19923"/>
                </a:cubicBezTo>
                <a:lnTo>
                  <a:pt x="9317" y="20225"/>
                </a:lnTo>
                <a:cubicBezTo>
                  <a:pt x="9413" y="20305"/>
                  <a:pt x="9523" y="20368"/>
                  <a:pt x="9667" y="20464"/>
                </a:cubicBezTo>
                <a:lnTo>
                  <a:pt x="10335" y="20464"/>
                </a:lnTo>
                <a:cubicBezTo>
                  <a:pt x="10430" y="20511"/>
                  <a:pt x="10477" y="20559"/>
                  <a:pt x="10526" y="20591"/>
                </a:cubicBezTo>
                <a:cubicBezTo>
                  <a:pt x="10604" y="20543"/>
                  <a:pt x="10685" y="20496"/>
                  <a:pt x="10780" y="20432"/>
                </a:cubicBezTo>
                <a:cubicBezTo>
                  <a:pt x="11050" y="20782"/>
                  <a:pt x="11686" y="20782"/>
                  <a:pt x="12084" y="21004"/>
                </a:cubicBezTo>
                <a:cubicBezTo>
                  <a:pt x="12110" y="21020"/>
                  <a:pt x="12151" y="21025"/>
                  <a:pt x="12198" y="21025"/>
                </a:cubicBezTo>
                <a:cubicBezTo>
                  <a:pt x="12294" y="21025"/>
                  <a:pt x="12417" y="21004"/>
                  <a:pt x="12512" y="21004"/>
                </a:cubicBezTo>
                <a:cubicBezTo>
                  <a:pt x="12671" y="21115"/>
                  <a:pt x="12830" y="21210"/>
                  <a:pt x="12989" y="21306"/>
                </a:cubicBezTo>
                <a:lnTo>
                  <a:pt x="14310" y="21306"/>
                </a:lnTo>
                <a:cubicBezTo>
                  <a:pt x="14373" y="21338"/>
                  <a:pt x="14420" y="21386"/>
                  <a:pt x="14501" y="21433"/>
                </a:cubicBezTo>
                <a:lnTo>
                  <a:pt x="15677" y="21433"/>
                </a:lnTo>
                <a:lnTo>
                  <a:pt x="15868" y="21306"/>
                </a:lnTo>
                <a:lnTo>
                  <a:pt x="17203" y="21306"/>
                </a:lnTo>
                <a:cubicBezTo>
                  <a:pt x="17282" y="21242"/>
                  <a:pt x="17346" y="21210"/>
                  <a:pt x="17394" y="21179"/>
                </a:cubicBezTo>
                <a:cubicBezTo>
                  <a:pt x="17537" y="21227"/>
                  <a:pt x="17680" y="21291"/>
                  <a:pt x="17808" y="21338"/>
                </a:cubicBezTo>
                <a:cubicBezTo>
                  <a:pt x="17935" y="21259"/>
                  <a:pt x="18014" y="21210"/>
                  <a:pt x="18094" y="21163"/>
                </a:cubicBezTo>
                <a:lnTo>
                  <a:pt x="19413" y="21163"/>
                </a:lnTo>
                <a:lnTo>
                  <a:pt x="19652" y="21020"/>
                </a:lnTo>
                <a:lnTo>
                  <a:pt x="19890" y="21163"/>
                </a:lnTo>
                <a:lnTo>
                  <a:pt x="20017" y="21163"/>
                </a:lnTo>
                <a:cubicBezTo>
                  <a:pt x="20129" y="21115"/>
                  <a:pt x="20256" y="21068"/>
                  <a:pt x="20399" y="21004"/>
                </a:cubicBezTo>
                <a:lnTo>
                  <a:pt x="21671" y="21004"/>
                </a:lnTo>
                <a:cubicBezTo>
                  <a:pt x="21734" y="20956"/>
                  <a:pt x="21783" y="20924"/>
                  <a:pt x="21878" y="20861"/>
                </a:cubicBezTo>
                <a:lnTo>
                  <a:pt x="24104" y="20861"/>
                </a:lnTo>
                <a:cubicBezTo>
                  <a:pt x="24199" y="20814"/>
                  <a:pt x="24246" y="20782"/>
                  <a:pt x="24295" y="20733"/>
                </a:cubicBezTo>
                <a:cubicBezTo>
                  <a:pt x="24549" y="20733"/>
                  <a:pt x="24804" y="20718"/>
                  <a:pt x="24994" y="20718"/>
                </a:cubicBezTo>
                <a:cubicBezTo>
                  <a:pt x="25090" y="20655"/>
                  <a:pt x="25153" y="20623"/>
                  <a:pt x="25200" y="20591"/>
                </a:cubicBezTo>
                <a:cubicBezTo>
                  <a:pt x="25280" y="20638"/>
                  <a:pt x="25359" y="20686"/>
                  <a:pt x="25423" y="20718"/>
                </a:cubicBezTo>
                <a:cubicBezTo>
                  <a:pt x="25503" y="20670"/>
                  <a:pt x="25582" y="20638"/>
                  <a:pt x="25646" y="20591"/>
                </a:cubicBezTo>
                <a:cubicBezTo>
                  <a:pt x="25741" y="20638"/>
                  <a:pt x="25821" y="20686"/>
                  <a:pt x="25885" y="20718"/>
                </a:cubicBezTo>
                <a:cubicBezTo>
                  <a:pt x="25964" y="20670"/>
                  <a:pt x="26012" y="20638"/>
                  <a:pt x="26107" y="20574"/>
                </a:cubicBezTo>
                <a:lnTo>
                  <a:pt x="28094" y="20574"/>
                </a:lnTo>
                <a:cubicBezTo>
                  <a:pt x="28189" y="20527"/>
                  <a:pt x="28253" y="20479"/>
                  <a:pt x="28317" y="20447"/>
                </a:cubicBezTo>
                <a:lnTo>
                  <a:pt x="30511" y="20447"/>
                </a:lnTo>
                <a:cubicBezTo>
                  <a:pt x="30543" y="20447"/>
                  <a:pt x="30574" y="20415"/>
                  <a:pt x="30591" y="20400"/>
                </a:cubicBezTo>
                <a:cubicBezTo>
                  <a:pt x="30655" y="20368"/>
                  <a:pt x="30702" y="20337"/>
                  <a:pt x="30750" y="20305"/>
                </a:cubicBezTo>
                <a:lnTo>
                  <a:pt x="33199" y="20305"/>
                </a:lnTo>
                <a:lnTo>
                  <a:pt x="33436" y="20161"/>
                </a:lnTo>
                <a:lnTo>
                  <a:pt x="33866" y="20161"/>
                </a:lnTo>
                <a:cubicBezTo>
                  <a:pt x="33945" y="20209"/>
                  <a:pt x="34025" y="20241"/>
                  <a:pt x="34104" y="20288"/>
                </a:cubicBezTo>
                <a:cubicBezTo>
                  <a:pt x="34184" y="20241"/>
                  <a:pt x="34280" y="20193"/>
                  <a:pt x="34327" y="20161"/>
                </a:cubicBezTo>
                <a:lnTo>
                  <a:pt x="34979" y="20161"/>
                </a:lnTo>
                <a:cubicBezTo>
                  <a:pt x="35090" y="20209"/>
                  <a:pt x="35154" y="20257"/>
                  <a:pt x="35217" y="20288"/>
                </a:cubicBezTo>
                <a:cubicBezTo>
                  <a:pt x="35297" y="20241"/>
                  <a:pt x="35361" y="20193"/>
                  <a:pt x="35424" y="20161"/>
                </a:cubicBezTo>
                <a:cubicBezTo>
                  <a:pt x="35727" y="20153"/>
                  <a:pt x="36032" y="20153"/>
                  <a:pt x="36333" y="20153"/>
                </a:cubicBezTo>
                <a:cubicBezTo>
                  <a:pt x="36633" y="20153"/>
                  <a:pt x="36927" y="20153"/>
                  <a:pt x="37205" y="20146"/>
                </a:cubicBezTo>
                <a:cubicBezTo>
                  <a:pt x="37316" y="20082"/>
                  <a:pt x="37364" y="20050"/>
                  <a:pt x="37428" y="20019"/>
                </a:cubicBezTo>
                <a:lnTo>
                  <a:pt x="38541" y="20019"/>
                </a:lnTo>
                <a:cubicBezTo>
                  <a:pt x="38604" y="20050"/>
                  <a:pt x="38683" y="20098"/>
                  <a:pt x="38763" y="20146"/>
                </a:cubicBezTo>
                <a:cubicBezTo>
                  <a:pt x="38842" y="20098"/>
                  <a:pt x="38922" y="20050"/>
                  <a:pt x="39018" y="20002"/>
                </a:cubicBezTo>
                <a:lnTo>
                  <a:pt x="41435" y="20002"/>
                </a:lnTo>
                <a:cubicBezTo>
                  <a:pt x="41498" y="19970"/>
                  <a:pt x="41545" y="19939"/>
                  <a:pt x="41641" y="19875"/>
                </a:cubicBezTo>
                <a:lnTo>
                  <a:pt x="43421" y="19875"/>
                </a:lnTo>
                <a:cubicBezTo>
                  <a:pt x="43517" y="19811"/>
                  <a:pt x="43565" y="19780"/>
                  <a:pt x="43629" y="19732"/>
                </a:cubicBezTo>
                <a:lnTo>
                  <a:pt x="44121" y="19732"/>
                </a:lnTo>
                <a:cubicBezTo>
                  <a:pt x="44185" y="19780"/>
                  <a:pt x="44248" y="19811"/>
                  <a:pt x="44312" y="19860"/>
                </a:cubicBezTo>
                <a:cubicBezTo>
                  <a:pt x="44375" y="19811"/>
                  <a:pt x="44455" y="19780"/>
                  <a:pt x="44551" y="19732"/>
                </a:cubicBezTo>
                <a:lnTo>
                  <a:pt x="44964" y="19732"/>
                </a:lnTo>
                <a:cubicBezTo>
                  <a:pt x="45060" y="19669"/>
                  <a:pt x="45139" y="19621"/>
                  <a:pt x="45219" y="19573"/>
                </a:cubicBezTo>
                <a:lnTo>
                  <a:pt x="46093" y="19573"/>
                </a:lnTo>
                <a:lnTo>
                  <a:pt x="46332" y="19716"/>
                </a:lnTo>
                <a:cubicBezTo>
                  <a:pt x="46395" y="19684"/>
                  <a:pt x="46442" y="19652"/>
                  <a:pt x="46538" y="19589"/>
                </a:cubicBezTo>
                <a:lnTo>
                  <a:pt x="50513" y="19589"/>
                </a:lnTo>
                <a:cubicBezTo>
                  <a:pt x="50640" y="19525"/>
                  <a:pt x="50720" y="19478"/>
                  <a:pt x="50767" y="19446"/>
                </a:cubicBezTo>
                <a:cubicBezTo>
                  <a:pt x="50879" y="19493"/>
                  <a:pt x="50943" y="19542"/>
                  <a:pt x="51006" y="19573"/>
                </a:cubicBezTo>
                <a:cubicBezTo>
                  <a:pt x="51102" y="19510"/>
                  <a:pt x="51149" y="19478"/>
                  <a:pt x="51212" y="19430"/>
                </a:cubicBezTo>
                <a:lnTo>
                  <a:pt x="53423" y="19430"/>
                </a:lnTo>
                <a:cubicBezTo>
                  <a:pt x="53438" y="19430"/>
                  <a:pt x="53470" y="19414"/>
                  <a:pt x="53502" y="19398"/>
                </a:cubicBezTo>
                <a:cubicBezTo>
                  <a:pt x="53550" y="19366"/>
                  <a:pt x="53597" y="19319"/>
                  <a:pt x="53661" y="19287"/>
                </a:cubicBezTo>
                <a:lnTo>
                  <a:pt x="56317" y="19287"/>
                </a:lnTo>
                <a:cubicBezTo>
                  <a:pt x="56396" y="19239"/>
                  <a:pt x="56476" y="19192"/>
                  <a:pt x="56555" y="19160"/>
                </a:cubicBezTo>
                <a:lnTo>
                  <a:pt x="56984" y="19160"/>
                </a:lnTo>
                <a:cubicBezTo>
                  <a:pt x="57080" y="19207"/>
                  <a:pt x="57143" y="19239"/>
                  <a:pt x="57222" y="19287"/>
                </a:cubicBezTo>
                <a:cubicBezTo>
                  <a:pt x="57318" y="19224"/>
                  <a:pt x="57398" y="19192"/>
                  <a:pt x="57493" y="19144"/>
                </a:cubicBezTo>
                <a:lnTo>
                  <a:pt x="58765" y="19144"/>
                </a:lnTo>
                <a:cubicBezTo>
                  <a:pt x="58876" y="19080"/>
                  <a:pt x="58939" y="19048"/>
                  <a:pt x="58971" y="19033"/>
                </a:cubicBezTo>
                <a:cubicBezTo>
                  <a:pt x="59147" y="19096"/>
                  <a:pt x="59274" y="19128"/>
                  <a:pt x="59385" y="19175"/>
                </a:cubicBezTo>
                <a:cubicBezTo>
                  <a:pt x="59497" y="19096"/>
                  <a:pt x="59575" y="19048"/>
                  <a:pt x="59656" y="19001"/>
                </a:cubicBezTo>
                <a:lnTo>
                  <a:pt x="60101" y="19001"/>
                </a:lnTo>
                <a:cubicBezTo>
                  <a:pt x="60180" y="19048"/>
                  <a:pt x="60260" y="19096"/>
                  <a:pt x="60323" y="19144"/>
                </a:cubicBezTo>
                <a:cubicBezTo>
                  <a:pt x="60419" y="19096"/>
                  <a:pt x="60498" y="19048"/>
                  <a:pt x="60578" y="19001"/>
                </a:cubicBezTo>
                <a:lnTo>
                  <a:pt x="62104" y="19001"/>
                </a:lnTo>
                <a:cubicBezTo>
                  <a:pt x="62200" y="18953"/>
                  <a:pt x="62263" y="18906"/>
                  <a:pt x="62342" y="18874"/>
                </a:cubicBezTo>
                <a:cubicBezTo>
                  <a:pt x="62422" y="18921"/>
                  <a:pt x="62469" y="18953"/>
                  <a:pt x="62518" y="18985"/>
                </a:cubicBezTo>
                <a:lnTo>
                  <a:pt x="64123" y="18985"/>
                </a:lnTo>
                <a:cubicBezTo>
                  <a:pt x="64203" y="18937"/>
                  <a:pt x="64250" y="18906"/>
                  <a:pt x="64314" y="18874"/>
                </a:cubicBezTo>
                <a:lnTo>
                  <a:pt x="66953" y="18874"/>
                </a:lnTo>
                <a:cubicBezTo>
                  <a:pt x="67080" y="18810"/>
                  <a:pt x="67192" y="18747"/>
                  <a:pt x="67334" y="18683"/>
                </a:cubicBezTo>
                <a:cubicBezTo>
                  <a:pt x="67462" y="18747"/>
                  <a:pt x="67557" y="18794"/>
                  <a:pt x="67669" y="18857"/>
                </a:cubicBezTo>
                <a:cubicBezTo>
                  <a:pt x="67716" y="18826"/>
                  <a:pt x="67780" y="18794"/>
                  <a:pt x="67860" y="18730"/>
                </a:cubicBezTo>
                <a:lnTo>
                  <a:pt x="68750" y="18730"/>
                </a:lnTo>
                <a:lnTo>
                  <a:pt x="68988" y="18571"/>
                </a:lnTo>
                <a:lnTo>
                  <a:pt x="72772" y="18571"/>
                </a:lnTo>
                <a:cubicBezTo>
                  <a:pt x="72852" y="18524"/>
                  <a:pt x="72916" y="18492"/>
                  <a:pt x="72995" y="18429"/>
                </a:cubicBezTo>
                <a:lnTo>
                  <a:pt x="74108" y="18429"/>
                </a:lnTo>
                <a:cubicBezTo>
                  <a:pt x="74283" y="18317"/>
                  <a:pt x="74410" y="18238"/>
                  <a:pt x="74521" y="18158"/>
                </a:cubicBezTo>
                <a:cubicBezTo>
                  <a:pt x="74648" y="18142"/>
                  <a:pt x="74744" y="18126"/>
                  <a:pt x="74839" y="18111"/>
                </a:cubicBezTo>
                <a:cubicBezTo>
                  <a:pt x="74871" y="18031"/>
                  <a:pt x="74903" y="17967"/>
                  <a:pt x="74919" y="17903"/>
                </a:cubicBezTo>
                <a:cubicBezTo>
                  <a:pt x="75110" y="17856"/>
                  <a:pt x="75316" y="17824"/>
                  <a:pt x="75460" y="17729"/>
                </a:cubicBezTo>
                <a:cubicBezTo>
                  <a:pt x="75539" y="17776"/>
                  <a:pt x="75619" y="17824"/>
                  <a:pt x="75666" y="17840"/>
                </a:cubicBezTo>
                <a:lnTo>
                  <a:pt x="76700" y="17840"/>
                </a:lnTo>
                <a:cubicBezTo>
                  <a:pt x="76970" y="17761"/>
                  <a:pt x="77145" y="17697"/>
                  <a:pt x="77351" y="17634"/>
                </a:cubicBezTo>
                <a:cubicBezTo>
                  <a:pt x="77319" y="17554"/>
                  <a:pt x="77288" y="17490"/>
                  <a:pt x="77256" y="17411"/>
                </a:cubicBezTo>
                <a:cubicBezTo>
                  <a:pt x="77160" y="17475"/>
                  <a:pt x="77082" y="17522"/>
                  <a:pt x="76986" y="17570"/>
                </a:cubicBezTo>
                <a:lnTo>
                  <a:pt x="76556" y="17570"/>
                </a:lnTo>
                <a:cubicBezTo>
                  <a:pt x="76382" y="17458"/>
                  <a:pt x="76414" y="17236"/>
                  <a:pt x="76159" y="17189"/>
                </a:cubicBezTo>
                <a:cubicBezTo>
                  <a:pt x="75920" y="17125"/>
                  <a:pt x="75698" y="17061"/>
                  <a:pt x="75539" y="16918"/>
                </a:cubicBezTo>
                <a:cubicBezTo>
                  <a:pt x="75658" y="16866"/>
                  <a:pt x="75765" y="16846"/>
                  <a:pt x="75864" y="16846"/>
                </a:cubicBezTo>
                <a:cubicBezTo>
                  <a:pt x="76161" y="16846"/>
                  <a:pt x="76381" y="17025"/>
                  <a:pt x="76620" y="17061"/>
                </a:cubicBezTo>
                <a:cubicBezTo>
                  <a:pt x="76683" y="17157"/>
                  <a:pt x="76715" y="17220"/>
                  <a:pt x="76747" y="17284"/>
                </a:cubicBezTo>
                <a:cubicBezTo>
                  <a:pt x="76874" y="17267"/>
                  <a:pt x="76970" y="17267"/>
                  <a:pt x="77097" y="17252"/>
                </a:cubicBezTo>
                <a:cubicBezTo>
                  <a:pt x="77018" y="17157"/>
                  <a:pt x="76938" y="17093"/>
                  <a:pt x="76891" y="17013"/>
                </a:cubicBezTo>
                <a:cubicBezTo>
                  <a:pt x="76811" y="16934"/>
                  <a:pt x="76764" y="16839"/>
                  <a:pt x="76700" y="16759"/>
                </a:cubicBezTo>
                <a:cubicBezTo>
                  <a:pt x="76779" y="16695"/>
                  <a:pt x="76827" y="16663"/>
                  <a:pt x="76891" y="16631"/>
                </a:cubicBezTo>
                <a:lnTo>
                  <a:pt x="76891" y="16489"/>
                </a:lnTo>
                <a:cubicBezTo>
                  <a:pt x="76700" y="16362"/>
                  <a:pt x="76334" y="16394"/>
                  <a:pt x="76238" y="16171"/>
                </a:cubicBezTo>
                <a:cubicBezTo>
                  <a:pt x="76308" y="16136"/>
                  <a:pt x="76384" y="16128"/>
                  <a:pt x="76473" y="16128"/>
                </a:cubicBezTo>
                <a:cubicBezTo>
                  <a:pt x="76539" y="16128"/>
                  <a:pt x="76611" y="16132"/>
                  <a:pt x="76693" y="16132"/>
                </a:cubicBezTo>
                <a:cubicBezTo>
                  <a:pt x="76754" y="16132"/>
                  <a:pt x="76819" y="16130"/>
                  <a:pt x="76891" y="16123"/>
                </a:cubicBezTo>
                <a:cubicBezTo>
                  <a:pt x="77033" y="16012"/>
                  <a:pt x="77241" y="15836"/>
                  <a:pt x="77478" y="15662"/>
                </a:cubicBezTo>
                <a:cubicBezTo>
                  <a:pt x="77654" y="15726"/>
                  <a:pt x="77813" y="15789"/>
                  <a:pt x="77908" y="15836"/>
                </a:cubicBezTo>
                <a:lnTo>
                  <a:pt x="78591" y="15836"/>
                </a:lnTo>
                <a:cubicBezTo>
                  <a:pt x="78640" y="15726"/>
                  <a:pt x="78687" y="15646"/>
                  <a:pt x="78750" y="15535"/>
                </a:cubicBezTo>
                <a:cubicBezTo>
                  <a:pt x="78846" y="15662"/>
                  <a:pt x="78909" y="15741"/>
                  <a:pt x="78990" y="15853"/>
                </a:cubicBezTo>
                <a:cubicBezTo>
                  <a:pt x="79100" y="15836"/>
                  <a:pt x="79196" y="15821"/>
                  <a:pt x="79259" y="15821"/>
                </a:cubicBezTo>
                <a:cubicBezTo>
                  <a:pt x="79498" y="15614"/>
                  <a:pt x="79021" y="15535"/>
                  <a:pt x="79117" y="15359"/>
                </a:cubicBezTo>
                <a:lnTo>
                  <a:pt x="79323" y="15153"/>
                </a:lnTo>
                <a:cubicBezTo>
                  <a:pt x="79085" y="15137"/>
                  <a:pt x="78909" y="15122"/>
                  <a:pt x="78750" y="15105"/>
                </a:cubicBezTo>
                <a:cubicBezTo>
                  <a:pt x="78713" y="15093"/>
                  <a:pt x="78694" y="15049"/>
                  <a:pt x="78589" y="15049"/>
                </a:cubicBezTo>
                <a:cubicBezTo>
                  <a:pt x="78571" y="15049"/>
                  <a:pt x="78549" y="15051"/>
                  <a:pt x="78524" y="15054"/>
                </a:cubicBezTo>
                <a:lnTo>
                  <a:pt x="78524" y="15054"/>
                </a:lnTo>
                <a:cubicBezTo>
                  <a:pt x="78848" y="15002"/>
                  <a:pt x="78881" y="14867"/>
                  <a:pt x="79005" y="14851"/>
                </a:cubicBezTo>
                <a:cubicBezTo>
                  <a:pt x="79085" y="14882"/>
                  <a:pt x="79164" y="14931"/>
                  <a:pt x="79227" y="14978"/>
                </a:cubicBezTo>
                <a:cubicBezTo>
                  <a:pt x="79403" y="14867"/>
                  <a:pt x="79291" y="14740"/>
                  <a:pt x="79339" y="14628"/>
                </a:cubicBezTo>
                <a:cubicBezTo>
                  <a:pt x="79037" y="14533"/>
                  <a:pt x="78735" y="14422"/>
                  <a:pt x="78432" y="14327"/>
                </a:cubicBezTo>
                <a:cubicBezTo>
                  <a:pt x="77877" y="14136"/>
                  <a:pt x="77559" y="13960"/>
                  <a:pt x="77606" y="13865"/>
                </a:cubicBezTo>
                <a:cubicBezTo>
                  <a:pt x="77670" y="13831"/>
                  <a:pt x="77725" y="13818"/>
                  <a:pt x="77773" y="13818"/>
                </a:cubicBezTo>
                <a:cubicBezTo>
                  <a:pt x="77927" y="13818"/>
                  <a:pt x="78014" y="13953"/>
                  <a:pt x="78146" y="13977"/>
                </a:cubicBezTo>
                <a:cubicBezTo>
                  <a:pt x="78179" y="13972"/>
                  <a:pt x="78213" y="13971"/>
                  <a:pt x="78248" y="13971"/>
                </a:cubicBezTo>
                <a:cubicBezTo>
                  <a:pt x="78359" y="13971"/>
                  <a:pt x="78475" y="13988"/>
                  <a:pt x="78587" y="13988"/>
                </a:cubicBezTo>
                <a:cubicBezTo>
                  <a:pt x="78691" y="13988"/>
                  <a:pt x="78792" y="13973"/>
                  <a:pt x="78878" y="13913"/>
                </a:cubicBezTo>
                <a:cubicBezTo>
                  <a:pt x="78862" y="13833"/>
                  <a:pt x="78973" y="13722"/>
                  <a:pt x="78735" y="13706"/>
                </a:cubicBezTo>
                <a:cubicBezTo>
                  <a:pt x="78687" y="13754"/>
                  <a:pt x="78623" y="13786"/>
                  <a:pt x="78544" y="13833"/>
                </a:cubicBezTo>
                <a:cubicBezTo>
                  <a:pt x="78432" y="13769"/>
                  <a:pt x="78305" y="13706"/>
                  <a:pt x="78242" y="13674"/>
                </a:cubicBezTo>
                <a:cubicBezTo>
                  <a:pt x="78354" y="13500"/>
                  <a:pt x="78417" y="13404"/>
                  <a:pt x="78496" y="13292"/>
                </a:cubicBezTo>
                <a:cubicBezTo>
                  <a:pt x="78767" y="13261"/>
                  <a:pt x="79005" y="13165"/>
                  <a:pt x="79227" y="13086"/>
                </a:cubicBezTo>
                <a:cubicBezTo>
                  <a:pt x="79498" y="12991"/>
                  <a:pt x="79689" y="12800"/>
                  <a:pt x="79991" y="12752"/>
                </a:cubicBezTo>
                <a:cubicBezTo>
                  <a:pt x="80007" y="12688"/>
                  <a:pt x="80007" y="12656"/>
                  <a:pt x="80007" y="12609"/>
                </a:cubicBezTo>
                <a:cubicBezTo>
                  <a:pt x="80198" y="12482"/>
                  <a:pt x="80372" y="12370"/>
                  <a:pt x="80548" y="12243"/>
                </a:cubicBezTo>
                <a:lnTo>
                  <a:pt x="80802" y="12243"/>
                </a:lnTo>
                <a:cubicBezTo>
                  <a:pt x="80849" y="12164"/>
                  <a:pt x="80898" y="12084"/>
                  <a:pt x="80929" y="12005"/>
                </a:cubicBezTo>
                <a:cubicBezTo>
                  <a:pt x="81057" y="11973"/>
                  <a:pt x="81199" y="11942"/>
                  <a:pt x="81311" y="11925"/>
                </a:cubicBezTo>
                <a:cubicBezTo>
                  <a:pt x="81326" y="11862"/>
                  <a:pt x="81326" y="11814"/>
                  <a:pt x="81326" y="11766"/>
                </a:cubicBezTo>
                <a:cubicBezTo>
                  <a:pt x="81263" y="11703"/>
                  <a:pt x="81184" y="11655"/>
                  <a:pt x="81104" y="11607"/>
                </a:cubicBezTo>
                <a:lnTo>
                  <a:pt x="81104" y="11321"/>
                </a:lnTo>
                <a:cubicBezTo>
                  <a:pt x="81184" y="11274"/>
                  <a:pt x="81263" y="11226"/>
                  <a:pt x="81326" y="11178"/>
                </a:cubicBezTo>
                <a:lnTo>
                  <a:pt x="81326" y="10892"/>
                </a:lnTo>
                <a:cubicBezTo>
                  <a:pt x="81247" y="10829"/>
                  <a:pt x="81184" y="10780"/>
                  <a:pt x="81120" y="10733"/>
                </a:cubicBezTo>
                <a:cubicBezTo>
                  <a:pt x="81184" y="10701"/>
                  <a:pt x="81231" y="10670"/>
                  <a:pt x="81294" y="10621"/>
                </a:cubicBezTo>
                <a:lnTo>
                  <a:pt x="80770" y="9954"/>
                </a:lnTo>
                <a:cubicBezTo>
                  <a:pt x="80722" y="10002"/>
                  <a:pt x="80690" y="10049"/>
                  <a:pt x="80658" y="10081"/>
                </a:cubicBezTo>
                <a:cubicBezTo>
                  <a:pt x="80627" y="10129"/>
                  <a:pt x="80595" y="10176"/>
                  <a:pt x="80548" y="10240"/>
                </a:cubicBezTo>
                <a:cubicBezTo>
                  <a:pt x="80325" y="10065"/>
                  <a:pt x="80563" y="9843"/>
                  <a:pt x="80357" y="9667"/>
                </a:cubicBezTo>
                <a:lnTo>
                  <a:pt x="80357" y="9667"/>
                </a:lnTo>
                <a:cubicBezTo>
                  <a:pt x="80277" y="9716"/>
                  <a:pt x="80198" y="9747"/>
                  <a:pt x="80071" y="9826"/>
                </a:cubicBezTo>
                <a:cubicBezTo>
                  <a:pt x="80022" y="9572"/>
                  <a:pt x="79673" y="9413"/>
                  <a:pt x="79753" y="9143"/>
                </a:cubicBezTo>
                <a:cubicBezTo>
                  <a:pt x="79562" y="9080"/>
                  <a:pt x="79323" y="9080"/>
                  <a:pt x="79180" y="8936"/>
                </a:cubicBezTo>
                <a:cubicBezTo>
                  <a:pt x="79129" y="8951"/>
                  <a:pt x="79075" y="8955"/>
                  <a:pt x="79019" y="8955"/>
                </a:cubicBezTo>
                <a:cubicBezTo>
                  <a:pt x="78932" y="8955"/>
                  <a:pt x="78840" y="8944"/>
                  <a:pt x="78749" y="8944"/>
                </a:cubicBezTo>
                <a:cubicBezTo>
                  <a:pt x="78647" y="8944"/>
                  <a:pt x="78545" y="8958"/>
                  <a:pt x="78449" y="9016"/>
                </a:cubicBezTo>
                <a:cubicBezTo>
                  <a:pt x="78513" y="9063"/>
                  <a:pt x="78576" y="9112"/>
                  <a:pt x="78655" y="9159"/>
                </a:cubicBezTo>
                <a:cubicBezTo>
                  <a:pt x="78587" y="9212"/>
                  <a:pt x="78518" y="9236"/>
                  <a:pt x="78449" y="9236"/>
                </a:cubicBezTo>
                <a:cubicBezTo>
                  <a:pt x="78375" y="9236"/>
                  <a:pt x="78300" y="9208"/>
                  <a:pt x="78226" y="9159"/>
                </a:cubicBezTo>
                <a:lnTo>
                  <a:pt x="78226" y="8809"/>
                </a:lnTo>
                <a:lnTo>
                  <a:pt x="77892" y="8809"/>
                </a:lnTo>
                <a:lnTo>
                  <a:pt x="77654" y="8953"/>
                </a:lnTo>
                <a:cubicBezTo>
                  <a:pt x="77623" y="8959"/>
                  <a:pt x="77595" y="8962"/>
                  <a:pt x="77569" y="8962"/>
                </a:cubicBezTo>
                <a:cubicBezTo>
                  <a:pt x="77408" y="8962"/>
                  <a:pt x="77329" y="8850"/>
                  <a:pt x="77192" y="8809"/>
                </a:cubicBezTo>
                <a:cubicBezTo>
                  <a:pt x="77110" y="8879"/>
                  <a:pt x="77028" y="8950"/>
                  <a:pt x="76887" y="8950"/>
                </a:cubicBezTo>
                <a:cubicBezTo>
                  <a:pt x="76838" y="8950"/>
                  <a:pt x="76781" y="8941"/>
                  <a:pt x="76715" y="8921"/>
                </a:cubicBezTo>
                <a:cubicBezTo>
                  <a:pt x="76700" y="8872"/>
                  <a:pt x="76668" y="8809"/>
                  <a:pt x="76652" y="8745"/>
                </a:cubicBezTo>
                <a:cubicBezTo>
                  <a:pt x="76715" y="8713"/>
                  <a:pt x="76764" y="8666"/>
                  <a:pt x="76827" y="8666"/>
                </a:cubicBezTo>
                <a:cubicBezTo>
                  <a:pt x="76970" y="8650"/>
                  <a:pt x="77129" y="8650"/>
                  <a:pt x="77113" y="8539"/>
                </a:cubicBezTo>
                <a:lnTo>
                  <a:pt x="77113" y="8539"/>
                </a:lnTo>
                <a:cubicBezTo>
                  <a:pt x="77224" y="8554"/>
                  <a:pt x="77336" y="8603"/>
                  <a:pt x="77495" y="8666"/>
                </a:cubicBezTo>
                <a:cubicBezTo>
                  <a:pt x="77590" y="8666"/>
                  <a:pt x="77721" y="8659"/>
                  <a:pt x="77858" y="8659"/>
                </a:cubicBezTo>
                <a:cubicBezTo>
                  <a:pt x="77927" y="8659"/>
                  <a:pt x="77998" y="8661"/>
                  <a:pt x="78067" y="8666"/>
                </a:cubicBezTo>
                <a:cubicBezTo>
                  <a:pt x="78163" y="8666"/>
                  <a:pt x="78242" y="8713"/>
                  <a:pt x="78226" y="8809"/>
                </a:cubicBezTo>
                <a:cubicBezTo>
                  <a:pt x="78449" y="8809"/>
                  <a:pt x="78496" y="8650"/>
                  <a:pt x="78782" y="8554"/>
                </a:cubicBezTo>
                <a:cubicBezTo>
                  <a:pt x="78226" y="8554"/>
                  <a:pt x="78036" y="8317"/>
                  <a:pt x="77781" y="8141"/>
                </a:cubicBezTo>
                <a:cubicBezTo>
                  <a:pt x="77813" y="8030"/>
                  <a:pt x="77701" y="7903"/>
                  <a:pt x="77877" y="7808"/>
                </a:cubicBezTo>
                <a:cubicBezTo>
                  <a:pt x="77940" y="7808"/>
                  <a:pt x="78019" y="7808"/>
                  <a:pt x="78114" y="7791"/>
                </a:cubicBezTo>
                <a:cubicBezTo>
                  <a:pt x="78210" y="7681"/>
                  <a:pt x="78305" y="7537"/>
                  <a:pt x="78432" y="7378"/>
                </a:cubicBezTo>
                <a:cubicBezTo>
                  <a:pt x="78226" y="7378"/>
                  <a:pt x="78051" y="7363"/>
                  <a:pt x="77877" y="7363"/>
                </a:cubicBezTo>
                <a:cubicBezTo>
                  <a:pt x="77796" y="7314"/>
                  <a:pt x="77733" y="7267"/>
                  <a:pt x="77669" y="7235"/>
                </a:cubicBezTo>
                <a:cubicBezTo>
                  <a:pt x="77542" y="7299"/>
                  <a:pt x="77415" y="7346"/>
                  <a:pt x="77319" y="7378"/>
                </a:cubicBezTo>
                <a:cubicBezTo>
                  <a:pt x="77177" y="7331"/>
                  <a:pt x="77065" y="7282"/>
                  <a:pt x="77018" y="7251"/>
                </a:cubicBezTo>
                <a:cubicBezTo>
                  <a:pt x="76842" y="7314"/>
                  <a:pt x="76715" y="7346"/>
                  <a:pt x="76556" y="7410"/>
                </a:cubicBezTo>
                <a:cubicBezTo>
                  <a:pt x="76334" y="7235"/>
                  <a:pt x="76111" y="7060"/>
                  <a:pt x="75969" y="6949"/>
                </a:cubicBezTo>
                <a:cubicBezTo>
                  <a:pt x="75879" y="6937"/>
                  <a:pt x="75797" y="6934"/>
                  <a:pt x="75719" y="6934"/>
                </a:cubicBezTo>
                <a:cubicBezTo>
                  <a:pt x="75625" y="6934"/>
                  <a:pt x="75539" y="6939"/>
                  <a:pt x="75458" y="6939"/>
                </a:cubicBezTo>
                <a:cubicBezTo>
                  <a:pt x="75332" y="6939"/>
                  <a:pt x="75219" y="6927"/>
                  <a:pt x="75110" y="6869"/>
                </a:cubicBezTo>
                <a:cubicBezTo>
                  <a:pt x="75301" y="6790"/>
                  <a:pt x="75507" y="6742"/>
                  <a:pt x="75666" y="6678"/>
                </a:cubicBezTo>
                <a:cubicBezTo>
                  <a:pt x="75810" y="6742"/>
                  <a:pt x="75937" y="6774"/>
                  <a:pt x="76047" y="6822"/>
                </a:cubicBezTo>
                <a:cubicBezTo>
                  <a:pt x="76159" y="6742"/>
                  <a:pt x="76238" y="6695"/>
                  <a:pt x="76334" y="6646"/>
                </a:cubicBezTo>
                <a:lnTo>
                  <a:pt x="76764" y="6646"/>
                </a:lnTo>
                <a:cubicBezTo>
                  <a:pt x="76874" y="6536"/>
                  <a:pt x="76970" y="6409"/>
                  <a:pt x="77082" y="6313"/>
                </a:cubicBezTo>
                <a:cubicBezTo>
                  <a:pt x="77209" y="6201"/>
                  <a:pt x="77463" y="6138"/>
                  <a:pt x="77272" y="5963"/>
                </a:cubicBezTo>
                <a:cubicBezTo>
                  <a:pt x="77192" y="5937"/>
                  <a:pt x="77116" y="5926"/>
                  <a:pt x="77042" y="5926"/>
                </a:cubicBezTo>
                <a:cubicBezTo>
                  <a:pt x="76853" y="5926"/>
                  <a:pt x="76681" y="5996"/>
                  <a:pt x="76509" y="6042"/>
                </a:cubicBezTo>
                <a:cubicBezTo>
                  <a:pt x="76461" y="6010"/>
                  <a:pt x="76397" y="5979"/>
                  <a:pt x="76334" y="5932"/>
                </a:cubicBezTo>
                <a:cubicBezTo>
                  <a:pt x="76270" y="5979"/>
                  <a:pt x="76191" y="6027"/>
                  <a:pt x="76096" y="6074"/>
                </a:cubicBezTo>
                <a:lnTo>
                  <a:pt x="74569" y="6074"/>
                </a:lnTo>
                <a:cubicBezTo>
                  <a:pt x="74538" y="6074"/>
                  <a:pt x="74506" y="6042"/>
                  <a:pt x="74489" y="6027"/>
                </a:cubicBezTo>
                <a:cubicBezTo>
                  <a:pt x="74362" y="5932"/>
                  <a:pt x="74092" y="5868"/>
                  <a:pt x="74283" y="5677"/>
                </a:cubicBezTo>
                <a:cubicBezTo>
                  <a:pt x="74458" y="5645"/>
                  <a:pt x="74665" y="5629"/>
                  <a:pt x="74871" y="5614"/>
                </a:cubicBezTo>
                <a:cubicBezTo>
                  <a:pt x="74871" y="5470"/>
                  <a:pt x="74935" y="5359"/>
                  <a:pt x="74807" y="5232"/>
                </a:cubicBezTo>
                <a:cubicBezTo>
                  <a:pt x="74585" y="5215"/>
                  <a:pt x="74330" y="5215"/>
                  <a:pt x="74092" y="5200"/>
                </a:cubicBezTo>
                <a:cubicBezTo>
                  <a:pt x="74029" y="5168"/>
                  <a:pt x="73981" y="5120"/>
                  <a:pt x="73917" y="5088"/>
                </a:cubicBezTo>
                <a:cubicBezTo>
                  <a:pt x="73798" y="5069"/>
                  <a:pt x="73676" y="5063"/>
                  <a:pt x="73552" y="5063"/>
                </a:cubicBezTo>
                <a:cubicBezTo>
                  <a:pt x="73365" y="5063"/>
                  <a:pt x="73173" y="5076"/>
                  <a:pt x="72978" y="5076"/>
                </a:cubicBezTo>
                <a:cubicBezTo>
                  <a:pt x="72784" y="5076"/>
                  <a:pt x="72587" y="5063"/>
                  <a:pt x="72391" y="5009"/>
                </a:cubicBezTo>
                <a:cubicBezTo>
                  <a:pt x="72598" y="4946"/>
                  <a:pt x="72740" y="4897"/>
                  <a:pt x="72884" y="4850"/>
                </a:cubicBezTo>
                <a:cubicBezTo>
                  <a:pt x="72884" y="4787"/>
                  <a:pt x="72899" y="4738"/>
                  <a:pt x="72899" y="4691"/>
                </a:cubicBezTo>
                <a:cubicBezTo>
                  <a:pt x="73043" y="4643"/>
                  <a:pt x="73186" y="4596"/>
                  <a:pt x="73329" y="4564"/>
                </a:cubicBezTo>
                <a:cubicBezTo>
                  <a:pt x="73361" y="4357"/>
                  <a:pt x="73122" y="4310"/>
                  <a:pt x="72995" y="4214"/>
                </a:cubicBezTo>
                <a:cubicBezTo>
                  <a:pt x="72916" y="4261"/>
                  <a:pt x="72836" y="4293"/>
                  <a:pt x="72789" y="4325"/>
                </a:cubicBezTo>
                <a:cubicBezTo>
                  <a:pt x="72645" y="4278"/>
                  <a:pt x="72534" y="4230"/>
                  <a:pt x="72439" y="4183"/>
                </a:cubicBezTo>
                <a:cubicBezTo>
                  <a:pt x="72280" y="4246"/>
                  <a:pt x="72185" y="4293"/>
                  <a:pt x="72073" y="4325"/>
                </a:cubicBezTo>
                <a:cubicBezTo>
                  <a:pt x="72009" y="4278"/>
                  <a:pt x="71962" y="4246"/>
                  <a:pt x="71867" y="4198"/>
                </a:cubicBezTo>
                <a:lnTo>
                  <a:pt x="70913" y="4198"/>
                </a:lnTo>
                <a:cubicBezTo>
                  <a:pt x="70817" y="4024"/>
                  <a:pt x="70531" y="3992"/>
                  <a:pt x="70467" y="3801"/>
                </a:cubicBezTo>
                <a:cubicBezTo>
                  <a:pt x="70690" y="3785"/>
                  <a:pt x="70896" y="3769"/>
                  <a:pt x="71246" y="3721"/>
                </a:cubicBezTo>
                <a:cubicBezTo>
                  <a:pt x="70832" y="3610"/>
                  <a:pt x="70928" y="3371"/>
                  <a:pt x="70673" y="3260"/>
                </a:cubicBezTo>
                <a:cubicBezTo>
                  <a:pt x="70769" y="3197"/>
                  <a:pt x="70881" y="3133"/>
                  <a:pt x="70991" y="3070"/>
                </a:cubicBezTo>
                <a:cubicBezTo>
                  <a:pt x="71231" y="3149"/>
                  <a:pt x="71326" y="3324"/>
                  <a:pt x="71468" y="3498"/>
                </a:cubicBezTo>
                <a:cubicBezTo>
                  <a:pt x="71517" y="3403"/>
                  <a:pt x="71564" y="3308"/>
                  <a:pt x="71612" y="3229"/>
                </a:cubicBezTo>
                <a:lnTo>
                  <a:pt x="72136" y="3180"/>
                </a:lnTo>
                <a:cubicBezTo>
                  <a:pt x="72344" y="3053"/>
                  <a:pt x="72518" y="2894"/>
                  <a:pt x="72820" y="2879"/>
                </a:cubicBezTo>
                <a:cubicBezTo>
                  <a:pt x="72874" y="2785"/>
                  <a:pt x="72981" y="2770"/>
                  <a:pt x="73097" y="2770"/>
                </a:cubicBezTo>
                <a:cubicBezTo>
                  <a:pt x="73152" y="2770"/>
                  <a:pt x="73208" y="2774"/>
                  <a:pt x="73262" y="2774"/>
                </a:cubicBezTo>
                <a:cubicBezTo>
                  <a:pt x="73368" y="2774"/>
                  <a:pt x="73465" y="2761"/>
                  <a:pt x="73520" y="2688"/>
                </a:cubicBezTo>
                <a:cubicBezTo>
                  <a:pt x="73448" y="2637"/>
                  <a:pt x="73369" y="2626"/>
                  <a:pt x="73287" y="2626"/>
                </a:cubicBezTo>
                <a:cubicBezTo>
                  <a:pt x="73225" y="2626"/>
                  <a:pt x="73161" y="2633"/>
                  <a:pt x="73097" y="2633"/>
                </a:cubicBezTo>
                <a:cubicBezTo>
                  <a:pt x="73063" y="2633"/>
                  <a:pt x="73028" y="2631"/>
                  <a:pt x="72995" y="2624"/>
                </a:cubicBezTo>
                <a:cubicBezTo>
                  <a:pt x="72916" y="2576"/>
                  <a:pt x="72836" y="2529"/>
                  <a:pt x="72645" y="2417"/>
                </a:cubicBezTo>
                <a:cubicBezTo>
                  <a:pt x="72534" y="2544"/>
                  <a:pt x="72439" y="2672"/>
                  <a:pt x="72312" y="2815"/>
                </a:cubicBezTo>
                <a:cubicBezTo>
                  <a:pt x="72136" y="2752"/>
                  <a:pt x="72009" y="2703"/>
                  <a:pt x="71882" y="2656"/>
                </a:cubicBezTo>
                <a:cubicBezTo>
                  <a:pt x="71771" y="2688"/>
                  <a:pt x="71627" y="2752"/>
                  <a:pt x="71500" y="2799"/>
                </a:cubicBezTo>
                <a:cubicBezTo>
                  <a:pt x="71373" y="2720"/>
                  <a:pt x="71294" y="2672"/>
                  <a:pt x="71231" y="2640"/>
                </a:cubicBezTo>
                <a:cubicBezTo>
                  <a:pt x="71119" y="2688"/>
                  <a:pt x="71008" y="2735"/>
                  <a:pt x="70896" y="2799"/>
                </a:cubicBezTo>
                <a:cubicBezTo>
                  <a:pt x="70737" y="2735"/>
                  <a:pt x="70642" y="2688"/>
                  <a:pt x="70531" y="2640"/>
                </a:cubicBezTo>
                <a:cubicBezTo>
                  <a:pt x="70451" y="2688"/>
                  <a:pt x="70372" y="2735"/>
                  <a:pt x="70245" y="2799"/>
                </a:cubicBezTo>
                <a:cubicBezTo>
                  <a:pt x="70101" y="2735"/>
                  <a:pt x="69959" y="2672"/>
                  <a:pt x="69815" y="2624"/>
                </a:cubicBezTo>
                <a:cubicBezTo>
                  <a:pt x="69789" y="2619"/>
                  <a:pt x="69762" y="2617"/>
                  <a:pt x="69734" y="2617"/>
                </a:cubicBezTo>
                <a:cubicBezTo>
                  <a:pt x="69671" y="2617"/>
                  <a:pt x="69605" y="2627"/>
                  <a:pt x="69543" y="2627"/>
                </a:cubicBezTo>
                <a:cubicBezTo>
                  <a:pt x="69464" y="2627"/>
                  <a:pt x="69390" y="2612"/>
                  <a:pt x="69338" y="2544"/>
                </a:cubicBezTo>
                <a:cubicBezTo>
                  <a:pt x="69450" y="2481"/>
                  <a:pt x="69560" y="2402"/>
                  <a:pt x="69656" y="2338"/>
                </a:cubicBezTo>
                <a:cubicBezTo>
                  <a:pt x="69736" y="2385"/>
                  <a:pt x="69815" y="2434"/>
                  <a:pt x="69910" y="2497"/>
                </a:cubicBezTo>
                <a:cubicBezTo>
                  <a:pt x="70006" y="2481"/>
                  <a:pt x="70101" y="2465"/>
                  <a:pt x="70213" y="2434"/>
                </a:cubicBezTo>
                <a:lnTo>
                  <a:pt x="70213" y="2116"/>
                </a:lnTo>
                <a:cubicBezTo>
                  <a:pt x="70101" y="2052"/>
                  <a:pt x="69974" y="1925"/>
                  <a:pt x="69831" y="1925"/>
                </a:cubicBezTo>
                <a:cubicBezTo>
                  <a:pt x="69624" y="1908"/>
                  <a:pt x="69545" y="1781"/>
                  <a:pt x="69370" y="1766"/>
                </a:cubicBezTo>
                <a:cubicBezTo>
                  <a:pt x="69348" y="1764"/>
                  <a:pt x="69326" y="1763"/>
                  <a:pt x="69304" y="1763"/>
                </a:cubicBezTo>
                <a:cubicBezTo>
                  <a:pt x="69249" y="1763"/>
                  <a:pt x="69191" y="1768"/>
                  <a:pt x="69135" y="1768"/>
                </a:cubicBezTo>
                <a:cubicBezTo>
                  <a:pt x="69041" y="1768"/>
                  <a:pt x="68953" y="1755"/>
                  <a:pt x="68893" y="1686"/>
                </a:cubicBezTo>
                <a:cubicBezTo>
                  <a:pt x="69052" y="1622"/>
                  <a:pt x="69100" y="1480"/>
                  <a:pt x="69323" y="1480"/>
                </a:cubicBezTo>
                <a:cubicBezTo>
                  <a:pt x="69338" y="1477"/>
                  <a:pt x="69352" y="1475"/>
                  <a:pt x="69366" y="1475"/>
                </a:cubicBezTo>
                <a:cubicBezTo>
                  <a:pt x="69519" y="1475"/>
                  <a:pt x="69623" y="1640"/>
                  <a:pt x="69778" y="1640"/>
                </a:cubicBezTo>
                <a:cubicBezTo>
                  <a:pt x="69835" y="1640"/>
                  <a:pt x="69898" y="1618"/>
                  <a:pt x="69974" y="1559"/>
                </a:cubicBezTo>
                <a:cubicBezTo>
                  <a:pt x="69974" y="1511"/>
                  <a:pt x="69990" y="1480"/>
                  <a:pt x="69990" y="1416"/>
                </a:cubicBezTo>
                <a:cubicBezTo>
                  <a:pt x="69927" y="1368"/>
                  <a:pt x="69863" y="1321"/>
                  <a:pt x="69783" y="1257"/>
                </a:cubicBezTo>
                <a:cubicBezTo>
                  <a:pt x="69847" y="1209"/>
                  <a:pt x="69927" y="1162"/>
                  <a:pt x="69990" y="1113"/>
                </a:cubicBezTo>
                <a:lnTo>
                  <a:pt x="69990" y="907"/>
                </a:lnTo>
                <a:cubicBezTo>
                  <a:pt x="69981" y="908"/>
                  <a:pt x="69971" y="909"/>
                  <a:pt x="69962" y="909"/>
                </a:cubicBezTo>
                <a:cubicBezTo>
                  <a:pt x="69809" y="909"/>
                  <a:pt x="69759" y="793"/>
                  <a:pt x="69609" y="748"/>
                </a:cubicBezTo>
                <a:lnTo>
                  <a:pt x="69052" y="748"/>
                </a:lnTo>
                <a:cubicBezTo>
                  <a:pt x="68988" y="685"/>
                  <a:pt x="68877" y="558"/>
                  <a:pt x="68814" y="477"/>
                </a:cubicBezTo>
                <a:lnTo>
                  <a:pt x="68098" y="477"/>
                </a:lnTo>
                <a:cubicBezTo>
                  <a:pt x="68002" y="541"/>
                  <a:pt x="67923" y="573"/>
                  <a:pt x="67860" y="605"/>
                </a:cubicBezTo>
                <a:cubicBezTo>
                  <a:pt x="67780" y="541"/>
                  <a:pt x="67733" y="509"/>
                  <a:pt x="67669" y="477"/>
                </a:cubicBezTo>
                <a:cubicBezTo>
                  <a:pt x="67528" y="470"/>
                  <a:pt x="67388" y="468"/>
                  <a:pt x="67248" y="468"/>
                </a:cubicBezTo>
                <a:cubicBezTo>
                  <a:pt x="66998" y="468"/>
                  <a:pt x="66751" y="475"/>
                  <a:pt x="66508" y="475"/>
                </a:cubicBezTo>
                <a:cubicBezTo>
                  <a:pt x="66286" y="475"/>
                  <a:pt x="66068" y="469"/>
                  <a:pt x="65856" y="446"/>
                </a:cubicBezTo>
                <a:cubicBezTo>
                  <a:pt x="65761" y="399"/>
                  <a:pt x="65713" y="367"/>
                  <a:pt x="65666" y="335"/>
                </a:cubicBezTo>
                <a:cubicBezTo>
                  <a:pt x="65586" y="382"/>
                  <a:pt x="65507" y="430"/>
                  <a:pt x="65490" y="430"/>
                </a:cubicBezTo>
                <a:cubicBezTo>
                  <a:pt x="65419" y="456"/>
                  <a:pt x="65361" y="467"/>
                  <a:pt x="65312" y="467"/>
                </a:cubicBezTo>
                <a:cubicBezTo>
                  <a:pt x="65155" y="467"/>
                  <a:pt x="65095" y="359"/>
                  <a:pt x="64998" y="335"/>
                </a:cubicBezTo>
                <a:lnTo>
                  <a:pt x="64553" y="335"/>
                </a:lnTo>
                <a:cubicBezTo>
                  <a:pt x="64441" y="382"/>
                  <a:pt x="64362" y="430"/>
                  <a:pt x="64314" y="462"/>
                </a:cubicBezTo>
                <a:lnTo>
                  <a:pt x="63662" y="462"/>
                </a:lnTo>
                <a:cubicBezTo>
                  <a:pt x="63550" y="399"/>
                  <a:pt x="63455" y="350"/>
                  <a:pt x="63423" y="335"/>
                </a:cubicBezTo>
                <a:lnTo>
                  <a:pt x="62740" y="335"/>
                </a:lnTo>
                <a:cubicBezTo>
                  <a:pt x="62660" y="399"/>
                  <a:pt x="62613" y="430"/>
                  <a:pt x="62549" y="462"/>
                </a:cubicBezTo>
                <a:cubicBezTo>
                  <a:pt x="62486" y="414"/>
                  <a:pt x="62406" y="367"/>
                  <a:pt x="62327" y="318"/>
                </a:cubicBezTo>
                <a:lnTo>
                  <a:pt x="61945" y="318"/>
                </a:lnTo>
                <a:cubicBezTo>
                  <a:pt x="61659" y="430"/>
                  <a:pt x="61420" y="509"/>
                  <a:pt x="61229" y="589"/>
                </a:cubicBezTo>
                <a:cubicBezTo>
                  <a:pt x="60928" y="494"/>
                  <a:pt x="60657" y="399"/>
                  <a:pt x="60339" y="287"/>
                </a:cubicBezTo>
                <a:cubicBezTo>
                  <a:pt x="60196" y="414"/>
                  <a:pt x="60052" y="526"/>
                  <a:pt x="59925" y="636"/>
                </a:cubicBezTo>
                <a:cubicBezTo>
                  <a:pt x="59321" y="367"/>
                  <a:pt x="59210" y="335"/>
                  <a:pt x="58749" y="335"/>
                </a:cubicBezTo>
                <a:cubicBezTo>
                  <a:pt x="58670" y="382"/>
                  <a:pt x="58590" y="430"/>
                  <a:pt x="58543" y="462"/>
                </a:cubicBezTo>
                <a:lnTo>
                  <a:pt x="57938" y="462"/>
                </a:lnTo>
                <a:cubicBezTo>
                  <a:pt x="57731" y="382"/>
                  <a:pt x="57620" y="350"/>
                  <a:pt x="57508" y="303"/>
                </a:cubicBezTo>
                <a:cubicBezTo>
                  <a:pt x="57381" y="367"/>
                  <a:pt x="57302" y="414"/>
                  <a:pt x="57222" y="462"/>
                </a:cubicBezTo>
                <a:cubicBezTo>
                  <a:pt x="57143" y="414"/>
                  <a:pt x="57063" y="367"/>
                  <a:pt x="56984" y="335"/>
                </a:cubicBezTo>
                <a:lnTo>
                  <a:pt x="56555" y="335"/>
                </a:lnTo>
                <a:cubicBezTo>
                  <a:pt x="56476" y="271"/>
                  <a:pt x="56396" y="223"/>
                  <a:pt x="56300" y="176"/>
                </a:cubicBezTo>
                <a:lnTo>
                  <a:pt x="55219" y="176"/>
                </a:lnTo>
                <a:cubicBezTo>
                  <a:pt x="55124" y="128"/>
                  <a:pt x="55060" y="96"/>
                  <a:pt x="54981" y="49"/>
                </a:cubicBezTo>
                <a:cubicBezTo>
                  <a:pt x="54901" y="96"/>
                  <a:pt x="54822" y="128"/>
                  <a:pt x="54758" y="176"/>
                </a:cubicBezTo>
                <a:cubicBezTo>
                  <a:pt x="54678" y="128"/>
                  <a:pt x="54631" y="96"/>
                  <a:pt x="54568" y="49"/>
                </a:cubicBezTo>
                <a:lnTo>
                  <a:pt x="54074" y="49"/>
                </a:lnTo>
                <a:cubicBezTo>
                  <a:pt x="53995" y="112"/>
                  <a:pt x="53947" y="144"/>
                  <a:pt x="53883" y="176"/>
                </a:cubicBezTo>
                <a:cubicBezTo>
                  <a:pt x="53804" y="128"/>
                  <a:pt x="53741" y="81"/>
                  <a:pt x="53661" y="49"/>
                </a:cubicBezTo>
                <a:cubicBezTo>
                  <a:pt x="53582" y="81"/>
                  <a:pt x="53502" y="128"/>
                  <a:pt x="53423" y="176"/>
                </a:cubicBezTo>
                <a:cubicBezTo>
                  <a:pt x="53343" y="176"/>
                  <a:pt x="53041" y="81"/>
                  <a:pt x="52961" y="49"/>
                </a:cubicBezTo>
                <a:lnTo>
                  <a:pt x="51880" y="49"/>
                </a:lnTo>
                <a:cubicBezTo>
                  <a:pt x="51785" y="96"/>
                  <a:pt x="51689" y="144"/>
                  <a:pt x="51674" y="159"/>
                </a:cubicBezTo>
                <a:cubicBezTo>
                  <a:pt x="51590" y="190"/>
                  <a:pt x="51517" y="201"/>
                  <a:pt x="51450" y="201"/>
                </a:cubicBezTo>
                <a:cubicBezTo>
                  <a:pt x="51196" y="201"/>
                  <a:pt x="51035" y="32"/>
                  <a:pt x="50784" y="32"/>
                </a:cubicBezTo>
                <a:cubicBezTo>
                  <a:pt x="50720" y="81"/>
                  <a:pt x="50640" y="128"/>
                  <a:pt x="50544" y="176"/>
                </a:cubicBezTo>
                <a:lnTo>
                  <a:pt x="46999" y="176"/>
                </a:lnTo>
                <a:cubicBezTo>
                  <a:pt x="46904" y="128"/>
                  <a:pt x="46792" y="81"/>
                  <a:pt x="466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 name="Google Shape;292;p36"/>
          <p:cNvGrpSpPr/>
          <p:nvPr/>
        </p:nvGrpSpPr>
        <p:grpSpPr>
          <a:xfrm>
            <a:off x="277725" y="4519511"/>
            <a:ext cx="604655" cy="482923"/>
            <a:chOff x="5879425" y="4466724"/>
            <a:chExt cx="604655" cy="482923"/>
          </a:xfrm>
        </p:grpSpPr>
        <p:sp>
          <p:nvSpPr>
            <p:cNvPr id="293" name="Google Shape;293;p36"/>
            <p:cNvSpPr/>
            <p:nvPr/>
          </p:nvSpPr>
          <p:spPr>
            <a:xfrm>
              <a:off x="5979344" y="4466724"/>
              <a:ext cx="268963" cy="218565"/>
            </a:xfrm>
            <a:custGeom>
              <a:avLst/>
              <a:gdLst/>
              <a:ahLst/>
              <a:cxnLst/>
              <a:rect l="l" t="t" r="r" b="b"/>
              <a:pathLst>
                <a:path w="69906" h="56807" extrusionOk="0">
                  <a:moveTo>
                    <a:pt x="28194" y="467"/>
                  </a:moveTo>
                  <a:cubicBezTo>
                    <a:pt x="28200" y="467"/>
                    <a:pt x="28206" y="468"/>
                    <a:pt x="28211" y="471"/>
                  </a:cubicBezTo>
                  <a:cubicBezTo>
                    <a:pt x="28243" y="471"/>
                    <a:pt x="28260" y="502"/>
                    <a:pt x="28275" y="519"/>
                  </a:cubicBezTo>
                  <a:cubicBezTo>
                    <a:pt x="28260" y="534"/>
                    <a:pt x="28228" y="550"/>
                    <a:pt x="28196" y="566"/>
                  </a:cubicBezTo>
                  <a:lnTo>
                    <a:pt x="28133" y="502"/>
                  </a:lnTo>
                  <a:cubicBezTo>
                    <a:pt x="28145" y="490"/>
                    <a:pt x="28169" y="467"/>
                    <a:pt x="28194" y="467"/>
                  </a:cubicBezTo>
                  <a:close/>
                  <a:moveTo>
                    <a:pt x="24640" y="1166"/>
                  </a:moveTo>
                  <a:cubicBezTo>
                    <a:pt x="24703" y="1166"/>
                    <a:pt x="24782" y="1198"/>
                    <a:pt x="24814" y="1246"/>
                  </a:cubicBezTo>
                  <a:cubicBezTo>
                    <a:pt x="24877" y="1309"/>
                    <a:pt x="24782" y="1482"/>
                    <a:pt x="24671" y="1482"/>
                  </a:cubicBezTo>
                  <a:lnTo>
                    <a:pt x="24513" y="1482"/>
                  </a:lnTo>
                  <a:cubicBezTo>
                    <a:pt x="24418" y="1467"/>
                    <a:pt x="24371" y="1467"/>
                    <a:pt x="24340" y="1451"/>
                  </a:cubicBezTo>
                  <a:cubicBezTo>
                    <a:pt x="24292" y="1419"/>
                    <a:pt x="24213" y="1387"/>
                    <a:pt x="24197" y="1324"/>
                  </a:cubicBezTo>
                  <a:cubicBezTo>
                    <a:pt x="24165" y="1246"/>
                    <a:pt x="24245" y="1229"/>
                    <a:pt x="24340" y="1229"/>
                  </a:cubicBezTo>
                  <a:cubicBezTo>
                    <a:pt x="24435" y="1229"/>
                    <a:pt x="24545" y="1166"/>
                    <a:pt x="24640" y="1166"/>
                  </a:cubicBezTo>
                  <a:close/>
                  <a:moveTo>
                    <a:pt x="22254" y="1609"/>
                  </a:moveTo>
                  <a:lnTo>
                    <a:pt x="22317" y="1657"/>
                  </a:lnTo>
                  <a:lnTo>
                    <a:pt x="22237" y="1672"/>
                  </a:lnTo>
                  <a:lnTo>
                    <a:pt x="22237" y="1672"/>
                  </a:lnTo>
                  <a:lnTo>
                    <a:pt x="22254" y="1609"/>
                  </a:lnTo>
                  <a:close/>
                  <a:moveTo>
                    <a:pt x="26301" y="1397"/>
                  </a:moveTo>
                  <a:cubicBezTo>
                    <a:pt x="26379" y="1397"/>
                    <a:pt x="26466" y="1408"/>
                    <a:pt x="26599" y="1419"/>
                  </a:cubicBezTo>
                  <a:cubicBezTo>
                    <a:pt x="26458" y="1545"/>
                    <a:pt x="26378" y="1625"/>
                    <a:pt x="26300" y="1672"/>
                  </a:cubicBezTo>
                  <a:cubicBezTo>
                    <a:pt x="26294" y="1674"/>
                    <a:pt x="26288" y="1675"/>
                    <a:pt x="26282" y="1675"/>
                  </a:cubicBezTo>
                  <a:cubicBezTo>
                    <a:pt x="26231" y="1675"/>
                    <a:pt x="26153" y="1620"/>
                    <a:pt x="26125" y="1577"/>
                  </a:cubicBezTo>
                  <a:cubicBezTo>
                    <a:pt x="26078" y="1499"/>
                    <a:pt x="26125" y="1404"/>
                    <a:pt x="26205" y="1404"/>
                  </a:cubicBezTo>
                  <a:cubicBezTo>
                    <a:pt x="26237" y="1399"/>
                    <a:pt x="26268" y="1397"/>
                    <a:pt x="26301" y="1397"/>
                  </a:cubicBezTo>
                  <a:close/>
                  <a:moveTo>
                    <a:pt x="42082" y="2188"/>
                  </a:moveTo>
                  <a:cubicBezTo>
                    <a:pt x="42497" y="2188"/>
                    <a:pt x="42902" y="2299"/>
                    <a:pt x="43289" y="2573"/>
                  </a:cubicBezTo>
                  <a:cubicBezTo>
                    <a:pt x="42965" y="2643"/>
                    <a:pt x="42709" y="2682"/>
                    <a:pt x="42474" y="2682"/>
                  </a:cubicBezTo>
                  <a:cubicBezTo>
                    <a:pt x="42229" y="2682"/>
                    <a:pt x="42007" y="2639"/>
                    <a:pt x="41757" y="2542"/>
                  </a:cubicBezTo>
                  <a:cubicBezTo>
                    <a:pt x="41548" y="2467"/>
                    <a:pt x="41339" y="2462"/>
                    <a:pt x="41130" y="2462"/>
                  </a:cubicBezTo>
                  <a:lnTo>
                    <a:pt x="41130" y="2462"/>
                  </a:lnTo>
                  <a:cubicBezTo>
                    <a:pt x="41167" y="2403"/>
                    <a:pt x="41195" y="2333"/>
                    <a:pt x="41235" y="2321"/>
                  </a:cubicBezTo>
                  <a:cubicBezTo>
                    <a:pt x="41520" y="2238"/>
                    <a:pt x="41803" y="2188"/>
                    <a:pt x="42082" y="2188"/>
                  </a:cubicBezTo>
                  <a:close/>
                  <a:moveTo>
                    <a:pt x="39401" y="2241"/>
                  </a:moveTo>
                  <a:cubicBezTo>
                    <a:pt x="39791" y="2241"/>
                    <a:pt x="40179" y="2252"/>
                    <a:pt x="40556" y="2399"/>
                  </a:cubicBezTo>
                  <a:cubicBezTo>
                    <a:pt x="40716" y="2457"/>
                    <a:pt x="40904" y="2462"/>
                    <a:pt x="41068" y="2487"/>
                  </a:cubicBezTo>
                  <a:lnTo>
                    <a:pt x="41068" y="2487"/>
                  </a:lnTo>
                  <a:cubicBezTo>
                    <a:pt x="40963" y="2587"/>
                    <a:pt x="40844" y="2668"/>
                    <a:pt x="40697" y="2668"/>
                  </a:cubicBezTo>
                  <a:cubicBezTo>
                    <a:pt x="40606" y="2677"/>
                    <a:pt x="40519" y="2686"/>
                    <a:pt x="40432" y="2686"/>
                  </a:cubicBezTo>
                  <a:cubicBezTo>
                    <a:pt x="40369" y="2686"/>
                    <a:pt x="40306" y="2682"/>
                    <a:pt x="40240" y="2668"/>
                  </a:cubicBezTo>
                  <a:cubicBezTo>
                    <a:pt x="39876" y="2605"/>
                    <a:pt x="39496" y="2542"/>
                    <a:pt x="39133" y="2462"/>
                  </a:cubicBezTo>
                  <a:cubicBezTo>
                    <a:pt x="39102" y="2462"/>
                    <a:pt x="39070" y="2415"/>
                    <a:pt x="39070" y="2384"/>
                  </a:cubicBezTo>
                  <a:cubicBezTo>
                    <a:pt x="39054" y="2304"/>
                    <a:pt x="39102" y="2241"/>
                    <a:pt x="39197" y="2241"/>
                  </a:cubicBezTo>
                  <a:cubicBezTo>
                    <a:pt x="39265" y="2241"/>
                    <a:pt x="39333" y="2241"/>
                    <a:pt x="39401" y="2241"/>
                  </a:cubicBezTo>
                  <a:close/>
                  <a:moveTo>
                    <a:pt x="18227" y="2340"/>
                  </a:moveTo>
                  <a:cubicBezTo>
                    <a:pt x="18398" y="2340"/>
                    <a:pt x="18545" y="2481"/>
                    <a:pt x="18570" y="2683"/>
                  </a:cubicBezTo>
                  <a:cubicBezTo>
                    <a:pt x="18570" y="2732"/>
                    <a:pt x="18524" y="2842"/>
                    <a:pt x="18476" y="2842"/>
                  </a:cubicBezTo>
                  <a:cubicBezTo>
                    <a:pt x="18223" y="2905"/>
                    <a:pt x="17970" y="2936"/>
                    <a:pt x="17717" y="2968"/>
                  </a:cubicBezTo>
                  <a:cubicBezTo>
                    <a:pt x="17661" y="2971"/>
                    <a:pt x="17605" y="2973"/>
                    <a:pt x="17550" y="2973"/>
                  </a:cubicBezTo>
                  <a:cubicBezTo>
                    <a:pt x="17344" y="2973"/>
                    <a:pt x="17146" y="2945"/>
                    <a:pt x="16958" y="2858"/>
                  </a:cubicBezTo>
                  <a:cubicBezTo>
                    <a:pt x="16927" y="2842"/>
                    <a:pt x="16927" y="2795"/>
                    <a:pt x="16927" y="2747"/>
                  </a:cubicBezTo>
                  <a:cubicBezTo>
                    <a:pt x="16927" y="2715"/>
                    <a:pt x="16943" y="2683"/>
                    <a:pt x="16958" y="2668"/>
                  </a:cubicBezTo>
                  <a:cubicBezTo>
                    <a:pt x="16975" y="2637"/>
                    <a:pt x="17021" y="2605"/>
                    <a:pt x="17038" y="2605"/>
                  </a:cubicBezTo>
                  <a:cubicBezTo>
                    <a:pt x="17082" y="2601"/>
                    <a:pt x="17127" y="2600"/>
                    <a:pt x="17171" y="2600"/>
                  </a:cubicBezTo>
                  <a:cubicBezTo>
                    <a:pt x="17246" y="2600"/>
                    <a:pt x="17319" y="2603"/>
                    <a:pt x="17392" y="2603"/>
                  </a:cubicBezTo>
                  <a:cubicBezTo>
                    <a:pt x="17460" y="2603"/>
                    <a:pt x="17526" y="2600"/>
                    <a:pt x="17590" y="2589"/>
                  </a:cubicBezTo>
                  <a:cubicBezTo>
                    <a:pt x="17765" y="2542"/>
                    <a:pt x="17923" y="2431"/>
                    <a:pt x="18096" y="2367"/>
                  </a:cubicBezTo>
                  <a:cubicBezTo>
                    <a:pt x="18140" y="2348"/>
                    <a:pt x="18185" y="2340"/>
                    <a:pt x="18227" y="2340"/>
                  </a:cubicBezTo>
                  <a:close/>
                  <a:moveTo>
                    <a:pt x="20933" y="2546"/>
                  </a:moveTo>
                  <a:cubicBezTo>
                    <a:pt x="21076" y="2546"/>
                    <a:pt x="21212" y="2587"/>
                    <a:pt x="21320" y="2683"/>
                  </a:cubicBezTo>
                  <a:cubicBezTo>
                    <a:pt x="21368" y="2732"/>
                    <a:pt x="21415" y="2810"/>
                    <a:pt x="21400" y="2873"/>
                  </a:cubicBezTo>
                  <a:cubicBezTo>
                    <a:pt x="21400" y="2936"/>
                    <a:pt x="21337" y="3000"/>
                    <a:pt x="21274" y="3031"/>
                  </a:cubicBezTo>
                  <a:cubicBezTo>
                    <a:pt x="21210" y="3079"/>
                    <a:pt x="21131" y="3079"/>
                    <a:pt x="21052" y="3094"/>
                  </a:cubicBezTo>
                  <a:cubicBezTo>
                    <a:pt x="20863" y="3079"/>
                    <a:pt x="20751" y="2968"/>
                    <a:pt x="20705" y="2732"/>
                  </a:cubicBezTo>
                  <a:cubicBezTo>
                    <a:pt x="20705" y="2683"/>
                    <a:pt x="20751" y="2573"/>
                    <a:pt x="20800" y="2557"/>
                  </a:cubicBezTo>
                  <a:cubicBezTo>
                    <a:pt x="20844" y="2550"/>
                    <a:pt x="20889" y="2546"/>
                    <a:pt x="20933" y="2546"/>
                  </a:cubicBezTo>
                  <a:close/>
                  <a:moveTo>
                    <a:pt x="42456" y="2891"/>
                  </a:moveTo>
                  <a:cubicBezTo>
                    <a:pt x="42567" y="2891"/>
                    <a:pt x="42675" y="2911"/>
                    <a:pt x="42784" y="2953"/>
                  </a:cubicBezTo>
                  <a:cubicBezTo>
                    <a:pt x="42815" y="2953"/>
                    <a:pt x="42863" y="3016"/>
                    <a:pt x="42863" y="3016"/>
                  </a:cubicBezTo>
                  <a:cubicBezTo>
                    <a:pt x="42832" y="3079"/>
                    <a:pt x="42800" y="3142"/>
                    <a:pt x="42737" y="3158"/>
                  </a:cubicBezTo>
                  <a:cubicBezTo>
                    <a:pt x="42689" y="3189"/>
                    <a:pt x="42610" y="3189"/>
                    <a:pt x="42484" y="3189"/>
                  </a:cubicBezTo>
                  <a:cubicBezTo>
                    <a:pt x="42389" y="3174"/>
                    <a:pt x="42246" y="3126"/>
                    <a:pt x="42120" y="3079"/>
                  </a:cubicBezTo>
                  <a:cubicBezTo>
                    <a:pt x="42105" y="3079"/>
                    <a:pt x="42073" y="3031"/>
                    <a:pt x="42073" y="3000"/>
                  </a:cubicBezTo>
                  <a:cubicBezTo>
                    <a:pt x="42088" y="2968"/>
                    <a:pt x="42120" y="2936"/>
                    <a:pt x="42152" y="2936"/>
                  </a:cubicBezTo>
                  <a:cubicBezTo>
                    <a:pt x="42256" y="2907"/>
                    <a:pt x="42357" y="2891"/>
                    <a:pt x="42456" y="2891"/>
                  </a:cubicBezTo>
                  <a:close/>
                  <a:moveTo>
                    <a:pt x="53674" y="3569"/>
                  </a:moveTo>
                  <a:cubicBezTo>
                    <a:pt x="53663" y="3579"/>
                    <a:pt x="53652" y="3588"/>
                    <a:pt x="53642" y="3597"/>
                  </a:cubicBezTo>
                  <a:lnTo>
                    <a:pt x="53642" y="3597"/>
                  </a:lnTo>
                  <a:cubicBezTo>
                    <a:pt x="53642" y="3598"/>
                    <a:pt x="53642" y="3599"/>
                    <a:pt x="53642" y="3600"/>
                  </a:cubicBezTo>
                  <a:lnTo>
                    <a:pt x="53674" y="3569"/>
                  </a:lnTo>
                  <a:close/>
                  <a:moveTo>
                    <a:pt x="46071" y="4344"/>
                  </a:moveTo>
                  <a:cubicBezTo>
                    <a:pt x="46134" y="4359"/>
                    <a:pt x="46198" y="4390"/>
                    <a:pt x="46261" y="4407"/>
                  </a:cubicBezTo>
                  <a:cubicBezTo>
                    <a:pt x="46229" y="4470"/>
                    <a:pt x="46214" y="4548"/>
                    <a:pt x="46166" y="4565"/>
                  </a:cubicBezTo>
                  <a:cubicBezTo>
                    <a:pt x="46158" y="4568"/>
                    <a:pt x="46148" y="4569"/>
                    <a:pt x="46138" y="4569"/>
                  </a:cubicBezTo>
                  <a:cubicBezTo>
                    <a:pt x="46088" y="4569"/>
                    <a:pt x="46019" y="4540"/>
                    <a:pt x="45993" y="4502"/>
                  </a:cubicBezTo>
                  <a:cubicBezTo>
                    <a:pt x="45945" y="4422"/>
                    <a:pt x="45976" y="4359"/>
                    <a:pt x="46071" y="4344"/>
                  </a:cubicBezTo>
                  <a:close/>
                  <a:moveTo>
                    <a:pt x="47946" y="4790"/>
                  </a:moveTo>
                  <a:cubicBezTo>
                    <a:pt x="47964" y="4790"/>
                    <a:pt x="47984" y="4794"/>
                    <a:pt x="47999" y="4801"/>
                  </a:cubicBezTo>
                  <a:cubicBezTo>
                    <a:pt x="48016" y="4801"/>
                    <a:pt x="48031" y="4833"/>
                    <a:pt x="48047" y="4865"/>
                  </a:cubicBezTo>
                  <a:cubicBezTo>
                    <a:pt x="48016" y="4881"/>
                    <a:pt x="47984" y="4913"/>
                    <a:pt x="47968" y="4913"/>
                  </a:cubicBezTo>
                  <a:cubicBezTo>
                    <a:pt x="47873" y="4896"/>
                    <a:pt x="47841" y="4865"/>
                    <a:pt x="47905" y="4801"/>
                  </a:cubicBezTo>
                  <a:cubicBezTo>
                    <a:pt x="47913" y="4794"/>
                    <a:pt x="47929" y="4790"/>
                    <a:pt x="47946" y="4790"/>
                  </a:cubicBezTo>
                  <a:close/>
                  <a:moveTo>
                    <a:pt x="33602" y="5750"/>
                  </a:moveTo>
                  <a:lnTo>
                    <a:pt x="33648" y="5766"/>
                  </a:lnTo>
                  <a:lnTo>
                    <a:pt x="33617" y="5813"/>
                  </a:lnTo>
                  <a:lnTo>
                    <a:pt x="33602" y="5750"/>
                  </a:lnTo>
                  <a:close/>
                  <a:moveTo>
                    <a:pt x="45803" y="5102"/>
                  </a:moveTo>
                  <a:cubicBezTo>
                    <a:pt x="46214" y="5181"/>
                    <a:pt x="46562" y="5402"/>
                    <a:pt x="46815" y="5734"/>
                  </a:cubicBezTo>
                  <a:cubicBezTo>
                    <a:pt x="46846" y="5781"/>
                    <a:pt x="46846" y="5876"/>
                    <a:pt x="46815" y="5939"/>
                  </a:cubicBezTo>
                  <a:cubicBezTo>
                    <a:pt x="46783" y="5987"/>
                    <a:pt x="46688" y="6003"/>
                    <a:pt x="46625" y="6051"/>
                  </a:cubicBezTo>
                  <a:cubicBezTo>
                    <a:pt x="46246" y="5987"/>
                    <a:pt x="45945" y="5750"/>
                    <a:pt x="45660" y="5513"/>
                  </a:cubicBezTo>
                  <a:cubicBezTo>
                    <a:pt x="45645" y="5497"/>
                    <a:pt x="45613" y="5450"/>
                    <a:pt x="45613" y="5418"/>
                  </a:cubicBezTo>
                  <a:cubicBezTo>
                    <a:pt x="45597" y="5339"/>
                    <a:pt x="45582" y="5260"/>
                    <a:pt x="45613" y="5212"/>
                  </a:cubicBezTo>
                  <a:cubicBezTo>
                    <a:pt x="45645" y="5149"/>
                    <a:pt x="45740" y="5102"/>
                    <a:pt x="45803" y="5102"/>
                  </a:cubicBezTo>
                  <a:close/>
                  <a:moveTo>
                    <a:pt x="15837" y="5181"/>
                  </a:moveTo>
                  <a:cubicBezTo>
                    <a:pt x="16184" y="5197"/>
                    <a:pt x="16279" y="5339"/>
                    <a:pt x="16184" y="5560"/>
                  </a:cubicBezTo>
                  <a:cubicBezTo>
                    <a:pt x="16136" y="5655"/>
                    <a:pt x="16058" y="5734"/>
                    <a:pt x="16010" y="5829"/>
                  </a:cubicBezTo>
                  <a:cubicBezTo>
                    <a:pt x="15978" y="5893"/>
                    <a:pt x="15995" y="5971"/>
                    <a:pt x="15978" y="6034"/>
                  </a:cubicBezTo>
                  <a:cubicBezTo>
                    <a:pt x="15952" y="6088"/>
                    <a:pt x="15838" y="6117"/>
                    <a:pt x="15736" y="6117"/>
                  </a:cubicBezTo>
                  <a:cubicBezTo>
                    <a:pt x="15659" y="6117"/>
                    <a:pt x="15588" y="6100"/>
                    <a:pt x="15567" y="6066"/>
                  </a:cubicBezTo>
                  <a:cubicBezTo>
                    <a:pt x="15473" y="5861"/>
                    <a:pt x="15378" y="5671"/>
                    <a:pt x="15315" y="5465"/>
                  </a:cubicBezTo>
                  <a:cubicBezTo>
                    <a:pt x="15299" y="5418"/>
                    <a:pt x="15363" y="5307"/>
                    <a:pt x="15409" y="5292"/>
                  </a:cubicBezTo>
                  <a:cubicBezTo>
                    <a:pt x="15584" y="5229"/>
                    <a:pt x="15774" y="5197"/>
                    <a:pt x="15837" y="5181"/>
                  </a:cubicBezTo>
                  <a:close/>
                  <a:moveTo>
                    <a:pt x="48047" y="5450"/>
                  </a:moveTo>
                  <a:cubicBezTo>
                    <a:pt x="48284" y="5450"/>
                    <a:pt x="48490" y="5545"/>
                    <a:pt x="48680" y="5686"/>
                  </a:cubicBezTo>
                  <a:lnTo>
                    <a:pt x="48648" y="5655"/>
                  </a:lnTo>
                  <a:cubicBezTo>
                    <a:pt x="49249" y="5655"/>
                    <a:pt x="49675" y="6019"/>
                    <a:pt x="50086" y="6413"/>
                  </a:cubicBezTo>
                  <a:cubicBezTo>
                    <a:pt x="50102" y="6445"/>
                    <a:pt x="50070" y="6540"/>
                    <a:pt x="50039" y="6603"/>
                  </a:cubicBezTo>
                  <a:cubicBezTo>
                    <a:pt x="50039" y="6635"/>
                    <a:pt x="49991" y="6666"/>
                    <a:pt x="49959" y="6666"/>
                  </a:cubicBezTo>
                  <a:cubicBezTo>
                    <a:pt x="49900" y="6670"/>
                    <a:pt x="49842" y="6672"/>
                    <a:pt x="49783" y="6672"/>
                  </a:cubicBezTo>
                  <a:cubicBezTo>
                    <a:pt x="49543" y="6672"/>
                    <a:pt x="49306" y="6639"/>
                    <a:pt x="49091" y="6525"/>
                  </a:cubicBezTo>
                  <a:cubicBezTo>
                    <a:pt x="48790" y="6382"/>
                    <a:pt x="48505" y="6177"/>
                    <a:pt x="48189" y="6097"/>
                  </a:cubicBezTo>
                  <a:cubicBezTo>
                    <a:pt x="48111" y="6066"/>
                    <a:pt x="47921" y="5576"/>
                    <a:pt x="47953" y="5497"/>
                  </a:cubicBezTo>
                  <a:cubicBezTo>
                    <a:pt x="47968" y="5482"/>
                    <a:pt x="48016" y="5450"/>
                    <a:pt x="48047" y="5450"/>
                  </a:cubicBezTo>
                  <a:close/>
                  <a:moveTo>
                    <a:pt x="14579" y="5304"/>
                  </a:moveTo>
                  <a:cubicBezTo>
                    <a:pt x="14691" y="5304"/>
                    <a:pt x="14855" y="5504"/>
                    <a:pt x="14825" y="5608"/>
                  </a:cubicBezTo>
                  <a:cubicBezTo>
                    <a:pt x="14762" y="5781"/>
                    <a:pt x="14699" y="5956"/>
                    <a:pt x="14604" y="6114"/>
                  </a:cubicBezTo>
                  <a:cubicBezTo>
                    <a:pt x="14524" y="6272"/>
                    <a:pt x="14398" y="6413"/>
                    <a:pt x="14177" y="6430"/>
                  </a:cubicBezTo>
                  <a:cubicBezTo>
                    <a:pt x="14035" y="6445"/>
                    <a:pt x="13892" y="6493"/>
                    <a:pt x="13734" y="6525"/>
                  </a:cubicBezTo>
                  <a:cubicBezTo>
                    <a:pt x="13715" y="6529"/>
                    <a:pt x="13696" y="6531"/>
                    <a:pt x="13679" y="6531"/>
                  </a:cubicBezTo>
                  <a:cubicBezTo>
                    <a:pt x="13553" y="6531"/>
                    <a:pt x="13470" y="6429"/>
                    <a:pt x="13386" y="6192"/>
                  </a:cubicBezTo>
                  <a:cubicBezTo>
                    <a:pt x="13371" y="6161"/>
                    <a:pt x="13371" y="6114"/>
                    <a:pt x="13340" y="6097"/>
                  </a:cubicBezTo>
                  <a:cubicBezTo>
                    <a:pt x="13316" y="6080"/>
                    <a:pt x="13290" y="6071"/>
                    <a:pt x="13266" y="6071"/>
                  </a:cubicBezTo>
                  <a:cubicBezTo>
                    <a:pt x="13226" y="6071"/>
                    <a:pt x="13191" y="6096"/>
                    <a:pt x="13181" y="6145"/>
                  </a:cubicBezTo>
                  <a:cubicBezTo>
                    <a:pt x="13070" y="6493"/>
                    <a:pt x="12817" y="6603"/>
                    <a:pt x="12501" y="6635"/>
                  </a:cubicBezTo>
                  <a:cubicBezTo>
                    <a:pt x="12444" y="6721"/>
                    <a:pt x="12373" y="6795"/>
                    <a:pt x="12266" y="6795"/>
                  </a:cubicBezTo>
                  <a:cubicBezTo>
                    <a:pt x="12255" y="6795"/>
                    <a:pt x="12244" y="6794"/>
                    <a:pt x="12233" y="6793"/>
                  </a:cubicBezTo>
                  <a:cubicBezTo>
                    <a:pt x="12122" y="6793"/>
                    <a:pt x="12012" y="6778"/>
                    <a:pt x="11901" y="6761"/>
                  </a:cubicBezTo>
                  <a:cubicBezTo>
                    <a:pt x="11648" y="6919"/>
                    <a:pt x="11395" y="7094"/>
                    <a:pt x="11158" y="7252"/>
                  </a:cubicBezTo>
                  <a:cubicBezTo>
                    <a:pt x="11091" y="7295"/>
                    <a:pt x="11025" y="7316"/>
                    <a:pt x="10963" y="7316"/>
                  </a:cubicBezTo>
                  <a:cubicBezTo>
                    <a:pt x="10824" y="7316"/>
                    <a:pt x="10712" y="7207"/>
                    <a:pt x="10668" y="6999"/>
                  </a:cubicBezTo>
                  <a:cubicBezTo>
                    <a:pt x="10621" y="6809"/>
                    <a:pt x="10605" y="6635"/>
                    <a:pt x="10794" y="6508"/>
                  </a:cubicBezTo>
                  <a:cubicBezTo>
                    <a:pt x="10983" y="6373"/>
                    <a:pt x="11150" y="6227"/>
                    <a:pt x="11382" y="6227"/>
                  </a:cubicBezTo>
                  <a:cubicBezTo>
                    <a:pt x="11421" y="6227"/>
                    <a:pt x="11463" y="6231"/>
                    <a:pt x="11506" y="6240"/>
                  </a:cubicBezTo>
                  <a:cubicBezTo>
                    <a:pt x="11543" y="6249"/>
                    <a:pt x="11590" y="6258"/>
                    <a:pt x="11636" y="6258"/>
                  </a:cubicBezTo>
                  <a:cubicBezTo>
                    <a:pt x="11669" y="6258"/>
                    <a:pt x="11701" y="6253"/>
                    <a:pt x="11727" y="6240"/>
                  </a:cubicBezTo>
                  <a:cubicBezTo>
                    <a:pt x="11788" y="6213"/>
                    <a:pt x="11843" y="6201"/>
                    <a:pt x="11892" y="6201"/>
                  </a:cubicBezTo>
                  <a:cubicBezTo>
                    <a:pt x="12101" y="6201"/>
                    <a:pt x="12228" y="6406"/>
                    <a:pt x="12406" y="6508"/>
                  </a:cubicBezTo>
                  <a:cubicBezTo>
                    <a:pt x="12501" y="6382"/>
                    <a:pt x="12596" y="6272"/>
                    <a:pt x="12676" y="6145"/>
                  </a:cubicBezTo>
                  <a:cubicBezTo>
                    <a:pt x="12849" y="5844"/>
                    <a:pt x="13118" y="5655"/>
                    <a:pt x="13466" y="5576"/>
                  </a:cubicBezTo>
                  <a:cubicBezTo>
                    <a:pt x="13829" y="5497"/>
                    <a:pt x="14193" y="5402"/>
                    <a:pt x="14556" y="5307"/>
                  </a:cubicBezTo>
                  <a:cubicBezTo>
                    <a:pt x="14563" y="5305"/>
                    <a:pt x="14571" y="5304"/>
                    <a:pt x="14579" y="5304"/>
                  </a:cubicBezTo>
                  <a:close/>
                  <a:moveTo>
                    <a:pt x="12992" y="9037"/>
                  </a:moveTo>
                  <a:cubicBezTo>
                    <a:pt x="13039" y="9085"/>
                    <a:pt x="13087" y="9117"/>
                    <a:pt x="13118" y="9164"/>
                  </a:cubicBezTo>
                  <a:cubicBezTo>
                    <a:pt x="13070" y="9212"/>
                    <a:pt x="13023" y="9275"/>
                    <a:pt x="12992" y="9275"/>
                  </a:cubicBezTo>
                  <a:cubicBezTo>
                    <a:pt x="12912" y="9275"/>
                    <a:pt x="12881" y="9195"/>
                    <a:pt x="12912" y="9100"/>
                  </a:cubicBezTo>
                  <a:cubicBezTo>
                    <a:pt x="12929" y="9069"/>
                    <a:pt x="12975" y="9054"/>
                    <a:pt x="12992" y="9037"/>
                  </a:cubicBezTo>
                  <a:close/>
                  <a:moveTo>
                    <a:pt x="11569" y="8942"/>
                  </a:moveTo>
                  <a:cubicBezTo>
                    <a:pt x="11601" y="9037"/>
                    <a:pt x="11664" y="9117"/>
                    <a:pt x="11633" y="9164"/>
                  </a:cubicBezTo>
                  <a:cubicBezTo>
                    <a:pt x="11475" y="9496"/>
                    <a:pt x="11648" y="9844"/>
                    <a:pt x="11553" y="10175"/>
                  </a:cubicBezTo>
                  <a:cubicBezTo>
                    <a:pt x="11443" y="10586"/>
                    <a:pt x="11222" y="10855"/>
                    <a:pt x="10826" y="10997"/>
                  </a:cubicBezTo>
                  <a:cubicBezTo>
                    <a:pt x="10794" y="11013"/>
                    <a:pt x="10763" y="11029"/>
                    <a:pt x="10731" y="11029"/>
                  </a:cubicBezTo>
                  <a:cubicBezTo>
                    <a:pt x="9831" y="11123"/>
                    <a:pt x="9119" y="11661"/>
                    <a:pt x="8345" y="12040"/>
                  </a:cubicBezTo>
                  <a:cubicBezTo>
                    <a:pt x="8312" y="12053"/>
                    <a:pt x="8274" y="12060"/>
                    <a:pt x="8235" y="12060"/>
                  </a:cubicBezTo>
                  <a:cubicBezTo>
                    <a:pt x="8088" y="12060"/>
                    <a:pt x="7917" y="11972"/>
                    <a:pt x="7855" y="11835"/>
                  </a:cubicBezTo>
                  <a:cubicBezTo>
                    <a:pt x="7760" y="11661"/>
                    <a:pt x="7728" y="11471"/>
                    <a:pt x="7808" y="11298"/>
                  </a:cubicBezTo>
                  <a:cubicBezTo>
                    <a:pt x="7871" y="11155"/>
                    <a:pt x="7966" y="11029"/>
                    <a:pt x="8044" y="10902"/>
                  </a:cubicBezTo>
                  <a:cubicBezTo>
                    <a:pt x="8377" y="10413"/>
                    <a:pt x="8834" y="10097"/>
                    <a:pt x="9372" y="9891"/>
                  </a:cubicBezTo>
                  <a:cubicBezTo>
                    <a:pt x="9461" y="9849"/>
                    <a:pt x="9548" y="9832"/>
                    <a:pt x="9635" y="9832"/>
                  </a:cubicBezTo>
                  <a:cubicBezTo>
                    <a:pt x="9780" y="9832"/>
                    <a:pt x="9926" y="9879"/>
                    <a:pt x="10084" y="9939"/>
                  </a:cubicBezTo>
                  <a:cubicBezTo>
                    <a:pt x="10605" y="9543"/>
                    <a:pt x="11064" y="9212"/>
                    <a:pt x="11569" y="8942"/>
                  </a:cubicBezTo>
                  <a:close/>
                  <a:moveTo>
                    <a:pt x="9652" y="13918"/>
                  </a:moveTo>
                  <a:cubicBezTo>
                    <a:pt x="9710" y="13918"/>
                    <a:pt x="9776" y="13958"/>
                    <a:pt x="9831" y="13985"/>
                  </a:cubicBezTo>
                  <a:cubicBezTo>
                    <a:pt x="9846" y="13985"/>
                    <a:pt x="9862" y="14031"/>
                    <a:pt x="9862" y="14063"/>
                  </a:cubicBezTo>
                  <a:cubicBezTo>
                    <a:pt x="9794" y="14240"/>
                    <a:pt x="9657" y="14323"/>
                    <a:pt x="9429" y="14323"/>
                  </a:cubicBezTo>
                  <a:cubicBezTo>
                    <a:pt x="9392" y="14323"/>
                    <a:pt x="9351" y="14320"/>
                    <a:pt x="9309" y="14316"/>
                  </a:cubicBezTo>
                  <a:cubicBezTo>
                    <a:pt x="9277" y="14316"/>
                    <a:pt x="9230" y="14284"/>
                    <a:pt x="9230" y="14253"/>
                  </a:cubicBezTo>
                  <a:cubicBezTo>
                    <a:pt x="9214" y="14221"/>
                    <a:pt x="9230" y="14174"/>
                    <a:pt x="9262" y="14158"/>
                  </a:cubicBezTo>
                  <a:cubicBezTo>
                    <a:pt x="9372" y="14063"/>
                    <a:pt x="9498" y="13985"/>
                    <a:pt x="9625" y="13921"/>
                  </a:cubicBezTo>
                  <a:cubicBezTo>
                    <a:pt x="9634" y="13919"/>
                    <a:pt x="9643" y="13918"/>
                    <a:pt x="9652" y="13918"/>
                  </a:cubicBezTo>
                  <a:close/>
                  <a:moveTo>
                    <a:pt x="4852" y="14632"/>
                  </a:moveTo>
                  <a:cubicBezTo>
                    <a:pt x="4915" y="14649"/>
                    <a:pt x="4963" y="14680"/>
                    <a:pt x="5010" y="14712"/>
                  </a:cubicBezTo>
                  <a:lnTo>
                    <a:pt x="4946" y="14775"/>
                  </a:lnTo>
                  <a:cubicBezTo>
                    <a:pt x="4883" y="14743"/>
                    <a:pt x="4836" y="14727"/>
                    <a:pt x="4773" y="14695"/>
                  </a:cubicBezTo>
                  <a:cubicBezTo>
                    <a:pt x="4805" y="14680"/>
                    <a:pt x="4836" y="14632"/>
                    <a:pt x="4852" y="14632"/>
                  </a:cubicBezTo>
                  <a:close/>
                  <a:moveTo>
                    <a:pt x="9420" y="14838"/>
                  </a:moveTo>
                  <a:cubicBezTo>
                    <a:pt x="9483" y="14838"/>
                    <a:pt x="9530" y="14885"/>
                    <a:pt x="9593" y="14917"/>
                  </a:cubicBezTo>
                  <a:cubicBezTo>
                    <a:pt x="9546" y="14980"/>
                    <a:pt x="9515" y="15028"/>
                    <a:pt x="9467" y="15075"/>
                  </a:cubicBezTo>
                  <a:cubicBezTo>
                    <a:pt x="9451" y="15106"/>
                    <a:pt x="9403" y="15123"/>
                    <a:pt x="9372" y="15123"/>
                  </a:cubicBezTo>
                  <a:cubicBezTo>
                    <a:pt x="9361" y="15128"/>
                    <a:pt x="9351" y="15129"/>
                    <a:pt x="9340" y="15129"/>
                  </a:cubicBezTo>
                  <a:cubicBezTo>
                    <a:pt x="9319" y="15129"/>
                    <a:pt x="9298" y="15123"/>
                    <a:pt x="9277" y="15123"/>
                  </a:cubicBezTo>
                  <a:cubicBezTo>
                    <a:pt x="9262" y="15091"/>
                    <a:pt x="9214" y="15059"/>
                    <a:pt x="9230" y="15028"/>
                  </a:cubicBezTo>
                  <a:cubicBezTo>
                    <a:pt x="9230" y="14917"/>
                    <a:pt x="9309" y="14838"/>
                    <a:pt x="9420" y="14838"/>
                  </a:cubicBezTo>
                  <a:close/>
                  <a:moveTo>
                    <a:pt x="9104" y="15802"/>
                  </a:moveTo>
                  <a:cubicBezTo>
                    <a:pt x="9135" y="15802"/>
                    <a:pt x="9167" y="15850"/>
                    <a:pt x="9167" y="15881"/>
                  </a:cubicBezTo>
                  <a:cubicBezTo>
                    <a:pt x="9182" y="15991"/>
                    <a:pt x="9072" y="16086"/>
                    <a:pt x="8946" y="16086"/>
                  </a:cubicBezTo>
                  <a:cubicBezTo>
                    <a:pt x="8929" y="16071"/>
                    <a:pt x="8898" y="16023"/>
                    <a:pt x="8882" y="16008"/>
                  </a:cubicBezTo>
                  <a:cubicBezTo>
                    <a:pt x="8898" y="15865"/>
                    <a:pt x="8961" y="15802"/>
                    <a:pt x="9104" y="15802"/>
                  </a:cubicBezTo>
                  <a:close/>
                  <a:moveTo>
                    <a:pt x="2734" y="17209"/>
                  </a:moveTo>
                  <a:cubicBezTo>
                    <a:pt x="2734" y="17241"/>
                    <a:pt x="2765" y="17287"/>
                    <a:pt x="2765" y="17304"/>
                  </a:cubicBezTo>
                  <a:cubicBezTo>
                    <a:pt x="2765" y="17335"/>
                    <a:pt x="2719" y="17367"/>
                    <a:pt x="2702" y="17399"/>
                  </a:cubicBezTo>
                  <a:cubicBezTo>
                    <a:pt x="2687" y="17367"/>
                    <a:pt x="2670" y="17335"/>
                    <a:pt x="2670" y="17304"/>
                  </a:cubicBezTo>
                  <a:cubicBezTo>
                    <a:pt x="2670" y="17272"/>
                    <a:pt x="2702" y="17241"/>
                    <a:pt x="2734" y="17209"/>
                  </a:cubicBezTo>
                  <a:close/>
                  <a:moveTo>
                    <a:pt x="7523" y="17715"/>
                  </a:moveTo>
                  <a:cubicBezTo>
                    <a:pt x="7538" y="17746"/>
                    <a:pt x="7538" y="17778"/>
                    <a:pt x="7555" y="17793"/>
                  </a:cubicBezTo>
                  <a:cubicBezTo>
                    <a:pt x="7538" y="17810"/>
                    <a:pt x="7523" y="17841"/>
                    <a:pt x="7507" y="17856"/>
                  </a:cubicBezTo>
                  <a:cubicBezTo>
                    <a:pt x="7492" y="17825"/>
                    <a:pt x="7475" y="17810"/>
                    <a:pt x="7475" y="17778"/>
                  </a:cubicBezTo>
                  <a:cubicBezTo>
                    <a:pt x="7475" y="17761"/>
                    <a:pt x="7507" y="17746"/>
                    <a:pt x="7523" y="17715"/>
                  </a:cubicBezTo>
                  <a:close/>
                  <a:moveTo>
                    <a:pt x="64145" y="18626"/>
                  </a:moveTo>
                  <a:cubicBezTo>
                    <a:pt x="64156" y="18626"/>
                    <a:pt x="64169" y="18647"/>
                    <a:pt x="64178" y="18691"/>
                  </a:cubicBezTo>
                  <a:lnTo>
                    <a:pt x="64178" y="18691"/>
                  </a:lnTo>
                  <a:lnTo>
                    <a:pt x="64121" y="18663"/>
                  </a:lnTo>
                  <a:cubicBezTo>
                    <a:pt x="64127" y="18639"/>
                    <a:pt x="64136" y="18626"/>
                    <a:pt x="64145" y="18626"/>
                  </a:cubicBezTo>
                  <a:close/>
                  <a:moveTo>
                    <a:pt x="1170" y="19184"/>
                  </a:moveTo>
                  <a:cubicBezTo>
                    <a:pt x="1216" y="19200"/>
                    <a:pt x="1264" y="19216"/>
                    <a:pt x="1280" y="19232"/>
                  </a:cubicBezTo>
                  <a:cubicBezTo>
                    <a:pt x="1280" y="19297"/>
                    <a:pt x="1250" y="19339"/>
                    <a:pt x="1206" y="19339"/>
                  </a:cubicBezTo>
                  <a:cubicBezTo>
                    <a:pt x="1186" y="19339"/>
                    <a:pt x="1163" y="19330"/>
                    <a:pt x="1138" y="19310"/>
                  </a:cubicBezTo>
                  <a:cubicBezTo>
                    <a:pt x="1085" y="19284"/>
                    <a:pt x="1043" y="19236"/>
                    <a:pt x="1004" y="19184"/>
                  </a:cubicBezTo>
                  <a:close/>
                  <a:moveTo>
                    <a:pt x="64212" y="18741"/>
                  </a:moveTo>
                  <a:cubicBezTo>
                    <a:pt x="64445" y="18871"/>
                    <a:pt x="64552" y="19098"/>
                    <a:pt x="64643" y="19327"/>
                  </a:cubicBezTo>
                  <a:cubicBezTo>
                    <a:pt x="64674" y="19422"/>
                    <a:pt x="64643" y="19548"/>
                    <a:pt x="64643" y="19658"/>
                  </a:cubicBezTo>
                  <a:cubicBezTo>
                    <a:pt x="64626" y="19690"/>
                    <a:pt x="64611" y="19721"/>
                    <a:pt x="64580" y="19738"/>
                  </a:cubicBezTo>
                  <a:cubicBezTo>
                    <a:pt x="64571" y="19745"/>
                    <a:pt x="64551" y="19749"/>
                    <a:pt x="64534" y="19749"/>
                  </a:cubicBezTo>
                  <a:cubicBezTo>
                    <a:pt x="64516" y="19749"/>
                    <a:pt x="64500" y="19745"/>
                    <a:pt x="64500" y="19738"/>
                  </a:cubicBezTo>
                  <a:cubicBezTo>
                    <a:pt x="64301" y="19430"/>
                    <a:pt x="64176" y="19107"/>
                    <a:pt x="64212" y="18741"/>
                  </a:cubicBezTo>
                  <a:close/>
                  <a:moveTo>
                    <a:pt x="2665" y="20744"/>
                  </a:moveTo>
                  <a:cubicBezTo>
                    <a:pt x="2701" y="20744"/>
                    <a:pt x="2733" y="20769"/>
                    <a:pt x="2750" y="20813"/>
                  </a:cubicBezTo>
                  <a:cubicBezTo>
                    <a:pt x="2765" y="20844"/>
                    <a:pt x="2750" y="20891"/>
                    <a:pt x="2750" y="20923"/>
                  </a:cubicBezTo>
                  <a:cubicBezTo>
                    <a:pt x="2695" y="20991"/>
                    <a:pt x="2641" y="21072"/>
                    <a:pt x="2545" y="21072"/>
                  </a:cubicBezTo>
                  <a:cubicBezTo>
                    <a:pt x="2530" y="21072"/>
                    <a:pt x="2514" y="21070"/>
                    <a:pt x="2497" y="21065"/>
                  </a:cubicBezTo>
                  <a:cubicBezTo>
                    <a:pt x="2481" y="21065"/>
                    <a:pt x="2449" y="21002"/>
                    <a:pt x="2466" y="20971"/>
                  </a:cubicBezTo>
                  <a:cubicBezTo>
                    <a:pt x="2497" y="20907"/>
                    <a:pt x="2529" y="20844"/>
                    <a:pt x="2576" y="20796"/>
                  </a:cubicBezTo>
                  <a:cubicBezTo>
                    <a:pt x="2604" y="20761"/>
                    <a:pt x="2636" y="20744"/>
                    <a:pt x="2665" y="20744"/>
                  </a:cubicBezTo>
                  <a:close/>
                  <a:moveTo>
                    <a:pt x="3604" y="21808"/>
                  </a:moveTo>
                  <a:cubicBezTo>
                    <a:pt x="3604" y="21824"/>
                    <a:pt x="3619" y="21856"/>
                    <a:pt x="3604" y="21871"/>
                  </a:cubicBezTo>
                  <a:cubicBezTo>
                    <a:pt x="3589" y="21885"/>
                    <a:pt x="3563" y="21899"/>
                    <a:pt x="3535" y="21902"/>
                  </a:cubicBezTo>
                  <a:lnTo>
                    <a:pt x="3535" y="21902"/>
                  </a:lnTo>
                  <a:cubicBezTo>
                    <a:pt x="3530" y="21843"/>
                    <a:pt x="3550" y="21808"/>
                    <a:pt x="3604" y="21808"/>
                  </a:cubicBezTo>
                  <a:close/>
                  <a:moveTo>
                    <a:pt x="3496" y="21930"/>
                  </a:moveTo>
                  <a:cubicBezTo>
                    <a:pt x="3499" y="21930"/>
                    <a:pt x="3503" y="21930"/>
                    <a:pt x="3507" y="21930"/>
                  </a:cubicBezTo>
                  <a:lnTo>
                    <a:pt x="3507" y="21930"/>
                  </a:lnTo>
                  <a:cubicBezTo>
                    <a:pt x="3491" y="21952"/>
                    <a:pt x="3472" y="21971"/>
                    <a:pt x="3461" y="21982"/>
                  </a:cubicBezTo>
                  <a:cubicBezTo>
                    <a:pt x="3422" y="21956"/>
                    <a:pt x="3437" y="21930"/>
                    <a:pt x="3496" y="21930"/>
                  </a:cubicBezTo>
                  <a:close/>
                  <a:moveTo>
                    <a:pt x="4533" y="22423"/>
                  </a:moveTo>
                  <a:cubicBezTo>
                    <a:pt x="4539" y="22423"/>
                    <a:pt x="4546" y="22424"/>
                    <a:pt x="4552" y="22425"/>
                  </a:cubicBezTo>
                  <a:cubicBezTo>
                    <a:pt x="4567" y="22440"/>
                    <a:pt x="4615" y="22488"/>
                    <a:pt x="4615" y="22519"/>
                  </a:cubicBezTo>
                  <a:cubicBezTo>
                    <a:pt x="4584" y="22583"/>
                    <a:pt x="4552" y="22661"/>
                    <a:pt x="4520" y="22709"/>
                  </a:cubicBezTo>
                  <a:cubicBezTo>
                    <a:pt x="4512" y="22725"/>
                    <a:pt x="4493" y="22729"/>
                    <a:pt x="4472" y="22729"/>
                  </a:cubicBezTo>
                  <a:cubicBezTo>
                    <a:pt x="4449" y="22729"/>
                    <a:pt x="4425" y="22724"/>
                    <a:pt x="4409" y="22724"/>
                  </a:cubicBezTo>
                  <a:cubicBezTo>
                    <a:pt x="4394" y="22709"/>
                    <a:pt x="4346" y="22678"/>
                    <a:pt x="4346" y="22646"/>
                  </a:cubicBezTo>
                  <a:cubicBezTo>
                    <a:pt x="4332" y="22528"/>
                    <a:pt x="4441" y="22423"/>
                    <a:pt x="4533" y="22423"/>
                  </a:cubicBezTo>
                  <a:close/>
                  <a:moveTo>
                    <a:pt x="4915" y="23072"/>
                  </a:moveTo>
                  <a:cubicBezTo>
                    <a:pt x="4968" y="23086"/>
                    <a:pt x="5033" y="23099"/>
                    <a:pt x="5090" y="23112"/>
                  </a:cubicBezTo>
                  <a:lnTo>
                    <a:pt x="5090" y="23112"/>
                  </a:lnTo>
                  <a:cubicBezTo>
                    <a:pt x="5041" y="23151"/>
                    <a:pt x="4999" y="23189"/>
                    <a:pt x="4946" y="23215"/>
                  </a:cubicBezTo>
                  <a:cubicBezTo>
                    <a:pt x="4920" y="23230"/>
                    <a:pt x="4896" y="23237"/>
                    <a:pt x="4874" y="23237"/>
                  </a:cubicBezTo>
                  <a:cubicBezTo>
                    <a:pt x="4830" y="23237"/>
                    <a:pt x="4794" y="23209"/>
                    <a:pt x="4773" y="23167"/>
                  </a:cubicBezTo>
                  <a:cubicBezTo>
                    <a:pt x="4773" y="23152"/>
                    <a:pt x="4788" y="23104"/>
                    <a:pt x="4805" y="23088"/>
                  </a:cubicBezTo>
                  <a:cubicBezTo>
                    <a:pt x="4836" y="23072"/>
                    <a:pt x="4883" y="23072"/>
                    <a:pt x="4915" y="23072"/>
                  </a:cubicBezTo>
                  <a:close/>
                  <a:moveTo>
                    <a:pt x="5121" y="23594"/>
                  </a:moveTo>
                  <a:cubicBezTo>
                    <a:pt x="5153" y="23594"/>
                    <a:pt x="5168" y="23626"/>
                    <a:pt x="5184" y="23641"/>
                  </a:cubicBezTo>
                  <a:cubicBezTo>
                    <a:pt x="5168" y="23657"/>
                    <a:pt x="5136" y="23673"/>
                    <a:pt x="5104" y="23673"/>
                  </a:cubicBezTo>
                  <a:cubicBezTo>
                    <a:pt x="5089" y="23657"/>
                    <a:pt x="5058" y="23641"/>
                    <a:pt x="5041" y="23626"/>
                  </a:cubicBezTo>
                  <a:cubicBezTo>
                    <a:pt x="5073" y="23609"/>
                    <a:pt x="5104" y="23594"/>
                    <a:pt x="5121" y="23594"/>
                  </a:cubicBezTo>
                  <a:close/>
                  <a:moveTo>
                    <a:pt x="14366" y="23609"/>
                  </a:moveTo>
                  <a:cubicBezTo>
                    <a:pt x="14509" y="23609"/>
                    <a:pt x="14651" y="23736"/>
                    <a:pt x="14667" y="23879"/>
                  </a:cubicBezTo>
                  <a:cubicBezTo>
                    <a:pt x="14667" y="24084"/>
                    <a:pt x="14524" y="24258"/>
                    <a:pt x="14351" y="24273"/>
                  </a:cubicBezTo>
                  <a:cubicBezTo>
                    <a:pt x="14208" y="24273"/>
                    <a:pt x="14067" y="24147"/>
                    <a:pt x="14050" y="24005"/>
                  </a:cubicBezTo>
                  <a:cubicBezTo>
                    <a:pt x="14050" y="23799"/>
                    <a:pt x="14193" y="23609"/>
                    <a:pt x="14366" y="23609"/>
                  </a:cubicBezTo>
                  <a:close/>
                  <a:moveTo>
                    <a:pt x="2023" y="24463"/>
                  </a:moveTo>
                  <a:cubicBezTo>
                    <a:pt x="2023" y="24494"/>
                    <a:pt x="2055" y="24526"/>
                    <a:pt x="2038" y="24543"/>
                  </a:cubicBezTo>
                  <a:cubicBezTo>
                    <a:pt x="2003" y="24578"/>
                    <a:pt x="1967" y="24614"/>
                    <a:pt x="1932" y="24643"/>
                  </a:cubicBezTo>
                  <a:lnTo>
                    <a:pt x="1932" y="24643"/>
                  </a:lnTo>
                  <a:cubicBezTo>
                    <a:pt x="1931" y="24574"/>
                    <a:pt x="1925" y="24500"/>
                    <a:pt x="2023" y="24463"/>
                  </a:cubicBezTo>
                  <a:close/>
                  <a:moveTo>
                    <a:pt x="1915" y="24708"/>
                  </a:moveTo>
                  <a:cubicBezTo>
                    <a:pt x="1952" y="24793"/>
                    <a:pt x="1979" y="24886"/>
                    <a:pt x="2007" y="24969"/>
                  </a:cubicBezTo>
                  <a:cubicBezTo>
                    <a:pt x="2007" y="24985"/>
                    <a:pt x="1991" y="25032"/>
                    <a:pt x="1991" y="25063"/>
                  </a:cubicBezTo>
                  <a:cubicBezTo>
                    <a:pt x="1943" y="25032"/>
                    <a:pt x="1865" y="25017"/>
                    <a:pt x="1833" y="24985"/>
                  </a:cubicBezTo>
                  <a:cubicBezTo>
                    <a:pt x="1710" y="24845"/>
                    <a:pt x="1722" y="24812"/>
                    <a:pt x="1915" y="24708"/>
                  </a:cubicBezTo>
                  <a:close/>
                  <a:moveTo>
                    <a:pt x="5216" y="25902"/>
                  </a:moveTo>
                  <a:cubicBezTo>
                    <a:pt x="5231" y="25965"/>
                    <a:pt x="5279" y="26043"/>
                    <a:pt x="5263" y="26107"/>
                  </a:cubicBezTo>
                  <a:cubicBezTo>
                    <a:pt x="5251" y="26166"/>
                    <a:pt x="5204" y="26198"/>
                    <a:pt x="5149" y="26198"/>
                  </a:cubicBezTo>
                  <a:cubicBezTo>
                    <a:pt x="5130" y="26198"/>
                    <a:pt x="5110" y="26194"/>
                    <a:pt x="5089" y="26186"/>
                  </a:cubicBezTo>
                  <a:cubicBezTo>
                    <a:pt x="4994" y="26155"/>
                    <a:pt x="4963" y="26075"/>
                    <a:pt x="5026" y="25997"/>
                  </a:cubicBezTo>
                  <a:cubicBezTo>
                    <a:pt x="5073" y="25949"/>
                    <a:pt x="5153" y="25933"/>
                    <a:pt x="5216" y="25902"/>
                  </a:cubicBezTo>
                  <a:close/>
                  <a:moveTo>
                    <a:pt x="4662" y="26549"/>
                  </a:moveTo>
                  <a:cubicBezTo>
                    <a:pt x="4725" y="26549"/>
                    <a:pt x="4788" y="26549"/>
                    <a:pt x="4852" y="26566"/>
                  </a:cubicBezTo>
                  <a:cubicBezTo>
                    <a:pt x="4868" y="26566"/>
                    <a:pt x="4883" y="26597"/>
                    <a:pt x="4883" y="26629"/>
                  </a:cubicBezTo>
                  <a:lnTo>
                    <a:pt x="4694" y="26676"/>
                  </a:lnTo>
                  <a:cubicBezTo>
                    <a:pt x="4662" y="26676"/>
                    <a:pt x="4647" y="26644"/>
                    <a:pt x="4615" y="26612"/>
                  </a:cubicBezTo>
                  <a:cubicBezTo>
                    <a:pt x="4630" y="26597"/>
                    <a:pt x="4630" y="26549"/>
                    <a:pt x="4662" y="26549"/>
                  </a:cubicBezTo>
                  <a:close/>
                  <a:moveTo>
                    <a:pt x="4693" y="24451"/>
                  </a:moveTo>
                  <a:cubicBezTo>
                    <a:pt x="4892" y="24451"/>
                    <a:pt x="5099" y="24524"/>
                    <a:pt x="5311" y="24606"/>
                  </a:cubicBezTo>
                  <a:cubicBezTo>
                    <a:pt x="5469" y="24669"/>
                    <a:pt x="5532" y="24842"/>
                    <a:pt x="5405" y="24953"/>
                  </a:cubicBezTo>
                  <a:cubicBezTo>
                    <a:pt x="5168" y="25190"/>
                    <a:pt x="4931" y="25443"/>
                    <a:pt x="4678" y="25664"/>
                  </a:cubicBezTo>
                  <a:cubicBezTo>
                    <a:pt x="4535" y="25775"/>
                    <a:pt x="4362" y="25885"/>
                    <a:pt x="4188" y="25949"/>
                  </a:cubicBezTo>
                  <a:cubicBezTo>
                    <a:pt x="4046" y="26012"/>
                    <a:pt x="3903" y="26043"/>
                    <a:pt x="3825" y="26170"/>
                  </a:cubicBezTo>
                  <a:cubicBezTo>
                    <a:pt x="3825" y="26218"/>
                    <a:pt x="3808" y="26265"/>
                    <a:pt x="3825" y="26296"/>
                  </a:cubicBezTo>
                  <a:cubicBezTo>
                    <a:pt x="3966" y="26802"/>
                    <a:pt x="4141" y="27293"/>
                    <a:pt x="4725" y="27482"/>
                  </a:cubicBezTo>
                  <a:cubicBezTo>
                    <a:pt x="4868" y="27529"/>
                    <a:pt x="4931" y="27704"/>
                    <a:pt x="4900" y="27877"/>
                  </a:cubicBezTo>
                  <a:cubicBezTo>
                    <a:pt x="4868" y="28051"/>
                    <a:pt x="4820" y="28241"/>
                    <a:pt x="4757" y="28446"/>
                  </a:cubicBezTo>
                  <a:cubicBezTo>
                    <a:pt x="4567" y="28414"/>
                    <a:pt x="4409" y="28431"/>
                    <a:pt x="4283" y="28351"/>
                  </a:cubicBezTo>
                  <a:cubicBezTo>
                    <a:pt x="3888" y="28066"/>
                    <a:pt x="3477" y="27798"/>
                    <a:pt x="3256" y="27324"/>
                  </a:cubicBezTo>
                  <a:cubicBezTo>
                    <a:pt x="3081" y="26945"/>
                    <a:pt x="2765" y="26644"/>
                    <a:pt x="2655" y="26249"/>
                  </a:cubicBezTo>
                  <a:cubicBezTo>
                    <a:pt x="2260" y="25980"/>
                    <a:pt x="2402" y="25664"/>
                    <a:pt x="2592" y="25348"/>
                  </a:cubicBezTo>
                  <a:cubicBezTo>
                    <a:pt x="2497" y="25348"/>
                    <a:pt x="2449" y="25301"/>
                    <a:pt x="2481" y="25238"/>
                  </a:cubicBezTo>
                  <a:cubicBezTo>
                    <a:pt x="2489" y="25230"/>
                    <a:pt x="2509" y="25226"/>
                    <a:pt x="2529" y="25226"/>
                  </a:cubicBezTo>
                  <a:cubicBezTo>
                    <a:pt x="2548" y="25226"/>
                    <a:pt x="2568" y="25230"/>
                    <a:pt x="2576" y="25238"/>
                  </a:cubicBezTo>
                  <a:cubicBezTo>
                    <a:pt x="2592" y="25270"/>
                    <a:pt x="2592" y="25301"/>
                    <a:pt x="2607" y="25333"/>
                  </a:cubicBezTo>
                  <a:cubicBezTo>
                    <a:pt x="2892" y="25048"/>
                    <a:pt x="3256" y="24953"/>
                    <a:pt x="3635" y="24890"/>
                  </a:cubicBezTo>
                  <a:cubicBezTo>
                    <a:pt x="3808" y="24859"/>
                    <a:pt x="4015" y="24859"/>
                    <a:pt x="4156" y="24701"/>
                  </a:cubicBezTo>
                  <a:cubicBezTo>
                    <a:pt x="4325" y="24516"/>
                    <a:pt x="4505" y="24451"/>
                    <a:pt x="4693" y="24451"/>
                  </a:cubicBezTo>
                  <a:close/>
                  <a:moveTo>
                    <a:pt x="1590" y="28592"/>
                  </a:moveTo>
                  <a:cubicBezTo>
                    <a:pt x="1612" y="28592"/>
                    <a:pt x="1636" y="28596"/>
                    <a:pt x="1644" y="28604"/>
                  </a:cubicBezTo>
                  <a:cubicBezTo>
                    <a:pt x="1691" y="28652"/>
                    <a:pt x="1707" y="28715"/>
                    <a:pt x="1739" y="28778"/>
                  </a:cubicBezTo>
                  <a:cubicBezTo>
                    <a:pt x="1691" y="28825"/>
                    <a:pt x="1659" y="28905"/>
                    <a:pt x="1612" y="28920"/>
                  </a:cubicBezTo>
                  <a:cubicBezTo>
                    <a:pt x="1601" y="28925"/>
                    <a:pt x="1590" y="28928"/>
                    <a:pt x="1579" y="28928"/>
                  </a:cubicBezTo>
                  <a:cubicBezTo>
                    <a:pt x="1529" y="28928"/>
                    <a:pt x="1486" y="28871"/>
                    <a:pt x="1486" y="28793"/>
                  </a:cubicBezTo>
                  <a:cubicBezTo>
                    <a:pt x="1486" y="28730"/>
                    <a:pt x="1517" y="28667"/>
                    <a:pt x="1549" y="28604"/>
                  </a:cubicBezTo>
                  <a:cubicBezTo>
                    <a:pt x="1549" y="28596"/>
                    <a:pt x="1569" y="28592"/>
                    <a:pt x="1590" y="28592"/>
                  </a:cubicBezTo>
                  <a:close/>
                  <a:moveTo>
                    <a:pt x="2252" y="29044"/>
                  </a:moveTo>
                  <a:cubicBezTo>
                    <a:pt x="2284" y="29044"/>
                    <a:pt x="2314" y="29050"/>
                    <a:pt x="2339" y="29063"/>
                  </a:cubicBezTo>
                  <a:cubicBezTo>
                    <a:pt x="2466" y="29141"/>
                    <a:pt x="2607" y="29204"/>
                    <a:pt x="2702" y="29299"/>
                  </a:cubicBezTo>
                  <a:cubicBezTo>
                    <a:pt x="3193" y="29773"/>
                    <a:pt x="3540" y="30359"/>
                    <a:pt x="3903" y="30928"/>
                  </a:cubicBezTo>
                  <a:cubicBezTo>
                    <a:pt x="4061" y="31133"/>
                    <a:pt x="4173" y="31370"/>
                    <a:pt x="4331" y="31592"/>
                  </a:cubicBezTo>
                  <a:cubicBezTo>
                    <a:pt x="4457" y="31796"/>
                    <a:pt x="4489" y="32002"/>
                    <a:pt x="4472" y="32239"/>
                  </a:cubicBezTo>
                  <a:cubicBezTo>
                    <a:pt x="4457" y="32319"/>
                    <a:pt x="4441" y="32382"/>
                    <a:pt x="4425" y="32460"/>
                  </a:cubicBezTo>
                  <a:cubicBezTo>
                    <a:pt x="4409" y="32492"/>
                    <a:pt x="4377" y="32523"/>
                    <a:pt x="4346" y="32540"/>
                  </a:cubicBezTo>
                  <a:cubicBezTo>
                    <a:pt x="4343" y="32543"/>
                    <a:pt x="4339" y="32544"/>
                    <a:pt x="4333" y="32544"/>
                  </a:cubicBezTo>
                  <a:cubicBezTo>
                    <a:pt x="4309" y="32544"/>
                    <a:pt x="4264" y="32521"/>
                    <a:pt x="4251" y="32508"/>
                  </a:cubicBezTo>
                  <a:cubicBezTo>
                    <a:pt x="4156" y="32334"/>
                    <a:pt x="4093" y="32161"/>
                    <a:pt x="3888" y="32097"/>
                  </a:cubicBezTo>
                  <a:cubicBezTo>
                    <a:pt x="3825" y="32066"/>
                    <a:pt x="3745" y="32049"/>
                    <a:pt x="3682" y="32002"/>
                  </a:cubicBezTo>
                  <a:cubicBezTo>
                    <a:pt x="3098" y="31702"/>
                    <a:pt x="2813" y="31086"/>
                    <a:pt x="2371" y="30627"/>
                  </a:cubicBezTo>
                  <a:cubicBezTo>
                    <a:pt x="2086" y="30327"/>
                    <a:pt x="2007" y="29885"/>
                    <a:pt x="1960" y="29474"/>
                  </a:cubicBezTo>
                  <a:cubicBezTo>
                    <a:pt x="1943" y="29379"/>
                    <a:pt x="1991" y="29268"/>
                    <a:pt x="2038" y="29158"/>
                  </a:cubicBezTo>
                  <a:cubicBezTo>
                    <a:pt x="2073" y="29088"/>
                    <a:pt x="2167" y="29044"/>
                    <a:pt x="2252" y="29044"/>
                  </a:cubicBezTo>
                  <a:close/>
                  <a:moveTo>
                    <a:pt x="1454" y="32195"/>
                  </a:moveTo>
                  <a:cubicBezTo>
                    <a:pt x="1475" y="32195"/>
                    <a:pt x="1492" y="32199"/>
                    <a:pt x="1501" y="32207"/>
                  </a:cubicBezTo>
                  <a:cubicBezTo>
                    <a:pt x="1581" y="32271"/>
                    <a:pt x="1659" y="32365"/>
                    <a:pt x="1707" y="32460"/>
                  </a:cubicBezTo>
                  <a:cubicBezTo>
                    <a:pt x="1739" y="32603"/>
                    <a:pt x="1739" y="32761"/>
                    <a:pt x="1770" y="32919"/>
                  </a:cubicBezTo>
                  <a:cubicBezTo>
                    <a:pt x="1722" y="33046"/>
                    <a:pt x="1691" y="33204"/>
                    <a:pt x="1659" y="33330"/>
                  </a:cubicBezTo>
                  <a:cubicBezTo>
                    <a:pt x="1644" y="33362"/>
                    <a:pt x="1612" y="33393"/>
                    <a:pt x="1581" y="33409"/>
                  </a:cubicBezTo>
                  <a:cubicBezTo>
                    <a:pt x="1549" y="33409"/>
                    <a:pt x="1501" y="33393"/>
                    <a:pt x="1469" y="33377"/>
                  </a:cubicBezTo>
                  <a:cubicBezTo>
                    <a:pt x="1423" y="33330"/>
                    <a:pt x="1359" y="33282"/>
                    <a:pt x="1328" y="33219"/>
                  </a:cubicBezTo>
                  <a:cubicBezTo>
                    <a:pt x="1153" y="32903"/>
                    <a:pt x="1153" y="32571"/>
                    <a:pt x="1311" y="32255"/>
                  </a:cubicBezTo>
                  <a:cubicBezTo>
                    <a:pt x="1323" y="32221"/>
                    <a:pt x="1400" y="32195"/>
                    <a:pt x="1454" y="32195"/>
                  </a:cubicBezTo>
                  <a:close/>
                  <a:moveTo>
                    <a:pt x="51093" y="36127"/>
                  </a:moveTo>
                  <a:cubicBezTo>
                    <a:pt x="51084" y="36152"/>
                    <a:pt x="51075" y="36179"/>
                    <a:pt x="51066" y="36207"/>
                  </a:cubicBezTo>
                  <a:lnTo>
                    <a:pt x="51066" y="36143"/>
                  </a:lnTo>
                  <a:cubicBezTo>
                    <a:pt x="51076" y="36138"/>
                    <a:pt x="51085" y="36133"/>
                    <a:pt x="51093" y="36127"/>
                  </a:cubicBezTo>
                  <a:close/>
                  <a:moveTo>
                    <a:pt x="52235" y="32492"/>
                  </a:moveTo>
                  <a:cubicBezTo>
                    <a:pt x="52267" y="32494"/>
                    <a:pt x="52301" y="32495"/>
                    <a:pt x="52335" y="32495"/>
                  </a:cubicBezTo>
                  <a:cubicBezTo>
                    <a:pt x="52360" y="32495"/>
                    <a:pt x="52385" y="32494"/>
                    <a:pt x="52409" y="32494"/>
                  </a:cubicBezTo>
                  <a:cubicBezTo>
                    <a:pt x="52608" y="32494"/>
                    <a:pt x="52814" y="32509"/>
                    <a:pt x="52899" y="32776"/>
                  </a:cubicBezTo>
                  <a:cubicBezTo>
                    <a:pt x="52915" y="32840"/>
                    <a:pt x="53010" y="32871"/>
                    <a:pt x="53057" y="32919"/>
                  </a:cubicBezTo>
                  <a:cubicBezTo>
                    <a:pt x="53338" y="33121"/>
                    <a:pt x="53403" y="33186"/>
                    <a:pt x="53208" y="33551"/>
                  </a:cubicBezTo>
                  <a:lnTo>
                    <a:pt x="53208" y="33551"/>
                  </a:lnTo>
                  <a:cubicBezTo>
                    <a:pt x="53205" y="33551"/>
                    <a:pt x="53203" y="33551"/>
                    <a:pt x="53200" y="33551"/>
                  </a:cubicBezTo>
                  <a:lnTo>
                    <a:pt x="53200" y="33567"/>
                  </a:lnTo>
                  <a:cubicBezTo>
                    <a:pt x="53203" y="33561"/>
                    <a:pt x="53205" y="33556"/>
                    <a:pt x="53208" y="33551"/>
                  </a:cubicBezTo>
                  <a:lnTo>
                    <a:pt x="53208" y="33551"/>
                  </a:lnTo>
                  <a:cubicBezTo>
                    <a:pt x="53489" y="33552"/>
                    <a:pt x="53722" y="33601"/>
                    <a:pt x="53832" y="33914"/>
                  </a:cubicBezTo>
                  <a:cubicBezTo>
                    <a:pt x="53879" y="34057"/>
                    <a:pt x="53942" y="34199"/>
                    <a:pt x="54037" y="34310"/>
                  </a:cubicBezTo>
                  <a:cubicBezTo>
                    <a:pt x="54163" y="34500"/>
                    <a:pt x="54195" y="34689"/>
                    <a:pt x="54053" y="34831"/>
                  </a:cubicBezTo>
                  <a:cubicBezTo>
                    <a:pt x="53879" y="35021"/>
                    <a:pt x="53942" y="35258"/>
                    <a:pt x="53832" y="35448"/>
                  </a:cubicBezTo>
                  <a:cubicBezTo>
                    <a:pt x="53706" y="35653"/>
                    <a:pt x="53436" y="35653"/>
                    <a:pt x="53263" y="35811"/>
                  </a:cubicBezTo>
                  <a:cubicBezTo>
                    <a:pt x="53120" y="35922"/>
                    <a:pt x="52994" y="36049"/>
                    <a:pt x="52836" y="36159"/>
                  </a:cubicBezTo>
                  <a:cubicBezTo>
                    <a:pt x="52777" y="36198"/>
                    <a:pt x="52713" y="36225"/>
                    <a:pt x="52646" y="36225"/>
                  </a:cubicBezTo>
                  <a:cubicBezTo>
                    <a:pt x="52604" y="36225"/>
                    <a:pt x="52562" y="36214"/>
                    <a:pt x="52520" y="36190"/>
                  </a:cubicBezTo>
                  <a:cubicBezTo>
                    <a:pt x="52424" y="36140"/>
                    <a:pt x="52334" y="36117"/>
                    <a:pt x="52248" y="36117"/>
                  </a:cubicBezTo>
                  <a:cubicBezTo>
                    <a:pt x="52093" y="36117"/>
                    <a:pt x="51951" y="36189"/>
                    <a:pt x="51809" y="36301"/>
                  </a:cubicBezTo>
                  <a:cubicBezTo>
                    <a:pt x="51669" y="36405"/>
                    <a:pt x="51587" y="36456"/>
                    <a:pt x="51516" y="36456"/>
                  </a:cubicBezTo>
                  <a:cubicBezTo>
                    <a:pt x="51434" y="36456"/>
                    <a:pt x="51366" y="36388"/>
                    <a:pt x="51240" y="36253"/>
                  </a:cubicBezTo>
                  <a:cubicBezTo>
                    <a:pt x="51199" y="36213"/>
                    <a:pt x="51170" y="36149"/>
                    <a:pt x="51133" y="36102"/>
                  </a:cubicBezTo>
                  <a:lnTo>
                    <a:pt x="51133" y="36102"/>
                  </a:lnTo>
                  <a:cubicBezTo>
                    <a:pt x="51137" y="36100"/>
                    <a:pt x="51141" y="36098"/>
                    <a:pt x="51145" y="36095"/>
                  </a:cubicBezTo>
                  <a:cubicBezTo>
                    <a:pt x="51367" y="35859"/>
                    <a:pt x="51382" y="35558"/>
                    <a:pt x="51398" y="35258"/>
                  </a:cubicBezTo>
                  <a:cubicBezTo>
                    <a:pt x="51413" y="35100"/>
                    <a:pt x="51477" y="34957"/>
                    <a:pt x="51603" y="34879"/>
                  </a:cubicBezTo>
                  <a:cubicBezTo>
                    <a:pt x="51635" y="34847"/>
                    <a:pt x="51683" y="34847"/>
                    <a:pt x="51714" y="34847"/>
                  </a:cubicBezTo>
                  <a:cubicBezTo>
                    <a:pt x="51746" y="34863"/>
                    <a:pt x="51793" y="34894"/>
                    <a:pt x="51793" y="34911"/>
                  </a:cubicBezTo>
                  <a:cubicBezTo>
                    <a:pt x="51809" y="35132"/>
                    <a:pt x="51809" y="35353"/>
                    <a:pt x="51824" y="35574"/>
                  </a:cubicBezTo>
                  <a:cubicBezTo>
                    <a:pt x="51824" y="35606"/>
                    <a:pt x="51872" y="35621"/>
                    <a:pt x="51904" y="35621"/>
                  </a:cubicBezTo>
                  <a:cubicBezTo>
                    <a:pt x="51935" y="35621"/>
                    <a:pt x="51982" y="35590"/>
                    <a:pt x="51982" y="35574"/>
                  </a:cubicBezTo>
                  <a:cubicBezTo>
                    <a:pt x="51999" y="35164"/>
                    <a:pt x="52077" y="34721"/>
                    <a:pt x="51999" y="34325"/>
                  </a:cubicBezTo>
                  <a:cubicBezTo>
                    <a:pt x="51904" y="33914"/>
                    <a:pt x="52094" y="33503"/>
                    <a:pt x="51887" y="33109"/>
                  </a:cubicBezTo>
                  <a:cubicBezTo>
                    <a:pt x="51841" y="32998"/>
                    <a:pt x="51919" y="32808"/>
                    <a:pt x="51982" y="32681"/>
                  </a:cubicBezTo>
                  <a:cubicBezTo>
                    <a:pt x="52030" y="32587"/>
                    <a:pt x="52157" y="32492"/>
                    <a:pt x="52235" y="32492"/>
                  </a:cubicBezTo>
                  <a:close/>
                  <a:moveTo>
                    <a:pt x="53378" y="37085"/>
                  </a:moveTo>
                  <a:cubicBezTo>
                    <a:pt x="53399" y="37085"/>
                    <a:pt x="53426" y="37096"/>
                    <a:pt x="53436" y="37107"/>
                  </a:cubicBezTo>
                  <a:cubicBezTo>
                    <a:pt x="53453" y="37107"/>
                    <a:pt x="53453" y="37155"/>
                    <a:pt x="53468" y="37170"/>
                  </a:cubicBezTo>
                  <a:cubicBezTo>
                    <a:pt x="53436" y="37187"/>
                    <a:pt x="53405" y="37202"/>
                    <a:pt x="53373" y="37202"/>
                  </a:cubicBezTo>
                  <a:cubicBezTo>
                    <a:pt x="53278" y="37187"/>
                    <a:pt x="53278" y="37139"/>
                    <a:pt x="53358" y="37092"/>
                  </a:cubicBezTo>
                  <a:cubicBezTo>
                    <a:pt x="53362" y="37087"/>
                    <a:pt x="53370" y="37085"/>
                    <a:pt x="53378" y="37085"/>
                  </a:cubicBezTo>
                  <a:close/>
                  <a:moveTo>
                    <a:pt x="2086" y="32840"/>
                  </a:moveTo>
                  <a:cubicBezTo>
                    <a:pt x="2213" y="32888"/>
                    <a:pt x="2386" y="32903"/>
                    <a:pt x="2466" y="32998"/>
                  </a:cubicBezTo>
                  <a:cubicBezTo>
                    <a:pt x="2892" y="33535"/>
                    <a:pt x="3461" y="33946"/>
                    <a:pt x="3825" y="34531"/>
                  </a:cubicBezTo>
                  <a:cubicBezTo>
                    <a:pt x="4061" y="34911"/>
                    <a:pt x="4314" y="35290"/>
                    <a:pt x="4599" y="35638"/>
                  </a:cubicBezTo>
                  <a:cubicBezTo>
                    <a:pt x="4805" y="35891"/>
                    <a:pt x="4946" y="36143"/>
                    <a:pt x="4963" y="36460"/>
                  </a:cubicBezTo>
                  <a:cubicBezTo>
                    <a:pt x="5010" y="36839"/>
                    <a:pt x="5279" y="37139"/>
                    <a:pt x="5421" y="37486"/>
                  </a:cubicBezTo>
                  <a:cubicBezTo>
                    <a:pt x="5437" y="37534"/>
                    <a:pt x="5421" y="37644"/>
                    <a:pt x="5374" y="37676"/>
                  </a:cubicBezTo>
                  <a:cubicBezTo>
                    <a:pt x="5353" y="37689"/>
                    <a:pt x="5324" y="37694"/>
                    <a:pt x="5293" y="37694"/>
                  </a:cubicBezTo>
                  <a:cubicBezTo>
                    <a:pt x="5251" y="37694"/>
                    <a:pt x="5204" y="37685"/>
                    <a:pt x="5168" y="37676"/>
                  </a:cubicBezTo>
                  <a:cubicBezTo>
                    <a:pt x="5104" y="37644"/>
                    <a:pt x="5041" y="37597"/>
                    <a:pt x="4994" y="37549"/>
                  </a:cubicBezTo>
                  <a:cubicBezTo>
                    <a:pt x="4015" y="36649"/>
                    <a:pt x="3129" y="35669"/>
                    <a:pt x="2323" y="34610"/>
                  </a:cubicBezTo>
                  <a:cubicBezTo>
                    <a:pt x="1943" y="34120"/>
                    <a:pt x="1849" y="33583"/>
                    <a:pt x="1912" y="33014"/>
                  </a:cubicBezTo>
                  <a:cubicBezTo>
                    <a:pt x="1928" y="32951"/>
                    <a:pt x="2007" y="32903"/>
                    <a:pt x="2086" y="32840"/>
                  </a:cubicBezTo>
                  <a:close/>
                  <a:moveTo>
                    <a:pt x="54246" y="37338"/>
                  </a:moveTo>
                  <a:cubicBezTo>
                    <a:pt x="54276" y="37338"/>
                    <a:pt x="54311" y="37349"/>
                    <a:pt x="54321" y="37360"/>
                  </a:cubicBezTo>
                  <a:cubicBezTo>
                    <a:pt x="54353" y="37408"/>
                    <a:pt x="54416" y="37486"/>
                    <a:pt x="54416" y="37549"/>
                  </a:cubicBezTo>
                  <a:cubicBezTo>
                    <a:pt x="54369" y="37771"/>
                    <a:pt x="54321" y="37992"/>
                    <a:pt x="54132" y="38150"/>
                  </a:cubicBezTo>
                  <a:cubicBezTo>
                    <a:pt x="54022" y="38245"/>
                    <a:pt x="53895" y="38340"/>
                    <a:pt x="53816" y="38466"/>
                  </a:cubicBezTo>
                  <a:cubicBezTo>
                    <a:pt x="53589" y="38757"/>
                    <a:pt x="53311" y="38906"/>
                    <a:pt x="53008" y="38906"/>
                  </a:cubicBezTo>
                  <a:cubicBezTo>
                    <a:pt x="52931" y="38906"/>
                    <a:pt x="52852" y="38896"/>
                    <a:pt x="52773" y="38877"/>
                  </a:cubicBezTo>
                  <a:cubicBezTo>
                    <a:pt x="52725" y="38869"/>
                    <a:pt x="52690" y="38869"/>
                    <a:pt x="52662" y="38869"/>
                  </a:cubicBezTo>
                  <a:cubicBezTo>
                    <a:pt x="52635" y="38869"/>
                    <a:pt x="52615" y="38869"/>
                    <a:pt x="52599" y="38862"/>
                  </a:cubicBezTo>
                  <a:cubicBezTo>
                    <a:pt x="52581" y="38862"/>
                    <a:pt x="52563" y="38862"/>
                    <a:pt x="52545" y="38862"/>
                  </a:cubicBezTo>
                  <a:cubicBezTo>
                    <a:pt x="52451" y="38862"/>
                    <a:pt x="52362" y="38852"/>
                    <a:pt x="52362" y="38719"/>
                  </a:cubicBezTo>
                  <a:cubicBezTo>
                    <a:pt x="52346" y="38656"/>
                    <a:pt x="52393" y="38577"/>
                    <a:pt x="52425" y="38529"/>
                  </a:cubicBezTo>
                  <a:cubicBezTo>
                    <a:pt x="52931" y="37992"/>
                    <a:pt x="53563" y="37661"/>
                    <a:pt x="54211" y="37345"/>
                  </a:cubicBezTo>
                  <a:cubicBezTo>
                    <a:pt x="54221" y="37340"/>
                    <a:pt x="54233" y="37338"/>
                    <a:pt x="54246" y="37338"/>
                  </a:cubicBezTo>
                  <a:close/>
                  <a:moveTo>
                    <a:pt x="60154" y="39273"/>
                  </a:moveTo>
                  <a:cubicBezTo>
                    <a:pt x="60249" y="39288"/>
                    <a:pt x="60281" y="39351"/>
                    <a:pt x="60264" y="39431"/>
                  </a:cubicBezTo>
                  <a:cubicBezTo>
                    <a:pt x="60233" y="39462"/>
                    <a:pt x="60201" y="39494"/>
                    <a:pt x="60169" y="39494"/>
                  </a:cubicBezTo>
                  <a:cubicBezTo>
                    <a:pt x="60074" y="39478"/>
                    <a:pt x="60043" y="39414"/>
                    <a:pt x="60074" y="39336"/>
                  </a:cubicBezTo>
                  <a:cubicBezTo>
                    <a:pt x="60091" y="39304"/>
                    <a:pt x="60138" y="39273"/>
                    <a:pt x="60154" y="39273"/>
                  </a:cubicBezTo>
                  <a:close/>
                  <a:moveTo>
                    <a:pt x="60881" y="39621"/>
                  </a:moveTo>
                  <a:cubicBezTo>
                    <a:pt x="60976" y="39636"/>
                    <a:pt x="60991" y="39699"/>
                    <a:pt x="60960" y="39779"/>
                  </a:cubicBezTo>
                  <a:cubicBezTo>
                    <a:pt x="60928" y="39794"/>
                    <a:pt x="60896" y="39842"/>
                    <a:pt x="60881" y="39842"/>
                  </a:cubicBezTo>
                  <a:cubicBezTo>
                    <a:pt x="60801" y="39810"/>
                    <a:pt x="60770" y="39747"/>
                    <a:pt x="60801" y="39667"/>
                  </a:cubicBezTo>
                  <a:cubicBezTo>
                    <a:pt x="60818" y="39652"/>
                    <a:pt x="60865" y="39621"/>
                    <a:pt x="60881" y="39621"/>
                  </a:cubicBezTo>
                  <a:close/>
                  <a:moveTo>
                    <a:pt x="60217" y="39846"/>
                  </a:moveTo>
                  <a:cubicBezTo>
                    <a:pt x="60237" y="39846"/>
                    <a:pt x="60257" y="39849"/>
                    <a:pt x="60264" y="39857"/>
                  </a:cubicBezTo>
                  <a:cubicBezTo>
                    <a:pt x="60312" y="39952"/>
                    <a:pt x="60391" y="40047"/>
                    <a:pt x="60391" y="40126"/>
                  </a:cubicBezTo>
                  <a:cubicBezTo>
                    <a:pt x="60375" y="40221"/>
                    <a:pt x="60296" y="40300"/>
                    <a:pt x="60249" y="40379"/>
                  </a:cubicBezTo>
                  <a:cubicBezTo>
                    <a:pt x="60186" y="40379"/>
                    <a:pt x="60154" y="40379"/>
                    <a:pt x="60123" y="40363"/>
                  </a:cubicBezTo>
                  <a:cubicBezTo>
                    <a:pt x="60028" y="40300"/>
                    <a:pt x="59964" y="40205"/>
                    <a:pt x="59996" y="40095"/>
                  </a:cubicBezTo>
                  <a:cubicBezTo>
                    <a:pt x="60028" y="40015"/>
                    <a:pt x="60106" y="39937"/>
                    <a:pt x="60169" y="39857"/>
                  </a:cubicBezTo>
                  <a:cubicBezTo>
                    <a:pt x="60178" y="39849"/>
                    <a:pt x="60197" y="39846"/>
                    <a:pt x="60217" y="39846"/>
                  </a:cubicBezTo>
                  <a:close/>
                  <a:moveTo>
                    <a:pt x="58099" y="40647"/>
                  </a:moveTo>
                  <a:cubicBezTo>
                    <a:pt x="58146" y="40664"/>
                    <a:pt x="58209" y="40695"/>
                    <a:pt x="58226" y="40742"/>
                  </a:cubicBezTo>
                  <a:cubicBezTo>
                    <a:pt x="58239" y="40795"/>
                    <a:pt x="58218" y="40860"/>
                    <a:pt x="58212" y="40916"/>
                  </a:cubicBezTo>
                  <a:lnTo>
                    <a:pt x="58212" y="40916"/>
                  </a:lnTo>
                  <a:cubicBezTo>
                    <a:pt x="58147" y="40915"/>
                    <a:pt x="58084" y="40904"/>
                    <a:pt x="58020" y="40901"/>
                  </a:cubicBezTo>
                  <a:lnTo>
                    <a:pt x="58020" y="40901"/>
                  </a:lnTo>
                  <a:cubicBezTo>
                    <a:pt x="58020" y="40836"/>
                    <a:pt x="58022" y="40779"/>
                    <a:pt x="58036" y="40710"/>
                  </a:cubicBezTo>
                  <a:lnTo>
                    <a:pt x="58099" y="40647"/>
                  </a:lnTo>
                  <a:close/>
                  <a:moveTo>
                    <a:pt x="58747" y="40632"/>
                  </a:moveTo>
                  <a:cubicBezTo>
                    <a:pt x="58778" y="40632"/>
                    <a:pt x="58826" y="40647"/>
                    <a:pt x="58826" y="40664"/>
                  </a:cubicBezTo>
                  <a:cubicBezTo>
                    <a:pt x="58842" y="40727"/>
                    <a:pt x="58842" y="40822"/>
                    <a:pt x="58810" y="40837"/>
                  </a:cubicBezTo>
                  <a:cubicBezTo>
                    <a:pt x="58739" y="40894"/>
                    <a:pt x="58642" y="40925"/>
                    <a:pt x="58554" y="40954"/>
                  </a:cubicBezTo>
                  <a:lnTo>
                    <a:pt x="58554" y="40954"/>
                  </a:lnTo>
                  <a:cubicBezTo>
                    <a:pt x="58595" y="40865"/>
                    <a:pt x="58625" y="40765"/>
                    <a:pt x="58668" y="40679"/>
                  </a:cubicBezTo>
                  <a:cubicBezTo>
                    <a:pt x="58668" y="40647"/>
                    <a:pt x="58715" y="40632"/>
                    <a:pt x="58747" y="40632"/>
                  </a:cubicBezTo>
                  <a:close/>
                  <a:moveTo>
                    <a:pt x="57971" y="40934"/>
                  </a:moveTo>
                  <a:cubicBezTo>
                    <a:pt x="57945" y="40985"/>
                    <a:pt x="57917" y="41035"/>
                    <a:pt x="57878" y="41075"/>
                  </a:cubicBezTo>
                  <a:cubicBezTo>
                    <a:pt x="57869" y="41093"/>
                    <a:pt x="57849" y="41101"/>
                    <a:pt x="57828" y="41101"/>
                  </a:cubicBezTo>
                  <a:cubicBezTo>
                    <a:pt x="57813" y="41101"/>
                    <a:pt x="57797" y="41097"/>
                    <a:pt x="57783" y="41090"/>
                  </a:cubicBezTo>
                  <a:cubicBezTo>
                    <a:pt x="57689" y="41043"/>
                    <a:pt x="57689" y="40995"/>
                    <a:pt x="57799" y="40963"/>
                  </a:cubicBezTo>
                  <a:cubicBezTo>
                    <a:pt x="57861" y="40951"/>
                    <a:pt x="57914" y="40939"/>
                    <a:pt x="57971" y="40934"/>
                  </a:cubicBezTo>
                  <a:close/>
                  <a:moveTo>
                    <a:pt x="43131" y="41675"/>
                  </a:moveTo>
                  <a:cubicBezTo>
                    <a:pt x="43163" y="41675"/>
                    <a:pt x="43195" y="41690"/>
                    <a:pt x="43226" y="41707"/>
                  </a:cubicBezTo>
                  <a:cubicBezTo>
                    <a:pt x="43211" y="41738"/>
                    <a:pt x="43195" y="41785"/>
                    <a:pt x="43195" y="41785"/>
                  </a:cubicBezTo>
                  <a:cubicBezTo>
                    <a:pt x="43163" y="41785"/>
                    <a:pt x="43131" y="41754"/>
                    <a:pt x="43085" y="41754"/>
                  </a:cubicBezTo>
                  <a:cubicBezTo>
                    <a:pt x="43100" y="41722"/>
                    <a:pt x="43116" y="41675"/>
                    <a:pt x="43131" y="41675"/>
                  </a:cubicBezTo>
                  <a:close/>
                  <a:moveTo>
                    <a:pt x="44033" y="41659"/>
                  </a:moveTo>
                  <a:cubicBezTo>
                    <a:pt x="44128" y="41659"/>
                    <a:pt x="44238" y="41675"/>
                    <a:pt x="44349" y="41690"/>
                  </a:cubicBezTo>
                  <a:lnTo>
                    <a:pt x="44349" y="41754"/>
                  </a:lnTo>
                  <a:cubicBezTo>
                    <a:pt x="44238" y="41770"/>
                    <a:pt x="44128" y="41785"/>
                    <a:pt x="44033" y="41785"/>
                  </a:cubicBezTo>
                  <a:cubicBezTo>
                    <a:pt x="44001" y="41785"/>
                    <a:pt x="43938" y="41785"/>
                    <a:pt x="43922" y="41754"/>
                  </a:cubicBezTo>
                  <a:cubicBezTo>
                    <a:pt x="43890" y="41707"/>
                    <a:pt x="43922" y="41659"/>
                    <a:pt x="44033" y="41659"/>
                  </a:cubicBezTo>
                  <a:close/>
                  <a:moveTo>
                    <a:pt x="57609" y="41596"/>
                  </a:moveTo>
                  <a:cubicBezTo>
                    <a:pt x="57672" y="41627"/>
                    <a:pt x="57735" y="41644"/>
                    <a:pt x="57783" y="41690"/>
                  </a:cubicBezTo>
                  <a:cubicBezTo>
                    <a:pt x="57830" y="41754"/>
                    <a:pt x="57704" y="41865"/>
                    <a:pt x="57577" y="41865"/>
                  </a:cubicBezTo>
                  <a:cubicBezTo>
                    <a:pt x="57514" y="41865"/>
                    <a:pt x="57451" y="41848"/>
                    <a:pt x="57372" y="41833"/>
                  </a:cubicBezTo>
                  <a:cubicBezTo>
                    <a:pt x="57341" y="41817"/>
                    <a:pt x="57293" y="41770"/>
                    <a:pt x="57293" y="41770"/>
                  </a:cubicBezTo>
                  <a:cubicBezTo>
                    <a:pt x="57324" y="41722"/>
                    <a:pt x="57356" y="41659"/>
                    <a:pt x="57404" y="41644"/>
                  </a:cubicBezTo>
                  <a:cubicBezTo>
                    <a:pt x="57467" y="41612"/>
                    <a:pt x="57546" y="41612"/>
                    <a:pt x="57609" y="41596"/>
                  </a:cubicBezTo>
                  <a:close/>
                  <a:moveTo>
                    <a:pt x="61891" y="42283"/>
                  </a:moveTo>
                  <a:cubicBezTo>
                    <a:pt x="61953" y="42283"/>
                    <a:pt x="62016" y="42291"/>
                    <a:pt x="62082" y="42307"/>
                  </a:cubicBezTo>
                  <a:cubicBezTo>
                    <a:pt x="62146" y="42323"/>
                    <a:pt x="62224" y="42402"/>
                    <a:pt x="62224" y="42434"/>
                  </a:cubicBezTo>
                  <a:cubicBezTo>
                    <a:pt x="62224" y="42497"/>
                    <a:pt x="62161" y="42575"/>
                    <a:pt x="62114" y="42624"/>
                  </a:cubicBezTo>
                  <a:cubicBezTo>
                    <a:pt x="61939" y="42797"/>
                    <a:pt x="61687" y="42718"/>
                    <a:pt x="61482" y="42765"/>
                  </a:cubicBezTo>
                  <a:cubicBezTo>
                    <a:pt x="61434" y="42765"/>
                    <a:pt x="61402" y="42765"/>
                    <a:pt x="61370" y="42750"/>
                  </a:cubicBezTo>
                  <a:cubicBezTo>
                    <a:pt x="61307" y="42718"/>
                    <a:pt x="61260" y="42687"/>
                    <a:pt x="61212" y="42639"/>
                  </a:cubicBezTo>
                  <a:cubicBezTo>
                    <a:pt x="61212" y="42624"/>
                    <a:pt x="61244" y="42560"/>
                    <a:pt x="61260" y="42544"/>
                  </a:cubicBezTo>
                  <a:cubicBezTo>
                    <a:pt x="61448" y="42394"/>
                    <a:pt x="61655" y="42283"/>
                    <a:pt x="61891" y="42283"/>
                  </a:cubicBezTo>
                  <a:close/>
                  <a:moveTo>
                    <a:pt x="68609" y="43208"/>
                  </a:moveTo>
                  <a:cubicBezTo>
                    <a:pt x="68689" y="43224"/>
                    <a:pt x="68736" y="43224"/>
                    <a:pt x="68767" y="43239"/>
                  </a:cubicBezTo>
                  <a:cubicBezTo>
                    <a:pt x="68847" y="43287"/>
                    <a:pt x="68862" y="43351"/>
                    <a:pt x="68815" y="43429"/>
                  </a:cubicBezTo>
                  <a:cubicBezTo>
                    <a:pt x="68769" y="43521"/>
                    <a:pt x="68697" y="43580"/>
                    <a:pt x="68631" y="43580"/>
                  </a:cubicBezTo>
                  <a:cubicBezTo>
                    <a:pt x="68607" y="43580"/>
                    <a:pt x="68583" y="43572"/>
                    <a:pt x="68562" y="43555"/>
                  </a:cubicBezTo>
                  <a:cubicBezTo>
                    <a:pt x="68531" y="43540"/>
                    <a:pt x="68483" y="43492"/>
                    <a:pt x="68499" y="43477"/>
                  </a:cubicBezTo>
                  <a:cubicBezTo>
                    <a:pt x="68531" y="43382"/>
                    <a:pt x="68578" y="43302"/>
                    <a:pt x="68609" y="43208"/>
                  </a:cubicBezTo>
                  <a:close/>
                  <a:moveTo>
                    <a:pt x="67382" y="44717"/>
                  </a:moveTo>
                  <a:cubicBezTo>
                    <a:pt x="67413" y="44717"/>
                    <a:pt x="67445" y="44737"/>
                    <a:pt x="67471" y="44773"/>
                  </a:cubicBezTo>
                  <a:cubicBezTo>
                    <a:pt x="67471" y="44788"/>
                    <a:pt x="67456" y="44836"/>
                    <a:pt x="67440" y="44868"/>
                  </a:cubicBezTo>
                  <a:cubicBezTo>
                    <a:pt x="67410" y="44889"/>
                    <a:pt x="67385" y="44901"/>
                    <a:pt x="67361" y="44901"/>
                  </a:cubicBezTo>
                  <a:cubicBezTo>
                    <a:pt x="67333" y="44901"/>
                    <a:pt x="67307" y="44885"/>
                    <a:pt x="67282" y="44851"/>
                  </a:cubicBezTo>
                  <a:cubicBezTo>
                    <a:pt x="67282" y="44820"/>
                    <a:pt x="67298" y="44773"/>
                    <a:pt x="67313" y="44757"/>
                  </a:cubicBezTo>
                  <a:cubicBezTo>
                    <a:pt x="67334" y="44729"/>
                    <a:pt x="67358" y="44717"/>
                    <a:pt x="67382" y="44717"/>
                  </a:cubicBezTo>
                  <a:close/>
                  <a:moveTo>
                    <a:pt x="64322" y="46478"/>
                  </a:moveTo>
                  <a:cubicBezTo>
                    <a:pt x="64328" y="46478"/>
                    <a:pt x="64335" y="46479"/>
                    <a:pt x="64342" y="46480"/>
                  </a:cubicBezTo>
                  <a:cubicBezTo>
                    <a:pt x="64390" y="46495"/>
                    <a:pt x="64421" y="46606"/>
                    <a:pt x="64405" y="46685"/>
                  </a:cubicBezTo>
                  <a:cubicBezTo>
                    <a:pt x="64390" y="46780"/>
                    <a:pt x="64358" y="46891"/>
                    <a:pt x="64310" y="46986"/>
                  </a:cubicBezTo>
                  <a:cubicBezTo>
                    <a:pt x="64310" y="47017"/>
                    <a:pt x="64247" y="47017"/>
                    <a:pt x="64215" y="47017"/>
                  </a:cubicBezTo>
                  <a:cubicBezTo>
                    <a:pt x="64121" y="47017"/>
                    <a:pt x="64057" y="46986"/>
                    <a:pt x="64074" y="46922"/>
                  </a:cubicBezTo>
                  <a:cubicBezTo>
                    <a:pt x="64105" y="46828"/>
                    <a:pt x="64184" y="46733"/>
                    <a:pt x="64215" y="46670"/>
                  </a:cubicBezTo>
                  <a:cubicBezTo>
                    <a:pt x="64215" y="46554"/>
                    <a:pt x="64255" y="46478"/>
                    <a:pt x="64322" y="46478"/>
                  </a:cubicBezTo>
                  <a:close/>
                  <a:moveTo>
                    <a:pt x="63789" y="47397"/>
                  </a:moveTo>
                  <a:cubicBezTo>
                    <a:pt x="63789" y="47412"/>
                    <a:pt x="63804" y="47443"/>
                    <a:pt x="63804" y="47460"/>
                  </a:cubicBezTo>
                  <a:cubicBezTo>
                    <a:pt x="63773" y="47475"/>
                    <a:pt x="63726" y="47491"/>
                    <a:pt x="63710" y="47491"/>
                  </a:cubicBezTo>
                  <a:cubicBezTo>
                    <a:pt x="63663" y="47428"/>
                    <a:pt x="63678" y="47397"/>
                    <a:pt x="63789" y="47397"/>
                  </a:cubicBezTo>
                  <a:close/>
                  <a:moveTo>
                    <a:pt x="33155" y="51426"/>
                  </a:moveTo>
                  <a:cubicBezTo>
                    <a:pt x="33200" y="51426"/>
                    <a:pt x="33244" y="51438"/>
                    <a:pt x="33286" y="51458"/>
                  </a:cubicBezTo>
                  <a:cubicBezTo>
                    <a:pt x="33332" y="51458"/>
                    <a:pt x="33349" y="51506"/>
                    <a:pt x="33380" y="51521"/>
                  </a:cubicBezTo>
                  <a:cubicBezTo>
                    <a:pt x="33332" y="51569"/>
                    <a:pt x="33301" y="51648"/>
                    <a:pt x="33254" y="51664"/>
                  </a:cubicBezTo>
                  <a:cubicBezTo>
                    <a:pt x="33220" y="51675"/>
                    <a:pt x="33186" y="51680"/>
                    <a:pt x="33154" y="51680"/>
                  </a:cubicBezTo>
                  <a:cubicBezTo>
                    <a:pt x="33051" y="51680"/>
                    <a:pt x="32966" y="51629"/>
                    <a:pt x="32953" y="51569"/>
                  </a:cubicBezTo>
                  <a:cubicBezTo>
                    <a:pt x="32953" y="51553"/>
                    <a:pt x="32969" y="51506"/>
                    <a:pt x="32985" y="51490"/>
                  </a:cubicBezTo>
                  <a:cubicBezTo>
                    <a:pt x="33038" y="51445"/>
                    <a:pt x="33097" y="51426"/>
                    <a:pt x="33155" y="51426"/>
                  </a:cubicBezTo>
                  <a:close/>
                  <a:moveTo>
                    <a:pt x="58479" y="52886"/>
                  </a:moveTo>
                  <a:cubicBezTo>
                    <a:pt x="58497" y="52886"/>
                    <a:pt x="58518" y="52894"/>
                    <a:pt x="58542" y="52912"/>
                  </a:cubicBezTo>
                  <a:cubicBezTo>
                    <a:pt x="58542" y="52944"/>
                    <a:pt x="58526" y="52975"/>
                    <a:pt x="58510" y="52975"/>
                  </a:cubicBezTo>
                  <a:cubicBezTo>
                    <a:pt x="58494" y="52975"/>
                    <a:pt x="58431" y="52960"/>
                    <a:pt x="58431" y="52960"/>
                  </a:cubicBezTo>
                  <a:cubicBezTo>
                    <a:pt x="58431" y="52910"/>
                    <a:pt x="58450" y="52886"/>
                    <a:pt x="58479" y="52886"/>
                  </a:cubicBezTo>
                  <a:close/>
                  <a:moveTo>
                    <a:pt x="60123" y="52880"/>
                  </a:moveTo>
                  <a:cubicBezTo>
                    <a:pt x="60233" y="52880"/>
                    <a:pt x="60327" y="52897"/>
                    <a:pt x="60439" y="52912"/>
                  </a:cubicBezTo>
                  <a:cubicBezTo>
                    <a:pt x="60422" y="52944"/>
                    <a:pt x="60439" y="52975"/>
                    <a:pt x="60422" y="52992"/>
                  </a:cubicBezTo>
                  <a:cubicBezTo>
                    <a:pt x="60359" y="53034"/>
                    <a:pt x="60289" y="53068"/>
                    <a:pt x="60217" y="53068"/>
                  </a:cubicBezTo>
                  <a:cubicBezTo>
                    <a:pt x="60181" y="53068"/>
                    <a:pt x="60143" y="53060"/>
                    <a:pt x="60106" y="53038"/>
                  </a:cubicBezTo>
                  <a:cubicBezTo>
                    <a:pt x="60091" y="53023"/>
                    <a:pt x="60074" y="52992"/>
                    <a:pt x="60059" y="52960"/>
                  </a:cubicBezTo>
                  <a:cubicBezTo>
                    <a:pt x="60091" y="52928"/>
                    <a:pt x="60106" y="52880"/>
                    <a:pt x="60123" y="52880"/>
                  </a:cubicBezTo>
                  <a:close/>
                  <a:moveTo>
                    <a:pt x="61346" y="52695"/>
                  </a:moveTo>
                  <a:cubicBezTo>
                    <a:pt x="61364" y="52695"/>
                    <a:pt x="61382" y="52699"/>
                    <a:pt x="61402" y="52707"/>
                  </a:cubicBezTo>
                  <a:cubicBezTo>
                    <a:pt x="61434" y="52722"/>
                    <a:pt x="61465" y="52770"/>
                    <a:pt x="61465" y="52802"/>
                  </a:cubicBezTo>
                  <a:cubicBezTo>
                    <a:pt x="61450" y="52912"/>
                    <a:pt x="61450" y="53023"/>
                    <a:pt x="61419" y="53133"/>
                  </a:cubicBezTo>
                  <a:cubicBezTo>
                    <a:pt x="61397" y="53187"/>
                    <a:pt x="61354" y="53219"/>
                    <a:pt x="61303" y="53219"/>
                  </a:cubicBezTo>
                  <a:cubicBezTo>
                    <a:pt x="61280" y="53219"/>
                    <a:pt x="61254" y="53212"/>
                    <a:pt x="61229" y="53196"/>
                  </a:cubicBezTo>
                  <a:cubicBezTo>
                    <a:pt x="61197" y="53181"/>
                    <a:pt x="61181" y="53150"/>
                    <a:pt x="61149" y="53102"/>
                  </a:cubicBezTo>
                  <a:cubicBezTo>
                    <a:pt x="61181" y="53007"/>
                    <a:pt x="61197" y="52897"/>
                    <a:pt x="61229" y="52802"/>
                  </a:cubicBezTo>
                  <a:cubicBezTo>
                    <a:pt x="61253" y="52731"/>
                    <a:pt x="61294" y="52695"/>
                    <a:pt x="61346" y="52695"/>
                  </a:cubicBezTo>
                  <a:close/>
                  <a:moveTo>
                    <a:pt x="37410" y="53797"/>
                  </a:moveTo>
                  <a:cubicBezTo>
                    <a:pt x="37426" y="53797"/>
                    <a:pt x="37473" y="53797"/>
                    <a:pt x="37490" y="53814"/>
                  </a:cubicBezTo>
                  <a:cubicBezTo>
                    <a:pt x="37505" y="53829"/>
                    <a:pt x="37505" y="53860"/>
                    <a:pt x="37505" y="53892"/>
                  </a:cubicBezTo>
                  <a:cubicBezTo>
                    <a:pt x="37479" y="53892"/>
                    <a:pt x="37454" y="53912"/>
                    <a:pt x="37437" y="53912"/>
                  </a:cubicBezTo>
                  <a:cubicBezTo>
                    <a:pt x="37433" y="53912"/>
                    <a:pt x="37429" y="53911"/>
                    <a:pt x="37426" y="53908"/>
                  </a:cubicBezTo>
                  <a:cubicBezTo>
                    <a:pt x="37332" y="53892"/>
                    <a:pt x="37332" y="53845"/>
                    <a:pt x="37410" y="53797"/>
                  </a:cubicBezTo>
                  <a:close/>
                  <a:moveTo>
                    <a:pt x="41156" y="53759"/>
                  </a:moveTo>
                  <a:cubicBezTo>
                    <a:pt x="41193" y="53759"/>
                    <a:pt x="41230" y="53760"/>
                    <a:pt x="41266" y="53765"/>
                  </a:cubicBezTo>
                  <a:cubicBezTo>
                    <a:pt x="41330" y="53782"/>
                    <a:pt x="41393" y="53829"/>
                    <a:pt x="41456" y="53877"/>
                  </a:cubicBezTo>
                  <a:cubicBezTo>
                    <a:pt x="41393" y="53892"/>
                    <a:pt x="41330" y="53924"/>
                    <a:pt x="41266" y="53955"/>
                  </a:cubicBezTo>
                  <a:cubicBezTo>
                    <a:pt x="41251" y="53961"/>
                    <a:pt x="41237" y="53962"/>
                    <a:pt x="41224" y="53962"/>
                  </a:cubicBezTo>
                  <a:cubicBezTo>
                    <a:pt x="41199" y="53962"/>
                    <a:pt x="41178" y="53955"/>
                    <a:pt x="41156" y="53955"/>
                  </a:cubicBezTo>
                  <a:cubicBezTo>
                    <a:pt x="41077" y="53955"/>
                    <a:pt x="40998" y="53955"/>
                    <a:pt x="40935" y="53940"/>
                  </a:cubicBezTo>
                  <a:cubicBezTo>
                    <a:pt x="40904" y="53940"/>
                    <a:pt x="40856" y="53908"/>
                    <a:pt x="40840" y="53892"/>
                  </a:cubicBezTo>
                  <a:cubicBezTo>
                    <a:pt x="40809" y="53829"/>
                    <a:pt x="40840" y="53782"/>
                    <a:pt x="40935" y="53765"/>
                  </a:cubicBezTo>
                  <a:cubicBezTo>
                    <a:pt x="41008" y="53765"/>
                    <a:pt x="41082" y="53759"/>
                    <a:pt x="41156" y="53759"/>
                  </a:cubicBezTo>
                  <a:close/>
                  <a:moveTo>
                    <a:pt x="56283" y="54481"/>
                  </a:moveTo>
                  <a:cubicBezTo>
                    <a:pt x="56317" y="54481"/>
                    <a:pt x="56353" y="54485"/>
                    <a:pt x="56393" y="54492"/>
                  </a:cubicBezTo>
                  <a:cubicBezTo>
                    <a:pt x="56408" y="54492"/>
                    <a:pt x="56408" y="54541"/>
                    <a:pt x="56424" y="54572"/>
                  </a:cubicBezTo>
                  <a:cubicBezTo>
                    <a:pt x="56361" y="54587"/>
                    <a:pt x="56298" y="54619"/>
                    <a:pt x="56234" y="54635"/>
                  </a:cubicBezTo>
                  <a:cubicBezTo>
                    <a:pt x="56203" y="54635"/>
                    <a:pt x="56155" y="54604"/>
                    <a:pt x="56140" y="54572"/>
                  </a:cubicBezTo>
                  <a:cubicBezTo>
                    <a:pt x="56140" y="54556"/>
                    <a:pt x="56171" y="54492"/>
                    <a:pt x="56186" y="54492"/>
                  </a:cubicBezTo>
                  <a:cubicBezTo>
                    <a:pt x="56218" y="54485"/>
                    <a:pt x="56250" y="54481"/>
                    <a:pt x="56283" y="54481"/>
                  </a:cubicBezTo>
                  <a:close/>
                  <a:moveTo>
                    <a:pt x="54617" y="54455"/>
                  </a:moveTo>
                  <a:cubicBezTo>
                    <a:pt x="54634" y="54455"/>
                    <a:pt x="54652" y="54457"/>
                    <a:pt x="54669" y="54461"/>
                  </a:cubicBezTo>
                  <a:cubicBezTo>
                    <a:pt x="54732" y="54461"/>
                    <a:pt x="54780" y="54524"/>
                    <a:pt x="54827" y="54572"/>
                  </a:cubicBezTo>
                  <a:lnTo>
                    <a:pt x="54638" y="54667"/>
                  </a:lnTo>
                  <a:cubicBezTo>
                    <a:pt x="54574" y="54635"/>
                    <a:pt x="54496" y="54619"/>
                    <a:pt x="54464" y="54572"/>
                  </a:cubicBezTo>
                  <a:cubicBezTo>
                    <a:pt x="54423" y="54531"/>
                    <a:pt x="54511" y="54455"/>
                    <a:pt x="54617" y="54455"/>
                  </a:cubicBezTo>
                  <a:close/>
                  <a:moveTo>
                    <a:pt x="52667" y="54408"/>
                  </a:moveTo>
                  <a:cubicBezTo>
                    <a:pt x="52806" y="54408"/>
                    <a:pt x="52946" y="54429"/>
                    <a:pt x="53089" y="54477"/>
                  </a:cubicBezTo>
                  <a:cubicBezTo>
                    <a:pt x="53120" y="54477"/>
                    <a:pt x="53137" y="54524"/>
                    <a:pt x="53137" y="54556"/>
                  </a:cubicBezTo>
                  <a:cubicBezTo>
                    <a:pt x="53137" y="54587"/>
                    <a:pt x="53105" y="54619"/>
                    <a:pt x="53073" y="54635"/>
                  </a:cubicBezTo>
                  <a:cubicBezTo>
                    <a:pt x="52852" y="54809"/>
                    <a:pt x="52568" y="54730"/>
                    <a:pt x="52362" y="54777"/>
                  </a:cubicBezTo>
                  <a:cubicBezTo>
                    <a:pt x="52252" y="54730"/>
                    <a:pt x="52188" y="54714"/>
                    <a:pt x="52125" y="54682"/>
                  </a:cubicBezTo>
                  <a:cubicBezTo>
                    <a:pt x="52094" y="54667"/>
                    <a:pt x="52077" y="54619"/>
                    <a:pt x="52077" y="54587"/>
                  </a:cubicBezTo>
                  <a:cubicBezTo>
                    <a:pt x="52077" y="54556"/>
                    <a:pt x="52094" y="54509"/>
                    <a:pt x="52109" y="54509"/>
                  </a:cubicBezTo>
                  <a:cubicBezTo>
                    <a:pt x="52298" y="54446"/>
                    <a:pt x="52482" y="54408"/>
                    <a:pt x="52667" y="54408"/>
                  </a:cubicBezTo>
                  <a:close/>
                  <a:moveTo>
                    <a:pt x="37832" y="54639"/>
                  </a:moveTo>
                  <a:cubicBezTo>
                    <a:pt x="37981" y="54639"/>
                    <a:pt x="38130" y="54651"/>
                    <a:pt x="38280" y="54682"/>
                  </a:cubicBezTo>
                  <a:cubicBezTo>
                    <a:pt x="38611" y="54745"/>
                    <a:pt x="38959" y="54777"/>
                    <a:pt x="39291" y="54825"/>
                  </a:cubicBezTo>
                  <a:cubicBezTo>
                    <a:pt x="39378" y="54833"/>
                    <a:pt x="39464" y="54846"/>
                    <a:pt x="39547" y="54846"/>
                  </a:cubicBezTo>
                  <a:cubicBezTo>
                    <a:pt x="39617" y="54846"/>
                    <a:pt x="39685" y="54837"/>
                    <a:pt x="39749" y="54809"/>
                  </a:cubicBezTo>
                  <a:cubicBezTo>
                    <a:pt x="39968" y="54731"/>
                    <a:pt x="40184" y="54701"/>
                    <a:pt x="40399" y="54701"/>
                  </a:cubicBezTo>
                  <a:cubicBezTo>
                    <a:pt x="40666" y="54701"/>
                    <a:pt x="40932" y="54748"/>
                    <a:pt x="41203" y="54809"/>
                  </a:cubicBezTo>
                  <a:cubicBezTo>
                    <a:pt x="41424" y="54857"/>
                    <a:pt x="41646" y="54888"/>
                    <a:pt x="41867" y="54920"/>
                  </a:cubicBezTo>
                  <a:cubicBezTo>
                    <a:pt x="41899" y="54935"/>
                    <a:pt x="41930" y="54983"/>
                    <a:pt x="41930" y="55015"/>
                  </a:cubicBezTo>
                  <a:cubicBezTo>
                    <a:pt x="41930" y="55046"/>
                    <a:pt x="41899" y="55093"/>
                    <a:pt x="41883" y="55093"/>
                  </a:cubicBezTo>
                  <a:cubicBezTo>
                    <a:pt x="41506" y="55173"/>
                    <a:pt x="41121" y="55196"/>
                    <a:pt x="40740" y="55196"/>
                  </a:cubicBezTo>
                  <a:cubicBezTo>
                    <a:pt x="40593" y="55196"/>
                    <a:pt x="40448" y="55192"/>
                    <a:pt x="40303" y="55188"/>
                  </a:cubicBezTo>
                  <a:cubicBezTo>
                    <a:pt x="40034" y="55188"/>
                    <a:pt x="39766" y="55156"/>
                    <a:pt x="39734" y="55156"/>
                  </a:cubicBezTo>
                  <a:lnTo>
                    <a:pt x="37806" y="55156"/>
                  </a:lnTo>
                  <a:cubicBezTo>
                    <a:pt x="37568" y="55141"/>
                    <a:pt x="37347" y="55093"/>
                    <a:pt x="37126" y="55061"/>
                  </a:cubicBezTo>
                  <a:cubicBezTo>
                    <a:pt x="37031" y="55046"/>
                    <a:pt x="36999" y="54983"/>
                    <a:pt x="37047" y="54888"/>
                  </a:cubicBezTo>
                  <a:cubicBezTo>
                    <a:pt x="37079" y="54825"/>
                    <a:pt x="37110" y="54762"/>
                    <a:pt x="37174" y="54730"/>
                  </a:cubicBezTo>
                  <a:cubicBezTo>
                    <a:pt x="37220" y="54682"/>
                    <a:pt x="37300" y="54667"/>
                    <a:pt x="37378" y="54667"/>
                  </a:cubicBezTo>
                  <a:cubicBezTo>
                    <a:pt x="37530" y="54651"/>
                    <a:pt x="37681" y="54639"/>
                    <a:pt x="37832" y="54639"/>
                  </a:cubicBezTo>
                  <a:close/>
                  <a:moveTo>
                    <a:pt x="45940" y="55431"/>
                  </a:moveTo>
                  <a:cubicBezTo>
                    <a:pt x="46167" y="55431"/>
                    <a:pt x="46396" y="55463"/>
                    <a:pt x="46625" y="55504"/>
                  </a:cubicBezTo>
                  <a:cubicBezTo>
                    <a:pt x="46720" y="55520"/>
                    <a:pt x="46798" y="55615"/>
                    <a:pt x="46941" y="55725"/>
                  </a:cubicBezTo>
                  <a:cubicBezTo>
                    <a:pt x="46688" y="55787"/>
                    <a:pt x="46449" y="55810"/>
                    <a:pt x="46218" y="55810"/>
                  </a:cubicBezTo>
                  <a:cubicBezTo>
                    <a:pt x="45915" y="55810"/>
                    <a:pt x="45624" y="55770"/>
                    <a:pt x="45329" y="55725"/>
                  </a:cubicBezTo>
                  <a:cubicBezTo>
                    <a:pt x="45313" y="55725"/>
                    <a:pt x="45281" y="55679"/>
                    <a:pt x="45266" y="55647"/>
                  </a:cubicBezTo>
                  <a:cubicBezTo>
                    <a:pt x="45266" y="55615"/>
                    <a:pt x="45281" y="55552"/>
                    <a:pt x="45313" y="55536"/>
                  </a:cubicBezTo>
                  <a:cubicBezTo>
                    <a:pt x="45519" y="55459"/>
                    <a:pt x="45729" y="55431"/>
                    <a:pt x="45940" y="55431"/>
                  </a:cubicBezTo>
                  <a:close/>
                  <a:moveTo>
                    <a:pt x="28970" y="0"/>
                  </a:moveTo>
                  <a:cubicBezTo>
                    <a:pt x="28835" y="0"/>
                    <a:pt x="28699" y="23"/>
                    <a:pt x="28559" y="60"/>
                  </a:cubicBezTo>
                  <a:cubicBezTo>
                    <a:pt x="28232" y="155"/>
                    <a:pt x="27909" y="208"/>
                    <a:pt x="27584" y="208"/>
                  </a:cubicBezTo>
                  <a:cubicBezTo>
                    <a:pt x="27312" y="208"/>
                    <a:pt x="27038" y="171"/>
                    <a:pt x="26757" y="91"/>
                  </a:cubicBezTo>
                  <a:cubicBezTo>
                    <a:pt x="26577" y="42"/>
                    <a:pt x="26385" y="11"/>
                    <a:pt x="26192" y="11"/>
                  </a:cubicBezTo>
                  <a:cubicBezTo>
                    <a:pt x="26080" y="11"/>
                    <a:pt x="25967" y="21"/>
                    <a:pt x="25857" y="45"/>
                  </a:cubicBezTo>
                  <a:cubicBezTo>
                    <a:pt x="25325" y="135"/>
                    <a:pt x="24793" y="167"/>
                    <a:pt x="24261" y="167"/>
                  </a:cubicBezTo>
                  <a:cubicBezTo>
                    <a:pt x="23955" y="167"/>
                    <a:pt x="23649" y="157"/>
                    <a:pt x="23343" y="139"/>
                  </a:cubicBezTo>
                  <a:cubicBezTo>
                    <a:pt x="23206" y="130"/>
                    <a:pt x="23069" y="126"/>
                    <a:pt x="22933" y="126"/>
                  </a:cubicBezTo>
                  <a:cubicBezTo>
                    <a:pt x="21683" y="126"/>
                    <a:pt x="20514" y="500"/>
                    <a:pt x="19345" y="913"/>
                  </a:cubicBezTo>
                  <a:cubicBezTo>
                    <a:pt x="19108" y="1119"/>
                    <a:pt x="18792" y="1151"/>
                    <a:pt x="18492" y="1214"/>
                  </a:cubicBezTo>
                  <a:cubicBezTo>
                    <a:pt x="17717" y="1387"/>
                    <a:pt x="16990" y="1688"/>
                    <a:pt x="16231" y="1925"/>
                  </a:cubicBezTo>
                  <a:cubicBezTo>
                    <a:pt x="15725" y="2099"/>
                    <a:pt x="15315" y="2462"/>
                    <a:pt x="14840" y="2683"/>
                  </a:cubicBezTo>
                  <a:cubicBezTo>
                    <a:pt x="14366" y="2921"/>
                    <a:pt x="13814" y="2953"/>
                    <a:pt x="13323" y="3206"/>
                  </a:cubicBezTo>
                  <a:cubicBezTo>
                    <a:pt x="12501" y="3600"/>
                    <a:pt x="11664" y="3948"/>
                    <a:pt x="10874" y="4407"/>
                  </a:cubicBezTo>
                  <a:cubicBezTo>
                    <a:pt x="10541" y="4612"/>
                    <a:pt x="10194" y="4770"/>
                    <a:pt x="9846" y="4913"/>
                  </a:cubicBezTo>
                  <a:cubicBezTo>
                    <a:pt x="9056" y="5229"/>
                    <a:pt x="8392" y="5734"/>
                    <a:pt x="7760" y="6287"/>
                  </a:cubicBezTo>
                  <a:cubicBezTo>
                    <a:pt x="7380" y="6620"/>
                    <a:pt x="7081" y="6999"/>
                    <a:pt x="6938" y="7488"/>
                  </a:cubicBezTo>
                  <a:cubicBezTo>
                    <a:pt x="6843" y="7868"/>
                    <a:pt x="6622" y="8184"/>
                    <a:pt x="6354" y="8453"/>
                  </a:cubicBezTo>
                  <a:cubicBezTo>
                    <a:pt x="5342" y="9448"/>
                    <a:pt x="4504" y="10571"/>
                    <a:pt x="3667" y="11709"/>
                  </a:cubicBezTo>
                  <a:cubicBezTo>
                    <a:pt x="3429" y="12025"/>
                    <a:pt x="3271" y="12356"/>
                    <a:pt x="3271" y="12752"/>
                  </a:cubicBezTo>
                  <a:cubicBezTo>
                    <a:pt x="3271" y="13163"/>
                    <a:pt x="3129" y="13526"/>
                    <a:pt x="2860" y="13779"/>
                  </a:cubicBezTo>
                  <a:cubicBezTo>
                    <a:pt x="2529" y="14080"/>
                    <a:pt x="2371" y="14442"/>
                    <a:pt x="2213" y="14838"/>
                  </a:cubicBezTo>
                  <a:cubicBezTo>
                    <a:pt x="1991" y="15407"/>
                    <a:pt x="1785" y="15976"/>
                    <a:pt x="1659" y="16577"/>
                  </a:cubicBezTo>
                  <a:cubicBezTo>
                    <a:pt x="1596" y="16940"/>
                    <a:pt x="1501" y="17335"/>
                    <a:pt x="1311" y="17651"/>
                  </a:cubicBezTo>
                  <a:cubicBezTo>
                    <a:pt x="1027" y="18141"/>
                    <a:pt x="964" y="18647"/>
                    <a:pt x="948" y="19184"/>
                  </a:cubicBezTo>
                  <a:lnTo>
                    <a:pt x="966" y="19184"/>
                  </a:lnTo>
                  <a:cubicBezTo>
                    <a:pt x="936" y="19249"/>
                    <a:pt x="898" y="19304"/>
                    <a:pt x="885" y="19358"/>
                  </a:cubicBezTo>
                  <a:cubicBezTo>
                    <a:pt x="790" y="19879"/>
                    <a:pt x="679" y="20402"/>
                    <a:pt x="506" y="20907"/>
                  </a:cubicBezTo>
                  <a:cubicBezTo>
                    <a:pt x="348" y="21333"/>
                    <a:pt x="221" y="21792"/>
                    <a:pt x="300" y="22250"/>
                  </a:cubicBezTo>
                  <a:cubicBezTo>
                    <a:pt x="443" y="22946"/>
                    <a:pt x="348" y="23609"/>
                    <a:pt x="268" y="24290"/>
                  </a:cubicBezTo>
                  <a:cubicBezTo>
                    <a:pt x="190" y="24969"/>
                    <a:pt x="0" y="25632"/>
                    <a:pt x="190" y="26328"/>
                  </a:cubicBezTo>
                  <a:cubicBezTo>
                    <a:pt x="142" y="27008"/>
                    <a:pt x="15" y="27687"/>
                    <a:pt x="110" y="28383"/>
                  </a:cubicBezTo>
                  <a:cubicBezTo>
                    <a:pt x="158" y="28635"/>
                    <a:pt x="158" y="28905"/>
                    <a:pt x="173" y="29173"/>
                  </a:cubicBezTo>
                  <a:cubicBezTo>
                    <a:pt x="221" y="29584"/>
                    <a:pt x="285" y="30011"/>
                    <a:pt x="300" y="30422"/>
                  </a:cubicBezTo>
                  <a:cubicBezTo>
                    <a:pt x="316" y="31038"/>
                    <a:pt x="300" y="31638"/>
                    <a:pt x="316" y="32255"/>
                  </a:cubicBezTo>
                  <a:cubicBezTo>
                    <a:pt x="316" y="32824"/>
                    <a:pt x="363" y="33393"/>
                    <a:pt x="616" y="33914"/>
                  </a:cubicBezTo>
                  <a:cubicBezTo>
                    <a:pt x="664" y="34026"/>
                    <a:pt x="727" y="34136"/>
                    <a:pt x="742" y="34247"/>
                  </a:cubicBezTo>
                  <a:cubicBezTo>
                    <a:pt x="790" y="34673"/>
                    <a:pt x="1027" y="35021"/>
                    <a:pt x="1280" y="35353"/>
                  </a:cubicBezTo>
                  <a:cubicBezTo>
                    <a:pt x="1564" y="35716"/>
                    <a:pt x="1817" y="36095"/>
                    <a:pt x="2228" y="36348"/>
                  </a:cubicBezTo>
                  <a:cubicBezTo>
                    <a:pt x="2354" y="36411"/>
                    <a:pt x="2434" y="36554"/>
                    <a:pt x="2529" y="36664"/>
                  </a:cubicBezTo>
                  <a:cubicBezTo>
                    <a:pt x="2687" y="36839"/>
                    <a:pt x="2797" y="37044"/>
                    <a:pt x="2971" y="37187"/>
                  </a:cubicBezTo>
                  <a:cubicBezTo>
                    <a:pt x="3351" y="37518"/>
                    <a:pt x="3650" y="37914"/>
                    <a:pt x="3903" y="38340"/>
                  </a:cubicBezTo>
                  <a:cubicBezTo>
                    <a:pt x="4156" y="38735"/>
                    <a:pt x="4457" y="39067"/>
                    <a:pt x="4757" y="39399"/>
                  </a:cubicBezTo>
                  <a:cubicBezTo>
                    <a:pt x="5848" y="40584"/>
                    <a:pt x="7081" y="41612"/>
                    <a:pt x="8297" y="42639"/>
                  </a:cubicBezTo>
                  <a:cubicBezTo>
                    <a:pt x="9135" y="43366"/>
                    <a:pt x="10052" y="43966"/>
                    <a:pt x="10952" y="44615"/>
                  </a:cubicBezTo>
                  <a:cubicBezTo>
                    <a:pt x="11411" y="44946"/>
                    <a:pt x="11901" y="45231"/>
                    <a:pt x="12360" y="45578"/>
                  </a:cubicBezTo>
                  <a:cubicBezTo>
                    <a:pt x="13355" y="46290"/>
                    <a:pt x="14383" y="46938"/>
                    <a:pt x="15567" y="47270"/>
                  </a:cubicBezTo>
                  <a:cubicBezTo>
                    <a:pt x="15789" y="47333"/>
                    <a:pt x="15995" y="47428"/>
                    <a:pt x="16200" y="47523"/>
                  </a:cubicBezTo>
                  <a:cubicBezTo>
                    <a:pt x="16358" y="47586"/>
                    <a:pt x="16358" y="47633"/>
                    <a:pt x="16216" y="47839"/>
                  </a:cubicBezTo>
                  <a:cubicBezTo>
                    <a:pt x="16200" y="47871"/>
                    <a:pt x="16184" y="47902"/>
                    <a:pt x="16184" y="47934"/>
                  </a:cubicBezTo>
                  <a:cubicBezTo>
                    <a:pt x="16564" y="48124"/>
                    <a:pt x="16911" y="48345"/>
                    <a:pt x="17306" y="48471"/>
                  </a:cubicBezTo>
                  <a:cubicBezTo>
                    <a:pt x="18001" y="48693"/>
                    <a:pt x="18682" y="48929"/>
                    <a:pt x="19345" y="49182"/>
                  </a:cubicBezTo>
                  <a:cubicBezTo>
                    <a:pt x="20389" y="49546"/>
                    <a:pt x="21478" y="49751"/>
                    <a:pt x="22506" y="50194"/>
                  </a:cubicBezTo>
                  <a:cubicBezTo>
                    <a:pt x="22570" y="50225"/>
                    <a:pt x="22648" y="50225"/>
                    <a:pt x="22728" y="50242"/>
                  </a:cubicBezTo>
                  <a:cubicBezTo>
                    <a:pt x="23723" y="50478"/>
                    <a:pt x="24688" y="50826"/>
                    <a:pt x="25667" y="51173"/>
                  </a:cubicBezTo>
                  <a:cubicBezTo>
                    <a:pt x="25809" y="51221"/>
                    <a:pt x="25967" y="51268"/>
                    <a:pt x="26078" y="51363"/>
                  </a:cubicBezTo>
                  <a:cubicBezTo>
                    <a:pt x="26315" y="51569"/>
                    <a:pt x="26568" y="51696"/>
                    <a:pt x="26884" y="51774"/>
                  </a:cubicBezTo>
                  <a:cubicBezTo>
                    <a:pt x="27168" y="51837"/>
                    <a:pt x="27438" y="52043"/>
                    <a:pt x="27722" y="52075"/>
                  </a:cubicBezTo>
                  <a:cubicBezTo>
                    <a:pt x="28165" y="52138"/>
                    <a:pt x="28512" y="52328"/>
                    <a:pt x="28860" y="52564"/>
                  </a:cubicBezTo>
                  <a:cubicBezTo>
                    <a:pt x="29634" y="53070"/>
                    <a:pt x="30441" y="53497"/>
                    <a:pt x="31326" y="53719"/>
                  </a:cubicBezTo>
                  <a:cubicBezTo>
                    <a:pt x="31657" y="53814"/>
                    <a:pt x="31958" y="53955"/>
                    <a:pt x="32274" y="54066"/>
                  </a:cubicBezTo>
                  <a:cubicBezTo>
                    <a:pt x="32258" y="54240"/>
                    <a:pt x="32242" y="54382"/>
                    <a:pt x="32242" y="54524"/>
                  </a:cubicBezTo>
                  <a:cubicBezTo>
                    <a:pt x="32700" y="54762"/>
                    <a:pt x="33191" y="54840"/>
                    <a:pt x="33665" y="54935"/>
                  </a:cubicBezTo>
                  <a:cubicBezTo>
                    <a:pt x="33838" y="54967"/>
                    <a:pt x="33933" y="55078"/>
                    <a:pt x="34028" y="55204"/>
                  </a:cubicBezTo>
                  <a:cubicBezTo>
                    <a:pt x="34091" y="55299"/>
                    <a:pt x="34171" y="55378"/>
                    <a:pt x="34234" y="55457"/>
                  </a:cubicBezTo>
                  <a:cubicBezTo>
                    <a:pt x="34565" y="55552"/>
                    <a:pt x="34898" y="55630"/>
                    <a:pt x="35229" y="55710"/>
                  </a:cubicBezTo>
                  <a:cubicBezTo>
                    <a:pt x="36383" y="55931"/>
                    <a:pt x="37473" y="56437"/>
                    <a:pt x="38659" y="56547"/>
                  </a:cubicBezTo>
                  <a:cubicBezTo>
                    <a:pt x="39212" y="56768"/>
                    <a:pt x="39797" y="56722"/>
                    <a:pt x="40350" y="56800"/>
                  </a:cubicBezTo>
                  <a:cubicBezTo>
                    <a:pt x="40373" y="56804"/>
                    <a:pt x="40397" y="56806"/>
                    <a:pt x="40421" y="56806"/>
                  </a:cubicBezTo>
                  <a:cubicBezTo>
                    <a:pt x="40575" y="56806"/>
                    <a:pt x="40737" y="56726"/>
                    <a:pt x="40887" y="56658"/>
                  </a:cubicBezTo>
                  <a:cubicBezTo>
                    <a:pt x="40935" y="56642"/>
                    <a:pt x="40967" y="56547"/>
                    <a:pt x="40967" y="56484"/>
                  </a:cubicBezTo>
                  <a:cubicBezTo>
                    <a:pt x="40979" y="56409"/>
                    <a:pt x="41001" y="56364"/>
                    <a:pt x="41057" y="56364"/>
                  </a:cubicBezTo>
                  <a:cubicBezTo>
                    <a:pt x="41071" y="56364"/>
                    <a:pt x="41088" y="56367"/>
                    <a:pt x="41108" y="56374"/>
                  </a:cubicBezTo>
                  <a:cubicBezTo>
                    <a:pt x="41188" y="56389"/>
                    <a:pt x="41251" y="56437"/>
                    <a:pt x="41314" y="56484"/>
                  </a:cubicBezTo>
                  <a:cubicBezTo>
                    <a:pt x="41409" y="56535"/>
                    <a:pt x="41466" y="56563"/>
                    <a:pt x="41526" y="56563"/>
                  </a:cubicBezTo>
                  <a:cubicBezTo>
                    <a:pt x="41617" y="56563"/>
                    <a:pt x="41716" y="56500"/>
                    <a:pt x="41962" y="56357"/>
                  </a:cubicBezTo>
                  <a:cubicBezTo>
                    <a:pt x="42099" y="56290"/>
                    <a:pt x="42271" y="56210"/>
                    <a:pt x="42427" y="56210"/>
                  </a:cubicBezTo>
                  <a:cubicBezTo>
                    <a:pt x="42452" y="56210"/>
                    <a:pt x="42476" y="56212"/>
                    <a:pt x="42499" y="56216"/>
                  </a:cubicBezTo>
                  <a:cubicBezTo>
                    <a:pt x="42942" y="56263"/>
                    <a:pt x="43401" y="56357"/>
                    <a:pt x="43843" y="56452"/>
                  </a:cubicBezTo>
                  <a:cubicBezTo>
                    <a:pt x="44058" y="56508"/>
                    <a:pt x="44273" y="56548"/>
                    <a:pt x="44495" y="56548"/>
                  </a:cubicBezTo>
                  <a:cubicBezTo>
                    <a:pt x="44648" y="56548"/>
                    <a:pt x="44804" y="56529"/>
                    <a:pt x="44965" y="56484"/>
                  </a:cubicBezTo>
                  <a:cubicBezTo>
                    <a:pt x="45042" y="56460"/>
                    <a:pt x="45124" y="56452"/>
                    <a:pt x="45208" y="56452"/>
                  </a:cubicBezTo>
                  <a:cubicBezTo>
                    <a:pt x="45349" y="56452"/>
                    <a:pt x="45497" y="56474"/>
                    <a:pt x="45645" y="56484"/>
                  </a:cubicBezTo>
                  <a:lnTo>
                    <a:pt x="45613" y="56500"/>
                  </a:lnTo>
                  <a:cubicBezTo>
                    <a:pt x="45713" y="56472"/>
                    <a:pt x="45814" y="56403"/>
                    <a:pt x="45903" y="56403"/>
                  </a:cubicBezTo>
                  <a:cubicBezTo>
                    <a:pt x="45912" y="56403"/>
                    <a:pt x="45921" y="56404"/>
                    <a:pt x="45930" y="56406"/>
                  </a:cubicBezTo>
                  <a:cubicBezTo>
                    <a:pt x="46187" y="56470"/>
                    <a:pt x="46438" y="56527"/>
                    <a:pt x="46691" y="56527"/>
                  </a:cubicBezTo>
                  <a:cubicBezTo>
                    <a:pt x="46810" y="56527"/>
                    <a:pt x="46930" y="56514"/>
                    <a:pt x="47051" y="56484"/>
                  </a:cubicBezTo>
                  <a:cubicBezTo>
                    <a:pt x="47455" y="56573"/>
                    <a:pt x="47852" y="56655"/>
                    <a:pt x="48251" y="56655"/>
                  </a:cubicBezTo>
                  <a:cubicBezTo>
                    <a:pt x="48492" y="56655"/>
                    <a:pt x="48735" y="56625"/>
                    <a:pt x="48979" y="56547"/>
                  </a:cubicBezTo>
                  <a:cubicBezTo>
                    <a:pt x="49164" y="56621"/>
                    <a:pt x="49350" y="56645"/>
                    <a:pt x="49537" y="56645"/>
                  </a:cubicBezTo>
                  <a:cubicBezTo>
                    <a:pt x="49911" y="56645"/>
                    <a:pt x="50286" y="56547"/>
                    <a:pt x="50655" y="56547"/>
                  </a:cubicBezTo>
                  <a:cubicBezTo>
                    <a:pt x="50924" y="56547"/>
                    <a:pt x="51192" y="56547"/>
                    <a:pt x="51461" y="56516"/>
                  </a:cubicBezTo>
                  <a:cubicBezTo>
                    <a:pt x="51481" y="56515"/>
                    <a:pt x="51500" y="56514"/>
                    <a:pt x="51519" y="56514"/>
                  </a:cubicBezTo>
                  <a:cubicBezTo>
                    <a:pt x="51800" y="56514"/>
                    <a:pt x="52081" y="56611"/>
                    <a:pt x="52362" y="56627"/>
                  </a:cubicBezTo>
                  <a:cubicBezTo>
                    <a:pt x="52408" y="56631"/>
                    <a:pt x="52455" y="56633"/>
                    <a:pt x="52502" y="56633"/>
                  </a:cubicBezTo>
                  <a:cubicBezTo>
                    <a:pt x="52791" y="56633"/>
                    <a:pt x="53088" y="56559"/>
                    <a:pt x="53373" y="56532"/>
                  </a:cubicBezTo>
                  <a:cubicBezTo>
                    <a:pt x="53445" y="56524"/>
                    <a:pt x="53524" y="56516"/>
                    <a:pt x="53603" y="56516"/>
                  </a:cubicBezTo>
                  <a:cubicBezTo>
                    <a:pt x="53682" y="56516"/>
                    <a:pt x="53761" y="56524"/>
                    <a:pt x="53832" y="56547"/>
                  </a:cubicBezTo>
                  <a:cubicBezTo>
                    <a:pt x="53972" y="56582"/>
                    <a:pt x="54109" y="56596"/>
                    <a:pt x="54245" y="56596"/>
                  </a:cubicBezTo>
                  <a:cubicBezTo>
                    <a:pt x="54480" y="56596"/>
                    <a:pt x="54714" y="56556"/>
                    <a:pt x="54954" y="56516"/>
                  </a:cubicBezTo>
                  <a:cubicBezTo>
                    <a:pt x="55286" y="56469"/>
                    <a:pt x="55634" y="56484"/>
                    <a:pt x="55982" y="56469"/>
                  </a:cubicBezTo>
                  <a:cubicBezTo>
                    <a:pt x="56123" y="56452"/>
                    <a:pt x="56298" y="56484"/>
                    <a:pt x="56424" y="56421"/>
                  </a:cubicBezTo>
                  <a:cubicBezTo>
                    <a:pt x="56819" y="56216"/>
                    <a:pt x="57230" y="56216"/>
                    <a:pt x="57640" y="56153"/>
                  </a:cubicBezTo>
                  <a:cubicBezTo>
                    <a:pt x="57767" y="56136"/>
                    <a:pt x="57815" y="55963"/>
                    <a:pt x="57752" y="55805"/>
                  </a:cubicBezTo>
                  <a:cubicBezTo>
                    <a:pt x="57735" y="55773"/>
                    <a:pt x="57689" y="55742"/>
                    <a:pt x="57672" y="55710"/>
                  </a:cubicBezTo>
                  <a:cubicBezTo>
                    <a:pt x="57609" y="55552"/>
                    <a:pt x="57672" y="55362"/>
                    <a:pt x="57830" y="55362"/>
                  </a:cubicBezTo>
                  <a:cubicBezTo>
                    <a:pt x="58589" y="55314"/>
                    <a:pt x="59332" y="55125"/>
                    <a:pt x="60059" y="54920"/>
                  </a:cubicBezTo>
                  <a:cubicBezTo>
                    <a:pt x="60249" y="54872"/>
                    <a:pt x="60439" y="54872"/>
                    <a:pt x="60628" y="54825"/>
                  </a:cubicBezTo>
                  <a:cubicBezTo>
                    <a:pt x="60675" y="54809"/>
                    <a:pt x="60738" y="54730"/>
                    <a:pt x="60738" y="54667"/>
                  </a:cubicBezTo>
                  <a:cubicBezTo>
                    <a:pt x="60755" y="54619"/>
                    <a:pt x="60643" y="54541"/>
                    <a:pt x="60612" y="54541"/>
                  </a:cubicBezTo>
                  <a:cubicBezTo>
                    <a:pt x="60011" y="54651"/>
                    <a:pt x="59395" y="54730"/>
                    <a:pt x="58795" y="54730"/>
                  </a:cubicBezTo>
                  <a:cubicBezTo>
                    <a:pt x="58574" y="54730"/>
                    <a:pt x="58336" y="54682"/>
                    <a:pt x="58115" y="54635"/>
                  </a:cubicBezTo>
                  <a:cubicBezTo>
                    <a:pt x="58099" y="54635"/>
                    <a:pt x="58051" y="54587"/>
                    <a:pt x="58051" y="54572"/>
                  </a:cubicBezTo>
                  <a:cubicBezTo>
                    <a:pt x="58051" y="54524"/>
                    <a:pt x="58083" y="54477"/>
                    <a:pt x="58115" y="54461"/>
                  </a:cubicBezTo>
                  <a:cubicBezTo>
                    <a:pt x="58368" y="54414"/>
                    <a:pt x="58620" y="54366"/>
                    <a:pt x="58873" y="54303"/>
                  </a:cubicBezTo>
                  <a:cubicBezTo>
                    <a:pt x="58873" y="54161"/>
                    <a:pt x="58795" y="54018"/>
                    <a:pt x="58953" y="53892"/>
                  </a:cubicBezTo>
                  <a:cubicBezTo>
                    <a:pt x="59091" y="53785"/>
                    <a:pt x="59200" y="53632"/>
                    <a:pt x="59322" y="53493"/>
                  </a:cubicBezTo>
                  <a:lnTo>
                    <a:pt x="59322" y="53493"/>
                  </a:lnTo>
                  <a:cubicBezTo>
                    <a:pt x="59353" y="53625"/>
                    <a:pt x="59398" y="53759"/>
                    <a:pt x="59442" y="53892"/>
                  </a:cubicBezTo>
                  <a:cubicBezTo>
                    <a:pt x="59474" y="53955"/>
                    <a:pt x="59537" y="54035"/>
                    <a:pt x="59600" y="54066"/>
                  </a:cubicBezTo>
                  <a:cubicBezTo>
                    <a:pt x="59777" y="54115"/>
                    <a:pt x="59960" y="54164"/>
                    <a:pt x="60145" y="54164"/>
                  </a:cubicBezTo>
                  <a:cubicBezTo>
                    <a:pt x="60258" y="54164"/>
                    <a:pt x="60372" y="54146"/>
                    <a:pt x="60485" y="54098"/>
                  </a:cubicBezTo>
                  <a:cubicBezTo>
                    <a:pt x="60485" y="54098"/>
                    <a:pt x="60470" y="54018"/>
                    <a:pt x="60454" y="54003"/>
                  </a:cubicBezTo>
                  <a:cubicBezTo>
                    <a:pt x="60327" y="53955"/>
                    <a:pt x="60186" y="53908"/>
                    <a:pt x="59964" y="53845"/>
                  </a:cubicBezTo>
                  <a:cubicBezTo>
                    <a:pt x="60249" y="53734"/>
                    <a:pt x="60454" y="53655"/>
                    <a:pt x="60643" y="53592"/>
                  </a:cubicBezTo>
                  <a:cubicBezTo>
                    <a:pt x="60738" y="53639"/>
                    <a:pt x="60818" y="53655"/>
                    <a:pt x="60865" y="53719"/>
                  </a:cubicBezTo>
                  <a:cubicBezTo>
                    <a:pt x="60956" y="53855"/>
                    <a:pt x="61063" y="53913"/>
                    <a:pt x="61180" y="53913"/>
                  </a:cubicBezTo>
                  <a:cubicBezTo>
                    <a:pt x="61266" y="53913"/>
                    <a:pt x="61357" y="53882"/>
                    <a:pt x="61450" y="53829"/>
                  </a:cubicBezTo>
                  <a:cubicBezTo>
                    <a:pt x="61750" y="53655"/>
                    <a:pt x="62034" y="53449"/>
                    <a:pt x="62350" y="53323"/>
                  </a:cubicBezTo>
                  <a:cubicBezTo>
                    <a:pt x="62698" y="53181"/>
                    <a:pt x="63046" y="53038"/>
                    <a:pt x="63284" y="52707"/>
                  </a:cubicBezTo>
                  <a:cubicBezTo>
                    <a:pt x="63425" y="52533"/>
                    <a:pt x="63631" y="52423"/>
                    <a:pt x="63852" y="52343"/>
                  </a:cubicBezTo>
                  <a:cubicBezTo>
                    <a:pt x="64137" y="52217"/>
                    <a:pt x="64405" y="52090"/>
                    <a:pt x="64674" y="51949"/>
                  </a:cubicBezTo>
                  <a:cubicBezTo>
                    <a:pt x="64848" y="51854"/>
                    <a:pt x="65037" y="51774"/>
                    <a:pt x="65132" y="51632"/>
                  </a:cubicBezTo>
                  <a:cubicBezTo>
                    <a:pt x="65353" y="51300"/>
                    <a:pt x="65701" y="51127"/>
                    <a:pt x="65954" y="50842"/>
                  </a:cubicBezTo>
                  <a:cubicBezTo>
                    <a:pt x="66270" y="50510"/>
                    <a:pt x="66618" y="50210"/>
                    <a:pt x="66997" y="49972"/>
                  </a:cubicBezTo>
                  <a:cubicBezTo>
                    <a:pt x="67235" y="49831"/>
                    <a:pt x="67408" y="49673"/>
                    <a:pt x="67551" y="49435"/>
                  </a:cubicBezTo>
                  <a:cubicBezTo>
                    <a:pt x="67851" y="49009"/>
                    <a:pt x="68183" y="48581"/>
                    <a:pt x="68514" y="48170"/>
                  </a:cubicBezTo>
                  <a:cubicBezTo>
                    <a:pt x="68862" y="47728"/>
                    <a:pt x="69052" y="47254"/>
                    <a:pt x="69037" y="46685"/>
                  </a:cubicBezTo>
                  <a:lnTo>
                    <a:pt x="69037" y="46116"/>
                  </a:lnTo>
                  <a:cubicBezTo>
                    <a:pt x="69037" y="45768"/>
                    <a:pt x="69083" y="45437"/>
                    <a:pt x="69241" y="45121"/>
                  </a:cubicBezTo>
                  <a:cubicBezTo>
                    <a:pt x="69479" y="44630"/>
                    <a:pt x="69557" y="44093"/>
                    <a:pt x="69574" y="43572"/>
                  </a:cubicBezTo>
                  <a:cubicBezTo>
                    <a:pt x="69606" y="42923"/>
                    <a:pt x="69700" y="42276"/>
                    <a:pt x="69621" y="41627"/>
                  </a:cubicBezTo>
                  <a:cubicBezTo>
                    <a:pt x="69606" y="41406"/>
                    <a:pt x="69589" y="41153"/>
                    <a:pt x="69669" y="40948"/>
                  </a:cubicBezTo>
                  <a:cubicBezTo>
                    <a:pt x="69905" y="40442"/>
                    <a:pt x="69858" y="39905"/>
                    <a:pt x="69842" y="39383"/>
                  </a:cubicBezTo>
                  <a:cubicBezTo>
                    <a:pt x="69842" y="38735"/>
                    <a:pt x="69764" y="38087"/>
                    <a:pt x="69795" y="37439"/>
                  </a:cubicBezTo>
                  <a:cubicBezTo>
                    <a:pt x="69858" y="36491"/>
                    <a:pt x="69637" y="35621"/>
                    <a:pt x="69336" y="34753"/>
                  </a:cubicBezTo>
                  <a:cubicBezTo>
                    <a:pt x="69115" y="34468"/>
                    <a:pt x="69163" y="34199"/>
                    <a:pt x="69353" y="33914"/>
                  </a:cubicBezTo>
                  <a:cubicBezTo>
                    <a:pt x="69384" y="33851"/>
                    <a:pt x="69384" y="33725"/>
                    <a:pt x="69353" y="33693"/>
                  </a:cubicBezTo>
                  <a:cubicBezTo>
                    <a:pt x="69037" y="33472"/>
                    <a:pt x="69147" y="33156"/>
                    <a:pt x="69147" y="32856"/>
                  </a:cubicBezTo>
                  <a:cubicBezTo>
                    <a:pt x="69131" y="32713"/>
                    <a:pt x="69115" y="32540"/>
                    <a:pt x="69037" y="32429"/>
                  </a:cubicBezTo>
                  <a:cubicBezTo>
                    <a:pt x="68910" y="32287"/>
                    <a:pt x="68847" y="32144"/>
                    <a:pt x="68830" y="31939"/>
                  </a:cubicBezTo>
                  <a:cubicBezTo>
                    <a:pt x="68736" y="31307"/>
                    <a:pt x="68626" y="30658"/>
                    <a:pt x="68468" y="30043"/>
                  </a:cubicBezTo>
                  <a:cubicBezTo>
                    <a:pt x="68388" y="29663"/>
                    <a:pt x="68310" y="29299"/>
                    <a:pt x="68261" y="28920"/>
                  </a:cubicBezTo>
                  <a:cubicBezTo>
                    <a:pt x="68198" y="28209"/>
                    <a:pt x="68072" y="27482"/>
                    <a:pt x="67772" y="26818"/>
                  </a:cubicBezTo>
                  <a:cubicBezTo>
                    <a:pt x="67646" y="26549"/>
                    <a:pt x="67598" y="26233"/>
                    <a:pt x="67519" y="25949"/>
                  </a:cubicBezTo>
                  <a:cubicBezTo>
                    <a:pt x="67471" y="25790"/>
                    <a:pt x="67566" y="25664"/>
                    <a:pt x="67646" y="25538"/>
                  </a:cubicBezTo>
                  <a:lnTo>
                    <a:pt x="67646" y="25538"/>
                  </a:lnTo>
                  <a:lnTo>
                    <a:pt x="67614" y="25569"/>
                  </a:lnTo>
                  <a:cubicBezTo>
                    <a:pt x="67598" y="24922"/>
                    <a:pt x="67361" y="24305"/>
                    <a:pt x="67282" y="23673"/>
                  </a:cubicBezTo>
                  <a:cubicBezTo>
                    <a:pt x="67235" y="23293"/>
                    <a:pt x="66950" y="23009"/>
                    <a:pt x="66871" y="22629"/>
                  </a:cubicBezTo>
                  <a:cubicBezTo>
                    <a:pt x="66839" y="22440"/>
                    <a:pt x="66649" y="22456"/>
                    <a:pt x="66523" y="22393"/>
                  </a:cubicBezTo>
                  <a:cubicBezTo>
                    <a:pt x="66381" y="22313"/>
                    <a:pt x="66286" y="22187"/>
                    <a:pt x="66350" y="22029"/>
                  </a:cubicBezTo>
                  <a:cubicBezTo>
                    <a:pt x="66468" y="21792"/>
                    <a:pt x="66378" y="21611"/>
                    <a:pt x="66250" y="21433"/>
                  </a:cubicBezTo>
                  <a:lnTo>
                    <a:pt x="66250" y="21433"/>
                  </a:lnTo>
                  <a:lnTo>
                    <a:pt x="66255" y="21428"/>
                  </a:lnTo>
                  <a:cubicBezTo>
                    <a:pt x="66128" y="20907"/>
                    <a:pt x="65859" y="20465"/>
                    <a:pt x="65559" y="20037"/>
                  </a:cubicBezTo>
                  <a:lnTo>
                    <a:pt x="65559" y="20037"/>
                  </a:lnTo>
                  <a:lnTo>
                    <a:pt x="65575" y="20069"/>
                  </a:lnTo>
                  <a:cubicBezTo>
                    <a:pt x="65511" y="19991"/>
                    <a:pt x="65448" y="19896"/>
                    <a:pt x="65353" y="19848"/>
                  </a:cubicBezTo>
                  <a:cubicBezTo>
                    <a:pt x="65195" y="19738"/>
                    <a:pt x="65132" y="19580"/>
                    <a:pt x="65085" y="19405"/>
                  </a:cubicBezTo>
                  <a:lnTo>
                    <a:pt x="65085" y="19405"/>
                  </a:lnTo>
                  <a:lnTo>
                    <a:pt x="65117" y="19422"/>
                  </a:lnTo>
                  <a:cubicBezTo>
                    <a:pt x="65054" y="19295"/>
                    <a:pt x="65054" y="19137"/>
                    <a:pt x="65117" y="19137"/>
                  </a:cubicBezTo>
                  <a:lnTo>
                    <a:pt x="65100" y="19137"/>
                  </a:lnTo>
                  <a:cubicBezTo>
                    <a:pt x="64927" y="18805"/>
                    <a:pt x="64784" y="18457"/>
                    <a:pt x="64580" y="18126"/>
                  </a:cubicBezTo>
                  <a:cubicBezTo>
                    <a:pt x="64453" y="17904"/>
                    <a:pt x="64215" y="17746"/>
                    <a:pt x="64089" y="17525"/>
                  </a:cubicBezTo>
                  <a:cubicBezTo>
                    <a:pt x="63947" y="17272"/>
                    <a:pt x="63931" y="16940"/>
                    <a:pt x="63741" y="16687"/>
                  </a:cubicBezTo>
                  <a:cubicBezTo>
                    <a:pt x="63362" y="16166"/>
                    <a:pt x="63077" y="15597"/>
                    <a:pt x="62730" y="15059"/>
                  </a:cubicBezTo>
                  <a:cubicBezTo>
                    <a:pt x="62003" y="13905"/>
                    <a:pt x="61260" y="12767"/>
                    <a:pt x="60454" y="11661"/>
                  </a:cubicBezTo>
                  <a:cubicBezTo>
                    <a:pt x="59656" y="10581"/>
                    <a:pt x="58825" y="9516"/>
                    <a:pt x="57795" y="8635"/>
                  </a:cubicBezTo>
                  <a:lnTo>
                    <a:pt x="57795" y="8635"/>
                  </a:lnTo>
                  <a:cubicBezTo>
                    <a:pt x="57750" y="8527"/>
                    <a:pt x="57702" y="8420"/>
                    <a:pt x="57625" y="8342"/>
                  </a:cubicBezTo>
                  <a:cubicBezTo>
                    <a:pt x="57230" y="7884"/>
                    <a:pt x="56898" y="7378"/>
                    <a:pt x="56439" y="6982"/>
                  </a:cubicBezTo>
                  <a:cubicBezTo>
                    <a:pt x="56186" y="6382"/>
                    <a:pt x="55665" y="5971"/>
                    <a:pt x="55270" y="5465"/>
                  </a:cubicBezTo>
                  <a:cubicBezTo>
                    <a:pt x="55112" y="5260"/>
                    <a:pt x="54907" y="5102"/>
                    <a:pt x="54654" y="5007"/>
                  </a:cubicBezTo>
                  <a:cubicBezTo>
                    <a:pt x="54528" y="4944"/>
                    <a:pt x="54385" y="4833"/>
                    <a:pt x="54338" y="4707"/>
                  </a:cubicBezTo>
                  <a:cubicBezTo>
                    <a:pt x="54195" y="4344"/>
                    <a:pt x="53895" y="4106"/>
                    <a:pt x="53642" y="3838"/>
                  </a:cubicBezTo>
                  <a:lnTo>
                    <a:pt x="53642" y="3838"/>
                  </a:lnTo>
                  <a:lnTo>
                    <a:pt x="53674" y="3853"/>
                  </a:lnTo>
                  <a:cubicBezTo>
                    <a:pt x="53527" y="3722"/>
                    <a:pt x="53517" y="3712"/>
                    <a:pt x="53642" y="3597"/>
                  </a:cubicBezTo>
                  <a:lnTo>
                    <a:pt x="53642" y="3597"/>
                  </a:lnTo>
                  <a:cubicBezTo>
                    <a:pt x="53642" y="3377"/>
                    <a:pt x="53578" y="3220"/>
                    <a:pt x="53373" y="3142"/>
                  </a:cubicBezTo>
                  <a:cubicBezTo>
                    <a:pt x="52867" y="2953"/>
                    <a:pt x="52393" y="2732"/>
                    <a:pt x="51982" y="2367"/>
                  </a:cubicBezTo>
                  <a:cubicBezTo>
                    <a:pt x="51904" y="2289"/>
                    <a:pt x="51809" y="2209"/>
                    <a:pt x="51698" y="2178"/>
                  </a:cubicBezTo>
                  <a:cubicBezTo>
                    <a:pt x="51224" y="2068"/>
                    <a:pt x="50781" y="1815"/>
                    <a:pt x="50292" y="1752"/>
                  </a:cubicBezTo>
                  <a:cubicBezTo>
                    <a:pt x="49881" y="1720"/>
                    <a:pt x="49580" y="1530"/>
                    <a:pt x="49295" y="1261"/>
                  </a:cubicBezTo>
                  <a:lnTo>
                    <a:pt x="49291" y="1282"/>
                  </a:lnTo>
                  <a:lnTo>
                    <a:pt x="49291" y="1282"/>
                  </a:lnTo>
                  <a:cubicBezTo>
                    <a:pt x="49203" y="1233"/>
                    <a:pt x="49115" y="1150"/>
                    <a:pt x="49027" y="1135"/>
                  </a:cubicBezTo>
                  <a:cubicBezTo>
                    <a:pt x="49010" y="1133"/>
                    <a:pt x="48993" y="1133"/>
                    <a:pt x="48975" y="1133"/>
                  </a:cubicBezTo>
                  <a:cubicBezTo>
                    <a:pt x="48843" y="1133"/>
                    <a:pt x="48699" y="1162"/>
                    <a:pt x="48570" y="1162"/>
                  </a:cubicBezTo>
                  <a:cubicBezTo>
                    <a:pt x="48494" y="1162"/>
                    <a:pt x="48423" y="1152"/>
                    <a:pt x="48364" y="1119"/>
                  </a:cubicBezTo>
                  <a:cubicBezTo>
                    <a:pt x="47889" y="898"/>
                    <a:pt x="47384" y="993"/>
                    <a:pt x="46925" y="835"/>
                  </a:cubicBezTo>
                  <a:cubicBezTo>
                    <a:pt x="46703" y="772"/>
                    <a:pt x="46467" y="740"/>
                    <a:pt x="46277" y="645"/>
                  </a:cubicBezTo>
                  <a:cubicBezTo>
                    <a:pt x="45721" y="367"/>
                    <a:pt x="45140" y="260"/>
                    <a:pt x="44534" y="260"/>
                  </a:cubicBezTo>
                  <a:cubicBezTo>
                    <a:pt x="44452" y="260"/>
                    <a:pt x="44369" y="262"/>
                    <a:pt x="44286" y="266"/>
                  </a:cubicBezTo>
                  <a:cubicBezTo>
                    <a:pt x="43911" y="293"/>
                    <a:pt x="43536" y="320"/>
                    <a:pt x="43161" y="320"/>
                  </a:cubicBezTo>
                  <a:cubicBezTo>
                    <a:pt x="42888" y="320"/>
                    <a:pt x="42615" y="306"/>
                    <a:pt x="42341" y="266"/>
                  </a:cubicBezTo>
                  <a:cubicBezTo>
                    <a:pt x="42078" y="296"/>
                    <a:pt x="41815" y="307"/>
                    <a:pt x="41552" y="307"/>
                  </a:cubicBezTo>
                  <a:cubicBezTo>
                    <a:pt x="41010" y="307"/>
                    <a:pt x="40468" y="263"/>
                    <a:pt x="39923" y="263"/>
                  </a:cubicBezTo>
                  <a:cubicBezTo>
                    <a:pt x="39634" y="263"/>
                    <a:pt x="39344" y="275"/>
                    <a:pt x="39054" y="313"/>
                  </a:cubicBezTo>
                  <a:cubicBezTo>
                    <a:pt x="38886" y="337"/>
                    <a:pt x="38718" y="345"/>
                    <a:pt x="38548" y="345"/>
                  </a:cubicBezTo>
                  <a:cubicBezTo>
                    <a:pt x="38136" y="345"/>
                    <a:pt x="37718" y="295"/>
                    <a:pt x="37301" y="295"/>
                  </a:cubicBezTo>
                  <a:cubicBezTo>
                    <a:pt x="37095" y="295"/>
                    <a:pt x="36888" y="308"/>
                    <a:pt x="36683" y="344"/>
                  </a:cubicBezTo>
                  <a:cubicBezTo>
                    <a:pt x="36651" y="350"/>
                    <a:pt x="36617" y="353"/>
                    <a:pt x="36583" y="353"/>
                  </a:cubicBezTo>
                  <a:cubicBezTo>
                    <a:pt x="36434" y="353"/>
                    <a:pt x="36271" y="304"/>
                    <a:pt x="36130" y="266"/>
                  </a:cubicBezTo>
                  <a:cubicBezTo>
                    <a:pt x="35908" y="208"/>
                    <a:pt x="35686" y="180"/>
                    <a:pt x="35469" y="180"/>
                  </a:cubicBezTo>
                  <a:cubicBezTo>
                    <a:pt x="35268" y="180"/>
                    <a:pt x="35071" y="204"/>
                    <a:pt x="34881" y="249"/>
                  </a:cubicBezTo>
                  <a:cubicBezTo>
                    <a:pt x="34091" y="424"/>
                    <a:pt x="33286" y="424"/>
                    <a:pt x="32495" y="456"/>
                  </a:cubicBezTo>
                  <a:cubicBezTo>
                    <a:pt x="32299" y="460"/>
                    <a:pt x="32104" y="467"/>
                    <a:pt x="31910" y="467"/>
                  </a:cubicBezTo>
                  <a:cubicBezTo>
                    <a:pt x="31496" y="467"/>
                    <a:pt x="31086" y="437"/>
                    <a:pt x="30677" y="298"/>
                  </a:cubicBezTo>
                  <a:cubicBezTo>
                    <a:pt x="30504" y="234"/>
                    <a:pt x="30314" y="266"/>
                    <a:pt x="30125" y="234"/>
                  </a:cubicBezTo>
                  <a:cubicBezTo>
                    <a:pt x="29887" y="203"/>
                    <a:pt x="29650" y="203"/>
                    <a:pt x="29444" y="108"/>
                  </a:cubicBezTo>
                  <a:cubicBezTo>
                    <a:pt x="29284" y="31"/>
                    <a:pt x="29127" y="0"/>
                    <a:pt x="289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6"/>
            <p:cNvSpPr/>
            <p:nvPr/>
          </p:nvSpPr>
          <p:spPr>
            <a:xfrm>
              <a:off x="6144937" y="4786821"/>
              <a:ext cx="172911" cy="162826"/>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6"/>
            <p:cNvSpPr/>
            <p:nvPr/>
          </p:nvSpPr>
          <p:spPr>
            <a:xfrm>
              <a:off x="5879425" y="4748782"/>
              <a:ext cx="172883" cy="164472"/>
            </a:xfrm>
            <a:custGeom>
              <a:avLst/>
              <a:gdLst/>
              <a:ahLst/>
              <a:cxnLst/>
              <a:rect l="l" t="t" r="r" b="b"/>
              <a:pathLst>
                <a:path w="64090" h="60972" extrusionOk="0">
                  <a:moveTo>
                    <a:pt x="35404" y="1200"/>
                  </a:moveTo>
                  <a:lnTo>
                    <a:pt x="35404" y="1200"/>
                  </a:lnTo>
                  <a:cubicBezTo>
                    <a:pt x="35404" y="1201"/>
                    <a:pt x="35404" y="1202"/>
                    <a:pt x="35405" y="1203"/>
                  </a:cubicBezTo>
                  <a:lnTo>
                    <a:pt x="35405" y="1203"/>
                  </a:lnTo>
                  <a:cubicBezTo>
                    <a:pt x="35409" y="1207"/>
                    <a:pt x="35414" y="1212"/>
                    <a:pt x="35419" y="1217"/>
                  </a:cubicBezTo>
                  <a:lnTo>
                    <a:pt x="35404" y="1200"/>
                  </a:lnTo>
                  <a:close/>
                  <a:moveTo>
                    <a:pt x="31230" y="943"/>
                  </a:moveTo>
                  <a:cubicBezTo>
                    <a:pt x="31340" y="943"/>
                    <a:pt x="31466" y="975"/>
                    <a:pt x="31579" y="1042"/>
                  </a:cubicBezTo>
                  <a:cubicBezTo>
                    <a:pt x="31610" y="1059"/>
                    <a:pt x="31625" y="1122"/>
                    <a:pt x="31610" y="1137"/>
                  </a:cubicBezTo>
                  <a:cubicBezTo>
                    <a:pt x="31594" y="1185"/>
                    <a:pt x="31547" y="1217"/>
                    <a:pt x="31515" y="1232"/>
                  </a:cubicBezTo>
                  <a:cubicBezTo>
                    <a:pt x="31449" y="1250"/>
                    <a:pt x="31380" y="1261"/>
                    <a:pt x="31312" y="1261"/>
                  </a:cubicBezTo>
                  <a:cubicBezTo>
                    <a:pt x="31201" y="1261"/>
                    <a:pt x="31091" y="1232"/>
                    <a:pt x="30993" y="1153"/>
                  </a:cubicBezTo>
                  <a:cubicBezTo>
                    <a:pt x="30978" y="1137"/>
                    <a:pt x="30978" y="1090"/>
                    <a:pt x="30962" y="1059"/>
                  </a:cubicBezTo>
                  <a:cubicBezTo>
                    <a:pt x="31004" y="983"/>
                    <a:pt x="31107" y="943"/>
                    <a:pt x="31230" y="943"/>
                  </a:cubicBezTo>
                  <a:close/>
                  <a:moveTo>
                    <a:pt x="32798" y="1246"/>
                  </a:moveTo>
                  <a:cubicBezTo>
                    <a:pt x="33042" y="1246"/>
                    <a:pt x="33264" y="1349"/>
                    <a:pt x="33454" y="1512"/>
                  </a:cubicBezTo>
                  <a:lnTo>
                    <a:pt x="33454" y="1512"/>
                  </a:lnTo>
                  <a:cubicBezTo>
                    <a:pt x="33181" y="1483"/>
                    <a:pt x="32894" y="1468"/>
                    <a:pt x="32605" y="1438"/>
                  </a:cubicBezTo>
                  <a:cubicBezTo>
                    <a:pt x="32574" y="1421"/>
                    <a:pt x="32527" y="1375"/>
                    <a:pt x="32527" y="1358"/>
                  </a:cubicBezTo>
                  <a:cubicBezTo>
                    <a:pt x="32542" y="1311"/>
                    <a:pt x="32590" y="1263"/>
                    <a:pt x="32622" y="1263"/>
                  </a:cubicBezTo>
                  <a:cubicBezTo>
                    <a:pt x="32682" y="1251"/>
                    <a:pt x="32740" y="1246"/>
                    <a:pt x="32798" y="1246"/>
                  </a:cubicBezTo>
                  <a:close/>
                  <a:moveTo>
                    <a:pt x="26210" y="1266"/>
                  </a:moveTo>
                  <a:cubicBezTo>
                    <a:pt x="26444" y="1266"/>
                    <a:pt x="26659" y="1353"/>
                    <a:pt x="26847" y="1528"/>
                  </a:cubicBezTo>
                  <a:lnTo>
                    <a:pt x="26847" y="1528"/>
                  </a:lnTo>
                  <a:cubicBezTo>
                    <a:pt x="26679" y="1581"/>
                    <a:pt x="26505" y="1636"/>
                    <a:pt x="26333" y="1636"/>
                  </a:cubicBezTo>
                  <a:cubicBezTo>
                    <a:pt x="26210" y="1636"/>
                    <a:pt x="26087" y="1608"/>
                    <a:pt x="25967" y="1533"/>
                  </a:cubicBezTo>
                  <a:cubicBezTo>
                    <a:pt x="25904" y="1501"/>
                    <a:pt x="25889" y="1406"/>
                    <a:pt x="25841" y="1343"/>
                  </a:cubicBezTo>
                  <a:cubicBezTo>
                    <a:pt x="25889" y="1327"/>
                    <a:pt x="25920" y="1295"/>
                    <a:pt x="25967" y="1295"/>
                  </a:cubicBezTo>
                  <a:cubicBezTo>
                    <a:pt x="26050" y="1275"/>
                    <a:pt x="26131" y="1266"/>
                    <a:pt x="26210" y="1266"/>
                  </a:cubicBezTo>
                  <a:close/>
                  <a:moveTo>
                    <a:pt x="34624" y="1529"/>
                  </a:moveTo>
                  <a:cubicBezTo>
                    <a:pt x="34682" y="1529"/>
                    <a:pt x="34749" y="1569"/>
                    <a:pt x="34803" y="1596"/>
                  </a:cubicBezTo>
                  <a:cubicBezTo>
                    <a:pt x="34818" y="1596"/>
                    <a:pt x="34803" y="1674"/>
                    <a:pt x="34803" y="1674"/>
                  </a:cubicBezTo>
                  <a:cubicBezTo>
                    <a:pt x="34743" y="1687"/>
                    <a:pt x="34683" y="1717"/>
                    <a:pt x="34630" y="1717"/>
                  </a:cubicBezTo>
                  <a:cubicBezTo>
                    <a:pt x="34613" y="1717"/>
                    <a:pt x="34597" y="1714"/>
                    <a:pt x="34582" y="1706"/>
                  </a:cubicBezTo>
                  <a:cubicBezTo>
                    <a:pt x="34455" y="1659"/>
                    <a:pt x="34470" y="1564"/>
                    <a:pt x="34597" y="1533"/>
                  </a:cubicBezTo>
                  <a:cubicBezTo>
                    <a:pt x="34606" y="1530"/>
                    <a:pt x="34615" y="1529"/>
                    <a:pt x="34624" y="1529"/>
                  </a:cubicBezTo>
                  <a:close/>
                  <a:moveTo>
                    <a:pt x="42326" y="2418"/>
                  </a:moveTo>
                  <a:cubicBezTo>
                    <a:pt x="42358" y="2418"/>
                    <a:pt x="42373" y="2465"/>
                    <a:pt x="42405" y="2481"/>
                  </a:cubicBezTo>
                  <a:lnTo>
                    <a:pt x="42310" y="2528"/>
                  </a:lnTo>
                  <a:cubicBezTo>
                    <a:pt x="42278" y="2496"/>
                    <a:pt x="42246" y="2481"/>
                    <a:pt x="42215" y="2449"/>
                  </a:cubicBezTo>
                  <a:cubicBezTo>
                    <a:pt x="42246" y="2449"/>
                    <a:pt x="42295" y="2418"/>
                    <a:pt x="42326" y="2418"/>
                  </a:cubicBezTo>
                  <a:close/>
                  <a:moveTo>
                    <a:pt x="21828" y="2478"/>
                  </a:moveTo>
                  <a:cubicBezTo>
                    <a:pt x="21896" y="2478"/>
                    <a:pt x="21911" y="2525"/>
                    <a:pt x="21843" y="2607"/>
                  </a:cubicBezTo>
                  <a:cubicBezTo>
                    <a:pt x="21811" y="2591"/>
                    <a:pt x="21763" y="2591"/>
                    <a:pt x="21763" y="2576"/>
                  </a:cubicBezTo>
                  <a:cubicBezTo>
                    <a:pt x="21763" y="2544"/>
                    <a:pt x="21780" y="2481"/>
                    <a:pt x="21795" y="2481"/>
                  </a:cubicBezTo>
                  <a:cubicBezTo>
                    <a:pt x="21807" y="2479"/>
                    <a:pt x="21818" y="2478"/>
                    <a:pt x="21828" y="2478"/>
                  </a:cubicBezTo>
                  <a:close/>
                  <a:moveTo>
                    <a:pt x="19551" y="2659"/>
                  </a:moveTo>
                  <a:cubicBezTo>
                    <a:pt x="19605" y="2706"/>
                    <a:pt x="19659" y="2753"/>
                    <a:pt x="19710" y="2800"/>
                  </a:cubicBezTo>
                  <a:lnTo>
                    <a:pt x="19710" y="2800"/>
                  </a:lnTo>
                  <a:cubicBezTo>
                    <a:pt x="19645" y="2762"/>
                    <a:pt x="19592" y="2717"/>
                    <a:pt x="19551" y="2659"/>
                  </a:cubicBezTo>
                  <a:close/>
                  <a:moveTo>
                    <a:pt x="23628" y="2970"/>
                  </a:moveTo>
                  <a:cubicBezTo>
                    <a:pt x="23660" y="2987"/>
                    <a:pt x="23723" y="2987"/>
                    <a:pt x="23723" y="3002"/>
                  </a:cubicBezTo>
                  <a:cubicBezTo>
                    <a:pt x="23736" y="3064"/>
                    <a:pt x="23709" y="3107"/>
                    <a:pt x="23651" y="3107"/>
                  </a:cubicBezTo>
                  <a:cubicBezTo>
                    <a:pt x="23635" y="3107"/>
                    <a:pt x="23617" y="3104"/>
                    <a:pt x="23597" y="3097"/>
                  </a:cubicBezTo>
                  <a:cubicBezTo>
                    <a:pt x="23565" y="3097"/>
                    <a:pt x="23550" y="3050"/>
                    <a:pt x="23533" y="3018"/>
                  </a:cubicBezTo>
                  <a:lnTo>
                    <a:pt x="23628" y="2970"/>
                  </a:lnTo>
                  <a:close/>
                  <a:moveTo>
                    <a:pt x="19826" y="2889"/>
                  </a:moveTo>
                  <a:cubicBezTo>
                    <a:pt x="19940" y="2927"/>
                    <a:pt x="20052" y="2944"/>
                    <a:pt x="20151" y="2987"/>
                  </a:cubicBezTo>
                  <a:cubicBezTo>
                    <a:pt x="20183" y="3002"/>
                    <a:pt x="20199" y="3065"/>
                    <a:pt x="20199" y="3082"/>
                  </a:cubicBezTo>
                  <a:cubicBezTo>
                    <a:pt x="20155" y="3139"/>
                    <a:pt x="20098" y="3210"/>
                    <a:pt x="20053" y="3210"/>
                  </a:cubicBezTo>
                  <a:cubicBezTo>
                    <a:pt x="20049" y="3210"/>
                    <a:pt x="20045" y="3209"/>
                    <a:pt x="20041" y="3208"/>
                  </a:cubicBezTo>
                  <a:cubicBezTo>
                    <a:pt x="19845" y="3178"/>
                    <a:pt x="19779" y="3063"/>
                    <a:pt x="19826" y="2889"/>
                  </a:cubicBezTo>
                  <a:close/>
                  <a:moveTo>
                    <a:pt x="21257" y="2797"/>
                  </a:moveTo>
                  <a:cubicBezTo>
                    <a:pt x="21274" y="2797"/>
                    <a:pt x="21321" y="2860"/>
                    <a:pt x="21337" y="2892"/>
                  </a:cubicBezTo>
                  <a:cubicBezTo>
                    <a:pt x="21337" y="2939"/>
                    <a:pt x="21337" y="3018"/>
                    <a:pt x="21321" y="3034"/>
                  </a:cubicBezTo>
                  <a:cubicBezTo>
                    <a:pt x="21163" y="3097"/>
                    <a:pt x="20989" y="3160"/>
                    <a:pt x="20831" y="3223"/>
                  </a:cubicBezTo>
                  <a:cubicBezTo>
                    <a:pt x="20800" y="3223"/>
                    <a:pt x="20768" y="3160"/>
                    <a:pt x="20736" y="3145"/>
                  </a:cubicBezTo>
                  <a:cubicBezTo>
                    <a:pt x="20736" y="3018"/>
                    <a:pt x="20989" y="2844"/>
                    <a:pt x="21257" y="2797"/>
                  </a:cubicBezTo>
                  <a:close/>
                  <a:moveTo>
                    <a:pt x="24308" y="3524"/>
                  </a:moveTo>
                  <a:lnTo>
                    <a:pt x="24340" y="3603"/>
                  </a:lnTo>
                  <a:lnTo>
                    <a:pt x="24260" y="3587"/>
                  </a:lnTo>
                  <a:lnTo>
                    <a:pt x="24308" y="3524"/>
                  </a:lnTo>
                  <a:close/>
                  <a:moveTo>
                    <a:pt x="23630" y="3517"/>
                  </a:moveTo>
                  <a:cubicBezTo>
                    <a:pt x="23660" y="3517"/>
                    <a:pt x="23691" y="3529"/>
                    <a:pt x="23691" y="3539"/>
                  </a:cubicBezTo>
                  <a:cubicBezTo>
                    <a:pt x="23701" y="3596"/>
                    <a:pt x="23688" y="3625"/>
                    <a:pt x="23655" y="3625"/>
                  </a:cubicBezTo>
                  <a:cubicBezTo>
                    <a:pt x="23633" y="3625"/>
                    <a:pt x="23603" y="3613"/>
                    <a:pt x="23565" y="3587"/>
                  </a:cubicBezTo>
                  <a:cubicBezTo>
                    <a:pt x="23581" y="3571"/>
                    <a:pt x="23597" y="3524"/>
                    <a:pt x="23597" y="3524"/>
                  </a:cubicBezTo>
                  <a:cubicBezTo>
                    <a:pt x="23606" y="3519"/>
                    <a:pt x="23618" y="3517"/>
                    <a:pt x="23630" y="3517"/>
                  </a:cubicBezTo>
                  <a:close/>
                  <a:moveTo>
                    <a:pt x="19362" y="3333"/>
                  </a:moveTo>
                  <a:cubicBezTo>
                    <a:pt x="19367" y="3333"/>
                    <a:pt x="19372" y="3334"/>
                    <a:pt x="19377" y="3334"/>
                  </a:cubicBezTo>
                  <a:cubicBezTo>
                    <a:pt x="19440" y="3350"/>
                    <a:pt x="19487" y="3444"/>
                    <a:pt x="19550" y="3493"/>
                  </a:cubicBezTo>
                  <a:cubicBezTo>
                    <a:pt x="19550" y="3606"/>
                    <a:pt x="19480" y="3680"/>
                    <a:pt x="19378" y="3680"/>
                  </a:cubicBezTo>
                  <a:cubicBezTo>
                    <a:pt x="19353" y="3680"/>
                    <a:pt x="19326" y="3675"/>
                    <a:pt x="19298" y="3666"/>
                  </a:cubicBezTo>
                  <a:cubicBezTo>
                    <a:pt x="19251" y="3666"/>
                    <a:pt x="19219" y="3634"/>
                    <a:pt x="19203" y="3603"/>
                  </a:cubicBezTo>
                  <a:cubicBezTo>
                    <a:pt x="19158" y="3497"/>
                    <a:pt x="19256" y="3333"/>
                    <a:pt x="19362" y="3333"/>
                  </a:cubicBezTo>
                  <a:close/>
                  <a:moveTo>
                    <a:pt x="33633" y="4993"/>
                  </a:moveTo>
                  <a:cubicBezTo>
                    <a:pt x="34218" y="5010"/>
                    <a:pt x="34803" y="5025"/>
                    <a:pt x="35387" y="5057"/>
                  </a:cubicBezTo>
                  <a:cubicBezTo>
                    <a:pt x="35498" y="5057"/>
                    <a:pt x="35608" y="5151"/>
                    <a:pt x="35751" y="5199"/>
                  </a:cubicBezTo>
                  <a:cubicBezTo>
                    <a:pt x="35640" y="5263"/>
                    <a:pt x="35562" y="5341"/>
                    <a:pt x="35482" y="5341"/>
                  </a:cubicBezTo>
                  <a:cubicBezTo>
                    <a:pt x="34866" y="5309"/>
                    <a:pt x="34234" y="5246"/>
                    <a:pt x="33617" y="5199"/>
                  </a:cubicBezTo>
                  <a:cubicBezTo>
                    <a:pt x="33602" y="5199"/>
                    <a:pt x="33554" y="5120"/>
                    <a:pt x="33570" y="5088"/>
                  </a:cubicBezTo>
                  <a:cubicBezTo>
                    <a:pt x="33570" y="5057"/>
                    <a:pt x="33602" y="4993"/>
                    <a:pt x="33633" y="4993"/>
                  </a:cubicBezTo>
                  <a:close/>
                  <a:moveTo>
                    <a:pt x="38691" y="5373"/>
                  </a:moveTo>
                  <a:cubicBezTo>
                    <a:pt x="38801" y="5389"/>
                    <a:pt x="38927" y="5421"/>
                    <a:pt x="39054" y="5452"/>
                  </a:cubicBezTo>
                  <a:cubicBezTo>
                    <a:pt x="39134" y="5484"/>
                    <a:pt x="39149" y="5562"/>
                    <a:pt x="39102" y="5642"/>
                  </a:cubicBezTo>
                  <a:cubicBezTo>
                    <a:pt x="39085" y="5674"/>
                    <a:pt x="39039" y="5720"/>
                    <a:pt x="39007" y="5720"/>
                  </a:cubicBezTo>
                  <a:cubicBezTo>
                    <a:pt x="38881" y="5720"/>
                    <a:pt x="38738" y="5705"/>
                    <a:pt x="38628" y="5674"/>
                  </a:cubicBezTo>
                  <a:cubicBezTo>
                    <a:pt x="38453" y="5626"/>
                    <a:pt x="38343" y="5468"/>
                    <a:pt x="38438" y="5436"/>
                  </a:cubicBezTo>
                  <a:cubicBezTo>
                    <a:pt x="38501" y="5404"/>
                    <a:pt x="38596" y="5389"/>
                    <a:pt x="38691" y="5373"/>
                  </a:cubicBezTo>
                  <a:close/>
                  <a:moveTo>
                    <a:pt x="36114" y="5973"/>
                  </a:moveTo>
                  <a:cubicBezTo>
                    <a:pt x="36162" y="5973"/>
                    <a:pt x="36209" y="5973"/>
                    <a:pt x="36241" y="5990"/>
                  </a:cubicBezTo>
                  <a:cubicBezTo>
                    <a:pt x="36272" y="6005"/>
                    <a:pt x="36304" y="6037"/>
                    <a:pt x="36335" y="6068"/>
                  </a:cubicBezTo>
                  <a:cubicBezTo>
                    <a:pt x="36304" y="6085"/>
                    <a:pt x="36257" y="6116"/>
                    <a:pt x="36225" y="6131"/>
                  </a:cubicBezTo>
                  <a:cubicBezTo>
                    <a:pt x="36162" y="6100"/>
                    <a:pt x="36083" y="6068"/>
                    <a:pt x="36004" y="6037"/>
                  </a:cubicBezTo>
                  <a:cubicBezTo>
                    <a:pt x="36051" y="6021"/>
                    <a:pt x="36083" y="5990"/>
                    <a:pt x="36114" y="5973"/>
                  </a:cubicBezTo>
                  <a:close/>
                  <a:moveTo>
                    <a:pt x="43111" y="6567"/>
                  </a:moveTo>
                  <a:cubicBezTo>
                    <a:pt x="43300" y="6567"/>
                    <a:pt x="43460" y="6709"/>
                    <a:pt x="43637" y="6780"/>
                  </a:cubicBezTo>
                  <a:cubicBezTo>
                    <a:pt x="43669" y="6780"/>
                    <a:pt x="43685" y="6843"/>
                    <a:pt x="43701" y="6875"/>
                  </a:cubicBezTo>
                  <a:cubicBezTo>
                    <a:pt x="43630" y="6888"/>
                    <a:pt x="43547" y="6940"/>
                    <a:pt x="43496" y="6940"/>
                  </a:cubicBezTo>
                  <a:cubicBezTo>
                    <a:pt x="43490" y="6940"/>
                    <a:pt x="43484" y="6940"/>
                    <a:pt x="43479" y="6938"/>
                  </a:cubicBezTo>
                  <a:cubicBezTo>
                    <a:pt x="43274" y="6843"/>
                    <a:pt x="43100" y="6732"/>
                    <a:pt x="42910" y="6622"/>
                  </a:cubicBezTo>
                  <a:cubicBezTo>
                    <a:pt x="42981" y="6582"/>
                    <a:pt x="43048" y="6567"/>
                    <a:pt x="43111" y="6567"/>
                  </a:cubicBezTo>
                  <a:close/>
                  <a:moveTo>
                    <a:pt x="17781" y="6397"/>
                  </a:moveTo>
                  <a:cubicBezTo>
                    <a:pt x="17870" y="6397"/>
                    <a:pt x="17971" y="6433"/>
                    <a:pt x="18096" y="6495"/>
                  </a:cubicBezTo>
                  <a:cubicBezTo>
                    <a:pt x="18160" y="6511"/>
                    <a:pt x="18176" y="6637"/>
                    <a:pt x="18223" y="6717"/>
                  </a:cubicBezTo>
                  <a:cubicBezTo>
                    <a:pt x="18176" y="6827"/>
                    <a:pt x="18144" y="6970"/>
                    <a:pt x="18081" y="7080"/>
                  </a:cubicBezTo>
                  <a:cubicBezTo>
                    <a:pt x="18016" y="7190"/>
                    <a:pt x="17892" y="7247"/>
                    <a:pt x="17760" y="7247"/>
                  </a:cubicBezTo>
                  <a:cubicBezTo>
                    <a:pt x="17665" y="7247"/>
                    <a:pt x="17566" y="7218"/>
                    <a:pt x="17481" y="7159"/>
                  </a:cubicBezTo>
                  <a:cubicBezTo>
                    <a:pt x="17338" y="7064"/>
                    <a:pt x="17306" y="6843"/>
                    <a:pt x="17417" y="6669"/>
                  </a:cubicBezTo>
                  <a:cubicBezTo>
                    <a:pt x="17541" y="6478"/>
                    <a:pt x="17647" y="6397"/>
                    <a:pt x="17781" y="6397"/>
                  </a:cubicBezTo>
                  <a:close/>
                  <a:moveTo>
                    <a:pt x="52330" y="7025"/>
                  </a:moveTo>
                  <a:cubicBezTo>
                    <a:pt x="52495" y="7025"/>
                    <a:pt x="52653" y="7141"/>
                    <a:pt x="52741" y="7317"/>
                  </a:cubicBezTo>
                  <a:cubicBezTo>
                    <a:pt x="52789" y="7412"/>
                    <a:pt x="52757" y="7507"/>
                    <a:pt x="52646" y="7522"/>
                  </a:cubicBezTo>
                  <a:cubicBezTo>
                    <a:pt x="52393" y="7570"/>
                    <a:pt x="52125" y="7570"/>
                    <a:pt x="51872" y="7585"/>
                  </a:cubicBezTo>
                  <a:cubicBezTo>
                    <a:pt x="51841" y="7585"/>
                    <a:pt x="51793" y="7522"/>
                    <a:pt x="51778" y="7491"/>
                  </a:cubicBezTo>
                  <a:cubicBezTo>
                    <a:pt x="51761" y="7459"/>
                    <a:pt x="51761" y="7381"/>
                    <a:pt x="51778" y="7364"/>
                  </a:cubicBezTo>
                  <a:cubicBezTo>
                    <a:pt x="51919" y="7254"/>
                    <a:pt x="52062" y="7128"/>
                    <a:pt x="52204" y="7048"/>
                  </a:cubicBezTo>
                  <a:cubicBezTo>
                    <a:pt x="52245" y="7032"/>
                    <a:pt x="52288" y="7025"/>
                    <a:pt x="52330" y="7025"/>
                  </a:cubicBezTo>
                  <a:close/>
                  <a:moveTo>
                    <a:pt x="27354" y="6722"/>
                  </a:moveTo>
                  <a:cubicBezTo>
                    <a:pt x="27487" y="6722"/>
                    <a:pt x="27631" y="6746"/>
                    <a:pt x="27785" y="6795"/>
                  </a:cubicBezTo>
                  <a:cubicBezTo>
                    <a:pt x="27849" y="6827"/>
                    <a:pt x="27864" y="6938"/>
                    <a:pt x="27895" y="7016"/>
                  </a:cubicBezTo>
                  <a:cubicBezTo>
                    <a:pt x="27864" y="7096"/>
                    <a:pt x="27832" y="7223"/>
                    <a:pt x="27769" y="7254"/>
                  </a:cubicBezTo>
                  <a:cubicBezTo>
                    <a:pt x="27406" y="7412"/>
                    <a:pt x="27042" y="7570"/>
                    <a:pt x="26663" y="7712"/>
                  </a:cubicBezTo>
                  <a:cubicBezTo>
                    <a:pt x="26658" y="7714"/>
                    <a:pt x="26652" y="7714"/>
                    <a:pt x="26645" y="7714"/>
                  </a:cubicBezTo>
                  <a:cubicBezTo>
                    <a:pt x="26589" y="7714"/>
                    <a:pt x="26484" y="7658"/>
                    <a:pt x="26441" y="7602"/>
                  </a:cubicBezTo>
                  <a:cubicBezTo>
                    <a:pt x="26395" y="7539"/>
                    <a:pt x="26378" y="7412"/>
                    <a:pt x="26410" y="7349"/>
                  </a:cubicBezTo>
                  <a:cubicBezTo>
                    <a:pt x="26668" y="6927"/>
                    <a:pt x="26970" y="6722"/>
                    <a:pt x="27354" y="6722"/>
                  </a:cubicBezTo>
                  <a:close/>
                  <a:moveTo>
                    <a:pt x="15409" y="6970"/>
                  </a:moveTo>
                  <a:cubicBezTo>
                    <a:pt x="15458" y="6970"/>
                    <a:pt x="15536" y="7001"/>
                    <a:pt x="15536" y="7016"/>
                  </a:cubicBezTo>
                  <a:cubicBezTo>
                    <a:pt x="15552" y="7096"/>
                    <a:pt x="15568" y="7191"/>
                    <a:pt x="15521" y="7269"/>
                  </a:cubicBezTo>
                  <a:cubicBezTo>
                    <a:pt x="15441" y="7427"/>
                    <a:pt x="15283" y="7522"/>
                    <a:pt x="15093" y="7539"/>
                  </a:cubicBezTo>
                  <a:cubicBezTo>
                    <a:pt x="14999" y="7649"/>
                    <a:pt x="14889" y="7743"/>
                    <a:pt x="14794" y="7838"/>
                  </a:cubicBezTo>
                  <a:cubicBezTo>
                    <a:pt x="14857" y="8013"/>
                    <a:pt x="14841" y="8171"/>
                    <a:pt x="14730" y="8329"/>
                  </a:cubicBezTo>
                  <a:cubicBezTo>
                    <a:pt x="14679" y="8390"/>
                    <a:pt x="14574" y="8432"/>
                    <a:pt x="14494" y="8432"/>
                  </a:cubicBezTo>
                  <a:cubicBezTo>
                    <a:pt x="14451" y="8432"/>
                    <a:pt x="14415" y="8420"/>
                    <a:pt x="14398" y="8392"/>
                  </a:cubicBezTo>
                  <a:cubicBezTo>
                    <a:pt x="14351" y="8329"/>
                    <a:pt x="14335" y="8234"/>
                    <a:pt x="14351" y="8171"/>
                  </a:cubicBezTo>
                  <a:cubicBezTo>
                    <a:pt x="14398" y="8044"/>
                    <a:pt x="14478" y="7950"/>
                    <a:pt x="14541" y="7838"/>
                  </a:cubicBezTo>
                  <a:lnTo>
                    <a:pt x="14541" y="7838"/>
                  </a:lnTo>
                  <a:cubicBezTo>
                    <a:pt x="14320" y="7902"/>
                    <a:pt x="14113" y="7965"/>
                    <a:pt x="13892" y="8013"/>
                  </a:cubicBezTo>
                  <a:cubicBezTo>
                    <a:pt x="13884" y="8015"/>
                    <a:pt x="13875" y="8016"/>
                    <a:pt x="13865" y="8016"/>
                  </a:cubicBezTo>
                  <a:cubicBezTo>
                    <a:pt x="13804" y="8016"/>
                    <a:pt x="13724" y="7977"/>
                    <a:pt x="13656" y="7950"/>
                  </a:cubicBezTo>
                  <a:cubicBezTo>
                    <a:pt x="13608" y="7902"/>
                    <a:pt x="13703" y="7665"/>
                    <a:pt x="13797" y="7617"/>
                  </a:cubicBezTo>
                  <a:cubicBezTo>
                    <a:pt x="14320" y="7349"/>
                    <a:pt x="14841" y="7096"/>
                    <a:pt x="15409" y="6970"/>
                  </a:cubicBezTo>
                  <a:close/>
                  <a:moveTo>
                    <a:pt x="38107" y="6153"/>
                  </a:moveTo>
                  <a:cubicBezTo>
                    <a:pt x="38454" y="6153"/>
                    <a:pt x="38792" y="6210"/>
                    <a:pt x="39085" y="6416"/>
                  </a:cubicBezTo>
                  <a:cubicBezTo>
                    <a:pt x="39939" y="7016"/>
                    <a:pt x="40904" y="7269"/>
                    <a:pt x="41930" y="7491"/>
                  </a:cubicBezTo>
                  <a:cubicBezTo>
                    <a:pt x="42105" y="7807"/>
                    <a:pt x="42246" y="8028"/>
                    <a:pt x="42358" y="8281"/>
                  </a:cubicBezTo>
                  <a:cubicBezTo>
                    <a:pt x="42373" y="8312"/>
                    <a:pt x="42373" y="8376"/>
                    <a:pt x="42341" y="8407"/>
                  </a:cubicBezTo>
                  <a:cubicBezTo>
                    <a:pt x="42328" y="8434"/>
                    <a:pt x="42280" y="8474"/>
                    <a:pt x="42246" y="8474"/>
                  </a:cubicBezTo>
                  <a:cubicBezTo>
                    <a:pt x="42241" y="8474"/>
                    <a:pt x="42236" y="8473"/>
                    <a:pt x="42231" y="8470"/>
                  </a:cubicBezTo>
                  <a:cubicBezTo>
                    <a:pt x="41488" y="8266"/>
                    <a:pt x="40714" y="8123"/>
                    <a:pt x="40050" y="7712"/>
                  </a:cubicBezTo>
                  <a:cubicBezTo>
                    <a:pt x="39702" y="7491"/>
                    <a:pt x="39323" y="7317"/>
                    <a:pt x="38896" y="7301"/>
                  </a:cubicBezTo>
                  <a:cubicBezTo>
                    <a:pt x="38375" y="7269"/>
                    <a:pt x="37964" y="6938"/>
                    <a:pt x="37521" y="6700"/>
                  </a:cubicBezTo>
                  <a:cubicBezTo>
                    <a:pt x="37427" y="6654"/>
                    <a:pt x="37363" y="6416"/>
                    <a:pt x="37427" y="6337"/>
                  </a:cubicBezTo>
                  <a:cubicBezTo>
                    <a:pt x="37490" y="6274"/>
                    <a:pt x="37553" y="6195"/>
                    <a:pt x="37631" y="6179"/>
                  </a:cubicBezTo>
                  <a:cubicBezTo>
                    <a:pt x="37789" y="6164"/>
                    <a:pt x="37949" y="6153"/>
                    <a:pt x="38107" y="6153"/>
                  </a:cubicBezTo>
                  <a:close/>
                  <a:moveTo>
                    <a:pt x="42958" y="7522"/>
                  </a:moveTo>
                  <a:cubicBezTo>
                    <a:pt x="43685" y="7539"/>
                    <a:pt x="44428" y="7617"/>
                    <a:pt x="45091" y="7902"/>
                  </a:cubicBezTo>
                  <a:cubicBezTo>
                    <a:pt x="45692" y="8154"/>
                    <a:pt x="46293" y="8312"/>
                    <a:pt x="46925" y="8407"/>
                  </a:cubicBezTo>
                  <a:cubicBezTo>
                    <a:pt x="47272" y="8455"/>
                    <a:pt x="47494" y="8660"/>
                    <a:pt x="47557" y="9024"/>
                  </a:cubicBezTo>
                  <a:cubicBezTo>
                    <a:pt x="47573" y="9056"/>
                    <a:pt x="47605" y="9103"/>
                    <a:pt x="47637" y="9134"/>
                  </a:cubicBezTo>
                  <a:cubicBezTo>
                    <a:pt x="47715" y="9340"/>
                    <a:pt x="47652" y="9498"/>
                    <a:pt x="47447" y="9498"/>
                  </a:cubicBezTo>
                  <a:cubicBezTo>
                    <a:pt x="47399" y="9504"/>
                    <a:pt x="47354" y="9505"/>
                    <a:pt x="47311" y="9505"/>
                  </a:cubicBezTo>
                  <a:cubicBezTo>
                    <a:pt x="47227" y="9505"/>
                    <a:pt x="47157" y="9498"/>
                    <a:pt x="47114" y="9498"/>
                  </a:cubicBezTo>
                  <a:cubicBezTo>
                    <a:pt x="46974" y="9521"/>
                    <a:pt x="46841" y="9532"/>
                    <a:pt x="46714" y="9532"/>
                  </a:cubicBezTo>
                  <a:cubicBezTo>
                    <a:pt x="46299" y="9532"/>
                    <a:pt x="45949" y="9415"/>
                    <a:pt x="45597" y="9198"/>
                  </a:cubicBezTo>
                  <a:cubicBezTo>
                    <a:pt x="45249" y="8976"/>
                    <a:pt x="44855" y="8850"/>
                    <a:pt x="44491" y="8692"/>
                  </a:cubicBezTo>
                  <a:cubicBezTo>
                    <a:pt x="44364" y="8629"/>
                    <a:pt x="44191" y="8597"/>
                    <a:pt x="44128" y="8502"/>
                  </a:cubicBezTo>
                  <a:cubicBezTo>
                    <a:pt x="43812" y="8060"/>
                    <a:pt x="43306" y="7950"/>
                    <a:pt x="42864" y="7743"/>
                  </a:cubicBezTo>
                  <a:cubicBezTo>
                    <a:pt x="42847" y="7743"/>
                    <a:pt x="42864" y="7649"/>
                    <a:pt x="42879" y="7617"/>
                  </a:cubicBezTo>
                  <a:cubicBezTo>
                    <a:pt x="42895" y="7585"/>
                    <a:pt x="42927" y="7522"/>
                    <a:pt x="42958" y="7522"/>
                  </a:cubicBezTo>
                  <a:close/>
                  <a:moveTo>
                    <a:pt x="13087" y="7728"/>
                  </a:moveTo>
                  <a:cubicBezTo>
                    <a:pt x="13182" y="8076"/>
                    <a:pt x="13228" y="8281"/>
                    <a:pt x="13292" y="8550"/>
                  </a:cubicBezTo>
                  <a:cubicBezTo>
                    <a:pt x="12912" y="8818"/>
                    <a:pt x="12518" y="9134"/>
                    <a:pt x="12107" y="9387"/>
                  </a:cubicBezTo>
                  <a:cubicBezTo>
                    <a:pt x="11943" y="9497"/>
                    <a:pt x="11768" y="9538"/>
                    <a:pt x="11589" y="9538"/>
                  </a:cubicBezTo>
                  <a:cubicBezTo>
                    <a:pt x="11458" y="9538"/>
                    <a:pt x="11324" y="9516"/>
                    <a:pt x="11190" y="9482"/>
                  </a:cubicBezTo>
                  <a:cubicBezTo>
                    <a:pt x="11111" y="9467"/>
                    <a:pt x="11032" y="9356"/>
                    <a:pt x="11032" y="9292"/>
                  </a:cubicBezTo>
                  <a:cubicBezTo>
                    <a:pt x="10984" y="9056"/>
                    <a:pt x="10984" y="8818"/>
                    <a:pt x="11159" y="8645"/>
                  </a:cubicBezTo>
                  <a:cubicBezTo>
                    <a:pt x="11443" y="8360"/>
                    <a:pt x="11743" y="8076"/>
                    <a:pt x="12185" y="8028"/>
                  </a:cubicBezTo>
                  <a:cubicBezTo>
                    <a:pt x="12486" y="7996"/>
                    <a:pt x="12786" y="7981"/>
                    <a:pt x="13087" y="7728"/>
                  </a:cubicBezTo>
                  <a:close/>
                  <a:moveTo>
                    <a:pt x="49059" y="9767"/>
                  </a:moveTo>
                  <a:cubicBezTo>
                    <a:pt x="49232" y="9798"/>
                    <a:pt x="49407" y="9861"/>
                    <a:pt x="49565" y="9941"/>
                  </a:cubicBezTo>
                  <a:cubicBezTo>
                    <a:pt x="49628" y="9973"/>
                    <a:pt x="49691" y="10067"/>
                    <a:pt x="49706" y="10146"/>
                  </a:cubicBezTo>
                  <a:cubicBezTo>
                    <a:pt x="49723" y="10177"/>
                    <a:pt x="49612" y="10272"/>
                    <a:pt x="49548" y="10289"/>
                  </a:cubicBezTo>
                  <a:cubicBezTo>
                    <a:pt x="49422" y="10320"/>
                    <a:pt x="49280" y="10320"/>
                    <a:pt x="49169" y="10335"/>
                  </a:cubicBezTo>
                  <a:cubicBezTo>
                    <a:pt x="49059" y="10320"/>
                    <a:pt x="48948" y="10320"/>
                    <a:pt x="48869" y="10289"/>
                  </a:cubicBezTo>
                  <a:cubicBezTo>
                    <a:pt x="48806" y="10257"/>
                    <a:pt x="48743" y="10177"/>
                    <a:pt x="48727" y="10099"/>
                  </a:cubicBezTo>
                  <a:cubicBezTo>
                    <a:pt x="48711" y="10036"/>
                    <a:pt x="48758" y="9925"/>
                    <a:pt x="48821" y="9878"/>
                  </a:cubicBezTo>
                  <a:cubicBezTo>
                    <a:pt x="48869" y="9815"/>
                    <a:pt x="48979" y="9767"/>
                    <a:pt x="49059" y="9767"/>
                  </a:cubicBezTo>
                  <a:close/>
                  <a:moveTo>
                    <a:pt x="18254" y="10636"/>
                  </a:moveTo>
                  <a:cubicBezTo>
                    <a:pt x="18302" y="10668"/>
                    <a:pt x="18349" y="10683"/>
                    <a:pt x="18349" y="10715"/>
                  </a:cubicBezTo>
                  <a:cubicBezTo>
                    <a:pt x="18366" y="10746"/>
                    <a:pt x="18334" y="10810"/>
                    <a:pt x="18318" y="10826"/>
                  </a:cubicBezTo>
                  <a:cubicBezTo>
                    <a:pt x="18239" y="10873"/>
                    <a:pt x="18160" y="10904"/>
                    <a:pt x="18081" y="10953"/>
                  </a:cubicBezTo>
                  <a:cubicBezTo>
                    <a:pt x="18053" y="10962"/>
                    <a:pt x="18024" y="10967"/>
                    <a:pt x="17998" y="10967"/>
                  </a:cubicBezTo>
                  <a:cubicBezTo>
                    <a:pt x="17938" y="10967"/>
                    <a:pt x="17892" y="10939"/>
                    <a:pt x="17892" y="10873"/>
                  </a:cubicBezTo>
                  <a:cubicBezTo>
                    <a:pt x="17875" y="10810"/>
                    <a:pt x="17955" y="10715"/>
                    <a:pt x="18018" y="10668"/>
                  </a:cubicBezTo>
                  <a:cubicBezTo>
                    <a:pt x="18081" y="10636"/>
                    <a:pt x="18176" y="10652"/>
                    <a:pt x="18254" y="10636"/>
                  </a:cubicBezTo>
                  <a:close/>
                  <a:moveTo>
                    <a:pt x="11897" y="12460"/>
                  </a:moveTo>
                  <a:cubicBezTo>
                    <a:pt x="11963" y="12460"/>
                    <a:pt x="11983" y="12510"/>
                    <a:pt x="11932" y="12611"/>
                  </a:cubicBezTo>
                  <a:cubicBezTo>
                    <a:pt x="11907" y="12676"/>
                    <a:pt x="11861" y="12729"/>
                    <a:pt x="11819" y="12789"/>
                  </a:cubicBezTo>
                  <a:lnTo>
                    <a:pt x="11819" y="12789"/>
                  </a:lnTo>
                  <a:cubicBezTo>
                    <a:pt x="11815" y="12725"/>
                    <a:pt x="11806" y="12665"/>
                    <a:pt x="11806" y="12596"/>
                  </a:cubicBezTo>
                  <a:cubicBezTo>
                    <a:pt x="11791" y="12548"/>
                    <a:pt x="11806" y="12485"/>
                    <a:pt x="11838" y="12470"/>
                  </a:cubicBezTo>
                  <a:cubicBezTo>
                    <a:pt x="11860" y="12463"/>
                    <a:pt x="11880" y="12460"/>
                    <a:pt x="11897" y="12460"/>
                  </a:cubicBezTo>
                  <a:close/>
                  <a:moveTo>
                    <a:pt x="11004" y="12569"/>
                  </a:moveTo>
                  <a:cubicBezTo>
                    <a:pt x="11282" y="12569"/>
                    <a:pt x="11534" y="12684"/>
                    <a:pt x="11785" y="12841"/>
                  </a:cubicBezTo>
                  <a:lnTo>
                    <a:pt x="11785" y="12841"/>
                  </a:lnTo>
                  <a:cubicBezTo>
                    <a:pt x="11645" y="13060"/>
                    <a:pt x="11534" y="13308"/>
                    <a:pt x="11237" y="13402"/>
                  </a:cubicBezTo>
                  <a:cubicBezTo>
                    <a:pt x="11016" y="13465"/>
                    <a:pt x="10811" y="13576"/>
                    <a:pt x="10605" y="13655"/>
                  </a:cubicBezTo>
                  <a:cubicBezTo>
                    <a:pt x="10361" y="13755"/>
                    <a:pt x="10117" y="13816"/>
                    <a:pt x="9862" y="13816"/>
                  </a:cubicBezTo>
                  <a:cubicBezTo>
                    <a:pt x="9754" y="13816"/>
                    <a:pt x="9643" y="13805"/>
                    <a:pt x="9530" y="13781"/>
                  </a:cubicBezTo>
                  <a:cubicBezTo>
                    <a:pt x="9483" y="13774"/>
                    <a:pt x="9434" y="13771"/>
                    <a:pt x="9384" y="13771"/>
                  </a:cubicBezTo>
                  <a:cubicBezTo>
                    <a:pt x="9216" y="13771"/>
                    <a:pt x="9036" y="13805"/>
                    <a:pt x="8866" y="13829"/>
                  </a:cubicBezTo>
                  <a:cubicBezTo>
                    <a:pt x="8645" y="13861"/>
                    <a:pt x="8567" y="14160"/>
                    <a:pt x="8740" y="14350"/>
                  </a:cubicBezTo>
                  <a:cubicBezTo>
                    <a:pt x="8788" y="14413"/>
                    <a:pt x="8883" y="14476"/>
                    <a:pt x="8914" y="14540"/>
                  </a:cubicBezTo>
                  <a:cubicBezTo>
                    <a:pt x="8946" y="14619"/>
                    <a:pt x="8929" y="14729"/>
                    <a:pt x="8898" y="14793"/>
                  </a:cubicBezTo>
                  <a:cubicBezTo>
                    <a:pt x="8851" y="14856"/>
                    <a:pt x="8756" y="14904"/>
                    <a:pt x="8693" y="14951"/>
                  </a:cubicBezTo>
                  <a:cubicBezTo>
                    <a:pt x="8645" y="14967"/>
                    <a:pt x="8598" y="14982"/>
                    <a:pt x="8550" y="14982"/>
                  </a:cubicBezTo>
                  <a:cubicBezTo>
                    <a:pt x="7855" y="14729"/>
                    <a:pt x="7128" y="14729"/>
                    <a:pt x="6401" y="14683"/>
                  </a:cubicBezTo>
                  <a:cubicBezTo>
                    <a:pt x="6354" y="14683"/>
                    <a:pt x="6322" y="14651"/>
                    <a:pt x="6274" y="14619"/>
                  </a:cubicBezTo>
                  <a:cubicBezTo>
                    <a:pt x="6369" y="14318"/>
                    <a:pt x="6653" y="14255"/>
                    <a:pt x="6906" y="14208"/>
                  </a:cubicBezTo>
                  <a:cubicBezTo>
                    <a:pt x="7207" y="14145"/>
                    <a:pt x="7539" y="14160"/>
                    <a:pt x="7949" y="14129"/>
                  </a:cubicBezTo>
                  <a:cubicBezTo>
                    <a:pt x="7745" y="13955"/>
                    <a:pt x="7618" y="13861"/>
                    <a:pt x="7492" y="13749"/>
                  </a:cubicBezTo>
                  <a:cubicBezTo>
                    <a:pt x="7523" y="13718"/>
                    <a:pt x="7555" y="13686"/>
                    <a:pt x="7602" y="13655"/>
                  </a:cubicBezTo>
                  <a:cubicBezTo>
                    <a:pt x="7903" y="13433"/>
                    <a:pt x="8297" y="13576"/>
                    <a:pt x="8613" y="13355"/>
                  </a:cubicBezTo>
                  <a:cubicBezTo>
                    <a:pt x="8866" y="13180"/>
                    <a:pt x="9199" y="13117"/>
                    <a:pt x="9515" y="13007"/>
                  </a:cubicBezTo>
                  <a:cubicBezTo>
                    <a:pt x="9846" y="12896"/>
                    <a:pt x="10210" y="12833"/>
                    <a:pt x="10542" y="12675"/>
                  </a:cubicBezTo>
                  <a:cubicBezTo>
                    <a:pt x="10705" y="12601"/>
                    <a:pt x="10858" y="12569"/>
                    <a:pt x="11004" y="12569"/>
                  </a:cubicBezTo>
                  <a:close/>
                  <a:moveTo>
                    <a:pt x="6626" y="15359"/>
                  </a:moveTo>
                  <a:cubicBezTo>
                    <a:pt x="6678" y="15359"/>
                    <a:pt x="6730" y="15361"/>
                    <a:pt x="6780" y="15361"/>
                  </a:cubicBezTo>
                  <a:cubicBezTo>
                    <a:pt x="6782" y="15360"/>
                    <a:pt x="6783" y="15359"/>
                    <a:pt x="6785" y="15359"/>
                  </a:cubicBezTo>
                  <a:cubicBezTo>
                    <a:pt x="6800" y="15359"/>
                    <a:pt x="6815" y="15413"/>
                    <a:pt x="6843" y="15441"/>
                  </a:cubicBezTo>
                  <a:cubicBezTo>
                    <a:pt x="6733" y="15520"/>
                    <a:pt x="6622" y="15583"/>
                    <a:pt x="6512" y="15662"/>
                  </a:cubicBezTo>
                  <a:cubicBezTo>
                    <a:pt x="6471" y="15690"/>
                    <a:pt x="6430" y="15705"/>
                    <a:pt x="6396" y="15705"/>
                  </a:cubicBezTo>
                  <a:cubicBezTo>
                    <a:pt x="6350" y="15705"/>
                    <a:pt x="6315" y="15678"/>
                    <a:pt x="6306" y="15614"/>
                  </a:cubicBezTo>
                  <a:cubicBezTo>
                    <a:pt x="6291" y="15551"/>
                    <a:pt x="6337" y="15410"/>
                    <a:pt x="6401" y="15393"/>
                  </a:cubicBezTo>
                  <a:cubicBezTo>
                    <a:pt x="6468" y="15365"/>
                    <a:pt x="6547" y="15359"/>
                    <a:pt x="6626" y="15359"/>
                  </a:cubicBezTo>
                  <a:close/>
                  <a:moveTo>
                    <a:pt x="21576" y="17540"/>
                  </a:moveTo>
                  <a:cubicBezTo>
                    <a:pt x="21651" y="17540"/>
                    <a:pt x="21698" y="17584"/>
                    <a:pt x="21685" y="17654"/>
                  </a:cubicBezTo>
                  <a:cubicBezTo>
                    <a:pt x="21685" y="17685"/>
                    <a:pt x="21637" y="17717"/>
                    <a:pt x="21605" y="17732"/>
                  </a:cubicBezTo>
                  <a:cubicBezTo>
                    <a:pt x="21582" y="17739"/>
                    <a:pt x="21562" y="17742"/>
                    <a:pt x="21544" y="17742"/>
                  </a:cubicBezTo>
                  <a:cubicBezTo>
                    <a:pt x="21477" y="17742"/>
                    <a:pt x="21447" y="17697"/>
                    <a:pt x="21447" y="17622"/>
                  </a:cubicBezTo>
                  <a:cubicBezTo>
                    <a:pt x="21463" y="17591"/>
                    <a:pt x="21510" y="17574"/>
                    <a:pt x="21542" y="17543"/>
                  </a:cubicBezTo>
                  <a:cubicBezTo>
                    <a:pt x="21554" y="17541"/>
                    <a:pt x="21565" y="17540"/>
                    <a:pt x="21576" y="17540"/>
                  </a:cubicBezTo>
                  <a:close/>
                  <a:moveTo>
                    <a:pt x="60200" y="18056"/>
                  </a:moveTo>
                  <a:cubicBezTo>
                    <a:pt x="60188" y="18076"/>
                    <a:pt x="60175" y="18096"/>
                    <a:pt x="60162" y="18117"/>
                  </a:cubicBezTo>
                  <a:lnTo>
                    <a:pt x="60162" y="18117"/>
                  </a:lnTo>
                  <a:cubicBezTo>
                    <a:pt x="60170" y="18100"/>
                    <a:pt x="60173" y="18077"/>
                    <a:pt x="60186" y="18065"/>
                  </a:cubicBezTo>
                  <a:cubicBezTo>
                    <a:pt x="60189" y="18061"/>
                    <a:pt x="60194" y="18058"/>
                    <a:pt x="60200" y="18056"/>
                  </a:cubicBezTo>
                  <a:close/>
                  <a:moveTo>
                    <a:pt x="61766" y="18839"/>
                  </a:moveTo>
                  <a:cubicBezTo>
                    <a:pt x="61798" y="18855"/>
                    <a:pt x="61813" y="18902"/>
                    <a:pt x="61830" y="18933"/>
                  </a:cubicBezTo>
                  <a:cubicBezTo>
                    <a:pt x="61813" y="18965"/>
                    <a:pt x="61813" y="19013"/>
                    <a:pt x="61782" y="19013"/>
                  </a:cubicBezTo>
                  <a:cubicBezTo>
                    <a:pt x="61768" y="19019"/>
                    <a:pt x="61755" y="19021"/>
                    <a:pt x="61743" y="19021"/>
                  </a:cubicBezTo>
                  <a:cubicBezTo>
                    <a:pt x="61688" y="19021"/>
                    <a:pt x="61658" y="18965"/>
                    <a:pt x="61672" y="18887"/>
                  </a:cubicBezTo>
                  <a:cubicBezTo>
                    <a:pt x="61687" y="18870"/>
                    <a:pt x="61735" y="18839"/>
                    <a:pt x="61766" y="18839"/>
                  </a:cubicBezTo>
                  <a:close/>
                  <a:moveTo>
                    <a:pt x="61244" y="18855"/>
                  </a:moveTo>
                  <a:cubicBezTo>
                    <a:pt x="61261" y="18887"/>
                    <a:pt x="61276" y="18918"/>
                    <a:pt x="61276" y="18950"/>
                  </a:cubicBezTo>
                  <a:cubicBezTo>
                    <a:pt x="61276" y="18981"/>
                    <a:pt x="61244" y="19013"/>
                    <a:pt x="61213" y="19028"/>
                  </a:cubicBezTo>
                  <a:cubicBezTo>
                    <a:pt x="61213" y="18997"/>
                    <a:pt x="61181" y="18965"/>
                    <a:pt x="61181" y="18933"/>
                  </a:cubicBezTo>
                  <a:cubicBezTo>
                    <a:pt x="61181" y="18902"/>
                    <a:pt x="61229" y="18887"/>
                    <a:pt x="61244" y="18855"/>
                  </a:cubicBezTo>
                  <a:close/>
                  <a:moveTo>
                    <a:pt x="2797" y="19250"/>
                  </a:moveTo>
                  <a:cubicBezTo>
                    <a:pt x="2833" y="19286"/>
                    <a:pt x="2878" y="19321"/>
                    <a:pt x="2918" y="19357"/>
                  </a:cubicBezTo>
                  <a:lnTo>
                    <a:pt x="2918" y="19357"/>
                  </a:lnTo>
                  <a:cubicBezTo>
                    <a:pt x="2868" y="19352"/>
                    <a:pt x="2821" y="19344"/>
                    <a:pt x="2765" y="19344"/>
                  </a:cubicBezTo>
                  <a:cubicBezTo>
                    <a:pt x="2782" y="19313"/>
                    <a:pt x="2782" y="19281"/>
                    <a:pt x="2797" y="19250"/>
                  </a:cubicBezTo>
                  <a:close/>
                  <a:moveTo>
                    <a:pt x="2988" y="19416"/>
                  </a:moveTo>
                  <a:cubicBezTo>
                    <a:pt x="3057" y="19472"/>
                    <a:pt x="3078" y="19529"/>
                    <a:pt x="3050" y="19597"/>
                  </a:cubicBezTo>
                  <a:cubicBezTo>
                    <a:pt x="3034" y="19622"/>
                    <a:pt x="3017" y="19642"/>
                    <a:pt x="3001" y="19660"/>
                  </a:cubicBezTo>
                  <a:lnTo>
                    <a:pt x="3001" y="19660"/>
                  </a:lnTo>
                  <a:cubicBezTo>
                    <a:pt x="2998" y="19579"/>
                    <a:pt x="2990" y="19498"/>
                    <a:pt x="2988" y="19416"/>
                  </a:cubicBezTo>
                  <a:close/>
                  <a:moveTo>
                    <a:pt x="2696" y="19722"/>
                  </a:moveTo>
                  <a:cubicBezTo>
                    <a:pt x="2767" y="19722"/>
                    <a:pt x="2839" y="19725"/>
                    <a:pt x="2913" y="19731"/>
                  </a:cubicBezTo>
                  <a:lnTo>
                    <a:pt x="2913" y="19731"/>
                  </a:lnTo>
                  <a:cubicBezTo>
                    <a:pt x="2782" y="19800"/>
                    <a:pt x="2643" y="19861"/>
                    <a:pt x="2529" y="19961"/>
                  </a:cubicBezTo>
                  <a:cubicBezTo>
                    <a:pt x="2421" y="20046"/>
                    <a:pt x="2310" y="20078"/>
                    <a:pt x="2197" y="20078"/>
                  </a:cubicBezTo>
                  <a:cubicBezTo>
                    <a:pt x="2078" y="20078"/>
                    <a:pt x="1958" y="20043"/>
                    <a:pt x="1838" y="19995"/>
                  </a:cubicBezTo>
                  <a:lnTo>
                    <a:pt x="1838" y="19995"/>
                  </a:lnTo>
                  <a:cubicBezTo>
                    <a:pt x="2095" y="19788"/>
                    <a:pt x="2385" y="19722"/>
                    <a:pt x="2696" y="19722"/>
                  </a:cubicBezTo>
                  <a:close/>
                  <a:moveTo>
                    <a:pt x="21839" y="20199"/>
                  </a:moveTo>
                  <a:cubicBezTo>
                    <a:pt x="22057" y="20199"/>
                    <a:pt x="22282" y="20282"/>
                    <a:pt x="22507" y="20309"/>
                  </a:cubicBezTo>
                  <a:cubicBezTo>
                    <a:pt x="22570" y="20324"/>
                    <a:pt x="22633" y="20436"/>
                    <a:pt x="22665" y="20514"/>
                  </a:cubicBezTo>
                  <a:cubicBezTo>
                    <a:pt x="22759" y="20830"/>
                    <a:pt x="22806" y="21146"/>
                    <a:pt x="22665" y="21462"/>
                  </a:cubicBezTo>
                  <a:cubicBezTo>
                    <a:pt x="22349" y="21620"/>
                    <a:pt x="22016" y="21778"/>
                    <a:pt x="21700" y="21953"/>
                  </a:cubicBezTo>
                  <a:cubicBezTo>
                    <a:pt x="21337" y="22174"/>
                    <a:pt x="20958" y="22316"/>
                    <a:pt x="20547" y="22347"/>
                  </a:cubicBezTo>
                  <a:cubicBezTo>
                    <a:pt x="20506" y="22350"/>
                    <a:pt x="20465" y="22351"/>
                    <a:pt x="20425" y="22351"/>
                  </a:cubicBezTo>
                  <a:cubicBezTo>
                    <a:pt x="20347" y="22351"/>
                    <a:pt x="20270" y="22348"/>
                    <a:pt x="20195" y="22348"/>
                  </a:cubicBezTo>
                  <a:cubicBezTo>
                    <a:pt x="20080" y="22348"/>
                    <a:pt x="19970" y="22356"/>
                    <a:pt x="19867" y="22395"/>
                  </a:cubicBezTo>
                  <a:cubicBezTo>
                    <a:pt x="19677" y="22459"/>
                    <a:pt x="19519" y="22663"/>
                    <a:pt x="19346" y="22790"/>
                  </a:cubicBezTo>
                  <a:cubicBezTo>
                    <a:pt x="19249" y="22851"/>
                    <a:pt x="19148" y="22874"/>
                    <a:pt x="19048" y="22874"/>
                  </a:cubicBezTo>
                  <a:cubicBezTo>
                    <a:pt x="18967" y="22874"/>
                    <a:pt x="18886" y="22859"/>
                    <a:pt x="18808" y="22838"/>
                  </a:cubicBezTo>
                  <a:cubicBezTo>
                    <a:pt x="18602" y="22790"/>
                    <a:pt x="18476" y="22617"/>
                    <a:pt x="18507" y="22442"/>
                  </a:cubicBezTo>
                  <a:cubicBezTo>
                    <a:pt x="18570" y="22079"/>
                    <a:pt x="18587" y="21715"/>
                    <a:pt x="18903" y="21447"/>
                  </a:cubicBezTo>
                  <a:cubicBezTo>
                    <a:pt x="19061" y="21289"/>
                    <a:pt x="19139" y="21051"/>
                    <a:pt x="19424" y="20956"/>
                  </a:cubicBezTo>
                  <a:cubicBezTo>
                    <a:pt x="19550" y="21020"/>
                    <a:pt x="19708" y="21115"/>
                    <a:pt x="19867" y="21194"/>
                  </a:cubicBezTo>
                  <a:cubicBezTo>
                    <a:pt x="19924" y="21219"/>
                    <a:pt x="19980" y="21235"/>
                    <a:pt x="20033" y="21235"/>
                  </a:cubicBezTo>
                  <a:cubicBezTo>
                    <a:pt x="20113" y="21235"/>
                    <a:pt x="20183" y="21200"/>
                    <a:pt x="20231" y="21115"/>
                  </a:cubicBezTo>
                  <a:cubicBezTo>
                    <a:pt x="20332" y="20950"/>
                    <a:pt x="20362" y="20703"/>
                    <a:pt x="20592" y="20703"/>
                  </a:cubicBezTo>
                  <a:cubicBezTo>
                    <a:pt x="20648" y="20703"/>
                    <a:pt x="20716" y="20717"/>
                    <a:pt x="20800" y="20752"/>
                  </a:cubicBezTo>
                  <a:cubicBezTo>
                    <a:pt x="20825" y="20761"/>
                    <a:pt x="20850" y="20766"/>
                    <a:pt x="20875" y="20766"/>
                  </a:cubicBezTo>
                  <a:cubicBezTo>
                    <a:pt x="21051" y="20766"/>
                    <a:pt x="21214" y="20543"/>
                    <a:pt x="21352" y="20404"/>
                  </a:cubicBezTo>
                  <a:cubicBezTo>
                    <a:pt x="21509" y="20247"/>
                    <a:pt x="21672" y="20199"/>
                    <a:pt x="21839" y="20199"/>
                  </a:cubicBezTo>
                  <a:close/>
                  <a:moveTo>
                    <a:pt x="3156" y="23290"/>
                  </a:moveTo>
                  <a:cubicBezTo>
                    <a:pt x="3178" y="23290"/>
                    <a:pt x="3206" y="23298"/>
                    <a:pt x="3232" y="23304"/>
                  </a:cubicBezTo>
                  <a:lnTo>
                    <a:pt x="3232" y="23304"/>
                  </a:lnTo>
                  <a:lnTo>
                    <a:pt x="3113" y="23422"/>
                  </a:lnTo>
                  <a:cubicBezTo>
                    <a:pt x="3091" y="23316"/>
                    <a:pt x="3116" y="23290"/>
                    <a:pt x="3156" y="23290"/>
                  </a:cubicBezTo>
                  <a:close/>
                  <a:moveTo>
                    <a:pt x="3646" y="23773"/>
                  </a:moveTo>
                  <a:cubicBezTo>
                    <a:pt x="3689" y="23773"/>
                    <a:pt x="3726" y="23807"/>
                    <a:pt x="3745" y="23865"/>
                  </a:cubicBezTo>
                  <a:cubicBezTo>
                    <a:pt x="3793" y="24008"/>
                    <a:pt x="3714" y="24134"/>
                    <a:pt x="3587" y="24134"/>
                  </a:cubicBezTo>
                  <a:cubicBezTo>
                    <a:pt x="3524" y="24134"/>
                    <a:pt x="3429" y="24054"/>
                    <a:pt x="3429" y="24008"/>
                  </a:cubicBezTo>
                  <a:cubicBezTo>
                    <a:pt x="3429" y="23944"/>
                    <a:pt x="3492" y="23865"/>
                    <a:pt x="3556" y="23818"/>
                  </a:cubicBezTo>
                  <a:cubicBezTo>
                    <a:pt x="3587" y="23787"/>
                    <a:pt x="3618" y="23773"/>
                    <a:pt x="3646" y="23773"/>
                  </a:cubicBezTo>
                  <a:close/>
                  <a:moveTo>
                    <a:pt x="4192" y="24444"/>
                  </a:moveTo>
                  <a:cubicBezTo>
                    <a:pt x="4198" y="24444"/>
                    <a:pt x="4202" y="24446"/>
                    <a:pt x="4204" y="24450"/>
                  </a:cubicBezTo>
                  <a:cubicBezTo>
                    <a:pt x="4256" y="24580"/>
                    <a:pt x="4232" y="24615"/>
                    <a:pt x="4182" y="24615"/>
                  </a:cubicBezTo>
                  <a:cubicBezTo>
                    <a:pt x="4149" y="24615"/>
                    <a:pt x="4105" y="24600"/>
                    <a:pt x="4063" y="24587"/>
                  </a:cubicBezTo>
                  <a:lnTo>
                    <a:pt x="4063" y="24587"/>
                  </a:lnTo>
                  <a:cubicBezTo>
                    <a:pt x="4077" y="24512"/>
                    <a:pt x="4159" y="24444"/>
                    <a:pt x="4192" y="24444"/>
                  </a:cubicBezTo>
                  <a:close/>
                  <a:moveTo>
                    <a:pt x="5579" y="25145"/>
                  </a:moveTo>
                  <a:cubicBezTo>
                    <a:pt x="5610" y="25177"/>
                    <a:pt x="5642" y="25224"/>
                    <a:pt x="5642" y="25255"/>
                  </a:cubicBezTo>
                  <a:cubicBezTo>
                    <a:pt x="5642" y="25344"/>
                    <a:pt x="5602" y="25392"/>
                    <a:pt x="5538" y="25392"/>
                  </a:cubicBezTo>
                  <a:cubicBezTo>
                    <a:pt x="5522" y="25392"/>
                    <a:pt x="5503" y="25388"/>
                    <a:pt x="5484" y="25382"/>
                  </a:cubicBezTo>
                  <a:cubicBezTo>
                    <a:pt x="5452" y="25367"/>
                    <a:pt x="5406" y="25304"/>
                    <a:pt x="5406" y="25287"/>
                  </a:cubicBezTo>
                  <a:cubicBezTo>
                    <a:pt x="5469" y="25240"/>
                    <a:pt x="5532" y="25192"/>
                    <a:pt x="5579" y="25145"/>
                  </a:cubicBezTo>
                  <a:close/>
                  <a:moveTo>
                    <a:pt x="20114" y="25557"/>
                  </a:moveTo>
                  <a:cubicBezTo>
                    <a:pt x="20151" y="25557"/>
                    <a:pt x="20190" y="25561"/>
                    <a:pt x="20231" y="25572"/>
                  </a:cubicBezTo>
                  <a:cubicBezTo>
                    <a:pt x="20294" y="25588"/>
                    <a:pt x="20341" y="25666"/>
                    <a:pt x="20372" y="25730"/>
                  </a:cubicBezTo>
                  <a:cubicBezTo>
                    <a:pt x="20389" y="25746"/>
                    <a:pt x="20357" y="25824"/>
                    <a:pt x="20325" y="25841"/>
                  </a:cubicBezTo>
                  <a:cubicBezTo>
                    <a:pt x="20073" y="26014"/>
                    <a:pt x="20073" y="25999"/>
                    <a:pt x="19550" y="26046"/>
                  </a:cubicBezTo>
                  <a:cubicBezTo>
                    <a:pt x="19472" y="26031"/>
                    <a:pt x="19377" y="26014"/>
                    <a:pt x="19314" y="25983"/>
                  </a:cubicBezTo>
                  <a:cubicBezTo>
                    <a:pt x="19203" y="25919"/>
                    <a:pt x="19266" y="25856"/>
                    <a:pt x="19582" y="25746"/>
                  </a:cubicBezTo>
                  <a:cubicBezTo>
                    <a:pt x="19755" y="25679"/>
                    <a:pt x="19917" y="25557"/>
                    <a:pt x="20114" y="25557"/>
                  </a:cubicBezTo>
                  <a:close/>
                  <a:moveTo>
                    <a:pt x="18697" y="26204"/>
                  </a:moveTo>
                  <a:lnTo>
                    <a:pt x="18697" y="26204"/>
                  </a:lnTo>
                  <a:cubicBezTo>
                    <a:pt x="18770" y="26233"/>
                    <a:pt x="18762" y="26262"/>
                    <a:pt x="18675" y="26279"/>
                  </a:cubicBezTo>
                  <a:lnTo>
                    <a:pt x="18675" y="26279"/>
                  </a:lnTo>
                  <a:cubicBezTo>
                    <a:pt x="18687" y="26254"/>
                    <a:pt x="18697" y="26229"/>
                    <a:pt x="18697" y="26204"/>
                  </a:cubicBezTo>
                  <a:close/>
                  <a:moveTo>
                    <a:pt x="5866" y="26359"/>
                  </a:moveTo>
                  <a:cubicBezTo>
                    <a:pt x="5871" y="26359"/>
                    <a:pt x="5875" y="26360"/>
                    <a:pt x="5880" y="26362"/>
                  </a:cubicBezTo>
                  <a:cubicBezTo>
                    <a:pt x="5958" y="26378"/>
                    <a:pt x="6021" y="26410"/>
                    <a:pt x="6101" y="26441"/>
                  </a:cubicBezTo>
                  <a:lnTo>
                    <a:pt x="5863" y="26488"/>
                  </a:lnTo>
                  <a:cubicBezTo>
                    <a:pt x="5832" y="26473"/>
                    <a:pt x="5800" y="26441"/>
                    <a:pt x="5768" y="26410"/>
                  </a:cubicBezTo>
                  <a:cubicBezTo>
                    <a:pt x="5796" y="26396"/>
                    <a:pt x="5835" y="26359"/>
                    <a:pt x="5866" y="26359"/>
                  </a:cubicBezTo>
                  <a:close/>
                  <a:moveTo>
                    <a:pt x="18625" y="26297"/>
                  </a:moveTo>
                  <a:cubicBezTo>
                    <a:pt x="18633" y="26297"/>
                    <a:pt x="18642" y="26297"/>
                    <a:pt x="18651" y="26298"/>
                  </a:cubicBezTo>
                  <a:lnTo>
                    <a:pt x="18651" y="26298"/>
                  </a:lnTo>
                  <a:cubicBezTo>
                    <a:pt x="18661" y="26487"/>
                    <a:pt x="18571" y="26564"/>
                    <a:pt x="18396" y="26568"/>
                  </a:cubicBezTo>
                  <a:lnTo>
                    <a:pt x="18396" y="26568"/>
                  </a:lnTo>
                  <a:cubicBezTo>
                    <a:pt x="18386" y="26387"/>
                    <a:pt x="18455" y="26297"/>
                    <a:pt x="18625" y="26297"/>
                  </a:cubicBezTo>
                  <a:close/>
                  <a:moveTo>
                    <a:pt x="19851" y="26600"/>
                  </a:moveTo>
                  <a:cubicBezTo>
                    <a:pt x="19915" y="26600"/>
                    <a:pt x="19978" y="26678"/>
                    <a:pt x="20041" y="26726"/>
                  </a:cubicBezTo>
                  <a:cubicBezTo>
                    <a:pt x="19978" y="26758"/>
                    <a:pt x="19898" y="26836"/>
                    <a:pt x="19820" y="26836"/>
                  </a:cubicBezTo>
                  <a:cubicBezTo>
                    <a:pt x="19757" y="26836"/>
                    <a:pt x="19693" y="26758"/>
                    <a:pt x="19630" y="26710"/>
                  </a:cubicBezTo>
                  <a:cubicBezTo>
                    <a:pt x="19693" y="26678"/>
                    <a:pt x="19772" y="26600"/>
                    <a:pt x="19851" y="26600"/>
                  </a:cubicBezTo>
                  <a:close/>
                  <a:moveTo>
                    <a:pt x="18375" y="26583"/>
                  </a:moveTo>
                  <a:cubicBezTo>
                    <a:pt x="18200" y="27017"/>
                    <a:pt x="17870" y="27297"/>
                    <a:pt x="17464" y="27485"/>
                  </a:cubicBezTo>
                  <a:cubicBezTo>
                    <a:pt x="17456" y="27489"/>
                    <a:pt x="17445" y="27491"/>
                    <a:pt x="17434" y="27491"/>
                  </a:cubicBezTo>
                  <a:cubicBezTo>
                    <a:pt x="17402" y="27491"/>
                    <a:pt x="17365" y="27476"/>
                    <a:pt x="17354" y="27453"/>
                  </a:cubicBezTo>
                  <a:cubicBezTo>
                    <a:pt x="17338" y="27421"/>
                    <a:pt x="17323" y="27358"/>
                    <a:pt x="17338" y="27327"/>
                  </a:cubicBezTo>
                  <a:cubicBezTo>
                    <a:pt x="17544" y="27026"/>
                    <a:pt x="17828" y="26804"/>
                    <a:pt x="18128" y="26631"/>
                  </a:cubicBezTo>
                  <a:cubicBezTo>
                    <a:pt x="18201" y="26587"/>
                    <a:pt x="18288" y="26583"/>
                    <a:pt x="18375" y="26583"/>
                  </a:cubicBezTo>
                  <a:close/>
                  <a:moveTo>
                    <a:pt x="18476" y="27485"/>
                  </a:moveTo>
                  <a:cubicBezTo>
                    <a:pt x="18492" y="27485"/>
                    <a:pt x="18539" y="27548"/>
                    <a:pt x="18555" y="27579"/>
                  </a:cubicBezTo>
                  <a:cubicBezTo>
                    <a:pt x="18555" y="27626"/>
                    <a:pt x="18555" y="27689"/>
                    <a:pt x="18539" y="27706"/>
                  </a:cubicBezTo>
                  <a:cubicBezTo>
                    <a:pt x="18366" y="27832"/>
                    <a:pt x="18191" y="27959"/>
                    <a:pt x="18018" y="28069"/>
                  </a:cubicBezTo>
                  <a:cubicBezTo>
                    <a:pt x="18011" y="28072"/>
                    <a:pt x="18003" y="28074"/>
                    <a:pt x="17993" y="28074"/>
                  </a:cubicBezTo>
                  <a:cubicBezTo>
                    <a:pt x="17957" y="28074"/>
                    <a:pt x="17907" y="28054"/>
                    <a:pt x="17907" y="28054"/>
                  </a:cubicBezTo>
                  <a:cubicBezTo>
                    <a:pt x="17907" y="27974"/>
                    <a:pt x="17892" y="27848"/>
                    <a:pt x="17923" y="27816"/>
                  </a:cubicBezTo>
                  <a:cubicBezTo>
                    <a:pt x="18096" y="27689"/>
                    <a:pt x="18286" y="27595"/>
                    <a:pt x="18476" y="27485"/>
                  </a:cubicBezTo>
                  <a:close/>
                  <a:moveTo>
                    <a:pt x="60390" y="27776"/>
                  </a:moveTo>
                  <a:cubicBezTo>
                    <a:pt x="60406" y="27776"/>
                    <a:pt x="60422" y="27779"/>
                    <a:pt x="60439" y="27784"/>
                  </a:cubicBezTo>
                  <a:cubicBezTo>
                    <a:pt x="60470" y="27801"/>
                    <a:pt x="60486" y="27864"/>
                    <a:pt x="60517" y="27911"/>
                  </a:cubicBezTo>
                  <a:cubicBezTo>
                    <a:pt x="60486" y="27990"/>
                    <a:pt x="60470" y="28069"/>
                    <a:pt x="60422" y="28148"/>
                  </a:cubicBezTo>
                  <a:cubicBezTo>
                    <a:pt x="60422" y="28156"/>
                    <a:pt x="60399" y="28160"/>
                    <a:pt x="60371" y="28160"/>
                  </a:cubicBezTo>
                  <a:cubicBezTo>
                    <a:pt x="60343" y="28160"/>
                    <a:pt x="60312" y="28156"/>
                    <a:pt x="60296" y="28148"/>
                  </a:cubicBezTo>
                  <a:cubicBezTo>
                    <a:pt x="60201" y="28100"/>
                    <a:pt x="60186" y="28022"/>
                    <a:pt x="60217" y="27911"/>
                  </a:cubicBezTo>
                  <a:cubicBezTo>
                    <a:pt x="60256" y="27833"/>
                    <a:pt x="60317" y="27776"/>
                    <a:pt x="60390" y="27776"/>
                  </a:cubicBezTo>
                  <a:close/>
                  <a:moveTo>
                    <a:pt x="18507" y="28575"/>
                  </a:moveTo>
                  <a:lnTo>
                    <a:pt x="18539" y="28669"/>
                  </a:lnTo>
                  <a:lnTo>
                    <a:pt x="18460" y="28654"/>
                  </a:lnTo>
                  <a:lnTo>
                    <a:pt x="18507" y="28575"/>
                  </a:lnTo>
                  <a:close/>
                  <a:moveTo>
                    <a:pt x="20183" y="28970"/>
                  </a:moveTo>
                  <a:lnTo>
                    <a:pt x="20214" y="29080"/>
                  </a:lnTo>
                  <a:lnTo>
                    <a:pt x="20119" y="29065"/>
                  </a:lnTo>
                  <a:lnTo>
                    <a:pt x="20183" y="28970"/>
                  </a:lnTo>
                  <a:close/>
                  <a:moveTo>
                    <a:pt x="62877" y="29693"/>
                  </a:moveTo>
                  <a:cubicBezTo>
                    <a:pt x="62910" y="29693"/>
                    <a:pt x="62954" y="29718"/>
                    <a:pt x="62968" y="29744"/>
                  </a:cubicBezTo>
                  <a:cubicBezTo>
                    <a:pt x="62983" y="29776"/>
                    <a:pt x="62951" y="29824"/>
                    <a:pt x="62951" y="29871"/>
                  </a:cubicBezTo>
                  <a:cubicBezTo>
                    <a:pt x="62913" y="29871"/>
                    <a:pt x="62875" y="29891"/>
                    <a:pt x="62853" y="29891"/>
                  </a:cubicBezTo>
                  <a:cubicBezTo>
                    <a:pt x="62848" y="29891"/>
                    <a:pt x="62844" y="29890"/>
                    <a:pt x="62841" y="29887"/>
                  </a:cubicBezTo>
                  <a:cubicBezTo>
                    <a:pt x="62761" y="29807"/>
                    <a:pt x="62761" y="29729"/>
                    <a:pt x="62856" y="29697"/>
                  </a:cubicBezTo>
                  <a:cubicBezTo>
                    <a:pt x="62862" y="29694"/>
                    <a:pt x="62869" y="29693"/>
                    <a:pt x="62877" y="29693"/>
                  </a:cubicBezTo>
                  <a:close/>
                  <a:moveTo>
                    <a:pt x="19537" y="29417"/>
                  </a:moveTo>
                  <a:cubicBezTo>
                    <a:pt x="19646" y="29417"/>
                    <a:pt x="19744" y="29464"/>
                    <a:pt x="19757" y="29586"/>
                  </a:cubicBezTo>
                  <a:cubicBezTo>
                    <a:pt x="19757" y="29666"/>
                    <a:pt x="19740" y="29761"/>
                    <a:pt x="19725" y="29855"/>
                  </a:cubicBezTo>
                  <a:cubicBezTo>
                    <a:pt x="19630" y="29997"/>
                    <a:pt x="19740" y="30092"/>
                    <a:pt x="19820" y="30203"/>
                  </a:cubicBezTo>
                  <a:cubicBezTo>
                    <a:pt x="19898" y="30313"/>
                    <a:pt x="19978" y="30488"/>
                    <a:pt x="19930" y="30566"/>
                  </a:cubicBezTo>
                  <a:cubicBezTo>
                    <a:pt x="19740" y="30930"/>
                    <a:pt x="19519" y="31278"/>
                    <a:pt x="19282" y="31609"/>
                  </a:cubicBezTo>
                  <a:cubicBezTo>
                    <a:pt x="19219" y="31704"/>
                    <a:pt x="19061" y="31752"/>
                    <a:pt x="18935" y="31784"/>
                  </a:cubicBezTo>
                  <a:cubicBezTo>
                    <a:pt x="18921" y="31786"/>
                    <a:pt x="18906" y="31787"/>
                    <a:pt x="18890" y="31787"/>
                  </a:cubicBezTo>
                  <a:cubicBezTo>
                    <a:pt x="18814" y="31787"/>
                    <a:pt x="18720" y="31759"/>
                    <a:pt x="18682" y="31720"/>
                  </a:cubicBezTo>
                  <a:cubicBezTo>
                    <a:pt x="18381" y="31341"/>
                    <a:pt x="18381" y="30867"/>
                    <a:pt x="18366" y="30424"/>
                  </a:cubicBezTo>
                  <a:cubicBezTo>
                    <a:pt x="18366" y="30376"/>
                    <a:pt x="18397" y="30330"/>
                    <a:pt x="18429" y="30298"/>
                  </a:cubicBezTo>
                  <a:cubicBezTo>
                    <a:pt x="18444" y="30266"/>
                    <a:pt x="18476" y="30203"/>
                    <a:pt x="18507" y="30203"/>
                  </a:cubicBezTo>
                  <a:cubicBezTo>
                    <a:pt x="18950" y="30108"/>
                    <a:pt x="19013" y="29554"/>
                    <a:pt x="19440" y="29428"/>
                  </a:cubicBezTo>
                  <a:cubicBezTo>
                    <a:pt x="19472" y="29421"/>
                    <a:pt x="19505" y="29417"/>
                    <a:pt x="19537" y="29417"/>
                  </a:cubicBezTo>
                  <a:close/>
                  <a:moveTo>
                    <a:pt x="1722" y="32163"/>
                  </a:moveTo>
                  <a:cubicBezTo>
                    <a:pt x="1733" y="32178"/>
                    <a:pt x="1742" y="32194"/>
                    <a:pt x="1749" y="32210"/>
                  </a:cubicBezTo>
                  <a:lnTo>
                    <a:pt x="1749" y="32210"/>
                  </a:lnTo>
                  <a:cubicBezTo>
                    <a:pt x="1741" y="32194"/>
                    <a:pt x="1732" y="32179"/>
                    <a:pt x="1722" y="32163"/>
                  </a:cubicBezTo>
                  <a:close/>
                  <a:moveTo>
                    <a:pt x="5855" y="27306"/>
                  </a:moveTo>
                  <a:cubicBezTo>
                    <a:pt x="5979" y="27306"/>
                    <a:pt x="6103" y="27320"/>
                    <a:pt x="6227" y="27358"/>
                  </a:cubicBezTo>
                  <a:cubicBezTo>
                    <a:pt x="6259" y="27373"/>
                    <a:pt x="6322" y="27405"/>
                    <a:pt x="6322" y="27437"/>
                  </a:cubicBezTo>
                  <a:cubicBezTo>
                    <a:pt x="6337" y="27516"/>
                    <a:pt x="6369" y="27626"/>
                    <a:pt x="6322" y="27658"/>
                  </a:cubicBezTo>
                  <a:cubicBezTo>
                    <a:pt x="6211" y="27801"/>
                    <a:pt x="6038" y="27896"/>
                    <a:pt x="5926" y="28037"/>
                  </a:cubicBezTo>
                  <a:cubicBezTo>
                    <a:pt x="5816" y="28180"/>
                    <a:pt x="5768" y="28353"/>
                    <a:pt x="5690" y="28528"/>
                  </a:cubicBezTo>
                  <a:cubicBezTo>
                    <a:pt x="5785" y="28511"/>
                    <a:pt x="5880" y="28511"/>
                    <a:pt x="5958" y="28511"/>
                  </a:cubicBezTo>
                  <a:cubicBezTo>
                    <a:pt x="6116" y="28528"/>
                    <a:pt x="6259" y="28654"/>
                    <a:pt x="6227" y="28749"/>
                  </a:cubicBezTo>
                  <a:cubicBezTo>
                    <a:pt x="6148" y="29049"/>
                    <a:pt x="6069" y="29350"/>
                    <a:pt x="5958" y="29649"/>
                  </a:cubicBezTo>
                  <a:cubicBezTo>
                    <a:pt x="5895" y="29839"/>
                    <a:pt x="5705" y="29887"/>
                    <a:pt x="5532" y="29887"/>
                  </a:cubicBezTo>
                  <a:lnTo>
                    <a:pt x="5389" y="29887"/>
                  </a:lnTo>
                  <a:cubicBezTo>
                    <a:pt x="5263" y="29855"/>
                    <a:pt x="5121" y="29839"/>
                    <a:pt x="5073" y="29697"/>
                  </a:cubicBezTo>
                  <a:cubicBezTo>
                    <a:pt x="5058" y="29618"/>
                    <a:pt x="5105" y="29523"/>
                    <a:pt x="5153" y="29444"/>
                  </a:cubicBezTo>
                  <a:cubicBezTo>
                    <a:pt x="5184" y="29365"/>
                    <a:pt x="5279" y="29318"/>
                    <a:pt x="5342" y="29255"/>
                  </a:cubicBezTo>
                  <a:cubicBezTo>
                    <a:pt x="5484" y="29112"/>
                    <a:pt x="5469" y="28939"/>
                    <a:pt x="5452" y="28749"/>
                  </a:cubicBezTo>
                  <a:lnTo>
                    <a:pt x="5452" y="28749"/>
                  </a:lnTo>
                  <a:cubicBezTo>
                    <a:pt x="5311" y="28781"/>
                    <a:pt x="5184" y="28812"/>
                    <a:pt x="5041" y="28827"/>
                  </a:cubicBezTo>
                  <a:cubicBezTo>
                    <a:pt x="4963" y="28841"/>
                    <a:pt x="4899" y="28848"/>
                    <a:pt x="4847" y="28848"/>
                  </a:cubicBezTo>
                  <a:cubicBezTo>
                    <a:pt x="4649" y="28848"/>
                    <a:pt x="4635" y="28736"/>
                    <a:pt x="4710" y="28385"/>
                  </a:cubicBezTo>
                  <a:cubicBezTo>
                    <a:pt x="4710" y="28353"/>
                    <a:pt x="4725" y="28290"/>
                    <a:pt x="4694" y="28258"/>
                  </a:cubicBezTo>
                  <a:cubicBezTo>
                    <a:pt x="4665" y="28230"/>
                    <a:pt x="4627" y="28214"/>
                    <a:pt x="4591" y="28214"/>
                  </a:cubicBezTo>
                  <a:cubicBezTo>
                    <a:pt x="4547" y="28214"/>
                    <a:pt x="4506" y="28238"/>
                    <a:pt x="4489" y="28290"/>
                  </a:cubicBezTo>
                  <a:cubicBezTo>
                    <a:pt x="4394" y="28543"/>
                    <a:pt x="4268" y="28812"/>
                    <a:pt x="4268" y="29065"/>
                  </a:cubicBezTo>
                  <a:cubicBezTo>
                    <a:pt x="4268" y="29333"/>
                    <a:pt x="4362" y="29618"/>
                    <a:pt x="4489" y="29839"/>
                  </a:cubicBezTo>
                  <a:cubicBezTo>
                    <a:pt x="4662" y="30123"/>
                    <a:pt x="4931" y="30298"/>
                    <a:pt x="5279" y="30345"/>
                  </a:cubicBezTo>
                  <a:cubicBezTo>
                    <a:pt x="5500" y="30376"/>
                    <a:pt x="5722" y="30424"/>
                    <a:pt x="5943" y="30471"/>
                  </a:cubicBezTo>
                  <a:cubicBezTo>
                    <a:pt x="6084" y="30503"/>
                    <a:pt x="6211" y="30804"/>
                    <a:pt x="6116" y="30930"/>
                  </a:cubicBezTo>
                  <a:cubicBezTo>
                    <a:pt x="5768" y="31388"/>
                    <a:pt x="5690" y="31925"/>
                    <a:pt x="5722" y="32479"/>
                  </a:cubicBezTo>
                  <a:cubicBezTo>
                    <a:pt x="5737" y="32715"/>
                    <a:pt x="5690" y="32937"/>
                    <a:pt x="5674" y="33158"/>
                  </a:cubicBezTo>
                  <a:cubicBezTo>
                    <a:pt x="5663" y="33235"/>
                    <a:pt x="5614" y="33281"/>
                    <a:pt x="5554" y="33281"/>
                  </a:cubicBezTo>
                  <a:cubicBezTo>
                    <a:pt x="5527" y="33281"/>
                    <a:pt x="5498" y="33272"/>
                    <a:pt x="5469" y="33253"/>
                  </a:cubicBezTo>
                  <a:cubicBezTo>
                    <a:pt x="5311" y="33158"/>
                    <a:pt x="5105" y="33080"/>
                    <a:pt x="5026" y="32937"/>
                  </a:cubicBezTo>
                  <a:cubicBezTo>
                    <a:pt x="4441" y="31862"/>
                    <a:pt x="3682" y="30867"/>
                    <a:pt x="3446" y="29618"/>
                  </a:cubicBezTo>
                  <a:cubicBezTo>
                    <a:pt x="3382" y="29365"/>
                    <a:pt x="3240" y="29112"/>
                    <a:pt x="3130" y="28875"/>
                  </a:cubicBezTo>
                  <a:cubicBezTo>
                    <a:pt x="3366" y="28591"/>
                    <a:pt x="3035" y="28496"/>
                    <a:pt x="2972" y="28370"/>
                  </a:cubicBezTo>
                  <a:cubicBezTo>
                    <a:pt x="3082" y="28243"/>
                    <a:pt x="3176" y="28148"/>
                    <a:pt x="3256" y="28037"/>
                  </a:cubicBezTo>
                  <a:cubicBezTo>
                    <a:pt x="3366" y="27879"/>
                    <a:pt x="3509" y="27801"/>
                    <a:pt x="3699" y="27753"/>
                  </a:cubicBezTo>
                  <a:cubicBezTo>
                    <a:pt x="4188" y="27658"/>
                    <a:pt x="4710" y="27721"/>
                    <a:pt x="5136" y="27390"/>
                  </a:cubicBezTo>
                  <a:cubicBezTo>
                    <a:pt x="5376" y="27358"/>
                    <a:pt x="5615" y="27306"/>
                    <a:pt x="5855" y="27306"/>
                  </a:cubicBezTo>
                  <a:close/>
                  <a:moveTo>
                    <a:pt x="2177" y="32360"/>
                  </a:moveTo>
                  <a:cubicBezTo>
                    <a:pt x="2311" y="32360"/>
                    <a:pt x="2386" y="32421"/>
                    <a:pt x="2386" y="32526"/>
                  </a:cubicBezTo>
                  <a:lnTo>
                    <a:pt x="2386" y="33348"/>
                  </a:lnTo>
                  <a:cubicBezTo>
                    <a:pt x="2386" y="33376"/>
                    <a:pt x="2321" y="33445"/>
                    <a:pt x="2310" y="33445"/>
                  </a:cubicBezTo>
                  <a:cubicBezTo>
                    <a:pt x="2308" y="33445"/>
                    <a:pt x="2308" y="33444"/>
                    <a:pt x="2308" y="33443"/>
                  </a:cubicBezTo>
                  <a:cubicBezTo>
                    <a:pt x="2228" y="33411"/>
                    <a:pt x="2133" y="33379"/>
                    <a:pt x="2118" y="33316"/>
                  </a:cubicBezTo>
                  <a:cubicBezTo>
                    <a:pt x="2010" y="33025"/>
                    <a:pt x="1933" y="32717"/>
                    <a:pt x="1855" y="32424"/>
                  </a:cubicBezTo>
                  <a:lnTo>
                    <a:pt x="1855" y="32424"/>
                  </a:lnTo>
                  <a:cubicBezTo>
                    <a:pt x="1934" y="32407"/>
                    <a:pt x="2005" y="32382"/>
                    <a:pt x="2086" y="32368"/>
                  </a:cubicBezTo>
                  <a:cubicBezTo>
                    <a:pt x="2119" y="32362"/>
                    <a:pt x="2149" y="32360"/>
                    <a:pt x="2177" y="32360"/>
                  </a:cubicBezTo>
                  <a:close/>
                  <a:moveTo>
                    <a:pt x="62019" y="31499"/>
                  </a:moveTo>
                  <a:cubicBezTo>
                    <a:pt x="62146" y="31546"/>
                    <a:pt x="62272" y="31609"/>
                    <a:pt x="62399" y="31626"/>
                  </a:cubicBezTo>
                  <a:cubicBezTo>
                    <a:pt x="62540" y="31657"/>
                    <a:pt x="62667" y="31736"/>
                    <a:pt x="62683" y="31878"/>
                  </a:cubicBezTo>
                  <a:cubicBezTo>
                    <a:pt x="62746" y="32652"/>
                    <a:pt x="62809" y="33427"/>
                    <a:pt x="62856" y="34201"/>
                  </a:cubicBezTo>
                  <a:cubicBezTo>
                    <a:pt x="62856" y="34328"/>
                    <a:pt x="62761" y="34454"/>
                    <a:pt x="62683" y="34565"/>
                  </a:cubicBezTo>
                  <a:cubicBezTo>
                    <a:pt x="62623" y="34645"/>
                    <a:pt x="62525" y="34680"/>
                    <a:pt x="62425" y="34680"/>
                  </a:cubicBezTo>
                  <a:cubicBezTo>
                    <a:pt x="62286" y="34680"/>
                    <a:pt x="62144" y="34612"/>
                    <a:pt x="62098" y="34502"/>
                  </a:cubicBezTo>
                  <a:cubicBezTo>
                    <a:pt x="62051" y="34376"/>
                    <a:pt x="61971" y="34249"/>
                    <a:pt x="61971" y="34106"/>
                  </a:cubicBezTo>
                  <a:cubicBezTo>
                    <a:pt x="61956" y="33743"/>
                    <a:pt x="61908" y="33364"/>
                    <a:pt x="61971" y="33016"/>
                  </a:cubicBezTo>
                  <a:cubicBezTo>
                    <a:pt x="62051" y="32605"/>
                    <a:pt x="62051" y="32210"/>
                    <a:pt x="61956" y="31799"/>
                  </a:cubicBezTo>
                  <a:cubicBezTo>
                    <a:pt x="61940" y="31720"/>
                    <a:pt x="61988" y="31626"/>
                    <a:pt x="62019" y="31499"/>
                  </a:cubicBezTo>
                  <a:close/>
                  <a:moveTo>
                    <a:pt x="60391" y="34091"/>
                  </a:moveTo>
                  <a:cubicBezTo>
                    <a:pt x="60628" y="34186"/>
                    <a:pt x="60755" y="34376"/>
                    <a:pt x="60770" y="34612"/>
                  </a:cubicBezTo>
                  <a:cubicBezTo>
                    <a:pt x="60786" y="34787"/>
                    <a:pt x="60723" y="34960"/>
                    <a:pt x="60660" y="35118"/>
                  </a:cubicBezTo>
                  <a:cubicBezTo>
                    <a:pt x="60597" y="35244"/>
                    <a:pt x="60486" y="35339"/>
                    <a:pt x="60376" y="35402"/>
                  </a:cubicBezTo>
                  <a:cubicBezTo>
                    <a:pt x="60369" y="35406"/>
                    <a:pt x="60361" y="35408"/>
                    <a:pt x="60352" y="35408"/>
                  </a:cubicBezTo>
                  <a:cubicBezTo>
                    <a:pt x="60258" y="35408"/>
                    <a:pt x="60058" y="35183"/>
                    <a:pt x="60043" y="35023"/>
                  </a:cubicBezTo>
                  <a:cubicBezTo>
                    <a:pt x="59965" y="34644"/>
                    <a:pt x="60011" y="34312"/>
                    <a:pt x="60391" y="34091"/>
                  </a:cubicBezTo>
                  <a:close/>
                  <a:moveTo>
                    <a:pt x="2765" y="33554"/>
                  </a:moveTo>
                  <a:cubicBezTo>
                    <a:pt x="3050" y="33601"/>
                    <a:pt x="3271" y="33790"/>
                    <a:pt x="3398" y="33996"/>
                  </a:cubicBezTo>
                  <a:cubicBezTo>
                    <a:pt x="3635" y="34376"/>
                    <a:pt x="3793" y="34802"/>
                    <a:pt x="4078" y="35166"/>
                  </a:cubicBezTo>
                  <a:cubicBezTo>
                    <a:pt x="4346" y="35514"/>
                    <a:pt x="4472" y="35971"/>
                    <a:pt x="4630" y="36399"/>
                  </a:cubicBezTo>
                  <a:cubicBezTo>
                    <a:pt x="4773" y="36746"/>
                    <a:pt x="4915" y="37062"/>
                    <a:pt x="5153" y="37362"/>
                  </a:cubicBezTo>
                  <a:cubicBezTo>
                    <a:pt x="5374" y="37631"/>
                    <a:pt x="5532" y="37979"/>
                    <a:pt x="5674" y="38310"/>
                  </a:cubicBezTo>
                  <a:cubicBezTo>
                    <a:pt x="5810" y="38583"/>
                    <a:pt x="5816" y="38900"/>
                    <a:pt x="5719" y="39204"/>
                  </a:cubicBezTo>
                  <a:lnTo>
                    <a:pt x="5719" y="39204"/>
                  </a:lnTo>
                  <a:cubicBezTo>
                    <a:pt x="5542" y="39122"/>
                    <a:pt x="5466" y="38969"/>
                    <a:pt x="5389" y="38801"/>
                  </a:cubicBezTo>
                  <a:cubicBezTo>
                    <a:pt x="5279" y="38548"/>
                    <a:pt x="5136" y="38310"/>
                    <a:pt x="4900" y="38169"/>
                  </a:cubicBezTo>
                  <a:cubicBezTo>
                    <a:pt x="4188" y="37726"/>
                    <a:pt x="3840" y="37046"/>
                    <a:pt x="3635" y="36287"/>
                  </a:cubicBezTo>
                  <a:cubicBezTo>
                    <a:pt x="3587" y="36114"/>
                    <a:pt x="3541" y="35956"/>
                    <a:pt x="3429" y="35798"/>
                  </a:cubicBezTo>
                  <a:cubicBezTo>
                    <a:pt x="3256" y="35577"/>
                    <a:pt x="3113" y="35356"/>
                    <a:pt x="2972" y="35118"/>
                  </a:cubicBezTo>
                  <a:cubicBezTo>
                    <a:pt x="2687" y="34629"/>
                    <a:pt x="2561" y="34123"/>
                    <a:pt x="2765" y="33554"/>
                  </a:cubicBezTo>
                  <a:close/>
                  <a:moveTo>
                    <a:pt x="5753" y="39291"/>
                  </a:moveTo>
                  <a:cubicBezTo>
                    <a:pt x="5791" y="39329"/>
                    <a:pt x="5831" y="39373"/>
                    <a:pt x="5863" y="39417"/>
                  </a:cubicBezTo>
                  <a:cubicBezTo>
                    <a:pt x="5832" y="39417"/>
                    <a:pt x="5816" y="39433"/>
                    <a:pt x="5785" y="39448"/>
                  </a:cubicBezTo>
                  <a:lnTo>
                    <a:pt x="5753" y="39291"/>
                  </a:lnTo>
                  <a:close/>
                  <a:moveTo>
                    <a:pt x="61025" y="44231"/>
                  </a:moveTo>
                  <a:cubicBezTo>
                    <a:pt x="61028" y="44421"/>
                    <a:pt x="60976" y="44590"/>
                    <a:pt x="60850" y="44727"/>
                  </a:cubicBezTo>
                  <a:lnTo>
                    <a:pt x="60850" y="44727"/>
                  </a:lnTo>
                  <a:cubicBezTo>
                    <a:pt x="60853" y="44539"/>
                    <a:pt x="60875" y="44364"/>
                    <a:pt x="61025" y="44231"/>
                  </a:cubicBezTo>
                  <a:close/>
                  <a:moveTo>
                    <a:pt x="60778" y="44825"/>
                  </a:moveTo>
                  <a:cubicBezTo>
                    <a:pt x="60673" y="45035"/>
                    <a:pt x="60506" y="45173"/>
                    <a:pt x="60278" y="45238"/>
                  </a:cubicBezTo>
                  <a:lnTo>
                    <a:pt x="60278" y="45238"/>
                  </a:lnTo>
                  <a:cubicBezTo>
                    <a:pt x="60400" y="44862"/>
                    <a:pt x="60420" y="44839"/>
                    <a:pt x="60778" y="44825"/>
                  </a:cubicBezTo>
                  <a:close/>
                  <a:moveTo>
                    <a:pt x="60215" y="45338"/>
                  </a:moveTo>
                  <a:lnTo>
                    <a:pt x="60186" y="45486"/>
                  </a:lnTo>
                  <a:cubicBezTo>
                    <a:pt x="60154" y="45471"/>
                    <a:pt x="60138" y="45471"/>
                    <a:pt x="60106" y="45454"/>
                  </a:cubicBezTo>
                  <a:cubicBezTo>
                    <a:pt x="60139" y="45411"/>
                    <a:pt x="60178" y="45376"/>
                    <a:pt x="60215" y="45338"/>
                  </a:cubicBezTo>
                  <a:close/>
                  <a:moveTo>
                    <a:pt x="3161" y="39354"/>
                  </a:moveTo>
                  <a:cubicBezTo>
                    <a:pt x="3319" y="39402"/>
                    <a:pt x="3492" y="39385"/>
                    <a:pt x="3572" y="39465"/>
                  </a:cubicBezTo>
                  <a:cubicBezTo>
                    <a:pt x="3730" y="39623"/>
                    <a:pt x="3872" y="39813"/>
                    <a:pt x="3983" y="40017"/>
                  </a:cubicBezTo>
                  <a:cubicBezTo>
                    <a:pt x="4615" y="41235"/>
                    <a:pt x="5406" y="42341"/>
                    <a:pt x="6322" y="43368"/>
                  </a:cubicBezTo>
                  <a:cubicBezTo>
                    <a:pt x="6480" y="43543"/>
                    <a:pt x="6607" y="43732"/>
                    <a:pt x="6796" y="43859"/>
                  </a:cubicBezTo>
                  <a:cubicBezTo>
                    <a:pt x="7176" y="44127"/>
                    <a:pt x="7460" y="44474"/>
                    <a:pt x="7665" y="44902"/>
                  </a:cubicBezTo>
                  <a:cubicBezTo>
                    <a:pt x="7776" y="45107"/>
                    <a:pt x="7934" y="45265"/>
                    <a:pt x="8139" y="45376"/>
                  </a:cubicBezTo>
                  <a:cubicBezTo>
                    <a:pt x="8472" y="45566"/>
                    <a:pt x="8503" y="45882"/>
                    <a:pt x="8487" y="46213"/>
                  </a:cubicBezTo>
                  <a:cubicBezTo>
                    <a:pt x="8487" y="46417"/>
                    <a:pt x="8286" y="46581"/>
                    <a:pt x="8082" y="46581"/>
                  </a:cubicBezTo>
                  <a:cubicBezTo>
                    <a:pt x="8064" y="46581"/>
                    <a:pt x="8047" y="46580"/>
                    <a:pt x="8029" y="46577"/>
                  </a:cubicBezTo>
                  <a:cubicBezTo>
                    <a:pt x="7222" y="46434"/>
                    <a:pt x="6575" y="45992"/>
                    <a:pt x="6101" y="45344"/>
                  </a:cubicBezTo>
                  <a:cubicBezTo>
                    <a:pt x="5026" y="43874"/>
                    <a:pt x="3920" y="42420"/>
                    <a:pt x="3193" y="40729"/>
                  </a:cubicBezTo>
                  <a:cubicBezTo>
                    <a:pt x="3035" y="40397"/>
                    <a:pt x="2892" y="40065"/>
                    <a:pt x="2955" y="39686"/>
                  </a:cubicBezTo>
                  <a:cubicBezTo>
                    <a:pt x="2987" y="39575"/>
                    <a:pt x="3082" y="39465"/>
                    <a:pt x="3161" y="39354"/>
                  </a:cubicBezTo>
                  <a:close/>
                  <a:moveTo>
                    <a:pt x="57250" y="46904"/>
                  </a:moveTo>
                  <a:cubicBezTo>
                    <a:pt x="57283" y="46904"/>
                    <a:pt x="57328" y="46928"/>
                    <a:pt x="57341" y="46940"/>
                  </a:cubicBezTo>
                  <a:cubicBezTo>
                    <a:pt x="57373" y="46972"/>
                    <a:pt x="57388" y="47020"/>
                    <a:pt x="57436" y="47083"/>
                  </a:cubicBezTo>
                  <a:cubicBezTo>
                    <a:pt x="57404" y="47193"/>
                    <a:pt x="57404" y="47351"/>
                    <a:pt x="57325" y="47431"/>
                  </a:cubicBezTo>
                  <a:cubicBezTo>
                    <a:pt x="57151" y="47557"/>
                    <a:pt x="56945" y="47635"/>
                    <a:pt x="56850" y="47873"/>
                  </a:cubicBezTo>
                  <a:cubicBezTo>
                    <a:pt x="56646" y="48411"/>
                    <a:pt x="56266" y="48790"/>
                    <a:pt x="55649" y="48805"/>
                  </a:cubicBezTo>
                  <a:cubicBezTo>
                    <a:pt x="55396" y="48821"/>
                    <a:pt x="55255" y="49011"/>
                    <a:pt x="55049" y="49106"/>
                  </a:cubicBezTo>
                  <a:cubicBezTo>
                    <a:pt x="55005" y="49122"/>
                    <a:pt x="54961" y="49131"/>
                    <a:pt x="54918" y="49131"/>
                  </a:cubicBezTo>
                  <a:cubicBezTo>
                    <a:pt x="54837" y="49131"/>
                    <a:pt x="54758" y="49099"/>
                    <a:pt x="54686" y="49026"/>
                  </a:cubicBezTo>
                  <a:cubicBezTo>
                    <a:pt x="54528" y="48885"/>
                    <a:pt x="54464" y="48695"/>
                    <a:pt x="54543" y="48552"/>
                  </a:cubicBezTo>
                  <a:cubicBezTo>
                    <a:pt x="54686" y="48268"/>
                    <a:pt x="54875" y="48015"/>
                    <a:pt x="55143" y="47842"/>
                  </a:cubicBezTo>
                  <a:cubicBezTo>
                    <a:pt x="55792" y="47414"/>
                    <a:pt x="56503" y="47130"/>
                    <a:pt x="57230" y="46908"/>
                  </a:cubicBezTo>
                  <a:cubicBezTo>
                    <a:pt x="57236" y="46906"/>
                    <a:pt x="57242" y="46904"/>
                    <a:pt x="57250" y="46904"/>
                  </a:cubicBezTo>
                  <a:close/>
                  <a:moveTo>
                    <a:pt x="52771" y="55393"/>
                  </a:moveTo>
                  <a:cubicBezTo>
                    <a:pt x="52841" y="55393"/>
                    <a:pt x="52949" y="55434"/>
                    <a:pt x="52962" y="55475"/>
                  </a:cubicBezTo>
                  <a:cubicBezTo>
                    <a:pt x="53010" y="55586"/>
                    <a:pt x="53057" y="55776"/>
                    <a:pt x="52994" y="55839"/>
                  </a:cubicBezTo>
                  <a:cubicBezTo>
                    <a:pt x="52741" y="56075"/>
                    <a:pt x="52441" y="56281"/>
                    <a:pt x="52157" y="56471"/>
                  </a:cubicBezTo>
                  <a:cubicBezTo>
                    <a:pt x="52046" y="56550"/>
                    <a:pt x="51904" y="56534"/>
                    <a:pt x="51793" y="56566"/>
                  </a:cubicBezTo>
                  <a:cubicBezTo>
                    <a:pt x="51730" y="56534"/>
                    <a:pt x="51683" y="56534"/>
                    <a:pt x="51651" y="56503"/>
                  </a:cubicBezTo>
                  <a:cubicBezTo>
                    <a:pt x="51635" y="56486"/>
                    <a:pt x="51635" y="56455"/>
                    <a:pt x="51620" y="56423"/>
                  </a:cubicBezTo>
                  <a:cubicBezTo>
                    <a:pt x="51982" y="56281"/>
                    <a:pt x="52062" y="55886"/>
                    <a:pt x="52283" y="55633"/>
                  </a:cubicBezTo>
                  <a:cubicBezTo>
                    <a:pt x="52393" y="55523"/>
                    <a:pt x="52583" y="55460"/>
                    <a:pt x="52741" y="55396"/>
                  </a:cubicBezTo>
                  <a:cubicBezTo>
                    <a:pt x="52750" y="55394"/>
                    <a:pt x="52760" y="55393"/>
                    <a:pt x="52771" y="55393"/>
                  </a:cubicBezTo>
                  <a:close/>
                  <a:moveTo>
                    <a:pt x="50154" y="56797"/>
                  </a:moveTo>
                  <a:cubicBezTo>
                    <a:pt x="50173" y="56797"/>
                    <a:pt x="50193" y="56804"/>
                    <a:pt x="50212" y="56819"/>
                  </a:cubicBezTo>
                  <a:cubicBezTo>
                    <a:pt x="50244" y="56819"/>
                    <a:pt x="50244" y="56882"/>
                    <a:pt x="50244" y="56914"/>
                  </a:cubicBezTo>
                  <a:cubicBezTo>
                    <a:pt x="50234" y="56986"/>
                    <a:pt x="50203" y="57024"/>
                    <a:pt x="50161" y="57024"/>
                  </a:cubicBezTo>
                  <a:cubicBezTo>
                    <a:pt x="50139" y="57024"/>
                    <a:pt x="50113" y="57014"/>
                    <a:pt x="50086" y="56992"/>
                  </a:cubicBezTo>
                  <a:cubicBezTo>
                    <a:pt x="50054" y="56977"/>
                    <a:pt x="50054" y="56929"/>
                    <a:pt x="50054" y="56897"/>
                  </a:cubicBezTo>
                  <a:cubicBezTo>
                    <a:pt x="50076" y="56832"/>
                    <a:pt x="50113" y="56797"/>
                    <a:pt x="50154" y="56797"/>
                  </a:cubicBezTo>
                  <a:close/>
                  <a:moveTo>
                    <a:pt x="51129" y="57687"/>
                  </a:moveTo>
                  <a:cubicBezTo>
                    <a:pt x="51105" y="57703"/>
                    <a:pt x="51082" y="57719"/>
                    <a:pt x="51058" y="57736"/>
                  </a:cubicBezTo>
                  <a:lnTo>
                    <a:pt x="51058" y="57736"/>
                  </a:lnTo>
                  <a:cubicBezTo>
                    <a:pt x="51092" y="57730"/>
                    <a:pt x="51126" y="57725"/>
                    <a:pt x="51161" y="57719"/>
                  </a:cubicBezTo>
                  <a:lnTo>
                    <a:pt x="51129" y="57687"/>
                  </a:lnTo>
                  <a:close/>
                  <a:moveTo>
                    <a:pt x="29539" y="1"/>
                  </a:moveTo>
                  <a:cubicBezTo>
                    <a:pt x="29456" y="1"/>
                    <a:pt x="29374" y="9"/>
                    <a:pt x="29303" y="31"/>
                  </a:cubicBezTo>
                  <a:cubicBezTo>
                    <a:pt x="28989" y="123"/>
                    <a:pt x="28669" y="135"/>
                    <a:pt x="28350" y="135"/>
                  </a:cubicBezTo>
                  <a:cubicBezTo>
                    <a:pt x="28243" y="135"/>
                    <a:pt x="28137" y="133"/>
                    <a:pt x="28030" y="133"/>
                  </a:cubicBezTo>
                  <a:cubicBezTo>
                    <a:pt x="27911" y="133"/>
                    <a:pt x="27792" y="135"/>
                    <a:pt x="27674" y="142"/>
                  </a:cubicBezTo>
                  <a:cubicBezTo>
                    <a:pt x="27297" y="164"/>
                    <a:pt x="26929" y="240"/>
                    <a:pt x="26551" y="240"/>
                  </a:cubicBezTo>
                  <a:cubicBezTo>
                    <a:pt x="26390" y="240"/>
                    <a:pt x="26228" y="226"/>
                    <a:pt x="26062" y="189"/>
                  </a:cubicBezTo>
                  <a:cubicBezTo>
                    <a:pt x="25968" y="167"/>
                    <a:pt x="25871" y="158"/>
                    <a:pt x="25773" y="158"/>
                  </a:cubicBezTo>
                  <a:cubicBezTo>
                    <a:pt x="25511" y="158"/>
                    <a:pt x="25241" y="227"/>
                    <a:pt x="24987" y="332"/>
                  </a:cubicBezTo>
                  <a:cubicBezTo>
                    <a:pt x="24403" y="568"/>
                    <a:pt x="23803" y="789"/>
                    <a:pt x="23186" y="979"/>
                  </a:cubicBezTo>
                  <a:cubicBezTo>
                    <a:pt x="22585" y="1169"/>
                    <a:pt x="21984" y="1375"/>
                    <a:pt x="21463" y="1754"/>
                  </a:cubicBezTo>
                  <a:cubicBezTo>
                    <a:pt x="21289" y="1896"/>
                    <a:pt x="21053" y="1944"/>
                    <a:pt x="20831" y="2007"/>
                  </a:cubicBezTo>
                  <a:cubicBezTo>
                    <a:pt x="20362" y="2147"/>
                    <a:pt x="19862" y="2227"/>
                    <a:pt x="19484" y="2580"/>
                  </a:cubicBezTo>
                  <a:lnTo>
                    <a:pt x="19484" y="2580"/>
                  </a:lnTo>
                  <a:cubicBezTo>
                    <a:pt x="19024" y="2682"/>
                    <a:pt x="18655" y="3045"/>
                    <a:pt x="18166" y="3045"/>
                  </a:cubicBezTo>
                  <a:cubicBezTo>
                    <a:pt x="18093" y="3045"/>
                    <a:pt x="18017" y="3036"/>
                    <a:pt x="17938" y="3018"/>
                  </a:cubicBezTo>
                  <a:cubicBezTo>
                    <a:pt x="17670" y="3176"/>
                    <a:pt x="17386" y="3318"/>
                    <a:pt x="17243" y="3634"/>
                  </a:cubicBezTo>
                  <a:cubicBezTo>
                    <a:pt x="17164" y="3824"/>
                    <a:pt x="16990" y="3935"/>
                    <a:pt x="16800" y="3950"/>
                  </a:cubicBezTo>
                  <a:cubicBezTo>
                    <a:pt x="16279" y="3982"/>
                    <a:pt x="15837" y="4188"/>
                    <a:pt x="15409" y="4456"/>
                  </a:cubicBezTo>
                  <a:cubicBezTo>
                    <a:pt x="15142" y="4619"/>
                    <a:pt x="14874" y="4748"/>
                    <a:pt x="14575" y="4748"/>
                  </a:cubicBezTo>
                  <a:cubicBezTo>
                    <a:pt x="14468" y="4748"/>
                    <a:pt x="14357" y="4731"/>
                    <a:pt x="14240" y="4694"/>
                  </a:cubicBezTo>
                  <a:cubicBezTo>
                    <a:pt x="14211" y="4681"/>
                    <a:pt x="14180" y="4676"/>
                    <a:pt x="14146" y="4676"/>
                  </a:cubicBezTo>
                  <a:cubicBezTo>
                    <a:pt x="14050" y="4676"/>
                    <a:pt x="13939" y="4717"/>
                    <a:pt x="13845" y="4740"/>
                  </a:cubicBezTo>
                  <a:cubicBezTo>
                    <a:pt x="13150" y="4962"/>
                    <a:pt x="12438" y="5168"/>
                    <a:pt x="11759" y="5421"/>
                  </a:cubicBezTo>
                  <a:cubicBezTo>
                    <a:pt x="11332" y="5579"/>
                    <a:pt x="10937" y="5800"/>
                    <a:pt x="10526" y="6021"/>
                  </a:cubicBezTo>
                  <a:cubicBezTo>
                    <a:pt x="9641" y="6511"/>
                    <a:pt x="8883" y="7159"/>
                    <a:pt x="8061" y="7743"/>
                  </a:cubicBezTo>
                  <a:cubicBezTo>
                    <a:pt x="7602" y="8060"/>
                    <a:pt x="7239" y="8455"/>
                    <a:pt x="6938" y="8929"/>
                  </a:cubicBezTo>
                  <a:cubicBezTo>
                    <a:pt x="6559" y="9562"/>
                    <a:pt x="6133" y="10146"/>
                    <a:pt x="5658" y="10715"/>
                  </a:cubicBezTo>
                  <a:cubicBezTo>
                    <a:pt x="5263" y="11157"/>
                    <a:pt x="4947" y="11663"/>
                    <a:pt x="4567" y="12137"/>
                  </a:cubicBezTo>
                  <a:cubicBezTo>
                    <a:pt x="4299" y="12470"/>
                    <a:pt x="4156" y="12849"/>
                    <a:pt x="4125" y="13260"/>
                  </a:cubicBezTo>
                  <a:cubicBezTo>
                    <a:pt x="4109" y="13560"/>
                    <a:pt x="4061" y="13797"/>
                    <a:pt x="3825" y="13987"/>
                  </a:cubicBezTo>
                  <a:cubicBezTo>
                    <a:pt x="3556" y="14208"/>
                    <a:pt x="3762" y="14634"/>
                    <a:pt x="3429" y="14841"/>
                  </a:cubicBezTo>
                  <a:cubicBezTo>
                    <a:pt x="3334" y="14887"/>
                    <a:pt x="3303" y="15077"/>
                    <a:pt x="3288" y="15203"/>
                  </a:cubicBezTo>
                  <a:cubicBezTo>
                    <a:pt x="3256" y="15441"/>
                    <a:pt x="3176" y="15646"/>
                    <a:pt x="3082" y="15852"/>
                  </a:cubicBezTo>
                  <a:cubicBezTo>
                    <a:pt x="2923" y="16183"/>
                    <a:pt x="2797" y="16531"/>
                    <a:pt x="2687" y="16879"/>
                  </a:cubicBezTo>
                  <a:cubicBezTo>
                    <a:pt x="2497" y="17385"/>
                    <a:pt x="2339" y="17922"/>
                    <a:pt x="2181" y="18444"/>
                  </a:cubicBezTo>
                  <a:cubicBezTo>
                    <a:pt x="2038" y="18965"/>
                    <a:pt x="1928" y="19502"/>
                    <a:pt x="1802" y="20025"/>
                  </a:cubicBezTo>
                  <a:cubicBezTo>
                    <a:pt x="1808" y="20019"/>
                    <a:pt x="1814" y="20014"/>
                    <a:pt x="1821" y="20009"/>
                  </a:cubicBezTo>
                  <a:lnTo>
                    <a:pt x="1821" y="20009"/>
                  </a:lnTo>
                  <a:cubicBezTo>
                    <a:pt x="1760" y="20082"/>
                    <a:pt x="1690" y="20156"/>
                    <a:pt x="1676" y="20229"/>
                  </a:cubicBezTo>
                  <a:cubicBezTo>
                    <a:pt x="1644" y="20672"/>
                    <a:pt x="1596" y="21115"/>
                    <a:pt x="1722" y="21574"/>
                  </a:cubicBezTo>
                  <a:cubicBezTo>
                    <a:pt x="1865" y="22063"/>
                    <a:pt x="1786" y="22537"/>
                    <a:pt x="1438" y="22964"/>
                  </a:cubicBezTo>
                  <a:cubicBezTo>
                    <a:pt x="601" y="23991"/>
                    <a:pt x="395" y="24908"/>
                    <a:pt x="616" y="26157"/>
                  </a:cubicBezTo>
                  <a:cubicBezTo>
                    <a:pt x="774" y="26947"/>
                    <a:pt x="711" y="27706"/>
                    <a:pt x="205" y="28370"/>
                  </a:cubicBezTo>
                  <a:cubicBezTo>
                    <a:pt x="47" y="28559"/>
                    <a:pt x="32" y="28781"/>
                    <a:pt x="32" y="29017"/>
                  </a:cubicBezTo>
                  <a:cubicBezTo>
                    <a:pt x="15" y="29792"/>
                    <a:pt x="0" y="30566"/>
                    <a:pt x="0" y="31356"/>
                  </a:cubicBezTo>
                  <a:cubicBezTo>
                    <a:pt x="0" y="31531"/>
                    <a:pt x="47" y="31720"/>
                    <a:pt x="110" y="31878"/>
                  </a:cubicBezTo>
                  <a:cubicBezTo>
                    <a:pt x="331" y="32353"/>
                    <a:pt x="395" y="32842"/>
                    <a:pt x="316" y="33348"/>
                  </a:cubicBezTo>
                  <a:cubicBezTo>
                    <a:pt x="285" y="33664"/>
                    <a:pt x="300" y="33996"/>
                    <a:pt x="300" y="34312"/>
                  </a:cubicBezTo>
                  <a:cubicBezTo>
                    <a:pt x="300" y="34597"/>
                    <a:pt x="331" y="34897"/>
                    <a:pt x="521" y="35103"/>
                  </a:cubicBezTo>
                  <a:cubicBezTo>
                    <a:pt x="790" y="35387"/>
                    <a:pt x="854" y="35735"/>
                    <a:pt x="980" y="36066"/>
                  </a:cubicBezTo>
                  <a:cubicBezTo>
                    <a:pt x="1057" y="36298"/>
                    <a:pt x="1207" y="36456"/>
                    <a:pt x="1440" y="36456"/>
                  </a:cubicBezTo>
                  <a:cubicBezTo>
                    <a:pt x="1493" y="36456"/>
                    <a:pt x="1550" y="36448"/>
                    <a:pt x="1612" y="36430"/>
                  </a:cubicBezTo>
                  <a:cubicBezTo>
                    <a:pt x="1642" y="36424"/>
                    <a:pt x="1670" y="36421"/>
                    <a:pt x="1697" y="36421"/>
                  </a:cubicBezTo>
                  <a:cubicBezTo>
                    <a:pt x="1874" y="36421"/>
                    <a:pt x="1998" y="36548"/>
                    <a:pt x="2038" y="36698"/>
                  </a:cubicBezTo>
                  <a:cubicBezTo>
                    <a:pt x="2181" y="37267"/>
                    <a:pt x="2434" y="37821"/>
                    <a:pt x="2371" y="38437"/>
                  </a:cubicBezTo>
                  <a:cubicBezTo>
                    <a:pt x="2371" y="38485"/>
                    <a:pt x="2291" y="38548"/>
                    <a:pt x="2228" y="38595"/>
                  </a:cubicBezTo>
                  <a:cubicBezTo>
                    <a:pt x="2226" y="38597"/>
                    <a:pt x="2223" y="38598"/>
                    <a:pt x="2218" y="38598"/>
                  </a:cubicBezTo>
                  <a:cubicBezTo>
                    <a:pt x="2192" y="38598"/>
                    <a:pt x="2131" y="38559"/>
                    <a:pt x="2118" y="38532"/>
                  </a:cubicBezTo>
                  <a:cubicBezTo>
                    <a:pt x="1897" y="38137"/>
                    <a:pt x="1691" y="37726"/>
                    <a:pt x="1486" y="37315"/>
                  </a:cubicBezTo>
                  <a:cubicBezTo>
                    <a:pt x="1466" y="37277"/>
                    <a:pt x="1416" y="37259"/>
                    <a:pt x="1357" y="37259"/>
                  </a:cubicBezTo>
                  <a:cubicBezTo>
                    <a:pt x="1272" y="37259"/>
                    <a:pt x="1169" y="37297"/>
                    <a:pt x="1122" y="37362"/>
                  </a:cubicBezTo>
                  <a:cubicBezTo>
                    <a:pt x="995" y="37537"/>
                    <a:pt x="837" y="37741"/>
                    <a:pt x="885" y="37979"/>
                  </a:cubicBezTo>
                  <a:cubicBezTo>
                    <a:pt x="980" y="38517"/>
                    <a:pt x="1043" y="39086"/>
                    <a:pt x="1265" y="39575"/>
                  </a:cubicBezTo>
                  <a:cubicBezTo>
                    <a:pt x="1564" y="40239"/>
                    <a:pt x="1928" y="40887"/>
                    <a:pt x="2466" y="41408"/>
                  </a:cubicBezTo>
                  <a:cubicBezTo>
                    <a:pt x="2765" y="41709"/>
                    <a:pt x="2972" y="42040"/>
                    <a:pt x="3098" y="42436"/>
                  </a:cubicBezTo>
                  <a:cubicBezTo>
                    <a:pt x="3145" y="42578"/>
                    <a:pt x="3130" y="42721"/>
                    <a:pt x="3193" y="42831"/>
                  </a:cubicBezTo>
                  <a:cubicBezTo>
                    <a:pt x="3492" y="43353"/>
                    <a:pt x="3809" y="43859"/>
                    <a:pt x="4109" y="44364"/>
                  </a:cubicBezTo>
                  <a:cubicBezTo>
                    <a:pt x="4283" y="44681"/>
                    <a:pt x="4489" y="44997"/>
                    <a:pt x="4630" y="45328"/>
                  </a:cubicBezTo>
                  <a:cubicBezTo>
                    <a:pt x="4963" y="46087"/>
                    <a:pt x="5389" y="46782"/>
                    <a:pt x="5974" y="47383"/>
                  </a:cubicBezTo>
                  <a:cubicBezTo>
                    <a:pt x="6116" y="47509"/>
                    <a:pt x="6196" y="47667"/>
                    <a:pt x="6243" y="47857"/>
                  </a:cubicBezTo>
                  <a:cubicBezTo>
                    <a:pt x="6291" y="48015"/>
                    <a:pt x="6385" y="48189"/>
                    <a:pt x="6495" y="48331"/>
                  </a:cubicBezTo>
                  <a:cubicBezTo>
                    <a:pt x="6954" y="49043"/>
                    <a:pt x="7745" y="49374"/>
                    <a:pt x="8360" y="49911"/>
                  </a:cubicBezTo>
                  <a:cubicBezTo>
                    <a:pt x="9087" y="50101"/>
                    <a:pt x="9625" y="50607"/>
                    <a:pt x="10225" y="51034"/>
                  </a:cubicBezTo>
                  <a:cubicBezTo>
                    <a:pt x="11616" y="51998"/>
                    <a:pt x="12976" y="53009"/>
                    <a:pt x="14478" y="53816"/>
                  </a:cubicBezTo>
                  <a:cubicBezTo>
                    <a:pt x="14714" y="53942"/>
                    <a:pt x="14935" y="54100"/>
                    <a:pt x="15188" y="54242"/>
                  </a:cubicBezTo>
                  <a:cubicBezTo>
                    <a:pt x="15473" y="54400"/>
                    <a:pt x="15694" y="54606"/>
                    <a:pt x="15837" y="54906"/>
                  </a:cubicBezTo>
                  <a:cubicBezTo>
                    <a:pt x="15995" y="55207"/>
                    <a:pt x="16263" y="55365"/>
                    <a:pt x="16595" y="55460"/>
                  </a:cubicBezTo>
                  <a:cubicBezTo>
                    <a:pt x="17211" y="55649"/>
                    <a:pt x="17797" y="55886"/>
                    <a:pt x="18318" y="56297"/>
                  </a:cubicBezTo>
                  <a:cubicBezTo>
                    <a:pt x="18412" y="56376"/>
                    <a:pt x="18539" y="56455"/>
                    <a:pt x="18682" y="56471"/>
                  </a:cubicBezTo>
                  <a:cubicBezTo>
                    <a:pt x="19820" y="56692"/>
                    <a:pt x="20736" y="57451"/>
                    <a:pt x="21843" y="57782"/>
                  </a:cubicBezTo>
                  <a:cubicBezTo>
                    <a:pt x="22001" y="57830"/>
                    <a:pt x="22127" y="58004"/>
                    <a:pt x="22127" y="58210"/>
                  </a:cubicBezTo>
                  <a:cubicBezTo>
                    <a:pt x="22127" y="58288"/>
                    <a:pt x="22159" y="58399"/>
                    <a:pt x="22222" y="58431"/>
                  </a:cubicBezTo>
                  <a:cubicBezTo>
                    <a:pt x="22332" y="58509"/>
                    <a:pt x="22459" y="58573"/>
                    <a:pt x="22585" y="58604"/>
                  </a:cubicBezTo>
                  <a:cubicBezTo>
                    <a:pt x="23312" y="58857"/>
                    <a:pt x="24119" y="58920"/>
                    <a:pt x="24719" y="59521"/>
                  </a:cubicBezTo>
                  <a:cubicBezTo>
                    <a:pt x="24734" y="59537"/>
                    <a:pt x="24798" y="59552"/>
                    <a:pt x="24846" y="59552"/>
                  </a:cubicBezTo>
                  <a:cubicBezTo>
                    <a:pt x="25398" y="59647"/>
                    <a:pt x="25889" y="59885"/>
                    <a:pt x="26363" y="60185"/>
                  </a:cubicBezTo>
                  <a:cubicBezTo>
                    <a:pt x="26553" y="60296"/>
                    <a:pt x="26789" y="60328"/>
                    <a:pt x="27010" y="60374"/>
                  </a:cubicBezTo>
                  <a:cubicBezTo>
                    <a:pt x="27860" y="60553"/>
                    <a:pt x="28695" y="60788"/>
                    <a:pt x="29556" y="60788"/>
                  </a:cubicBezTo>
                  <a:cubicBezTo>
                    <a:pt x="29608" y="60788"/>
                    <a:pt x="29661" y="60787"/>
                    <a:pt x="29714" y="60785"/>
                  </a:cubicBezTo>
                  <a:cubicBezTo>
                    <a:pt x="30256" y="60930"/>
                    <a:pt x="30804" y="60971"/>
                    <a:pt x="31354" y="60971"/>
                  </a:cubicBezTo>
                  <a:cubicBezTo>
                    <a:pt x="31765" y="60971"/>
                    <a:pt x="32178" y="60948"/>
                    <a:pt x="32590" y="60928"/>
                  </a:cubicBezTo>
                  <a:lnTo>
                    <a:pt x="33001" y="60928"/>
                  </a:lnTo>
                  <a:cubicBezTo>
                    <a:pt x="35340" y="60928"/>
                    <a:pt x="37679" y="60928"/>
                    <a:pt x="40019" y="60912"/>
                  </a:cubicBezTo>
                  <a:cubicBezTo>
                    <a:pt x="40420" y="60912"/>
                    <a:pt x="40821" y="60892"/>
                    <a:pt x="41223" y="60892"/>
                  </a:cubicBezTo>
                  <a:cubicBezTo>
                    <a:pt x="41327" y="60892"/>
                    <a:pt x="41432" y="60893"/>
                    <a:pt x="41536" y="60897"/>
                  </a:cubicBezTo>
                  <a:cubicBezTo>
                    <a:pt x="41759" y="60906"/>
                    <a:pt x="41981" y="60911"/>
                    <a:pt x="42203" y="60911"/>
                  </a:cubicBezTo>
                  <a:cubicBezTo>
                    <a:pt x="43493" y="60911"/>
                    <a:pt x="44765" y="60747"/>
                    <a:pt x="45993" y="60343"/>
                  </a:cubicBezTo>
                  <a:cubicBezTo>
                    <a:pt x="46025" y="60233"/>
                    <a:pt x="46088" y="60153"/>
                    <a:pt x="46088" y="60075"/>
                  </a:cubicBezTo>
                  <a:cubicBezTo>
                    <a:pt x="46071" y="59521"/>
                    <a:pt x="46419" y="59221"/>
                    <a:pt x="46878" y="59095"/>
                  </a:cubicBezTo>
                  <a:cubicBezTo>
                    <a:pt x="47462" y="58937"/>
                    <a:pt x="48063" y="58905"/>
                    <a:pt x="48632" y="58747"/>
                  </a:cubicBezTo>
                  <a:cubicBezTo>
                    <a:pt x="49249" y="58557"/>
                    <a:pt x="49818" y="58273"/>
                    <a:pt x="50434" y="58115"/>
                  </a:cubicBezTo>
                  <a:cubicBezTo>
                    <a:pt x="50659" y="58058"/>
                    <a:pt x="50860" y="57876"/>
                    <a:pt x="51058" y="57736"/>
                  </a:cubicBezTo>
                  <a:lnTo>
                    <a:pt x="51058" y="57736"/>
                  </a:lnTo>
                  <a:cubicBezTo>
                    <a:pt x="50793" y="57778"/>
                    <a:pt x="50528" y="57823"/>
                    <a:pt x="50275" y="57894"/>
                  </a:cubicBezTo>
                  <a:cubicBezTo>
                    <a:pt x="50082" y="57929"/>
                    <a:pt x="49889" y="57993"/>
                    <a:pt x="49689" y="57993"/>
                  </a:cubicBezTo>
                  <a:cubicBezTo>
                    <a:pt x="49628" y="57993"/>
                    <a:pt x="49565" y="57987"/>
                    <a:pt x="49502" y="57972"/>
                  </a:cubicBezTo>
                  <a:cubicBezTo>
                    <a:pt x="49485" y="58004"/>
                    <a:pt x="49470" y="58067"/>
                    <a:pt x="49438" y="58083"/>
                  </a:cubicBezTo>
                  <a:cubicBezTo>
                    <a:pt x="48908" y="58361"/>
                    <a:pt x="48167" y="58528"/>
                    <a:pt x="47485" y="58528"/>
                  </a:cubicBezTo>
                  <a:cubicBezTo>
                    <a:pt x="47354" y="58528"/>
                    <a:pt x="47224" y="58522"/>
                    <a:pt x="47099" y="58509"/>
                  </a:cubicBezTo>
                  <a:cubicBezTo>
                    <a:pt x="47068" y="58509"/>
                    <a:pt x="46988" y="58446"/>
                    <a:pt x="47004" y="58446"/>
                  </a:cubicBezTo>
                  <a:cubicBezTo>
                    <a:pt x="47036" y="58368"/>
                    <a:pt x="47068" y="58273"/>
                    <a:pt x="47114" y="58256"/>
                  </a:cubicBezTo>
                  <a:cubicBezTo>
                    <a:pt x="47764" y="58088"/>
                    <a:pt x="48413" y="57952"/>
                    <a:pt x="49079" y="57952"/>
                  </a:cubicBezTo>
                  <a:cubicBezTo>
                    <a:pt x="49224" y="57952"/>
                    <a:pt x="49370" y="57958"/>
                    <a:pt x="49517" y="57972"/>
                  </a:cubicBezTo>
                  <a:cubicBezTo>
                    <a:pt x="49565" y="57909"/>
                    <a:pt x="49596" y="57799"/>
                    <a:pt x="49660" y="57767"/>
                  </a:cubicBezTo>
                  <a:cubicBezTo>
                    <a:pt x="49849" y="57641"/>
                    <a:pt x="50054" y="57514"/>
                    <a:pt x="50275" y="57451"/>
                  </a:cubicBezTo>
                  <a:cubicBezTo>
                    <a:pt x="50718" y="57340"/>
                    <a:pt x="51097" y="57055"/>
                    <a:pt x="51525" y="56929"/>
                  </a:cubicBezTo>
                  <a:cubicBezTo>
                    <a:pt x="51967" y="56802"/>
                    <a:pt x="52425" y="56739"/>
                    <a:pt x="52867" y="56629"/>
                  </a:cubicBezTo>
                  <a:cubicBezTo>
                    <a:pt x="53137" y="56566"/>
                    <a:pt x="53421" y="56518"/>
                    <a:pt x="53658" y="56408"/>
                  </a:cubicBezTo>
                  <a:cubicBezTo>
                    <a:pt x="54117" y="56187"/>
                    <a:pt x="54574" y="55981"/>
                    <a:pt x="55065" y="55871"/>
                  </a:cubicBezTo>
                  <a:cubicBezTo>
                    <a:pt x="55428" y="55791"/>
                    <a:pt x="55744" y="55586"/>
                    <a:pt x="55965" y="55270"/>
                  </a:cubicBezTo>
                  <a:cubicBezTo>
                    <a:pt x="56077" y="55127"/>
                    <a:pt x="56171" y="54969"/>
                    <a:pt x="56298" y="54843"/>
                  </a:cubicBezTo>
                  <a:cubicBezTo>
                    <a:pt x="57151" y="54006"/>
                    <a:pt x="57988" y="53184"/>
                    <a:pt x="58732" y="52251"/>
                  </a:cubicBezTo>
                  <a:cubicBezTo>
                    <a:pt x="59063" y="51840"/>
                    <a:pt x="59474" y="51572"/>
                    <a:pt x="59933" y="51350"/>
                  </a:cubicBezTo>
                  <a:cubicBezTo>
                    <a:pt x="60043" y="51287"/>
                    <a:pt x="60186" y="51207"/>
                    <a:pt x="60249" y="51097"/>
                  </a:cubicBezTo>
                  <a:cubicBezTo>
                    <a:pt x="60580" y="50480"/>
                    <a:pt x="61071" y="50006"/>
                    <a:pt x="61450" y="49437"/>
                  </a:cubicBezTo>
                  <a:cubicBezTo>
                    <a:pt x="62114" y="48489"/>
                    <a:pt x="62651" y="47477"/>
                    <a:pt x="62477" y="46245"/>
                  </a:cubicBezTo>
                  <a:cubicBezTo>
                    <a:pt x="62414" y="45755"/>
                    <a:pt x="62477" y="45250"/>
                    <a:pt x="62620" y="44744"/>
                  </a:cubicBezTo>
                  <a:cubicBezTo>
                    <a:pt x="62698" y="44491"/>
                    <a:pt x="62715" y="44206"/>
                    <a:pt x="62778" y="43937"/>
                  </a:cubicBezTo>
                  <a:cubicBezTo>
                    <a:pt x="62809" y="43764"/>
                    <a:pt x="62809" y="43558"/>
                    <a:pt x="62888" y="43416"/>
                  </a:cubicBezTo>
                  <a:cubicBezTo>
                    <a:pt x="63284" y="42816"/>
                    <a:pt x="63315" y="42104"/>
                    <a:pt x="63583" y="41471"/>
                  </a:cubicBezTo>
                  <a:cubicBezTo>
                    <a:pt x="63773" y="40997"/>
                    <a:pt x="63789" y="40492"/>
                    <a:pt x="63678" y="39986"/>
                  </a:cubicBezTo>
                  <a:cubicBezTo>
                    <a:pt x="63647" y="39813"/>
                    <a:pt x="63583" y="39606"/>
                    <a:pt x="63647" y="39448"/>
                  </a:cubicBezTo>
                  <a:cubicBezTo>
                    <a:pt x="63789" y="39054"/>
                    <a:pt x="63678" y="38753"/>
                    <a:pt x="63457" y="38422"/>
                  </a:cubicBezTo>
                  <a:cubicBezTo>
                    <a:pt x="63362" y="38279"/>
                    <a:pt x="63347" y="38074"/>
                    <a:pt x="63520" y="37931"/>
                  </a:cubicBezTo>
                  <a:cubicBezTo>
                    <a:pt x="63663" y="37805"/>
                    <a:pt x="63773" y="37663"/>
                    <a:pt x="63789" y="37473"/>
                  </a:cubicBezTo>
                  <a:cubicBezTo>
                    <a:pt x="63789" y="37189"/>
                    <a:pt x="63758" y="36920"/>
                    <a:pt x="63805" y="36652"/>
                  </a:cubicBezTo>
                  <a:cubicBezTo>
                    <a:pt x="63979" y="35592"/>
                    <a:pt x="63947" y="34549"/>
                    <a:pt x="63789" y="33491"/>
                  </a:cubicBezTo>
                  <a:cubicBezTo>
                    <a:pt x="63710" y="33000"/>
                    <a:pt x="63710" y="32494"/>
                    <a:pt x="63899" y="32005"/>
                  </a:cubicBezTo>
                  <a:cubicBezTo>
                    <a:pt x="64042" y="31609"/>
                    <a:pt x="64074" y="31198"/>
                    <a:pt x="64074" y="30787"/>
                  </a:cubicBezTo>
                  <a:cubicBezTo>
                    <a:pt x="64089" y="30092"/>
                    <a:pt x="64057" y="29413"/>
                    <a:pt x="63994" y="28733"/>
                  </a:cubicBezTo>
                  <a:cubicBezTo>
                    <a:pt x="63899" y="27816"/>
                    <a:pt x="63663" y="26916"/>
                    <a:pt x="63726" y="25999"/>
                  </a:cubicBezTo>
                  <a:cubicBezTo>
                    <a:pt x="63789" y="25209"/>
                    <a:pt x="63647" y="24450"/>
                    <a:pt x="63520" y="23675"/>
                  </a:cubicBezTo>
                  <a:cubicBezTo>
                    <a:pt x="63473" y="23407"/>
                    <a:pt x="63410" y="23138"/>
                    <a:pt x="63252" y="22901"/>
                  </a:cubicBezTo>
                  <a:cubicBezTo>
                    <a:pt x="62983" y="22474"/>
                    <a:pt x="62825" y="22000"/>
                    <a:pt x="62698" y="21510"/>
                  </a:cubicBezTo>
                  <a:cubicBezTo>
                    <a:pt x="62667" y="21399"/>
                    <a:pt x="62730" y="21241"/>
                    <a:pt x="62793" y="21131"/>
                  </a:cubicBezTo>
                  <a:cubicBezTo>
                    <a:pt x="63031" y="20767"/>
                    <a:pt x="63046" y="20767"/>
                    <a:pt x="62983" y="20594"/>
                  </a:cubicBezTo>
                  <a:cubicBezTo>
                    <a:pt x="62635" y="19803"/>
                    <a:pt x="62462" y="18933"/>
                    <a:pt x="62256" y="18096"/>
                  </a:cubicBezTo>
                  <a:cubicBezTo>
                    <a:pt x="62129" y="17574"/>
                    <a:pt x="61813" y="16895"/>
                    <a:pt x="61482" y="16516"/>
                  </a:cubicBezTo>
                  <a:cubicBezTo>
                    <a:pt x="61324" y="16341"/>
                    <a:pt x="61197" y="16152"/>
                    <a:pt x="61071" y="15947"/>
                  </a:cubicBezTo>
                  <a:cubicBezTo>
                    <a:pt x="60928" y="15726"/>
                    <a:pt x="60818" y="15456"/>
                    <a:pt x="60644" y="15251"/>
                  </a:cubicBezTo>
                  <a:cubicBezTo>
                    <a:pt x="59996" y="14493"/>
                    <a:pt x="59379" y="13686"/>
                    <a:pt x="58700" y="12959"/>
                  </a:cubicBezTo>
                  <a:cubicBezTo>
                    <a:pt x="58494" y="12738"/>
                    <a:pt x="58589" y="12548"/>
                    <a:pt x="58669" y="12295"/>
                  </a:cubicBezTo>
                  <a:cubicBezTo>
                    <a:pt x="57246" y="11016"/>
                    <a:pt x="55997" y="9545"/>
                    <a:pt x="54827" y="7996"/>
                  </a:cubicBezTo>
                  <a:lnTo>
                    <a:pt x="53990" y="7996"/>
                  </a:lnTo>
                  <a:cubicBezTo>
                    <a:pt x="53626" y="7996"/>
                    <a:pt x="53436" y="8234"/>
                    <a:pt x="53278" y="8582"/>
                  </a:cubicBezTo>
                  <a:cubicBezTo>
                    <a:pt x="52979" y="8565"/>
                    <a:pt x="52663" y="8550"/>
                    <a:pt x="52362" y="8519"/>
                  </a:cubicBezTo>
                  <a:cubicBezTo>
                    <a:pt x="52283" y="8502"/>
                    <a:pt x="52188" y="8424"/>
                    <a:pt x="52172" y="8344"/>
                  </a:cubicBezTo>
                  <a:cubicBezTo>
                    <a:pt x="52140" y="8281"/>
                    <a:pt x="52188" y="8154"/>
                    <a:pt x="52235" y="8108"/>
                  </a:cubicBezTo>
                  <a:cubicBezTo>
                    <a:pt x="52393" y="7918"/>
                    <a:pt x="52599" y="7838"/>
                    <a:pt x="52836" y="7838"/>
                  </a:cubicBezTo>
                  <a:cubicBezTo>
                    <a:pt x="53137" y="7838"/>
                    <a:pt x="53342" y="7633"/>
                    <a:pt x="53548" y="7459"/>
                  </a:cubicBezTo>
                  <a:cubicBezTo>
                    <a:pt x="53658" y="7349"/>
                    <a:pt x="53626" y="7001"/>
                    <a:pt x="53500" y="6953"/>
                  </a:cubicBezTo>
                  <a:cubicBezTo>
                    <a:pt x="53247" y="6875"/>
                    <a:pt x="52994" y="6764"/>
                    <a:pt x="52726" y="6732"/>
                  </a:cubicBezTo>
                  <a:cubicBezTo>
                    <a:pt x="52591" y="6709"/>
                    <a:pt x="52453" y="6705"/>
                    <a:pt x="52314" y="6705"/>
                  </a:cubicBezTo>
                  <a:cubicBezTo>
                    <a:pt x="52248" y="6705"/>
                    <a:pt x="52182" y="6706"/>
                    <a:pt x="52116" y="6706"/>
                  </a:cubicBezTo>
                  <a:cubicBezTo>
                    <a:pt x="52045" y="6706"/>
                    <a:pt x="51974" y="6705"/>
                    <a:pt x="51904" y="6700"/>
                  </a:cubicBezTo>
                  <a:cubicBezTo>
                    <a:pt x="51588" y="6700"/>
                    <a:pt x="51493" y="6622"/>
                    <a:pt x="51445" y="6321"/>
                  </a:cubicBezTo>
                  <a:cubicBezTo>
                    <a:pt x="51350" y="5720"/>
                    <a:pt x="51240" y="5562"/>
                    <a:pt x="50766" y="5484"/>
                  </a:cubicBezTo>
                  <a:cubicBezTo>
                    <a:pt x="50402" y="5404"/>
                    <a:pt x="50054" y="5358"/>
                    <a:pt x="49691" y="5278"/>
                  </a:cubicBezTo>
                  <a:cubicBezTo>
                    <a:pt x="49183" y="5155"/>
                    <a:pt x="48795" y="4912"/>
                    <a:pt x="48454" y="4549"/>
                  </a:cubicBezTo>
                  <a:lnTo>
                    <a:pt x="48454" y="4549"/>
                  </a:lnTo>
                  <a:cubicBezTo>
                    <a:pt x="48456" y="4549"/>
                    <a:pt x="48457" y="4550"/>
                    <a:pt x="48459" y="4551"/>
                  </a:cubicBezTo>
                  <a:lnTo>
                    <a:pt x="48427" y="4519"/>
                  </a:lnTo>
                  <a:lnTo>
                    <a:pt x="48427" y="4519"/>
                  </a:lnTo>
                  <a:cubicBezTo>
                    <a:pt x="48436" y="4529"/>
                    <a:pt x="48445" y="4539"/>
                    <a:pt x="48454" y="4549"/>
                  </a:cubicBezTo>
                  <a:lnTo>
                    <a:pt x="48454" y="4549"/>
                  </a:lnTo>
                  <a:cubicBezTo>
                    <a:pt x="48046" y="4343"/>
                    <a:pt x="47793" y="3935"/>
                    <a:pt x="47352" y="3777"/>
                  </a:cubicBezTo>
                  <a:cubicBezTo>
                    <a:pt x="46878" y="3619"/>
                    <a:pt x="46404" y="3461"/>
                    <a:pt x="45945" y="3271"/>
                  </a:cubicBezTo>
                  <a:cubicBezTo>
                    <a:pt x="45487" y="3082"/>
                    <a:pt x="45045" y="2844"/>
                    <a:pt x="44570" y="2654"/>
                  </a:cubicBezTo>
                  <a:cubicBezTo>
                    <a:pt x="44238" y="2513"/>
                    <a:pt x="43890" y="2386"/>
                    <a:pt x="43542" y="2275"/>
                  </a:cubicBezTo>
                  <a:cubicBezTo>
                    <a:pt x="43176" y="2153"/>
                    <a:pt x="42814" y="2084"/>
                    <a:pt x="42447" y="2084"/>
                  </a:cubicBezTo>
                  <a:cubicBezTo>
                    <a:pt x="42149" y="2084"/>
                    <a:pt x="41847" y="2129"/>
                    <a:pt x="41536" y="2228"/>
                  </a:cubicBezTo>
                  <a:cubicBezTo>
                    <a:pt x="41062" y="2370"/>
                    <a:pt x="40603" y="2576"/>
                    <a:pt x="40145" y="2765"/>
                  </a:cubicBezTo>
                  <a:cubicBezTo>
                    <a:pt x="40115" y="2778"/>
                    <a:pt x="40088" y="2783"/>
                    <a:pt x="40064" y="2783"/>
                  </a:cubicBezTo>
                  <a:cubicBezTo>
                    <a:pt x="39965" y="2783"/>
                    <a:pt x="39924" y="2684"/>
                    <a:pt x="39924" y="2544"/>
                  </a:cubicBezTo>
                  <a:cubicBezTo>
                    <a:pt x="39924" y="2386"/>
                    <a:pt x="39781" y="2323"/>
                    <a:pt x="39639" y="2323"/>
                  </a:cubicBezTo>
                  <a:cubicBezTo>
                    <a:pt x="39513" y="2338"/>
                    <a:pt x="39370" y="2355"/>
                    <a:pt x="39244" y="2418"/>
                  </a:cubicBezTo>
                  <a:cubicBezTo>
                    <a:pt x="39017" y="2521"/>
                    <a:pt x="38798" y="2570"/>
                    <a:pt x="38568" y="2570"/>
                  </a:cubicBezTo>
                  <a:cubicBezTo>
                    <a:pt x="38445" y="2570"/>
                    <a:pt x="38318" y="2556"/>
                    <a:pt x="38185" y="2528"/>
                  </a:cubicBezTo>
                  <a:cubicBezTo>
                    <a:pt x="37521" y="2401"/>
                    <a:pt x="36858" y="2212"/>
                    <a:pt x="36162" y="2212"/>
                  </a:cubicBezTo>
                  <a:cubicBezTo>
                    <a:pt x="35893" y="2212"/>
                    <a:pt x="35640" y="2102"/>
                    <a:pt x="35372" y="2022"/>
                  </a:cubicBezTo>
                  <a:cubicBezTo>
                    <a:pt x="35340" y="2007"/>
                    <a:pt x="35324" y="1832"/>
                    <a:pt x="35355" y="1801"/>
                  </a:cubicBezTo>
                  <a:cubicBezTo>
                    <a:pt x="35607" y="1612"/>
                    <a:pt x="35483" y="1408"/>
                    <a:pt x="35405" y="1203"/>
                  </a:cubicBezTo>
                  <a:lnTo>
                    <a:pt x="35405" y="1203"/>
                  </a:lnTo>
                  <a:cubicBezTo>
                    <a:pt x="35344" y="1146"/>
                    <a:pt x="35274" y="1100"/>
                    <a:pt x="35229" y="1027"/>
                  </a:cubicBezTo>
                  <a:cubicBezTo>
                    <a:pt x="35103" y="852"/>
                    <a:pt x="35103" y="806"/>
                    <a:pt x="35309" y="742"/>
                  </a:cubicBezTo>
                  <a:cubicBezTo>
                    <a:pt x="35545" y="648"/>
                    <a:pt x="35545" y="648"/>
                    <a:pt x="35625" y="473"/>
                  </a:cubicBezTo>
                  <a:cubicBezTo>
                    <a:pt x="34628" y="395"/>
                    <a:pt x="33617" y="300"/>
                    <a:pt x="32622" y="220"/>
                  </a:cubicBezTo>
                  <a:cubicBezTo>
                    <a:pt x="32500" y="210"/>
                    <a:pt x="32379" y="203"/>
                    <a:pt x="32259" y="203"/>
                  </a:cubicBezTo>
                  <a:cubicBezTo>
                    <a:pt x="32017" y="203"/>
                    <a:pt x="31779" y="231"/>
                    <a:pt x="31547" y="315"/>
                  </a:cubicBezTo>
                  <a:cubicBezTo>
                    <a:pt x="31461" y="344"/>
                    <a:pt x="31384" y="356"/>
                    <a:pt x="31308" y="356"/>
                  </a:cubicBezTo>
                  <a:cubicBezTo>
                    <a:pt x="31176" y="356"/>
                    <a:pt x="31050" y="318"/>
                    <a:pt x="30898" y="268"/>
                  </a:cubicBezTo>
                  <a:cubicBezTo>
                    <a:pt x="30567" y="142"/>
                    <a:pt x="30203" y="94"/>
                    <a:pt x="29840" y="31"/>
                  </a:cubicBezTo>
                  <a:cubicBezTo>
                    <a:pt x="29745" y="13"/>
                    <a:pt x="29640" y="1"/>
                    <a:pt x="295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6"/>
            <p:cNvSpPr/>
            <p:nvPr/>
          </p:nvSpPr>
          <p:spPr>
            <a:xfrm>
              <a:off x="6362739" y="4584260"/>
              <a:ext cx="121341" cy="164506"/>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7"/>
          <p:cNvSpPr txBox="1">
            <a:spLocks noGrp="1"/>
          </p:cNvSpPr>
          <p:nvPr>
            <p:ph type="title"/>
          </p:nvPr>
        </p:nvSpPr>
        <p:spPr>
          <a:xfrm>
            <a:off x="713225" y="539500"/>
            <a:ext cx="7717500" cy="57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Implementation</a:t>
            </a:r>
          </a:p>
        </p:txBody>
      </p:sp>
      <p:sp>
        <p:nvSpPr>
          <p:cNvPr id="302" name="Google Shape;302;p37"/>
          <p:cNvSpPr txBox="1">
            <a:spLocks noGrp="1"/>
          </p:cNvSpPr>
          <p:nvPr>
            <p:ph type="title" idx="3"/>
          </p:nvPr>
        </p:nvSpPr>
        <p:spPr>
          <a:xfrm>
            <a:off x="877175" y="3394333"/>
            <a:ext cx="2523169" cy="561917"/>
          </a:xfrm>
          <a:prstGeom prst="rect">
            <a:avLst/>
          </a:prstGeom>
        </p:spPr>
        <p:txBody>
          <a:bodyPr spcFirstLastPara="1" wrap="square" lIns="91425" tIns="91425" rIns="91425" bIns="91425" anchor="t" anchorCtr="0">
            <a:noAutofit/>
          </a:bodyPr>
          <a:lstStyle/>
          <a:p>
            <a:r>
              <a:rPr lang="en" dirty="0"/>
              <a:t>Sensors / Controllers</a:t>
            </a:r>
          </a:p>
        </p:txBody>
      </p:sp>
      <p:sp>
        <p:nvSpPr>
          <p:cNvPr id="303" name="Google Shape;303;p37"/>
          <p:cNvSpPr txBox="1">
            <a:spLocks noGrp="1"/>
          </p:cNvSpPr>
          <p:nvPr>
            <p:ph type="title" idx="2"/>
          </p:nvPr>
        </p:nvSpPr>
        <p:spPr>
          <a:xfrm>
            <a:off x="877185" y="2495550"/>
            <a:ext cx="2059500" cy="81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304" name="Google Shape;304;p37"/>
          <p:cNvSpPr txBox="1">
            <a:spLocks noGrp="1"/>
          </p:cNvSpPr>
          <p:nvPr>
            <p:ph type="subTitle" idx="1"/>
          </p:nvPr>
        </p:nvSpPr>
        <p:spPr>
          <a:xfrm>
            <a:off x="877175" y="3750300"/>
            <a:ext cx="2329075" cy="538200"/>
          </a:xfrm>
          <a:prstGeom prst="rect">
            <a:avLst/>
          </a:prstGeom>
        </p:spPr>
        <p:txBody>
          <a:bodyPr spcFirstLastPara="1" wrap="square" lIns="91425" tIns="91425" rIns="91425" bIns="91425" anchor="t" anchorCtr="0">
            <a:noAutofit/>
          </a:bodyPr>
          <a:lstStyle/>
          <a:p>
            <a:pPr marL="0" indent="0"/>
            <a:r>
              <a:rPr lang="en" dirty="0"/>
              <a:t>Sensors study the soil and sends result to IOT hub which Directs controllers</a:t>
            </a:r>
          </a:p>
        </p:txBody>
      </p:sp>
      <p:sp>
        <p:nvSpPr>
          <p:cNvPr id="305" name="Google Shape;305;p37"/>
          <p:cNvSpPr txBox="1">
            <a:spLocks noGrp="1"/>
          </p:cNvSpPr>
          <p:nvPr>
            <p:ph type="title" idx="4"/>
          </p:nvPr>
        </p:nvSpPr>
        <p:spPr>
          <a:xfrm>
            <a:off x="3542258" y="2495550"/>
            <a:ext cx="2059500" cy="81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306" name="Google Shape;306;p37"/>
          <p:cNvSpPr txBox="1">
            <a:spLocks noGrp="1"/>
          </p:cNvSpPr>
          <p:nvPr>
            <p:ph type="title" idx="5"/>
          </p:nvPr>
        </p:nvSpPr>
        <p:spPr>
          <a:xfrm>
            <a:off x="3542247" y="3383550"/>
            <a:ext cx="2059500" cy="572700"/>
          </a:xfrm>
          <a:prstGeom prst="rect">
            <a:avLst/>
          </a:prstGeom>
        </p:spPr>
        <p:txBody>
          <a:bodyPr spcFirstLastPara="1" wrap="square" lIns="91425" tIns="91425" rIns="91425" bIns="91425" anchor="t" anchorCtr="0">
            <a:noAutofit/>
          </a:bodyPr>
          <a:lstStyle/>
          <a:p>
            <a:r>
              <a:rPr lang="en" dirty="0"/>
              <a:t>IOT hub / device</a:t>
            </a:r>
          </a:p>
        </p:txBody>
      </p:sp>
      <p:sp>
        <p:nvSpPr>
          <p:cNvPr id="307" name="Google Shape;307;p37"/>
          <p:cNvSpPr txBox="1">
            <a:spLocks noGrp="1"/>
          </p:cNvSpPr>
          <p:nvPr>
            <p:ph type="subTitle" idx="6"/>
          </p:nvPr>
        </p:nvSpPr>
        <p:spPr>
          <a:xfrm>
            <a:off x="3542247" y="3750300"/>
            <a:ext cx="2059500" cy="538200"/>
          </a:xfrm>
          <a:prstGeom prst="rect">
            <a:avLst/>
          </a:prstGeom>
        </p:spPr>
        <p:txBody>
          <a:bodyPr spcFirstLastPara="1" wrap="square" lIns="91425" tIns="91425" rIns="91425" bIns="91425" anchor="t" anchorCtr="0">
            <a:noAutofit/>
          </a:bodyPr>
          <a:lstStyle/>
          <a:p>
            <a:pPr marL="0" indent="0"/>
            <a:r>
              <a:rPr lang="en" dirty="0"/>
              <a:t>Receive sensory inputs and signals to control by the order of mobile app</a:t>
            </a:r>
          </a:p>
        </p:txBody>
      </p:sp>
      <p:sp>
        <p:nvSpPr>
          <p:cNvPr id="308" name="Google Shape;308;p37"/>
          <p:cNvSpPr txBox="1">
            <a:spLocks noGrp="1"/>
          </p:cNvSpPr>
          <p:nvPr>
            <p:ph type="title" idx="7"/>
          </p:nvPr>
        </p:nvSpPr>
        <p:spPr>
          <a:xfrm>
            <a:off x="6207330" y="2495550"/>
            <a:ext cx="2059500" cy="81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309" name="Google Shape;309;p37"/>
          <p:cNvSpPr txBox="1">
            <a:spLocks noGrp="1"/>
          </p:cNvSpPr>
          <p:nvPr>
            <p:ph type="title" idx="8"/>
          </p:nvPr>
        </p:nvSpPr>
        <p:spPr>
          <a:xfrm>
            <a:off x="6207320" y="3383550"/>
            <a:ext cx="2059500" cy="572700"/>
          </a:xfrm>
          <a:prstGeom prst="rect">
            <a:avLst/>
          </a:prstGeom>
        </p:spPr>
        <p:txBody>
          <a:bodyPr spcFirstLastPara="1" wrap="square" lIns="91425" tIns="91425" rIns="91425" bIns="91425" anchor="t" anchorCtr="0">
            <a:noAutofit/>
          </a:bodyPr>
          <a:lstStyle/>
          <a:p>
            <a:r>
              <a:rPr lang="en" dirty="0"/>
              <a:t>Mobile App</a:t>
            </a:r>
          </a:p>
        </p:txBody>
      </p:sp>
      <p:sp>
        <p:nvSpPr>
          <p:cNvPr id="310" name="Google Shape;310;p37"/>
          <p:cNvSpPr txBox="1">
            <a:spLocks noGrp="1"/>
          </p:cNvSpPr>
          <p:nvPr>
            <p:ph type="subTitle" idx="9"/>
          </p:nvPr>
        </p:nvSpPr>
        <p:spPr>
          <a:xfrm>
            <a:off x="6207320" y="3750300"/>
            <a:ext cx="2350641" cy="538200"/>
          </a:xfrm>
          <a:prstGeom prst="rect">
            <a:avLst/>
          </a:prstGeom>
        </p:spPr>
        <p:txBody>
          <a:bodyPr spcFirstLastPara="1" wrap="square" lIns="91425" tIns="91425" rIns="91425" bIns="91425" anchor="t" anchorCtr="0">
            <a:noAutofit/>
          </a:bodyPr>
          <a:lstStyle/>
          <a:p>
            <a:pPr marL="0" indent="0"/>
            <a:r>
              <a:rPr lang="en" dirty="0"/>
              <a:t>User can connect with the system using mobile app and can manage the system on its own or by automating</a:t>
            </a:r>
          </a:p>
        </p:txBody>
      </p:sp>
      <p:grpSp>
        <p:nvGrpSpPr>
          <p:cNvPr id="311" name="Google Shape;311;p37"/>
          <p:cNvGrpSpPr/>
          <p:nvPr/>
        </p:nvGrpSpPr>
        <p:grpSpPr>
          <a:xfrm>
            <a:off x="1401925" y="1412325"/>
            <a:ext cx="1009985" cy="951078"/>
            <a:chOff x="1476613" y="1564725"/>
            <a:chExt cx="1009985" cy="951078"/>
          </a:xfrm>
        </p:grpSpPr>
        <p:sp>
          <p:nvSpPr>
            <p:cNvPr id="312" name="Google Shape;312;p37"/>
            <p:cNvSpPr/>
            <p:nvPr/>
          </p:nvSpPr>
          <p:spPr>
            <a:xfrm>
              <a:off x="1476612" y="1564725"/>
              <a:ext cx="1009985" cy="951078"/>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7"/>
            <p:cNvSpPr/>
            <p:nvPr/>
          </p:nvSpPr>
          <p:spPr>
            <a:xfrm>
              <a:off x="1582475" y="1688324"/>
              <a:ext cx="798300" cy="751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37"/>
          <p:cNvGrpSpPr/>
          <p:nvPr/>
        </p:nvGrpSpPr>
        <p:grpSpPr>
          <a:xfrm>
            <a:off x="4067013" y="1412325"/>
            <a:ext cx="1009985" cy="951078"/>
            <a:chOff x="1476613" y="1564725"/>
            <a:chExt cx="1009985" cy="951078"/>
          </a:xfrm>
        </p:grpSpPr>
        <p:sp>
          <p:nvSpPr>
            <p:cNvPr id="315" name="Google Shape;315;p37"/>
            <p:cNvSpPr/>
            <p:nvPr/>
          </p:nvSpPr>
          <p:spPr>
            <a:xfrm>
              <a:off x="1476612" y="1564725"/>
              <a:ext cx="1009985" cy="951078"/>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7"/>
            <p:cNvSpPr/>
            <p:nvPr/>
          </p:nvSpPr>
          <p:spPr>
            <a:xfrm>
              <a:off x="1582475" y="1688324"/>
              <a:ext cx="798300" cy="751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37"/>
          <p:cNvGrpSpPr/>
          <p:nvPr/>
        </p:nvGrpSpPr>
        <p:grpSpPr>
          <a:xfrm>
            <a:off x="6732113" y="1412325"/>
            <a:ext cx="1009985" cy="951078"/>
            <a:chOff x="1476613" y="1564725"/>
            <a:chExt cx="1009985" cy="951078"/>
          </a:xfrm>
        </p:grpSpPr>
        <p:sp>
          <p:nvSpPr>
            <p:cNvPr id="318" name="Google Shape;318;p37"/>
            <p:cNvSpPr/>
            <p:nvPr/>
          </p:nvSpPr>
          <p:spPr>
            <a:xfrm>
              <a:off x="1476612" y="1564725"/>
              <a:ext cx="1009985" cy="951078"/>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7"/>
            <p:cNvSpPr/>
            <p:nvPr/>
          </p:nvSpPr>
          <p:spPr>
            <a:xfrm>
              <a:off x="1582475" y="1688324"/>
              <a:ext cx="798300" cy="751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37"/>
          <p:cNvGrpSpPr/>
          <p:nvPr/>
        </p:nvGrpSpPr>
        <p:grpSpPr>
          <a:xfrm>
            <a:off x="1681679" y="1663198"/>
            <a:ext cx="450470" cy="449325"/>
            <a:chOff x="-20946600" y="3317850"/>
            <a:chExt cx="304825" cy="304050"/>
          </a:xfrm>
        </p:grpSpPr>
        <p:sp>
          <p:nvSpPr>
            <p:cNvPr id="321" name="Google Shape;321;p37"/>
            <p:cNvSpPr/>
            <p:nvPr/>
          </p:nvSpPr>
          <p:spPr>
            <a:xfrm>
              <a:off x="-20946600" y="3317850"/>
              <a:ext cx="232350" cy="248925"/>
            </a:xfrm>
            <a:custGeom>
              <a:avLst/>
              <a:gdLst/>
              <a:ahLst/>
              <a:cxnLst/>
              <a:rect l="l" t="t" r="r" b="b"/>
              <a:pathLst>
                <a:path w="9294" h="9957" extrusionOk="0">
                  <a:moveTo>
                    <a:pt x="4631" y="1"/>
                  </a:moveTo>
                  <a:cubicBezTo>
                    <a:pt x="3340" y="1"/>
                    <a:pt x="2268" y="977"/>
                    <a:pt x="2142" y="2237"/>
                  </a:cubicBezTo>
                  <a:cubicBezTo>
                    <a:pt x="1292" y="2521"/>
                    <a:pt x="693" y="3340"/>
                    <a:pt x="693" y="4254"/>
                  </a:cubicBezTo>
                  <a:cubicBezTo>
                    <a:pt x="693" y="4695"/>
                    <a:pt x="819" y="5073"/>
                    <a:pt x="1040" y="5451"/>
                  </a:cubicBezTo>
                  <a:cubicBezTo>
                    <a:pt x="378" y="5923"/>
                    <a:pt x="0" y="6648"/>
                    <a:pt x="0" y="7499"/>
                  </a:cubicBezTo>
                  <a:cubicBezTo>
                    <a:pt x="0" y="8853"/>
                    <a:pt x="1134" y="9956"/>
                    <a:pt x="2520" y="9956"/>
                  </a:cubicBezTo>
                  <a:lnTo>
                    <a:pt x="4316" y="9956"/>
                  </a:lnTo>
                  <a:lnTo>
                    <a:pt x="4316" y="8349"/>
                  </a:lnTo>
                  <a:lnTo>
                    <a:pt x="2962" y="7026"/>
                  </a:lnTo>
                  <a:cubicBezTo>
                    <a:pt x="2804" y="6869"/>
                    <a:pt x="2804" y="6648"/>
                    <a:pt x="2962" y="6491"/>
                  </a:cubicBezTo>
                  <a:cubicBezTo>
                    <a:pt x="3040" y="6412"/>
                    <a:pt x="3135" y="6372"/>
                    <a:pt x="3229" y="6372"/>
                  </a:cubicBezTo>
                  <a:cubicBezTo>
                    <a:pt x="3324" y="6372"/>
                    <a:pt x="3418" y="6412"/>
                    <a:pt x="3497" y="6491"/>
                  </a:cubicBezTo>
                  <a:lnTo>
                    <a:pt x="4316" y="7341"/>
                  </a:lnTo>
                  <a:lnTo>
                    <a:pt x="4316" y="5482"/>
                  </a:lnTo>
                  <a:lnTo>
                    <a:pt x="2962" y="4128"/>
                  </a:lnTo>
                  <a:cubicBezTo>
                    <a:pt x="2804" y="3970"/>
                    <a:pt x="2804" y="3781"/>
                    <a:pt x="2962" y="3624"/>
                  </a:cubicBezTo>
                  <a:cubicBezTo>
                    <a:pt x="3040" y="3545"/>
                    <a:pt x="3135" y="3505"/>
                    <a:pt x="3229" y="3505"/>
                  </a:cubicBezTo>
                  <a:cubicBezTo>
                    <a:pt x="3324" y="3505"/>
                    <a:pt x="3418" y="3545"/>
                    <a:pt x="3497" y="3624"/>
                  </a:cubicBezTo>
                  <a:lnTo>
                    <a:pt x="4316" y="4443"/>
                  </a:lnTo>
                  <a:lnTo>
                    <a:pt x="4316" y="2458"/>
                  </a:lnTo>
                  <a:cubicBezTo>
                    <a:pt x="4316" y="2237"/>
                    <a:pt x="4474" y="2080"/>
                    <a:pt x="4663" y="2080"/>
                  </a:cubicBezTo>
                  <a:cubicBezTo>
                    <a:pt x="4852" y="2080"/>
                    <a:pt x="5009" y="2237"/>
                    <a:pt x="5009" y="2458"/>
                  </a:cubicBezTo>
                  <a:lnTo>
                    <a:pt x="5009" y="5860"/>
                  </a:lnTo>
                  <a:lnTo>
                    <a:pt x="5860" y="5041"/>
                  </a:lnTo>
                  <a:cubicBezTo>
                    <a:pt x="5939" y="4963"/>
                    <a:pt x="6025" y="4923"/>
                    <a:pt x="6112" y="4923"/>
                  </a:cubicBezTo>
                  <a:cubicBezTo>
                    <a:pt x="6199" y="4923"/>
                    <a:pt x="6285" y="4963"/>
                    <a:pt x="6364" y="5041"/>
                  </a:cubicBezTo>
                  <a:cubicBezTo>
                    <a:pt x="6522" y="5199"/>
                    <a:pt x="6522" y="5388"/>
                    <a:pt x="6364" y="5545"/>
                  </a:cubicBezTo>
                  <a:lnTo>
                    <a:pt x="5009" y="6900"/>
                  </a:lnTo>
                  <a:lnTo>
                    <a:pt x="5009" y="9956"/>
                  </a:lnTo>
                  <a:lnTo>
                    <a:pt x="6805" y="9956"/>
                  </a:lnTo>
                  <a:cubicBezTo>
                    <a:pt x="8160" y="9956"/>
                    <a:pt x="9294" y="8853"/>
                    <a:pt x="9294" y="7499"/>
                  </a:cubicBezTo>
                  <a:cubicBezTo>
                    <a:pt x="9294" y="6648"/>
                    <a:pt x="8884" y="5923"/>
                    <a:pt x="8223" y="5451"/>
                  </a:cubicBezTo>
                  <a:cubicBezTo>
                    <a:pt x="8443" y="5073"/>
                    <a:pt x="8569" y="4695"/>
                    <a:pt x="8569" y="4254"/>
                  </a:cubicBezTo>
                  <a:cubicBezTo>
                    <a:pt x="8569" y="3340"/>
                    <a:pt x="7971" y="2521"/>
                    <a:pt x="7120" y="2237"/>
                  </a:cubicBezTo>
                  <a:cubicBezTo>
                    <a:pt x="6994" y="977"/>
                    <a:pt x="5923" y="1"/>
                    <a:pt x="46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7"/>
            <p:cNvSpPr/>
            <p:nvPr/>
          </p:nvSpPr>
          <p:spPr>
            <a:xfrm>
              <a:off x="-20775700" y="3318650"/>
              <a:ext cx="133925" cy="249700"/>
            </a:xfrm>
            <a:custGeom>
              <a:avLst/>
              <a:gdLst/>
              <a:ahLst/>
              <a:cxnLst/>
              <a:rect l="l" t="t" r="r" b="b"/>
              <a:pathLst>
                <a:path w="5357" h="9988" extrusionOk="0">
                  <a:moveTo>
                    <a:pt x="694" y="0"/>
                  </a:moveTo>
                  <a:cubicBezTo>
                    <a:pt x="473" y="0"/>
                    <a:pt x="253" y="32"/>
                    <a:pt x="1" y="126"/>
                  </a:cubicBezTo>
                  <a:cubicBezTo>
                    <a:pt x="473" y="567"/>
                    <a:pt x="820" y="1103"/>
                    <a:pt x="977" y="1764"/>
                  </a:cubicBezTo>
                  <a:cubicBezTo>
                    <a:pt x="1891" y="2300"/>
                    <a:pt x="2490" y="3245"/>
                    <a:pt x="2490" y="4285"/>
                  </a:cubicBezTo>
                  <a:cubicBezTo>
                    <a:pt x="2490" y="4663"/>
                    <a:pt x="2395" y="4978"/>
                    <a:pt x="2269" y="5293"/>
                  </a:cubicBezTo>
                  <a:cubicBezTo>
                    <a:pt x="2836" y="5860"/>
                    <a:pt x="3183" y="6648"/>
                    <a:pt x="3183" y="7498"/>
                  </a:cubicBezTo>
                  <a:cubicBezTo>
                    <a:pt x="3183" y="8506"/>
                    <a:pt x="2710" y="9389"/>
                    <a:pt x="1985" y="9987"/>
                  </a:cubicBezTo>
                  <a:lnTo>
                    <a:pt x="2836" y="9987"/>
                  </a:lnTo>
                  <a:cubicBezTo>
                    <a:pt x="4222" y="9987"/>
                    <a:pt x="5325" y="8853"/>
                    <a:pt x="5325" y="7498"/>
                  </a:cubicBezTo>
                  <a:cubicBezTo>
                    <a:pt x="5357" y="6679"/>
                    <a:pt x="4915" y="5891"/>
                    <a:pt x="4285" y="5450"/>
                  </a:cubicBezTo>
                  <a:cubicBezTo>
                    <a:pt x="4537" y="5104"/>
                    <a:pt x="4632" y="4694"/>
                    <a:pt x="4632" y="4253"/>
                  </a:cubicBezTo>
                  <a:cubicBezTo>
                    <a:pt x="4632" y="3340"/>
                    <a:pt x="4065" y="2520"/>
                    <a:pt x="3183" y="2237"/>
                  </a:cubicBezTo>
                  <a:cubicBezTo>
                    <a:pt x="3057" y="977"/>
                    <a:pt x="2017" y="0"/>
                    <a:pt x="6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7"/>
            <p:cNvSpPr/>
            <p:nvPr/>
          </p:nvSpPr>
          <p:spPr>
            <a:xfrm>
              <a:off x="-20890700" y="3586425"/>
              <a:ext cx="195375" cy="35475"/>
            </a:xfrm>
            <a:custGeom>
              <a:avLst/>
              <a:gdLst/>
              <a:ahLst/>
              <a:cxnLst/>
              <a:rect l="l" t="t" r="r" b="b"/>
              <a:pathLst>
                <a:path w="7815" h="1419" extrusionOk="0">
                  <a:moveTo>
                    <a:pt x="2112" y="1"/>
                  </a:moveTo>
                  <a:lnTo>
                    <a:pt x="2112" y="725"/>
                  </a:lnTo>
                  <a:lnTo>
                    <a:pt x="347" y="725"/>
                  </a:lnTo>
                  <a:cubicBezTo>
                    <a:pt x="158" y="725"/>
                    <a:pt x="1" y="883"/>
                    <a:pt x="1" y="1072"/>
                  </a:cubicBezTo>
                  <a:cubicBezTo>
                    <a:pt x="1" y="1261"/>
                    <a:pt x="158" y="1418"/>
                    <a:pt x="347" y="1418"/>
                  </a:cubicBezTo>
                  <a:lnTo>
                    <a:pt x="7468" y="1418"/>
                  </a:lnTo>
                  <a:cubicBezTo>
                    <a:pt x="7657" y="1418"/>
                    <a:pt x="7814" y="1261"/>
                    <a:pt x="7814" y="1072"/>
                  </a:cubicBezTo>
                  <a:cubicBezTo>
                    <a:pt x="7814" y="883"/>
                    <a:pt x="7625" y="725"/>
                    <a:pt x="7436" y="725"/>
                  </a:cubicBezTo>
                  <a:lnTo>
                    <a:pt x="5672" y="725"/>
                  </a:lnTo>
                  <a:lnTo>
                    <a:pt x="5672" y="1"/>
                  </a:lnTo>
                  <a:lnTo>
                    <a:pt x="4947" y="1"/>
                  </a:lnTo>
                  <a:lnTo>
                    <a:pt x="4947" y="725"/>
                  </a:lnTo>
                  <a:lnTo>
                    <a:pt x="2836" y="725"/>
                  </a:lnTo>
                  <a:lnTo>
                    <a:pt x="28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324;p37"/>
          <p:cNvGrpSpPr/>
          <p:nvPr/>
        </p:nvGrpSpPr>
        <p:grpSpPr>
          <a:xfrm>
            <a:off x="7038054" y="1663792"/>
            <a:ext cx="398119" cy="448143"/>
            <a:chOff x="-20930075" y="4066100"/>
            <a:chExt cx="269400" cy="303250"/>
          </a:xfrm>
        </p:grpSpPr>
        <p:sp>
          <p:nvSpPr>
            <p:cNvPr id="325" name="Google Shape;325;p37"/>
            <p:cNvSpPr/>
            <p:nvPr/>
          </p:nvSpPr>
          <p:spPr>
            <a:xfrm>
              <a:off x="-20865475" y="4066100"/>
              <a:ext cx="141775" cy="144150"/>
            </a:xfrm>
            <a:custGeom>
              <a:avLst/>
              <a:gdLst/>
              <a:ahLst/>
              <a:cxnLst/>
              <a:rect l="l" t="t" r="r" b="b"/>
              <a:pathLst>
                <a:path w="5671" h="5766" extrusionOk="0">
                  <a:moveTo>
                    <a:pt x="2836" y="2174"/>
                  </a:moveTo>
                  <a:cubicBezTo>
                    <a:pt x="3245" y="2174"/>
                    <a:pt x="3560" y="2489"/>
                    <a:pt x="3560" y="2867"/>
                  </a:cubicBezTo>
                  <a:cubicBezTo>
                    <a:pt x="3560" y="3277"/>
                    <a:pt x="3245" y="3592"/>
                    <a:pt x="2836" y="3592"/>
                  </a:cubicBezTo>
                  <a:cubicBezTo>
                    <a:pt x="2457" y="3592"/>
                    <a:pt x="2142" y="3277"/>
                    <a:pt x="2142" y="2867"/>
                  </a:cubicBezTo>
                  <a:cubicBezTo>
                    <a:pt x="2142" y="2489"/>
                    <a:pt x="2457" y="2174"/>
                    <a:pt x="2836" y="2174"/>
                  </a:cubicBezTo>
                  <a:close/>
                  <a:moveTo>
                    <a:pt x="2836" y="0"/>
                  </a:moveTo>
                  <a:cubicBezTo>
                    <a:pt x="2457" y="0"/>
                    <a:pt x="2111" y="252"/>
                    <a:pt x="1890" y="599"/>
                  </a:cubicBezTo>
                  <a:cubicBezTo>
                    <a:pt x="1791" y="563"/>
                    <a:pt x="1685" y="545"/>
                    <a:pt x="1577" y="545"/>
                  </a:cubicBezTo>
                  <a:cubicBezTo>
                    <a:pt x="1307" y="545"/>
                    <a:pt x="1031" y="657"/>
                    <a:pt x="851" y="882"/>
                  </a:cubicBezTo>
                  <a:cubicBezTo>
                    <a:pt x="630" y="1071"/>
                    <a:pt x="536" y="1355"/>
                    <a:pt x="536" y="1607"/>
                  </a:cubicBezTo>
                  <a:cubicBezTo>
                    <a:pt x="536" y="1733"/>
                    <a:pt x="536" y="1827"/>
                    <a:pt x="567" y="1922"/>
                  </a:cubicBezTo>
                  <a:cubicBezTo>
                    <a:pt x="189" y="2142"/>
                    <a:pt x="0" y="2489"/>
                    <a:pt x="0" y="2867"/>
                  </a:cubicBezTo>
                  <a:cubicBezTo>
                    <a:pt x="0" y="3308"/>
                    <a:pt x="189" y="3655"/>
                    <a:pt x="567" y="3812"/>
                  </a:cubicBezTo>
                  <a:cubicBezTo>
                    <a:pt x="536" y="3938"/>
                    <a:pt x="536" y="4033"/>
                    <a:pt x="536" y="4127"/>
                  </a:cubicBezTo>
                  <a:cubicBezTo>
                    <a:pt x="536" y="4411"/>
                    <a:pt x="630" y="4694"/>
                    <a:pt x="851" y="4883"/>
                  </a:cubicBezTo>
                  <a:cubicBezTo>
                    <a:pt x="1036" y="5092"/>
                    <a:pt x="1325" y="5216"/>
                    <a:pt x="1603" y="5216"/>
                  </a:cubicBezTo>
                  <a:cubicBezTo>
                    <a:pt x="1702" y="5216"/>
                    <a:pt x="1799" y="5200"/>
                    <a:pt x="1890" y="5167"/>
                  </a:cubicBezTo>
                  <a:cubicBezTo>
                    <a:pt x="2111" y="5513"/>
                    <a:pt x="2457" y="5766"/>
                    <a:pt x="2836" y="5766"/>
                  </a:cubicBezTo>
                  <a:cubicBezTo>
                    <a:pt x="3245" y="5766"/>
                    <a:pt x="3592" y="5513"/>
                    <a:pt x="3781" y="5167"/>
                  </a:cubicBezTo>
                  <a:cubicBezTo>
                    <a:pt x="3889" y="5203"/>
                    <a:pt x="3999" y="5221"/>
                    <a:pt x="4109" y="5221"/>
                  </a:cubicBezTo>
                  <a:cubicBezTo>
                    <a:pt x="4382" y="5221"/>
                    <a:pt x="4649" y="5108"/>
                    <a:pt x="4852" y="4883"/>
                  </a:cubicBezTo>
                  <a:cubicBezTo>
                    <a:pt x="5041" y="4694"/>
                    <a:pt x="5167" y="4411"/>
                    <a:pt x="5167" y="4127"/>
                  </a:cubicBezTo>
                  <a:cubicBezTo>
                    <a:pt x="5167" y="4033"/>
                    <a:pt x="5167" y="3938"/>
                    <a:pt x="5135" y="3812"/>
                  </a:cubicBezTo>
                  <a:cubicBezTo>
                    <a:pt x="5482" y="3623"/>
                    <a:pt x="5671" y="3277"/>
                    <a:pt x="5671" y="2867"/>
                  </a:cubicBezTo>
                  <a:cubicBezTo>
                    <a:pt x="5671" y="2489"/>
                    <a:pt x="5450" y="2142"/>
                    <a:pt x="5135" y="1922"/>
                  </a:cubicBezTo>
                  <a:cubicBezTo>
                    <a:pt x="5167" y="1827"/>
                    <a:pt x="5167" y="1733"/>
                    <a:pt x="5167" y="1607"/>
                  </a:cubicBezTo>
                  <a:cubicBezTo>
                    <a:pt x="5167" y="1355"/>
                    <a:pt x="5041" y="1071"/>
                    <a:pt x="4852" y="882"/>
                  </a:cubicBezTo>
                  <a:cubicBezTo>
                    <a:pt x="4643" y="673"/>
                    <a:pt x="4348" y="550"/>
                    <a:pt x="4069" y="550"/>
                  </a:cubicBezTo>
                  <a:cubicBezTo>
                    <a:pt x="3969" y="550"/>
                    <a:pt x="3872" y="566"/>
                    <a:pt x="3781" y="599"/>
                  </a:cubicBezTo>
                  <a:cubicBezTo>
                    <a:pt x="3592" y="252"/>
                    <a:pt x="3245" y="0"/>
                    <a:pt x="28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7"/>
            <p:cNvSpPr/>
            <p:nvPr/>
          </p:nvSpPr>
          <p:spPr>
            <a:xfrm>
              <a:off x="-20930075" y="4191325"/>
              <a:ext cx="269400" cy="178025"/>
            </a:xfrm>
            <a:custGeom>
              <a:avLst/>
              <a:gdLst/>
              <a:ahLst/>
              <a:cxnLst/>
              <a:rect l="l" t="t" r="r" b="b"/>
              <a:pathLst>
                <a:path w="10776" h="7121" extrusionOk="0">
                  <a:moveTo>
                    <a:pt x="379" y="0"/>
                  </a:moveTo>
                  <a:cubicBezTo>
                    <a:pt x="253" y="0"/>
                    <a:pt x="190" y="32"/>
                    <a:pt x="95" y="95"/>
                  </a:cubicBezTo>
                  <a:cubicBezTo>
                    <a:pt x="32" y="189"/>
                    <a:pt x="1" y="252"/>
                    <a:pt x="1" y="378"/>
                  </a:cubicBezTo>
                  <a:cubicBezTo>
                    <a:pt x="1" y="473"/>
                    <a:pt x="190" y="2710"/>
                    <a:pt x="1103" y="3655"/>
                  </a:cubicBezTo>
                  <a:cubicBezTo>
                    <a:pt x="1513" y="4096"/>
                    <a:pt x="1922" y="4285"/>
                    <a:pt x="2364" y="4285"/>
                  </a:cubicBezTo>
                  <a:cubicBezTo>
                    <a:pt x="2679" y="4285"/>
                    <a:pt x="3025" y="4159"/>
                    <a:pt x="3340" y="3907"/>
                  </a:cubicBezTo>
                  <a:lnTo>
                    <a:pt x="4947" y="5514"/>
                  </a:lnTo>
                  <a:lnTo>
                    <a:pt x="4947" y="6427"/>
                  </a:lnTo>
                  <a:lnTo>
                    <a:pt x="2458" y="6427"/>
                  </a:lnTo>
                  <a:cubicBezTo>
                    <a:pt x="2269" y="6427"/>
                    <a:pt x="2112" y="6585"/>
                    <a:pt x="2112" y="6774"/>
                  </a:cubicBezTo>
                  <a:cubicBezTo>
                    <a:pt x="2112" y="6963"/>
                    <a:pt x="2269" y="7120"/>
                    <a:pt x="2458" y="7120"/>
                  </a:cubicBezTo>
                  <a:lnTo>
                    <a:pt x="8192" y="7120"/>
                  </a:lnTo>
                  <a:cubicBezTo>
                    <a:pt x="8381" y="7120"/>
                    <a:pt x="8539" y="6963"/>
                    <a:pt x="8539" y="6774"/>
                  </a:cubicBezTo>
                  <a:cubicBezTo>
                    <a:pt x="8539" y="6585"/>
                    <a:pt x="8381" y="6427"/>
                    <a:pt x="8192" y="6427"/>
                  </a:cubicBezTo>
                  <a:lnTo>
                    <a:pt x="5672" y="6427"/>
                  </a:lnTo>
                  <a:lnTo>
                    <a:pt x="5672" y="6207"/>
                  </a:lnTo>
                  <a:lnTo>
                    <a:pt x="7278" y="4600"/>
                  </a:lnTo>
                  <a:cubicBezTo>
                    <a:pt x="7751" y="4884"/>
                    <a:pt x="8066" y="5010"/>
                    <a:pt x="8413" y="5010"/>
                  </a:cubicBezTo>
                  <a:cubicBezTo>
                    <a:pt x="8854" y="5010"/>
                    <a:pt x="9232" y="4789"/>
                    <a:pt x="9673" y="4380"/>
                  </a:cubicBezTo>
                  <a:cubicBezTo>
                    <a:pt x="10586" y="3466"/>
                    <a:pt x="10775" y="1229"/>
                    <a:pt x="10775" y="1103"/>
                  </a:cubicBezTo>
                  <a:cubicBezTo>
                    <a:pt x="10775" y="977"/>
                    <a:pt x="10744" y="883"/>
                    <a:pt x="10649" y="820"/>
                  </a:cubicBezTo>
                  <a:cubicBezTo>
                    <a:pt x="10586" y="757"/>
                    <a:pt x="10492" y="693"/>
                    <a:pt x="10397" y="693"/>
                  </a:cubicBezTo>
                  <a:cubicBezTo>
                    <a:pt x="10303" y="693"/>
                    <a:pt x="8066" y="883"/>
                    <a:pt x="7121" y="1796"/>
                  </a:cubicBezTo>
                  <a:cubicBezTo>
                    <a:pt x="6365" y="2552"/>
                    <a:pt x="6302" y="3308"/>
                    <a:pt x="6869" y="4033"/>
                  </a:cubicBezTo>
                  <a:lnTo>
                    <a:pt x="5735" y="5167"/>
                  </a:lnTo>
                  <a:lnTo>
                    <a:pt x="5735" y="1324"/>
                  </a:lnTo>
                  <a:cubicBezTo>
                    <a:pt x="5609" y="1387"/>
                    <a:pt x="5514" y="1387"/>
                    <a:pt x="5388" y="1387"/>
                  </a:cubicBezTo>
                  <a:cubicBezTo>
                    <a:pt x="5262" y="1387"/>
                    <a:pt x="5136" y="1387"/>
                    <a:pt x="5041" y="1324"/>
                  </a:cubicBezTo>
                  <a:lnTo>
                    <a:pt x="5041" y="4443"/>
                  </a:lnTo>
                  <a:lnTo>
                    <a:pt x="3876" y="3340"/>
                  </a:lnTo>
                  <a:cubicBezTo>
                    <a:pt x="4474" y="2584"/>
                    <a:pt x="4411" y="1828"/>
                    <a:pt x="3655" y="1103"/>
                  </a:cubicBezTo>
                  <a:cubicBezTo>
                    <a:pt x="2742" y="189"/>
                    <a:pt x="505" y="0"/>
                    <a:pt x="3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37"/>
          <p:cNvGrpSpPr/>
          <p:nvPr/>
        </p:nvGrpSpPr>
        <p:grpSpPr>
          <a:xfrm>
            <a:off x="4347358" y="1725035"/>
            <a:ext cx="449325" cy="325670"/>
            <a:chOff x="-20571700" y="3722875"/>
            <a:chExt cx="304050" cy="220375"/>
          </a:xfrm>
        </p:grpSpPr>
        <p:sp>
          <p:nvSpPr>
            <p:cNvPr id="328" name="Google Shape;328;p37"/>
            <p:cNvSpPr/>
            <p:nvPr/>
          </p:nvSpPr>
          <p:spPr>
            <a:xfrm>
              <a:off x="-20333850" y="3728200"/>
              <a:ext cx="66200" cy="35475"/>
            </a:xfrm>
            <a:custGeom>
              <a:avLst/>
              <a:gdLst/>
              <a:ahLst/>
              <a:cxnLst/>
              <a:rect l="l" t="t" r="r" b="b"/>
              <a:pathLst>
                <a:path w="2648" h="1419" extrusionOk="0">
                  <a:moveTo>
                    <a:pt x="2301" y="1"/>
                  </a:moveTo>
                  <a:cubicBezTo>
                    <a:pt x="1324" y="1"/>
                    <a:pt x="411" y="599"/>
                    <a:pt x="1" y="1418"/>
                  </a:cubicBezTo>
                  <a:lnTo>
                    <a:pt x="820" y="1418"/>
                  </a:lnTo>
                  <a:cubicBezTo>
                    <a:pt x="1135" y="1040"/>
                    <a:pt x="1702" y="725"/>
                    <a:pt x="2301" y="725"/>
                  </a:cubicBezTo>
                  <a:cubicBezTo>
                    <a:pt x="2490" y="725"/>
                    <a:pt x="2647" y="568"/>
                    <a:pt x="2647" y="379"/>
                  </a:cubicBezTo>
                  <a:cubicBezTo>
                    <a:pt x="2647" y="158"/>
                    <a:pt x="2490" y="1"/>
                    <a:pt x="2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7"/>
            <p:cNvSpPr/>
            <p:nvPr/>
          </p:nvSpPr>
          <p:spPr>
            <a:xfrm>
              <a:off x="-20571700" y="3782550"/>
              <a:ext cx="49650" cy="51225"/>
            </a:xfrm>
            <a:custGeom>
              <a:avLst/>
              <a:gdLst/>
              <a:ahLst/>
              <a:cxnLst/>
              <a:rect l="l" t="t" r="r" b="b"/>
              <a:pathLst>
                <a:path w="1986" h="2049" extrusionOk="0">
                  <a:moveTo>
                    <a:pt x="379" y="0"/>
                  </a:moveTo>
                  <a:cubicBezTo>
                    <a:pt x="189" y="0"/>
                    <a:pt x="32" y="158"/>
                    <a:pt x="32" y="347"/>
                  </a:cubicBezTo>
                  <a:cubicBezTo>
                    <a:pt x="0" y="473"/>
                    <a:pt x="0" y="599"/>
                    <a:pt x="32" y="725"/>
                  </a:cubicBezTo>
                  <a:cubicBezTo>
                    <a:pt x="158" y="1355"/>
                    <a:pt x="662" y="1891"/>
                    <a:pt x="1292" y="2048"/>
                  </a:cubicBezTo>
                  <a:lnTo>
                    <a:pt x="19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7"/>
            <p:cNvSpPr/>
            <p:nvPr/>
          </p:nvSpPr>
          <p:spPr>
            <a:xfrm>
              <a:off x="-20320450" y="3782550"/>
              <a:ext cx="52800" cy="52800"/>
            </a:xfrm>
            <a:custGeom>
              <a:avLst/>
              <a:gdLst/>
              <a:ahLst/>
              <a:cxnLst/>
              <a:rect l="l" t="t" r="r" b="b"/>
              <a:pathLst>
                <a:path w="2112" h="2112" extrusionOk="0">
                  <a:moveTo>
                    <a:pt x="1040" y="0"/>
                  </a:moveTo>
                  <a:cubicBezTo>
                    <a:pt x="442" y="0"/>
                    <a:pt x="1" y="473"/>
                    <a:pt x="1" y="1072"/>
                  </a:cubicBezTo>
                  <a:cubicBezTo>
                    <a:pt x="1" y="1670"/>
                    <a:pt x="442" y="2111"/>
                    <a:pt x="1040" y="2111"/>
                  </a:cubicBezTo>
                  <a:cubicBezTo>
                    <a:pt x="1639" y="2111"/>
                    <a:pt x="2111" y="1670"/>
                    <a:pt x="2111" y="1072"/>
                  </a:cubicBezTo>
                  <a:cubicBezTo>
                    <a:pt x="2111" y="473"/>
                    <a:pt x="1639" y="0"/>
                    <a:pt x="10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7"/>
            <p:cNvSpPr/>
            <p:nvPr/>
          </p:nvSpPr>
          <p:spPr>
            <a:xfrm>
              <a:off x="-20571700" y="3722875"/>
              <a:ext cx="178025" cy="220375"/>
            </a:xfrm>
            <a:custGeom>
              <a:avLst/>
              <a:gdLst/>
              <a:ahLst/>
              <a:cxnLst/>
              <a:rect l="l" t="t" r="r" b="b"/>
              <a:pathLst>
                <a:path w="7121" h="8815" extrusionOk="0">
                  <a:moveTo>
                    <a:pt x="4017" y="1"/>
                  </a:moveTo>
                  <a:cubicBezTo>
                    <a:pt x="3729" y="1"/>
                    <a:pt x="3444" y="168"/>
                    <a:pt x="3340" y="497"/>
                  </a:cubicBezTo>
                  <a:lnTo>
                    <a:pt x="820" y="8090"/>
                  </a:lnTo>
                  <a:lnTo>
                    <a:pt x="347" y="8090"/>
                  </a:lnTo>
                  <a:cubicBezTo>
                    <a:pt x="158" y="8090"/>
                    <a:pt x="0" y="8247"/>
                    <a:pt x="0" y="8436"/>
                  </a:cubicBezTo>
                  <a:cubicBezTo>
                    <a:pt x="0" y="8657"/>
                    <a:pt x="158" y="8814"/>
                    <a:pt x="347" y="8814"/>
                  </a:cubicBezTo>
                  <a:lnTo>
                    <a:pt x="1040" y="8814"/>
                  </a:lnTo>
                  <a:cubicBezTo>
                    <a:pt x="1198" y="8814"/>
                    <a:pt x="1324" y="8720"/>
                    <a:pt x="1418" y="8562"/>
                  </a:cubicBezTo>
                  <a:lnTo>
                    <a:pt x="3781" y="1442"/>
                  </a:lnTo>
                  <a:lnTo>
                    <a:pt x="4285" y="5002"/>
                  </a:lnTo>
                  <a:cubicBezTo>
                    <a:pt x="4348" y="5664"/>
                    <a:pt x="4884" y="6199"/>
                    <a:pt x="5545" y="6294"/>
                  </a:cubicBezTo>
                  <a:cubicBezTo>
                    <a:pt x="5583" y="6297"/>
                    <a:pt x="5620" y="6298"/>
                    <a:pt x="5657" y="6298"/>
                  </a:cubicBezTo>
                  <a:cubicBezTo>
                    <a:pt x="6459" y="6298"/>
                    <a:pt x="7121" y="5659"/>
                    <a:pt x="7121" y="4876"/>
                  </a:cubicBezTo>
                  <a:cubicBezTo>
                    <a:pt x="7121" y="4593"/>
                    <a:pt x="7026" y="4372"/>
                    <a:pt x="6932" y="4120"/>
                  </a:cubicBezTo>
                  <a:lnTo>
                    <a:pt x="4632" y="340"/>
                  </a:lnTo>
                  <a:cubicBezTo>
                    <a:pt x="4490" y="113"/>
                    <a:pt x="4252" y="1"/>
                    <a:pt x="40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7"/>
            <p:cNvSpPr/>
            <p:nvPr/>
          </p:nvSpPr>
          <p:spPr>
            <a:xfrm>
              <a:off x="-20404725" y="3782550"/>
              <a:ext cx="28375" cy="41775"/>
            </a:xfrm>
            <a:custGeom>
              <a:avLst/>
              <a:gdLst/>
              <a:ahLst/>
              <a:cxnLst/>
              <a:rect l="l" t="t" r="r" b="b"/>
              <a:pathLst>
                <a:path w="1135" h="1671" extrusionOk="0">
                  <a:moveTo>
                    <a:pt x="0" y="0"/>
                  </a:moveTo>
                  <a:lnTo>
                    <a:pt x="820" y="1387"/>
                  </a:lnTo>
                  <a:cubicBezTo>
                    <a:pt x="914" y="1450"/>
                    <a:pt x="914" y="1576"/>
                    <a:pt x="946" y="1670"/>
                  </a:cubicBezTo>
                  <a:cubicBezTo>
                    <a:pt x="1072" y="1513"/>
                    <a:pt x="1135" y="1292"/>
                    <a:pt x="1135" y="1072"/>
                  </a:cubicBezTo>
                  <a:lnTo>
                    <a:pt x="11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7"/>
            <p:cNvSpPr/>
            <p:nvPr/>
          </p:nvSpPr>
          <p:spPr>
            <a:xfrm>
              <a:off x="-20502400" y="3887300"/>
              <a:ext cx="1600" cy="25"/>
            </a:xfrm>
            <a:custGeom>
              <a:avLst/>
              <a:gdLst/>
              <a:ahLst/>
              <a:cxnLst/>
              <a:rect l="l" t="t" r="r" b="b"/>
              <a:pathLst>
                <a:path w="64" h="1" extrusionOk="0">
                  <a:moveTo>
                    <a:pt x="64" y="1"/>
                  </a:moveTo>
                  <a:cubicBezTo>
                    <a:pt x="1" y="1"/>
                    <a:pt x="1" y="1"/>
                    <a:pt x="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7"/>
            <p:cNvSpPr/>
            <p:nvPr/>
          </p:nvSpPr>
          <p:spPr>
            <a:xfrm>
              <a:off x="-20500825" y="3782550"/>
              <a:ext cx="220575" cy="159125"/>
            </a:xfrm>
            <a:custGeom>
              <a:avLst/>
              <a:gdLst/>
              <a:ahLst/>
              <a:cxnLst/>
              <a:rect l="l" t="t" r="r" b="b"/>
              <a:pathLst>
                <a:path w="8823" h="6365" extrusionOk="0">
                  <a:moveTo>
                    <a:pt x="5703" y="0"/>
                  </a:moveTo>
                  <a:lnTo>
                    <a:pt x="5703" y="1072"/>
                  </a:lnTo>
                  <a:cubicBezTo>
                    <a:pt x="5703" y="1670"/>
                    <a:pt x="5420" y="2174"/>
                    <a:pt x="4979" y="2489"/>
                  </a:cubicBezTo>
                  <a:cubicBezTo>
                    <a:pt x="4979" y="3655"/>
                    <a:pt x="4034" y="4600"/>
                    <a:pt x="2868" y="4600"/>
                  </a:cubicBezTo>
                  <a:cubicBezTo>
                    <a:pt x="1828" y="4600"/>
                    <a:pt x="946" y="3875"/>
                    <a:pt x="789" y="2836"/>
                  </a:cubicBezTo>
                  <a:cubicBezTo>
                    <a:pt x="694" y="2489"/>
                    <a:pt x="694" y="2395"/>
                    <a:pt x="662" y="2111"/>
                  </a:cubicBezTo>
                  <a:cubicBezTo>
                    <a:pt x="631" y="2206"/>
                    <a:pt x="32" y="4065"/>
                    <a:pt x="1" y="4159"/>
                  </a:cubicBezTo>
                  <a:cubicBezTo>
                    <a:pt x="473" y="4632"/>
                    <a:pt x="1104" y="4947"/>
                    <a:pt x="1797" y="4947"/>
                  </a:cubicBezTo>
                  <a:lnTo>
                    <a:pt x="3971" y="4947"/>
                  </a:lnTo>
                  <a:lnTo>
                    <a:pt x="3687" y="5671"/>
                  </a:lnTo>
                  <a:lnTo>
                    <a:pt x="3214" y="5671"/>
                  </a:lnTo>
                  <a:cubicBezTo>
                    <a:pt x="3025" y="5671"/>
                    <a:pt x="2868" y="5829"/>
                    <a:pt x="2868" y="6018"/>
                  </a:cubicBezTo>
                  <a:cubicBezTo>
                    <a:pt x="2868" y="6207"/>
                    <a:pt x="3025" y="6364"/>
                    <a:pt x="3214" y="6364"/>
                  </a:cubicBezTo>
                  <a:lnTo>
                    <a:pt x="3939" y="6364"/>
                  </a:lnTo>
                  <a:cubicBezTo>
                    <a:pt x="4097" y="6364"/>
                    <a:pt x="4191" y="6301"/>
                    <a:pt x="4254" y="6144"/>
                  </a:cubicBezTo>
                  <a:lnTo>
                    <a:pt x="4727" y="4915"/>
                  </a:lnTo>
                  <a:lnTo>
                    <a:pt x="5924" y="4915"/>
                  </a:lnTo>
                  <a:lnTo>
                    <a:pt x="6396" y="6144"/>
                  </a:lnTo>
                  <a:cubicBezTo>
                    <a:pt x="6459" y="6270"/>
                    <a:pt x="6617" y="6364"/>
                    <a:pt x="6711" y="6364"/>
                  </a:cubicBezTo>
                  <a:lnTo>
                    <a:pt x="7436" y="6364"/>
                  </a:lnTo>
                  <a:cubicBezTo>
                    <a:pt x="7625" y="6364"/>
                    <a:pt x="7783" y="6207"/>
                    <a:pt x="7783" y="6018"/>
                  </a:cubicBezTo>
                  <a:cubicBezTo>
                    <a:pt x="7783" y="5829"/>
                    <a:pt x="7625" y="5671"/>
                    <a:pt x="7436" y="5671"/>
                  </a:cubicBezTo>
                  <a:lnTo>
                    <a:pt x="6963" y="5671"/>
                  </a:lnTo>
                  <a:lnTo>
                    <a:pt x="6680" y="4947"/>
                  </a:lnTo>
                  <a:lnTo>
                    <a:pt x="6743" y="4947"/>
                  </a:lnTo>
                  <a:cubicBezTo>
                    <a:pt x="7310" y="4947"/>
                    <a:pt x="7846" y="4632"/>
                    <a:pt x="8066" y="4128"/>
                  </a:cubicBezTo>
                  <a:lnTo>
                    <a:pt x="8822" y="2710"/>
                  </a:lnTo>
                  <a:lnTo>
                    <a:pt x="8822" y="2710"/>
                  </a:lnTo>
                  <a:cubicBezTo>
                    <a:pt x="8633" y="2804"/>
                    <a:pt x="8381" y="2836"/>
                    <a:pt x="8192" y="2836"/>
                  </a:cubicBezTo>
                  <a:cubicBezTo>
                    <a:pt x="7279" y="2836"/>
                    <a:pt x="6491" y="2048"/>
                    <a:pt x="6491" y="1072"/>
                  </a:cubicBezTo>
                  <a:cubicBezTo>
                    <a:pt x="6491" y="662"/>
                    <a:pt x="6648" y="284"/>
                    <a:pt x="6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37"/>
          <p:cNvGrpSpPr/>
          <p:nvPr/>
        </p:nvGrpSpPr>
        <p:grpSpPr>
          <a:xfrm>
            <a:off x="8430775" y="4515774"/>
            <a:ext cx="604655" cy="482923"/>
            <a:chOff x="5879425" y="4466724"/>
            <a:chExt cx="604655" cy="482923"/>
          </a:xfrm>
        </p:grpSpPr>
        <p:sp>
          <p:nvSpPr>
            <p:cNvPr id="336" name="Google Shape;336;p37"/>
            <p:cNvSpPr/>
            <p:nvPr/>
          </p:nvSpPr>
          <p:spPr>
            <a:xfrm>
              <a:off x="5979344" y="4466724"/>
              <a:ext cx="268963" cy="218565"/>
            </a:xfrm>
            <a:custGeom>
              <a:avLst/>
              <a:gdLst/>
              <a:ahLst/>
              <a:cxnLst/>
              <a:rect l="l" t="t" r="r" b="b"/>
              <a:pathLst>
                <a:path w="69906" h="56807" extrusionOk="0">
                  <a:moveTo>
                    <a:pt x="28194" y="467"/>
                  </a:moveTo>
                  <a:cubicBezTo>
                    <a:pt x="28200" y="467"/>
                    <a:pt x="28206" y="468"/>
                    <a:pt x="28211" y="471"/>
                  </a:cubicBezTo>
                  <a:cubicBezTo>
                    <a:pt x="28243" y="471"/>
                    <a:pt x="28260" y="502"/>
                    <a:pt x="28275" y="519"/>
                  </a:cubicBezTo>
                  <a:cubicBezTo>
                    <a:pt x="28260" y="534"/>
                    <a:pt x="28228" y="550"/>
                    <a:pt x="28196" y="566"/>
                  </a:cubicBezTo>
                  <a:lnTo>
                    <a:pt x="28133" y="502"/>
                  </a:lnTo>
                  <a:cubicBezTo>
                    <a:pt x="28145" y="490"/>
                    <a:pt x="28169" y="467"/>
                    <a:pt x="28194" y="467"/>
                  </a:cubicBezTo>
                  <a:close/>
                  <a:moveTo>
                    <a:pt x="24640" y="1166"/>
                  </a:moveTo>
                  <a:cubicBezTo>
                    <a:pt x="24703" y="1166"/>
                    <a:pt x="24782" y="1198"/>
                    <a:pt x="24814" y="1246"/>
                  </a:cubicBezTo>
                  <a:cubicBezTo>
                    <a:pt x="24877" y="1309"/>
                    <a:pt x="24782" y="1482"/>
                    <a:pt x="24671" y="1482"/>
                  </a:cubicBezTo>
                  <a:lnTo>
                    <a:pt x="24513" y="1482"/>
                  </a:lnTo>
                  <a:cubicBezTo>
                    <a:pt x="24418" y="1467"/>
                    <a:pt x="24371" y="1467"/>
                    <a:pt x="24340" y="1451"/>
                  </a:cubicBezTo>
                  <a:cubicBezTo>
                    <a:pt x="24292" y="1419"/>
                    <a:pt x="24213" y="1387"/>
                    <a:pt x="24197" y="1324"/>
                  </a:cubicBezTo>
                  <a:cubicBezTo>
                    <a:pt x="24165" y="1246"/>
                    <a:pt x="24245" y="1229"/>
                    <a:pt x="24340" y="1229"/>
                  </a:cubicBezTo>
                  <a:cubicBezTo>
                    <a:pt x="24435" y="1229"/>
                    <a:pt x="24545" y="1166"/>
                    <a:pt x="24640" y="1166"/>
                  </a:cubicBezTo>
                  <a:close/>
                  <a:moveTo>
                    <a:pt x="22254" y="1609"/>
                  </a:moveTo>
                  <a:lnTo>
                    <a:pt x="22317" y="1657"/>
                  </a:lnTo>
                  <a:lnTo>
                    <a:pt x="22237" y="1672"/>
                  </a:lnTo>
                  <a:lnTo>
                    <a:pt x="22237" y="1672"/>
                  </a:lnTo>
                  <a:lnTo>
                    <a:pt x="22254" y="1609"/>
                  </a:lnTo>
                  <a:close/>
                  <a:moveTo>
                    <a:pt x="26301" y="1397"/>
                  </a:moveTo>
                  <a:cubicBezTo>
                    <a:pt x="26379" y="1397"/>
                    <a:pt x="26466" y="1408"/>
                    <a:pt x="26599" y="1419"/>
                  </a:cubicBezTo>
                  <a:cubicBezTo>
                    <a:pt x="26458" y="1545"/>
                    <a:pt x="26378" y="1625"/>
                    <a:pt x="26300" y="1672"/>
                  </a:cubicBezTo>
                  <a:cubicBezTo>
                    <a:pt x="26294" y="1674"/>
                    <a:pt x="26288" y="1675"/>
                    <a:pt x="26282" y="1675"/>
                  </a:cubicBezTo>
                  <a:cubicBezTo>
                    <a:pt x="26231" y="1675"/>
                    <a:pt x="26153" y="1620"/>
                    <a:pt x="26125" y="1577"/>
                  </a:cubicBezTo>
                  <a:cubicBezTo>
                    <a:pt x="26078" y="1499"/>
                    <a:pt x="26125" y="1404"/>
                    <a:pt x="26205" y="1404"/>
                  </a:cubicBezTo>
                  <a:cubicBezTo>
                    <a:pt x="26237" y="1399"/>
                    <a:pt x="26268" y="1397"/>
                    <a:pt x="26301" y="1397"/>
                  </a:cubicBezTo>
                  <a:close/>
                  <a:moveTo>
                    <a:pt x="42082" y="2188"/>
                  </a:moveTo>
                  <a:cubicBezTo>
                    <a:pt x="42497" y="2188"/>
                    <a:pt x="42902" y="2299"/>
                    <a:pt x="43289" y="2573"/>
                  </a:cubicBezTo>
                  <a:cubicBezTo>
                    <a:pt x="42965" y="2643"/>
                    <a:pt x="42709" y="2682"/>
                    <a:pt x="42474" y="2682"/>
                  </a:cubicBezTo>
                  <a:cubicBezTo>
                    <a:pt x="42229" y="2682"/>
                    <a:pt x="42007" y="2639"/>
                    <a:pt x="41757" y="2542"/>
                  </a:cubicBezTo>
                  <a:cubicBezTo>
                    <a:pt x="41548" y="2467"/>
                    <a:pt x="41339" y="2462"/>
                    <a:pt x="41130" y="2462"/>
                  </a:cubicBezTo>
                  <a:lnTo>
                    <a:pt x="41130" y="2462"/>
                  </a:lnTo>
                  <a:cubicBezTo>
                    <a:pt x="41167" y="2403"/>
                    <a:pt x="41195" y="2333"/>
                    <a:pt x="41235" y="2321"/>
                  </a:cubicBezTo>
                  <a:cubicBezTo>
                    <a:pt x="41520" y="2238"/>
                    <a:pt x="41803" y="2188"/>
                    <a:pt x="42082" y="2188"/>
                  </a:cubicBezTo>
                  <a:close/>
                  <a:moveTo>
                    <a:pt x="39401" y="2241"/>
                  </a:moveTo>
                  <a:cubicBezTo>
                    <a:pt x="39791" y="2241"/>
                    <a:pt x="40179" y="2252"/>
                    <a:pt x="40556" y="2399"/>
                  </a:cubicBezTo>
                  <a:cubicBezTo>
                    <a:pt x="40716" y="2457"/>
                    <a:pt x="40904" y="2462"/>
                    <a:pt x="41068" y="2487"/>
                  </a:cubicBezTo>
                  <a:lnTo>
                    <a:pt x="41068" y="2487"/>
                  </a:lnTo>
                  <a:cubicBezTo>
                    <a:pt x="40963" y="2587"/>
                    <a:pt x="40844" y="2668"/>
                    <a:pt x="40697" y="2668"/>
                  </a:cubicBezTo>
                  <a:cubicBezTo>
                    <a:pt x="40606" y="2677"/>
                    <a:pt x="40519" y="2686"/>
                    <a:pt x="40432" y="2686"/>
                  </a:cubicBezTo>
                  <a:cubicBezTo>
                    <a:pt x="40369" y="2686"/>
                    <a:pt x="40306" y="2682"/>
                    <a:pt x="40240" y="2668"/>
                  </a:cubicBezTo>
                  <a:cubicBezTo>
                    <a:pt x="39876" y="2605"/>
                    <a:pt x="39496" y="2542"/>
                    <a:pt x="39133" y="2462"/>
                  </a:cubicBezTo>
                  <a:cubicBezTo>
                    <a:pt x="39102" y="2462"/>
                    <a:pt x="39070" y="2415"/>
                    <a:pt x="39070" y="2384"/>
                  </a:cubicBezTo>
                  <a:cubicBezTo>
                    <a:pt x="39054" y="2304"/>
                    <a:pt x="39102" y="2241"/>
                    <a:pt x="39197" y="2241"/>
                  </a:cubicBezTo>
                  <a:cubicBezTo>
                    <a:pt x="39265" y="2241"/>
                    <a:pt x="39333" y="2241"/>
                    <a:pt x="39401" y="2241"/>
                  </a:cubicBezTo>
                  <a:close/>
                  <a:moveTo>
                    <a:pt x="18227" y="2340"/>
                  </a:moveTo>
                  <a:cubicBezTo>
                    <a:pt x="18398" y="2340"/>
                    <a:pt x="18545" y="2481"/>
                    <a:pt x="18570" y="2683"/>
                  </a:cubicBezTo>
                  <a:cubicBezTo>
                    <a:pt x="18570" y="2732"/>
                    <a:pt x="18524" y="2842"/>
                    <a:pt x="18476" y="2842"/>
                  </a:cubicBezTo>
                  <a:cubicBezTo>
                    <a:pt x="18223" y="2905"/>
                    <a:pt x="17970" y="2936"/>
                    <a:pt x="17717" y="2968"/>
                  </a:cubicBezTo>
                  <a:cubicBezTo>
                    <a:pt x="17661" y="2971"/>
                    <a:pt x="17605" y="2973"/>
                    <a:pt x="17550" y="2973"/>
                  </a:cubicBezTo>
                  <a:cubicBezTo>
                    <a:pt x="17344" y="2973"/>
                    <a:pt x="17146" y="2945"/>
                    <a:pt x="16958" y="2858"/>
                  </a:cubicBezTo>
                  <a:cubicBezTo>
                    <a:pt x="16927" y="2842"/>
                    <a:pt x="16927" y="2795"/>
                    <a:pt x="16927" y="2747"/>
                  </a:cubicBezTo>
                  <a:cubicBezTo>
                    <a:pt x="16927" y="2715"/>
                    <a:pt x="16943" y="2683"/>
                    <a:pt x="16958" y="2668"/>
                  </a:cubicBezTo>
                  <a:cubicBezTo>
                    <a:pt x="16975" y="2637"/>
                    <a:pt x="17021" y="2605"/>
                    <a:pt x="17038" y="2605"/>
                  </a:cubicBezTo>
                  <a:cubicBezTo>
                    <a:pt x="17082" y="2601"/>
                    <a:pt x="17127" y="2600"/>
                    <a:pt x="17171" y="2600"/>
                  </a:cubicBezTo>
                  <a:cubicBezTo>
                    <a:pt x="17246" y="2600"/>
                    <a:pt x="17319" y="2603"/>
                    <a:pt x="17392" y="2603"/>
                  </a:cubicBezTo>
                  <a:cubicBezTo>
                    <a:pt x="17460" y="2603"/>
                    <a:pt x="17526" y="2600"/>
                    <a:pt x="17590" y="2589"/>
                  </a:cubicBezTo>
                  <a:cubicBezTo>
                    <a:pt x="17765" y="2542"/>
                    <a:pt x="17923" y="2431"/>
                    <a:pt x="18096" y="2367"/>
                  </a:cubicBezTo>
                  <a:cubicBezTo>
                    <a:pt x="18140" y="2348"/>
                    <a:pt x="18185" y="2340"/>
                    <a:pt x="18227" y="2340"/>
                  </a:cubicBezTo>
                  <a:close/>
                  <a:moveTo>
                    <a:pt x="20933" y="2546"/>
                  </a:moveTo>
                  <a:cubicBezTo>
                    <a:pt x="21076" y="2546"/>
                    <a:pt x="21212" y="2587"/>
                    <a:pt x="21320" y="2683"/>
                  </a:cubicBezTo>
                  <a:cubicBezTo>
                    <a:pt x="21368" y="2732"/>
                    <a:pt x="21415" y="2810"/>
                    <a:pt x="21400" y="2873"/>
                  </a:cubicBezTo>
                  <a:cubicBezTo>
                    <a:pt x="21400" y="2936"/>
                    <a:pt x="21337" y="3000"/>
                    <a:pt x="21274" y="3031"/>
                  </a:cubicBezTo>
                  <a:cubicBezTo>
                    <a:pt x="21210" y="3079"/>
                    <a:pt x="21131" y="3079"/>
                    <a:pt x="21052" y="3094"/>
                  </a:cubicBezTo>
                  <a:cubicBezTo>
                    <a:pt x="20863" y="3079"/>
                    <a:pt x="20751" y="2968"/>
                    <a:pt x="20705" y="2732"/>
                  </a:cubicBezTo>
                  <a:cubicBezTo>
                    <a:pt x="20705" y="2683"/>
                    <a:pt x="20751" y="2573"/>
                    <a:pt x="20800" y="2557"/>
                  </a:cubicBezTo>
                  <a:cubicBezTo>
                    <a:pt x="20844" y="2550"/>
                    <a:pt x="20889" y="2546"/>
                    <a:pt x="20933" y="2546"/>
                  </a:cubicBezTo>
                  <a:close/>
                  <a:moveTo>
                    <a:pt x="42456" y="2891"/>
                  </a:moveTo>
                  <a:cubicBezTo>
                    <a:pt x="42567" y="2891"/>
                    <a:pt x="42675" y="2911"/>
                    <a:pt x="42784" y="2953"/>
                  </a:cubicBezTo>
                  <a:cubicBezTo>
                    <a:pt x="42815" y="2953"/>
                    <a:pt x="42863" y="3016"/>
                    <a:pt x="42863" y="3016"/>
                  </a:cubicBezTo>
                  <a:cubicBezTo>
                    <a:pt x="42832" y="3079"/>
                    <a:pt x="42800" y="3142"/>
                    <a:pt x="42737" y="3158"/>
                  </a:cubicBezTo>
                  <a:cubicBezTo>
                    <a:pt x="42689" y="3189"/>
                    <a:pt x="42610" y="3189"/>
                    <a:pt x="42484" y="3189"/>
                  </a:cubicBezTo>
                  <a:cubicBezTo>
                    <a:pt x="42389" y="3174"/>
                    <a:pt x="42246" y="3126"/>
                    <a:pt x="42120" y="3079"/>
                  </a:cubicBezTo>
                  <a:cubicBezTo>
                    <a:pt x="42105" y="3079"/>
                    <a:pt x="42073" y="3031"/>
                    <a:pt x="42073" y="3000"/>
                  </a:cubicBezTo>
                  <a:cubicBezTo>
                    <a:pt x="42088" y="2968"/>
                    <a:pt x="42120" y="2936"/>
                    <a:pt x="42152" y="2936"/>
                  </a:cubicBezTo>
                  <a:cubicBezTo>
                    <a:pt x="42256" y="2907"/>
                    <a:pt x="42357" y="2891"/>
                    <a:pt x="42456" y="2891"/>
                  </a:cubicBezTo>
                  <a:close/>
                  <a:moveTo>
                    <a:pt x="53674" y="3569"/>
                  </a:moveTo>
                  <a:cubicBezTo>
                    <a:pt x="53663" y="3579"/>
                    <a:pt x="53652" y="3588"/>
                    <a:pt x="53642" y="3597"/>
                  </a:cubicBezTo>
                  <a:lnTo>
                    <a:pt x="53642" y="3597"/>
                  </a:lnTo>
                  <a:cubicBezTo>
                    <a:pt x="53642" y="3598"/>
                    <a:pt x="53642" y="3599"/>
                    <a:pt x="53642" y="3600"/>
                  </a:cubicBezTo>
                  <a:lnTo>
                    <a:pt x="53674" y="3569"/>
                  </a:lnTo>
                  <a:close/>
                  <a:moveTo>
                    <a:pt x="46071" y="4344"/>
                  </a:moveTo>
                  <a:cubicBezTo>
                    <a:pt x="46134" y="4359"/>
                    <a:pt x="46198" y="4390"/>
                    <a:pt x="46261" y="4407"/>
                  </a:cubicBezTo>
                  <a:cubicBezTo>
                    <a:pt x="46229" y="4470"/>
                    <a:pt x="46214" y="4548"/>
                    <a:pt x="46166" y="4565"/>
                  </a:cubicBezTo>
                  <a:cubicBezTo>
                    <a:pt x="46158" y="4568"/>
                    <a:pt x="46148" y="4569"/>
                    <a:pt x="46138" y="4569"/>
                  </a:cubicBezTo>
                  <a:cubicBezTo>
                    <a:pt x="46088" y="4569"/>
                    <a:pt x="46019" y="4540"/>
                    <a:pt x="45993" y="4502"/>
                  </a:cubicBezTo>
                  <a:cubicBezTo>
                    <a:pt x="45945" y="4422"/>
                    <a:pt x="45976" y="4359"/>
                    <a:pt x="46071" y="4344"/>
                  </a:cubicBezTo>
                  <a:close/>
                  <a:moveTo>
                    <a:pt x="47946" y="4790"/>
                  </a:moveTo>
                  <a:cubicBezTo>
                    <a:pt x="47964" y="4790"/>
                    <a:pt x="47984" y="4794"/>
                    <a:pt x="47999" y="4801"/>
                  </a:cubicBezTo>
                  <a:cubicBezTo>
                    <a:pt x="48016" y="4801"/>
                    <a:pt x="48031" y="4833"/>
                    <a:pt x="48047" y="4865"/>
                  </a:cubicBezTo>
                  <a:cubicBezTo>
                    <a:pt x="48016" y="4881"/>
                    <a:pt x="47984" y="4913"/>
                    <a:pt x="47968" y="4913"/>
                  </a:cubicBezTo>
                  <a:cubicBezTo>
                    <a:pt x="47873" y="4896"/>
                    <a:pt x="47841" y="4865"/>
                    <a:pt x="47905" y="4801"/>
                  </a:cubicBezTo>
                  <a:cubicBezTo>
                    <a:pt x="47913" y="4794"/>
                    <a:pt x="47929" y="4790"/>
                    <a:pt x="47946" y="4790"/>
                  </a:cubicBezTo>
                  <a:close/>
                  <a:moveTo>
                    <a:pt x="33602" y="5750"/>
                  </a:moveTo>
                  <a:lnTo>
                    <a:pt x="33648" y="5766"/>
                  </a:lnTo>
                  <a:lnTo>
                    <a:pt x="33617" y="5813"/>
                  </a:lnTo>
                  <a:lnTo>
                    <a:pt x="33602" y="5750"/>
                  </a:lnTo>
                  <a:close/>
                  <a:moveTo>
                    <a:pt x="45803" y="5102"/>
                  </a:moveTo>
                  <a:cubicBezTo>
                    <a:pt x="46214" y="5181"/>
                    <a:pt x="46562" y="5402"/>
                    <a:pt x="46815" y="5734"/>
                  </a:cubicBezTo>
                  <a:cubicBezTo>
                    <a:pt x="46846" y="5781"/>
                    <a:pt x="46846" y="5876"/>
                    <a:pt x="46815" y="5939"/>
                  </a:cubicBezTo>
                  <a:cubicBezTo>
                    <a:pt x="46783" y="5987"/>
                    <a:pt x="46688" y="6003"/>
                    <a:pt x="46625" y="6051"/>
                  </a:cubicBezTo>
                  <a:cubicBezTo>
                    <a:pt x="46246" y="5987"/>
                    <a:pt x="45945" y="5750"/>
                    <a:pt x="45660" y="5513"/>
                  </a:cubicBezTo>
                  <a:cubicBezTo>
                    <a:pt x="45645" y="5497"/>
                    <a:pt x="45613" y="5450"/>
                    <a:pt x="45613" y="5418"/>
                  </a:cubicBezTo>
                  <a:cubicBezTo>
                    <a:pt x="45597" y="5339"/>
                    <a:pt x="45582" y="5260"/>
                    <a:pt x="45613" y="5212"/>
                  </a:cubicBezTo>
                  <a:cubicBezTo>
                    <a:pt x="45645" y="5149"/>
                    <a:pt x="45740" y="5102"/>
                    <a:pt x="45803" y="5102"/>
                  </a:cubicBezTo>
                  <a:close/>
                  <a:moveTo>
                    <a:pt x="15837" y="5181"/>
                  </a:moveTo>
                  <a:cubicBezTo>
                    <a:pt x="16184" y="5197"/>
                    <a:pt x="16279" y="5339"/>
                    <a:pt x="16184" y="5560"/>
                  </a:cubicBezTo>
                  <a:cubicBezTo>
                    <a:pt x="16136" y="5655"/>
                    <a:pt x="16058" y="5734"/>
                    <a:pt x="16010" y="5829"/>
                  </a:cubicBezTo>
                  <a:cubicBezTo>
                    <a:pt x="15978" y="5893"/>
                    <a:pt x="15995" y="5971"/>
                    <a:pt x="15978" y="6034"/>
                  </a:cubicBezTo>
                  <a:cubicBezTo>
                    <a:pt x="15952" y="6088"/>
                    <a:pt x="15838" y="6117"/>
                    <a:pt x="15736" y="6117"/>
                  </a:cubicBezTo>
                  <a:cubicBezTo>
                    <a:pt x="15659" y="6117"/>
                    <a:pt x="15588" y="6100"/>
                    <a:pt x="15567" y="6066"/>
                  </a:cubicBezTo>
                  <a:cubicBezTo>
                    <a:pt x="15473" y="5861"/>
                    <a:pt x="15378" y="5671"/>
                    <a:pt x="15315" y="5465"/>
                  </a:cubicBezTo>
                  <a:cubicBezTo>
                    <a:pt x="15299" y="5418"/>
                    <a:pt x="15363" y="5307"/>
                    <a:pt x="15409" y="5292"/>
                  </a:cubicBezTo>
                  <a:cubicBezTo>
                    <a:pt x="15584" y="5229"/>
                    <a:pt x="15774" y="5197"/>
                    <a:pt x="15837" y="5181"/>
                  </a:cubicBezTo>
                  <a:close/>
                  <a:moveTo>
                    <a:pt x="48047" y="5450"/>
                  </a:moveTo>
                  <a:cubicBezTo>
                    <a:pt x="48284" y="5450"/>
                    <a:pt x="48490" y="5545"/>
                    <a:pt x="48680" y="5686"/>
                  </a:cubicBezTo>
                  <a:lnTo>
                    <a:pt x="48648" y="5655"/>
                  </a:lnTo>
                  <a:cubicBezTo>
                    <a:pt x="49249" y="5655"/>
                    <a:pt x="49675" y="6019"/>
                    <a:pt x="50086" y="6413"/>
                  </a:cubicBezTo>
                  <a:cubicBezTo>
                    <a:pt x="50102" y="6445"/>
                    <a:pt x="50070" y="6540"/>
                    <a:pt x="50039" y="6603"/>
                  </a:cubicBezTo>
                  <a:cubicBezTo>
                    <a:pt x="50039" y="6635"/>
                    <a:pt x="49991" y="6666"/>
                    <a:pt x="49959" y="6666"/>
                  </a:cubicBezTo>
                  <a:cubicBezTo>
                    <a:pt x="49900" y="6670"/>
                    <a:pt x="49842" y="6672"/>
                    <a:pt x="49783" y="6672"/>
                  </a:cubicBezTo>
                  <a:cubicBezTo>
                    <a:pt x="49543" y="6672"/>
                    <a:pt x="49306" y="6639"/>
                    <a:pt x="49091" y="6525"/>
                  </a:cubicBezTo>
                  <a:cubicBezTo>
                    <a:pt x="48790" y="6382"/>
                    <a:pt x="48505" y="6177"/>
                    <a:pt x="48189" y="6097"/>
                  </a:cubicBezTo>
                  <a:cubicBezTo>
                    <a:pt x="48111" y="6066"/>
                    <a:pt x="47921" y="5576"/>
                    <a:pt x="47953" y="5497"/>
                  </a:cubicBezTo>
                  <a:cubicBezTo>
                    <a:pt x="47968" y="5482"/>
                    <a:pt x="48016" y="5450"/>
                    <a:pt x="48047" y="5450"/>
                  </a:cubicBezTo>
                  <a:close/>
                  <a:moveTo>
                    <a:pt x="14579" y="5304"/>
                  </a:moveTo>
                  <a:cubicBezTo>
                    <a:pt x="14691" y="5304"/>
                    <a:pt x="14855" y="5504"/>
                    <a:pt x="14825" y="5608"/>
                  </a:cubicBezTo>
                  <a:cubicBezTo>
                    <a:pt x="14762" y="5781"/>
                    <a:pt x="14699" y="5956"/>
                    <a:pt x="14604" y="6114"/>
                  </a:cubicBezTo>
                  <a:cubicBezTo>
                    <a:pt x="14524" y="6272"/>
                    <a:pt x="14398" y="6413"/>
                    <a:pt x="14177" y="6430"/>
                  </a:cubicBezTo>
                  <a:cubicBezTo>
                    <a:pt x="14035" y="6445"/>
                    <a:pt x="13892" y="6493"/>
                    <a:pt x="13734" y="6525"/>
                  </a:cubicBezTo>
                  <a:cubicBezTo>
                    <a:pt x="13715" y="6529"/>
                    <a:pt x="13696" y="6531"/>
                    <a:pt x="13679" y="6531"/>
                  </a:cubicBezTo>
                  <a:cubicBezTo>
                    <a:pt x="13553" y="6531"/>
                    <a:pt x="13470" y="6429"/>
                    <a:pt x="13386" y="6192"/>
                  </a:cubicBezTo>
                  <a:cubicBezTo>
                    <a:pt x="13371" y="6161"/>
                    <a:pt x="13371" y="6114"/>
                    <a:pt x="13340" y="6097"/>
                  </a:cubicBezTo>
                  <a:cubicBezTo>
                    <a:pt x="13316" y="6080"/>
                    <a:pt x="13290" y="6071"/>
                    <a:pt x="13266" y="6071"/>
                  </a:cubicBezTo>
                  <a:cubicBezTo>
                    <a:pt x="13226" y="6071"/>
                    <a:pt x="13191" y="6096"/>
                    <a:pt x="13181" y="6145"/>
                  </a:cubicBezTo>
                  <a:cubicBezTo>
                    <a:pt x="13070" y="6493"/>
                    <a:pt x="12817" y="6603"/>
                    <a:pt x="12501" y="6635"/>
                  </a:cubicBezTo>
                  <a:cubicBezTo>
                    <a:pt x="12444" y="6721"/>
                    <a:pt x="12373" y="6795"/>
                    <a:pt x="12266" y="6795"/>
                  </a:cubicBezTo>
                  <a:cubicBezTo>
                    <a:pt x="12255" y="6795"/>
                    <a:pt x="12244" y="6794"/>
                    <a:pt x="12233" y="6793"/>
                  </a:cubicBezTo>
                  <a:cubicBezTo>
                    <a:pt x="12122" y="6793"/>
                    <a:pt x="12012" y="6778"/>
                    <a:pt x="11901" y="6761"/>
                  </a:cubicBezTo>
                  <a:cubicBezTo>
                    <a:pt x="11648" y="6919"/>
                    <a:pt x="11395" y="7094"/>
                    <a:pt x="11158" y="7252"/>
                  </a:cubicBezTo>
                  <a:cubicBezTo>
                    <a:pt x="11091" y="7295"/>
                    <a:pt x="11025" y="7316"/>
                    <a:pt x="10963" y="7316"/>
                  </a:cubicBezTo>
                  <a:cubicBezTo>
                    <a:pt x="10824" y="7316"/>
                    <a:pt x="10712" y="7207"/>
                    <a:pt x="10668" y="6999"/>
                  </a:cubicBezTo>
                  <a:cubicBezTo>
                    <a:pt x="10621" y="6809"/>
                    <a:pt x="10605" y="6635"/>
                    <a:pt x="10794" y="6508"/>
                  </a:cubicBezTo>
                  <a:cubicBezTo>
                    <a:pt x="10983" y="6373"/>
                    <a:pt x="11150" y="6227"/>
                    <a:pt x="11382" y="6227"/>
                  </a:cubicBezTo>
                  <a:cubicBezTo>
                    <a:pt x="11421" y="6227"/>
                    <a:pt x="11463" y="6231"/>
                    <a:pt x="11506" y="6240"/>
                  </a:cubicBezTo>
                  <a:cubicBezTo>
                    <a:pt x="11543" y="6249"/>
                    <a:pt x="11590" y="6258"/>
                    <a:pt x="11636" y="6258"/>
                  </a:cubicBezTo>
                  <a:cubicBezTo>
                    <a:pt x="11669" y="6258"/>
                    <a:pt x="11701" y="6253"/>
                    <a:pt x="11727" y="6240"/>
                  </a:cubicBezTo>
                  <a:cubicBezTo>
                    <a:pt x="11788" y="6213"/>
                    <a:pt x="11843" y="6201"/>
                    <a:pt x="11892" y="6201"/>
                  </a:cubicBezTo>
                  <a:cubicBezTo>
                    <a:pt x="12101" y="6201"/>
                    <a:pt x="12228" y="6406"/>
                    <a:pt x="12406" y="6508"/>
                  </a:cubicBezTo>
                  <a:cubicBezTo>
                    <a:pt x="12501" y="6382"/>
                    <a:pt x="12596" y="6272"/>
                    <a:pt x="12676" y="6145"/>
                  </a:cubicBezTo>
                  <a:cubicBezTo>
                    <a:pt x="12849" y="5844"/>
                    <a:pt x="13118" y="5655"/>
                    <a:pt x="13466" y="5576"/>
                  </a:cubicBezTo>
                  <a:cubicBezTo>
                    <a:pt x="13829" y="5497"/>
                    <a:pt x="14193" y="5402"/>
                    <a:pt x="14556" y="5307"/>
                  </a:cubicBezTo>
                  <a:cubicBezTo>
                    <a:pt x="14563" y="5305"/>
                    <a:pt x="14571" y="5304"/>
                    <a:pt x="14579" y="5304"/>
                  </a:cubicBezTo>
                  <a:close/>
                  <a:moveTo>
                    <a:pt x="12992" y="9037"/>
                  </a:moveTo>
                  <a:cubicBezTo>
                    <a:pt x="13039" y="9085"/>
                    <a:pt x="13087" y="9117"/>
                    <a:pt x="13118" y="9164"/>
                  </a:cubicBezTo>
                  <a:cubicBezTo>
                    <a:pt x="13070" y="9212"/>
                    <a:pt x="13023" y="9275"/>
                    <a:pt x="12992" y="9275"/>
                  </a:cubicBezTo>
                  <a:cubicBezTo>
                    <a:pt x="12912" y="9275"/>
                    <a:pt x="12881" y="9195"/>
                    <a:pt x="12912" y="9100"/>
                  </a:cubicBezTo>
                  <a:cubicBezTo>
                    <a:pt x="12929" y="9069"/>
                    <a:pt x="12975" y="9054"/>
                    <a:pt x="12992" y="9037"/>
                  </a:cubicBezTo>
                  <a:close/>
                  <a:moveTo>
                    <a:pt x="11569" y="8942"/>
                  </a:moveTo>
                  <a:cubicBezTo>
                    <a:pt x="11601" y="9037"/>
                    <a:pt x="11664" y="9117"/>
                    <a:pt x="11633" y="9164"/>
                  </a:cubicBezTo>
                  <a:cubicBezTo>
                    <a:pt x="11475" y="9496"/>
                    <a:pt x="11648" y="9844"/>
                    <a:pt x="11553" y="10175"/>
                  </a:cubicBezTo>
                  <a:cubicBezTo>
                    <a:pt x="11443" y="10586"/>
                    <a:pt x="11222" y="10855"/>
                    <a:pt x="10826" y="10997"/>
                  </a:cubicBezTo>
                  <a:cubicBezTo>
                    <a:pt x="10794" y="11013"/>
                    <a:pt x="10763" y="11029"/>
                    <a:pt x="10731" y="11029"/>
                  </a:cubicBezTo>
                  <a:cubicBezTo>
                    <a:pt x="9831" y="11123"/>
                    <a:pt x="9119" y="11661"/>
                    <a:pt x="8345" y="12040"/>
                  </a:cubicBezTo>
                  <a:cubicBezTo>
                    <a:pt x="8312" y="12053"/>
                    <a:pt x="8274" y="12060"/>
                    <a:pt x="8235" y="12060"/>
                  </a:cubicBezTo>
                  <a:cubicBezTo>
                    <a:pt x="8088" y="12060"/>
                    <a:pt x="7917" y="11972"/>
                    <a:pt x="7855" y="11835"/>
                  </a:cubicBezTo>
                  <a:cubicBezTo>
                    <a:pt x="7760" y="11661"/>
                    <a:pt x="7728" y="11471"/>
                    <a:pt x="7808" y="11298"/>
                  </a:cubicBezTo>
                  <a:cubicBezTo>
                    <a:pt x="7871" y="11155"/>
                    <a:pt x="7966" y="11029"/>
                    <a:pt x="8044" y="10902"/>
                  </a:cubicBezTo>
                  <a:cubicBezTo>
                    <a:pt x="8377" y="10413"/>
                    <a:pt x="8834" y="10097"/>
                    <a:pt x="9372" y="9891"/>
                  </a:cubicBezTo>
                  <a:cubicBezTo>
                    <a:pt x="9461" y="9849"/>
                    <a:pt x="9548" y="9832"/>
                    <a:pt x="9635" y="9832"/>
                  </a:cubicBezTo>
                  <a:cubicBezTo>
                    <a:pt x="9780" y="9832"/>
                    <a:pt x="9926" y="9879"/>
                    <a:pt x="10084" y="9939"/>
                  </a:cubicBezTo>
                  <a:cubicBezTo>
                    <a:pt x="10605" y="9543"/>
                    <a:pt x="11064" y="9212"/>
                    <a:pt x="11569" y="8942"/>
                  </a:cubicBezTo>
                  <a:close/>
                  <a:moveTo>
                    <a:pt x="9652" y="13918"/>
                  </a:moveTo>
                  <a:cubicBezTo>
                    <a:pt x="9710" y="13918"/>
                    <a:pt x="9776" y="13958"/>
                    <a:pt x="9831" y="13985"/>
                  </a:cubicBezTo>
                  <a:cubicBezTo>
                    <a:pt x="9846" y="13985"/>
                    <a:pt x="9862" y="14031"/>
                    <a:pt x="9862" y="14063"/>
                  </a:cubicBezTo>
                  <a:cubicBezTo>
                    <a:pt x="9794" y="14240"/>
                    <a:pt x="9657" y="14323"/>
                    <a:pt x="9429" y="14323"/>
                  </a:cubicBezTo>
                  <a:cubicBezTo>
                    <a:pt x="9392" y="14323"/>
                    <a:pt x="9351" y="14320"/>
                    <a:pt x="9309" y="14316"/>
                  </a:cubicBezTo>
                  <a:cubicBezTo>
                    <a:pt x="9277" y="14316"/>
                    <a:pt x="9230" y="14284"/>
                    <a:pt x="9230" y="14253"/>
                  </a:cubicBezTo>
                  <a:cubicBezTo>
                    <a:pt x="9214" y="14221"/>
                    <a:pt x="9230" y="14174"/>
                    <a:pt x="9262" y="14158"/>
                  </a:cubicBezTo>
                  <a:cubicBezTo>
                    <a:pt x="9372" y="14063"/>
                    <a:pt x="9498" y="13985"/>
                    <a:pt x="9625" y="13921"/>
                  </a:cubicBezTo>
                  <a:cubicBezTo>
                    <a:pt x="9634" y="13919"/>
                    <a:pt x="9643" y="13918"/>
                    <a:pt x="9652" y="13918"/>
                  </a:cubicBezTo>
                  <a:close/>
                  <a:moveTo>
                    <a:pt x="4852" y="14632"/>
                  </a:moveTo>
                  <a:cubicBezTo>
                    <a:pt x="4915" y="14649"/>
                    <a:pt x="4963" y="14680"/>
                    <a:pt x="5010" y="14712"/>
                  </a:cubicBezTo>
                  <a:lnTo>
                    <a:pt x="4946" y="14775"/>
                  </a:lnTo>
                  <a:cubicBezTo>
                    <a:pt x="4883" y="14743"/>
                    <a:pt x="4836" y="14727"/>
                    <a:pt x="4773" y="14695"/>
                  </a:cubicBezTo>
                  <a:cubicBezTo>
                    <a:pt x="4805" y="14680"/>
                    <a:pt x="4836" y="14632"/>
                    <a:pt x="4852" y="14632"/>
                  </a:cubicBezTo>
                  <a:close/>
                  <a:moveTo>
                    <a:pt x="9420" y="14838"/>
                  </a:moveTo>
                  <a:cubicBezTo>
                    <a:pt x="9483" y="14838"/>
                    <a:pt x="9530" y="14885"/>
                    <a:pt x="9593" y="14917"/>
                  </a:cubicBezTo>
                  <a:cubicBezTo>
                    <a:pt x="9546" y="14980"/>
                    <a:pt x="9515" y="15028"/>
                    <a:pt x="9467" y="15075"/>
                  </a:cubicBezTo>
                  <a:cubicBezTo>
                    <a:pt x="9451" y="15106"/>
                    <a:pt x="9403" y="15123"/>
                    <a:pt x="9372" y="15123"/>
                  </a:cubicBezTo>
                  <a:cubicBezTo>
                    <a:pt x="9361" y="15128"/>
                    <a:pt x="9351" y="15129"/>
                    <a:pt x="9340" y="15129"/>
                  </a:cubicBezTo>
                  <a:cubicBezTo>
                    <a:pt x="9319" y="15129"/>
                    <a:pt x="9298" y="15123"/>
                    <a:pt x="9277" y="15123"/>
                  </a:cubicBezTo>
                  <a:cubicBezTo>
                    <a:pt x="9262" y="15091"/>
                    <a:pt x="9214" y="15059"/>
                    <a:pt x="9230" y="15028"/>
                  </a:cubicBezTo>
                  <a:cubicBezTo>
                    <a:pt x="9230" y="14917"/>
                    <a:pt x="9309" y="14838"/>
                    <a:pt x="9420" y="14838"/>
                  </a:cubicBezTo>
                  <a:close/>
                  <a:moveTo>
                    <a:pt x="9104" y="15802"/>
                  </a:moveTo>
                  <a:cubicBezTo>
                    <a:pt x="9135" y="15802"/>
                    <a:pt x="9167" y="15850"/>
                    <a:pt x="9167" y="15881"/>
                  </a:cubicBezTo>
                  <a:cubicBezTo>
                    <a:pt x="9182" y="15991"/>
                    <a:pt x="9072" y="16086"/>
                    <a:pt x="8946" y="16086"/>
                  </a:cubicBezTo>
                  <a:cubicBezTo>
                    <a:pt x="8929" y="16071"/>
                    <a:pt x="8898" y="16023"/>
                    <a:pt x="8882" y="16008"/>
                  </a:cubicBezTo>
                  <a:cubicBezTo>
                    <a:pt x="8898" y="15865"/>
                    <a:pt x="8961" y="15802"/>
                    <a:pt x="9104" y="15802"/>
                  </a:cubicBezTo>
                  <a:close/>
                  <a:moveTo>
                    <a:pt x="2734" y="17209"/>
                  </a:moveTo>
                  <a:cubicBezTo>
                    <a:pt x="2734" y="17241"/>
                    <a:pt x="2765" y="17287"/>
                    <a:pt x="2765" y="17304"/>
                  </a:cubicBezTo>
                  <a:cubicBezTo>
                    <a:pt x="2765" y="17335"/>
                    <a:pt x="2719" y="17367"/>
                    <a:pt x="2702" y="17399"/>
                  </a:cubicBezTo>
                  <a:cubicBezTo>
                    <a:pt x="2687" y="17367"/>
                    <a:pt x="2670" y="17335"/>
                    <a:pt x="2670" y="17304"/>
                  </a:cubicBezTo>
                  <a:cubicBezTo>
                    <a:pt x="2670" y="17272"/>
                    <a:pt x="2702" y="17241"/>
                    <a:pt x="2734" y="17209"/>
                  </a:cubicBezTo>
                  <a:close/>
                  <a:moveTo>
                    <a:pt x="7523" y="17715"/>
                  </a:moveTo>
                  <a:cubicBezTo>
                    <a:pt x="7538" y="17746"/>
                    <a:pt x="7538" y="17778"/>
                    <a:pt x="7555" y="17793"/>
                  </a:cubicBezTo>
                  <a:cubicBezTo>
                    <a:pt x="7538" y="17810"/>
                    <a:pt x="7523" y="17841"/>
                    <a:pt x="7507" y="17856"/>
                  </a:cubicBezTo>
                  <a:cubicBezTo>
                    <a:pt x="7492" y="17825"/>
                    <a:pt x="7475" y="17810"/>
                    <a:pt x="7475" y="17778"/>
                  </a:cubicBezTo>
                  <a:cubicBezTo>
                    <a:pt x="7475" y="17761"/>
                    <a:pt x="7507" y="17746"/>
                    <a:pt x="7523" y="17715"/>
                  </a:cubicBezTo>
                  <a:close/>
                  <a:moveTo>
                    <a:pt x="64145" y="18626"/>
                  </a:moveTo>
                  <a:cubicBezTo>
                    <a:pt x="64156" y="18626"/>
                    <a:pt x="64169" y="18647"/>
                    <a:pt x="64178" y="18691"/>
                  </a:cubicBezTo>
                  <a:lnTo>
                    <a:pt x="64178" y="18691"/>
                  </a:lnTo>
                  <a:lnTo>
                    <a:pt x="64121" y="18663"/>
                  </a:lnTo>
                  <a:cubicBezTo>
                    <a:pt x="64127" y="18639"/>
                    <a:pt x="64136" y="18626"/>
                    <a:pt x="64145" y="18626"/>
                  </a:cubicBezTo>
                  <a:close/>
                  <a:moveTo>
                    <a:pt x="1170" y="19184"/>
                  </a:moveTo>
                  <a:cubicBezTo>
                    <a:pt x="1216" y="19200"/>
                    <a:pt x="1264" y="19216"/>
                    <a:pt x="1280" y="19232"/>
                  </a:cubicBezTo>
                  <a:cubicBezTo>
                    <a:pt x="1280" y="19297"/>
                    <a:pt x="1250" y="19339"/>
                    <a:pt x="1206" y="19339"/>
                  </a:cubicBezTo>
                  <a:cubicBezTo>
                    <a:pt x="1186" y="19339"/>
                    <a:pt x="1163" y="19330"/>
                    <a:pt x="1138" y="19310"/>
                  </a:cubicBezTo>
                  <a:cubicBezTo>
                    <a:pt x="1085" y="19284"/>
                    <a:pt x="1043" y="19236"/>
                    <a:pt x="1004" y="19184"/>
                  </a:cubicBezTo>
                  <a:close/>
                  <a:moveTo>
                    <a:pt x="64212" y="18741"/>
                  </a:moveTo>
                  <a:cubicBezTo>
                    <a:pt x="64445" y="18871"/>
                    <a:pt x="64552" y="19098"/>
                    <a:pt x="64643" y="19327"/>
                  </a:cubicBezTo>
                  <a:cubicBezTo>
                    <a:pt x="64674" y="19422"/>
                    <a:pt x="64643" y="19548"/>
                    <a:pt x="64643" y="19658"/>
                  </a:cubicBezTo>
                  <a:cubicBezTo>
                    <a:pt x="64626" y="19690"/>
                    <a:pt x="64611" y="19721"/>
                    <a:pt x="64580" y="19738"/>
                  </a:cubicBezTo>
                  <a:cubicBezTo>
                    <a:pt x="64571" y="19745"/>
                    <a:pt x="64551" y="19749"/>
                    <a:pt x="64534" y="19749"/>
                  </a:cubicBezTo>
                  <a:cubicBezTo>
                    <a:pt x="64516" y="19749"/>
                    <a:pt x="64500" y="19745"/>
                    <a:pt x="64500" y="19738"/>
                  </a:cubicBezTo>
                  <a:cubicBezTo>
                    <a:pt x="64301" y="19430"/>
                    <a:pt x="64176" y="19107"/>
                    <a:pt x="64212" y="18741"/>
                  </a:cubicBezTo>
                  <a:close/>
                  <a:moveTo>
                    <a:pt x="2665" y="20744"/>
                  </a:moveTo>
                  <a:cubicBezTo>
                    <a:pt x="2701" y="20744"/>
                    <a:pt x="2733" y="20769"/>
                    <a:pt x="2750" y="20813"/>
                  </a:cubicBezTo>
                  <a:cubicBezTo>
                    <a:pt x="2765" y="20844"/>
                    <a:pt x="2750" y="20891"/>
                    <a:pt x="2750" y="20923"/>
                  </a:cubicBezTo>
                  <a:cubicBezTo>
                    <a:pt x="2695" y="20991"/>
                    <a:pt x="2641" y="21072"/>
                    <a:pt x="2545" y="21072"/>
                  </a:cubicBezTo>
                  <a:cubicBezTo>
                    <a:pt x="2530" y="21072"/>
                    <a:pt x="2514" y="21070"/>
                    <a:pt x="2497" y="21065"/>
                  </a:cubicBezTo>
                  <a:cubicBezTo>
                    <a:pt x="2481" y="21065"/>
                    <a:pt x="2449" y="21002"/>
                    <a:pt x="2466" y="20971"/>
                  </a:cubicBezTo>
                  <a:cubicBezTo>
                    <a:pt x="2497" y="20907"/>
                    <a:pt x="2529" y="20844"/>
                    <a:pt x="2576" y="20796"/>
                  </a:cubicBezTo>
                  <a:cubicBezTo>
                    <a:pt x="2604" y="20761"/>
                    <a:pt x="2636" y="20744"/>
                    <a:pt x="2665" y="20744"/>
                  </a:cubicBezTo>
                  <a:close/>
                  <a:moveTo>
                    <a:pt x="3604" y="21808"/>
                  </a:moveTo>
                  <a:cubicBezTo>
                    <a:pt x="3604" y="21824"/>
                    <a:pt x="3619" y="21856"/>
                    <a:pt x="3604" y="21871"/>
                  </a:cubicBezTo>
                  <a:cubicBezTo>
                    <a:pt x="3589" y="21885"/>
                    <a:pt x="3563" y="21899"/>
                    <a:pt x="3535" y="21902"/>
                  </a:cubicBezTo>
                  <a:lnTo>
                    <a:pt x="3535" y="21902"/>
                  </a:lnTo>
                  <a:cubicBezTo>
                    <a:pt x="3530" y="21843"/>
                    <a:pt x="3550" y="21808"/>
                    <a:pt x="3604" y="21808"/>
                  </a:cubicBezTo>
                  <a:close/>
                  <a:moveTo>
                    <a:pt x="3496" y="21930"/>
                  </a:moveTo>
                  <a:cubicBezTo>
                    <a:pt x="3499" y="21930"/>
                    <a:pt x="3503" y="21930"/>
                    <a:pt x="3507" y="21930"/>
                  </a:cubicBezTo>
                  <a:lnTo>
                    <a:pt x="3507" y="21930"/>
                  </a:lnTo>
                  <a:cubicBezTo>
                    <a:pt x="3491" y="21952"/>
                    <a:pt x="3472" y="21971"/>
                    <a:pt x="3461" y="21982"/>
                  </a:cubicBezTo>
                  <a:cubicBezTo>
                    <a:pt x="3422" y="21956"/>
                    <a:pt x="3437" y="21930"/>
                    <a:pt x="3496" y="21930"/>
                  </a:cubicBezTo>
                  <a:close/>
                  <a:moveTo>
                    <a:pt x="4533" y="22423"/>
                  </a:moveTo>
                  <a:cubicBezTo>
                    <a:pt x="4539" y="22423"/>
                    <a:pt x="4546" y="22424"/>
                    <a:pt x="4552" y="22425"/>
                  </a:cubicBezTo>
                  <a:cubicBezTo>
                    <a:pt x="4567" y="22440"/>
                    <a:pt x="4615" y="22488"/>
                    <a:pt x="4615" y="22519"/>
                  </a:cubicBezTo>
                  <a:cubicBezTo>
                    <a:pt x="4584" y="22583"/>
                    <a:pt x="4552" y="22661"/>
                    <a:pt x="4520" y="22709"/>
                  </a:cubicBezTo>
                  <a:cubicBezTo>
                    <a:pt x="4512" y="22725"/>
                    <a:pt x="4493" y="22729"/>
                    <a:pt x="4472" y="22729"/>
                  </a:cubicBezTo>
                  <a:cubicBezTo>
                    <a:pt x="4449" y="22729"/>
                    <a:pt x="4425" y="22724"/>
                    <a:pt x="4409" y="22724"/>
                  </a:cubicBezTo>
                  <a:cubicBezTo>
                    <a:pt x="4394" y="22709"/>
                    <a:pt x="4346" y="22678"/>
                    <a:pt x="4346" y="22646"/>
                  </a:cubicBezTo>
                  <a:cubicBezTo>
                    <a:pt x="4332" y="22528"/>
                    <a:pt x="4441" y="22423"/>
                    <a:pt x="4533" y="22423"/>
                  </a:cubicBezTo>
                  <a:close/>
                  <a:moveTo>
                    <a:pt x="4915" y="23072"/>
                  </a:moveTo>
                  <a:cubicBezTo>
                    <a:pt x="4968" y="23086"/>
                    <a:pt x="5033" y="23099"/>
                    <a:pt x="5090" y="23112"/>
                  </a:cubicBezTo>
                  <a:lnTo>
                    <a:pt x="5090" y="23112"/>
                  </a:lnTo>
                  <a:cubicBezTo>
                    <a:pt x="5041" y="23151"/>
                    <a:pt x="4999" y="23189"/>
                    <a:pt x="4946" y="23215"/>
                  </a:cubicBezTo>
                  <a:cubicBezTo>
                    <a:pt x="4920" y="23230"/>
                    <a:pt x="4896" y="23237"/>
                    <a:pt x="4874" y="23237"/>
                  </a:cubicBezTo>
                  <a:cubicBezTo>
                    <a:pt x="4830" y="23237"/>
                    <a:pt x="4794" y="23209"/>
                    <a:pt x="4773" y="23167"/>
                  </a:cubicBezTo>
                  <a:cubicBezTo>
                    <a:pt x="4773" y="23152"/>
                    <a:pt x="4788" y="23104"/>
                    <a:pt x="4805" y="23088"/>
                  </a:cubicBezTo>
                  <a:cubicBezTo>
                    <a:pt x="4836" y="23072"/>
                    <a:pt x="4883" y="23072"/>
                    <a:pt x="4915" y="23072"/>
                  </a:cubicBezTo>
                  <a:close/>
                  <a:moveTo>
                    <a:pt x="5121" y="23594"/>
                  </a:moveTo>
                  <a:cubicBezTo>
                    <a:pt x="5153" y="23594"/>
                    <a:pt x="5168" y="23626"/>
                    <a:pt x="5184" y="23641"/>
                  </a:cubicBezTo>
                  <a:cubicBezTo>
                    <a:pt x="5168" y="23657"/>
                    <a:pt x="5136" y="23673"/>
                    <a:pt x="5104" y="23673"/>
                  </a:cubicBezTo>
                  <a:cubicBezTo>
                    <a:pt x="5089" y="23657"/>
                    <a:pt x="5058" y="23641"/>
                    <a:pt x="5041" y="23626"/>
                  </a:cubicBezTo>
                  <a:cubicBezTo>
                    <a:pt x="5073" y="23609"/>
                    <a:pt x="5104" y="23594"/>
                    <a:pt x="5121" y="23594"/>
                  </a:cubicBezTo>
                  <a:close/>
                  <a:moveTo>
                    <a:pt x="14366" y="23609"/>
                  </a:moveTo>
                  <a:cubicBezTo>
                    <a:pt x="14509" y="23609"/>
                    <a:pt x="14651" y="23736"/>
                    <a:pt x="14667" y="23879"/>
                  </a:cubicBezTo>
                  <a:cubicBezTo>
                    <a:pt x="14667" y="24084"/>
                    <a:pt x="14524" y="24258"/>
                    <a:pt x="14351" y="24273"/>
                  </a:cubicBezTo>
                  <a:cubicBezTo>
                    <a:pt x="14208" y="24273"/>
                    <a:pt x="14067" y="24147"/>
                    <a:pt x="14050" y="24005"/>
                  </a:cubicBezTo>
                  <a:cubicBezTo>
                    <a:pt x="14050" y="23799"/>
                    <a:pt x="14193" y="23609"/>
                    <a:pt x="14366" y="23609"/>
                  </a:cubicBezTo>
                  <a:close/>
                  <a:moveTo>
                    <a:pt x="2023" y="24463"/>
                  </a:moveTo>
                  <a:cubicBezTo>
                    <a:pt x="2023" y="24494"/>
                    <a:pt x="2055" y="24526"/>
                    <a:pt x="2038" y="24543"/>
                  </a:cubicBezTo>
                  <a:cubicBezTo>
                    <a:pt x="2003" y="24578"/>
                    <a:pt x="1967" y="24614"/>
                    <a:pt x="1932" y="24643"/>
                  </a:cubicBezTo>
                  <a:lnTo>
                    <a:pt x="1932" y="24643"/>
                  </a:lnTo>
                  <a:cubicBezTo>
                    <a:pt x="1931" y="24574"/>
                    <a:pt x="1925" y="24500"/>
                    <a:pt x="2023" y="24463"/>
                  </a:cubicBezTo>
                  <a:close/>
                  <a:moveTo>
                    <a:pt x="1915" y="24708"/>
                  </a:moveTo>
                  <a:cubicBezTo>
                    <a:pt x="1952" y="24793"/>
                    <a:pt x="1979" y="24886"/>
                    <a:pt x="2007" y="24969"/>
                  </a:cubicBezTo>
                  <a:cubicBezTo>
                    <a:pt x="2007" y="24985"/>
                    <a:pt x="1991" y="25032"/>
                    <a:pt x="1991" y="25063"/>
                  </a:cubicBezTo>
                  <a:cubicBezTo>
                    <a:pt x="1943" y="25032"/>
                    <a:pt x="1865" y="25017"/>
                    <a:pt x="1833" y="24985"/>
                  </a:cubicBezTo>
                  <a:cubicBezTo>
                    <a:pt x="1710" y="24845"/>
                    <a:pt x="1722" y="24812"/>
                    <a:pt x="1915" y="24708"/>
                  </a:cubicBezTo>
                  <a:close/>
                  <a:moveTo>
                    <a:pt x="5216" y="25902"/>
                  </a:moveTo>
                  <a:cubicBezTo>
                    <a:pt x="5231" y="25965"/>
                    <a:pt x="5279" y="26043"/>
                    <a:pt x="5263" y="26107"/>
                  </a:cubicBezTo>
                  <a:cubicBezTo>
                    <a:pt x="5251" y="26166"/>
                    <a:pt x="5204" y="26198"/>
                    <a:pt x="5149" y="26198"/>
                  </a:cubicBezTo>
                  <a:cubicBezTo>
                    <a:pt x="5130" y="26198"/>
                    <a:pt x="5110" y="26194"/>
                    <a:pt x="5089" y="26186"/>
                  </a:cubicBezTo>
                  <a:cubicBezTo>
                    <a:pt x="4994" y="26155"/>
                    <a:pt x="4963" y="26075"/>
                    <a:pt x="5026" y="25997"/>
                  </a:cubicBezTo>
                  <a:cubicBezTo>
                    <a:pt x="5073" y="25949"/>
                    <a:pt x="5153" y="25933"/>
                    <a:pt x="5216" y="25902"/>
                  </a:cubicBezTo>
                  <a:close/>
                  <a:moveTo>
                    <a:pt x="4662" y="26549"/>
                  </a:moveTo>
                  <a:cubicBezTo>
                    <a:pt x="4725" y="26549"/>
                    <a:pt x="4788" y="26549"/>
                    <a:pt x="4852" y="26566"/>
                  </a:cubicBezTo>
                  <a:cubicBezTo>
                    <a:pt x="4868" y="26566"/>
                    <a:pt x="4883" y="26597"/>
                    <a:pt x="4883" y="26629"/>
                  </a:cubicBezTo>
                  <a:lnTo>
                    <a:pt x="4694" y="26676"/>
                  </a:lnTo>
                  <a:cubicBezTo>
                    <a:pt x="4662" y="26676"/>
                    <a:pt x="4647" y="26644"/>
                    <a:pt x="4615" y="26612"/>
                  </a:cubicBezTo>
                  <a:cubicBezTo>
                    <a:pt x="4630" y="26597"/>
                    <a:pt x="4630" y="26549"/>
                    <a:pt x="4662" y="26549"/>
                  </a:cubicBezTo>
                  <a:close/>
                  <a:moveTo>
                    <a:pt x="4693" y="24451"/>
                  </a:moveTo>
                  <a:cubicBezTo>
                    <a:pt x="4892" y="24451"/>
                    <a:pt x="5099" y="24524"/>
                    <a:pt x="5311" y="24606"/>
                  </a:cubicBezTo>
                  <a:cubicBezTo>
                    <a:pt x="5469" y="24669"/>
                    <a:pt x="5532" y="24842"/>
                    <a:pt x="5405" y="24953"/>
                  </a:cubicBezTo>
                  <a:cubicBezTo>
                    <a:pt x="5168" y="25190"/>
                    <a:pt x="4931" y="25443"/>
                    <a:pt x="4678" y="25664"/>
                  </a:cubicBezTo>
                  <a:cubicBezTo>
                    <a:pt x="4535" y="25775"/>
                    <a:pt x="4362" y="25885"/>
                    <a:pt x="4188" y="25949"/>
                  </a:cubicBezTo>
                  <a:cubicBezTo>
                    <a:pt x="4046" y="26012"/>
                    <a:pt x="3903" y="26043"/>
                    <a:pt x="3825" y="26170"/>
                  </a:cubicBezTo>
                  <a:cubicBezTo>
                    <a:pt x="3825" y="26218"/>
                    <a:pt x="3808" y="26265"/>
                    <a:pt x="3825" y="26296"/>
                  </a:cubicBezTo>
                  <a:cubicBezTo>
                    <a:pt x="3966" y="26802"/>
                    <a:pt x="4141" y="27293"/>
                    <a:pt x="4725" y="27482"/>
                  </a:cubicBezTo>
                  <a:cubicBezTo>
                    <a:pt x="4868" y="27529"/>
                    <a:pt x="4931" y="27704"/>
                    <a:pt x="4900" y="27877"/>
                  </a:cubicBezTo>
                  <a:cubicBezTo>
                    <a:pt x="4868" y="28051"/>
                    <a:pt x="4820" y="28241"/>
                    <a:pt x="4757" y="28446"/>
                  </a:cubicBezTo>
                  <a:cubicBezTo>
                    <a:pt x="4567" y="28414"/>
                    <a:pt x="4409" y="28431"/>
                    <a:pt x="4283" y="28351"/>
                  </a:cubicBezTo>
                  <a:cubicBezTo>
                    <a:pt x="3888" y="28066"/>
                    <a:pt x="3477" y="27798"/>
                    <a:pt x="3256" y="27324"/>
                  </a:cubicBezTo>
                  <a:cubicBezTo>
                    <a:pt x="3081" y="26945"/>
                    <a:pt x="2765" y="26644"/>
                    <a:pt x="2655" y="26249"/>
                  </a:cubicBezTo>
                  <a:cubicBezTo>
                    <a:pt x="2260" y="25980"/>
                    <a:pt x="2402" y="25664"/>
                    <a:pt x="2592" y="25348"/>
                  </a:cubicBezTo>
                  <a:cubicBezTo>
                    <a:pt x="2497" y="25348"/>
                    <a:pt x="2449" y="25301"/>
                    <a:pt x="2481" y="25238"/>
                  </a:cubicBezTo>
                  <a:cubicBezTo>
                    <a:pt x="2489" y="25230"/>
                    <a:pt x="2509" y="25226"/>
                    <a:pt x="2529" y="25226"/>
                  </a:cubicBezTo>
                  <a:cubicBezTo>
                    <a:pt x="2548" y="25226"/>
                    <a:pt x="2568" y="25230"/>
                    <a:pt x="2576" y="25238"/>
                  </a:cubicBezTo>
                  <a:cubicBezTo>
                    <a:pt x="2592" y="25270"/>
                    <a:pt x="2592" y="25301"/>
                    <a:pt x="2607" y="25333"/>
                  </a:cubicBezTo>
                  <a:cubicBezTo>
                    <a:pt x="2892" y="25048"/>
                    <a:pt x="3256" y="24953"/>
                    <a:pt x="3635" y="24890"/>
                  </a:cubicBezTo>
                  <a:cubicBezTo>
                    <a:pt x="3808" y="24859"/>
                    <a:pt x="4015" y="24859"/>
                    <a:pt x="4156" y="24701"/>
                  </a:cubicBezTo>
                  <a:cubicBezTo>
                    <a:pt x="4325" y="24516"/>
                    <a:pt x="4505" y="24451"/>
                    <a:pt x="4693" y="24451"/>
                  </a:cubicBezTo>
                  <a:close/>
                  <a:moveTo>
                    <a:pt x="1590" y="28592"/>
                  </a:moveTo>
                  <a:cubicBezTo>
                    <a:pt x="1612" y="28592"/>
                    <a:pt x="1636" y="28596"/>
                    <a:pt x="1644" y="28604"/>
                  </a:cubicBezTo>
                  <a:cubicBezTo>
                    <a:pt x="1691" y="28652"/>
                    <a:pt x="1707" y="28715"/>
                    <a:pt x="1739" y="28778"/>
                  </a:cubicBezTo>
                  <a:cubicBezTo>
                    <a:pt x="1691" y="28825"/>
                    <a:pt x="1659" y="28905"/>
                    <a:pt x="1612" y="28920"/>
                  </a:cubicBezTo>
                  <a:cubicBezTo>
                    <a:pt x="1601" y="28925"/>
                    <a:pt x="1590" y="28928"/>
                    <a:pt x="1579" y="28928"/>
                  </a:cubicBezTo>
                  <a:cubicBezTo>
                    <a:pt x="1529" y="28928"/>
                    <a:pt x="1486" y="28871"/>
                    <a:pt x="1486" y="28793"/>
                  </a:cubicBezTo>
                  <a:cubicBezTo>
                    <a:pt x="1486" y="28730"/>
                    <a:pt x="1517" y="28667"/>
                    <a:pt x="1549" y="28604"/>
                  </a:cubicBezTo>
                  <a:cubicBezTo>
                    <a:pt x="1549" y="28596"/>
                    <a:pt x="1569" y="28592"/>
                    <a:pt x="1590" y="28592"/>
                  </a:cubicBezTo>
                  <a:close/>
                  <a:moveTo>
                    <a:pt x="2252" y="29044"/>
                  </a:moveTo>
                  <a:cubicBezTo>
                    <a:pt x="2284" y="29044"/>
                    <a:pt x="2314" y="29050"/>
                    <a:pt x="2339" y="29063"/>
                  </a:cubicBezTo>
                  <a:cubicBezTo>
                    <a:pt x="2466" y="29141"/>
                    <a:pt x="2607" y="29204"/>
                    <a:pt x="2702" y="29299"/>
                  </a:cubicBezTo>
                  <a:cubicBezTo>
                    <a:pt x="3193" y="29773"/>
                    <a:pt x="3540" y="30359"/>
                    <a:pt x="3903" y="30928"/>
                  </a:cubicBezTo>
                  <a:cubicBezTo>
                    <a:pt x="4061" y="31133"/>
                    <a:pt x="4173" y="31370"/>
                    <a:pt x="4331" y="31592"/>
                  </a:cubicBezTo>
                  <a:cubicBezTo>
                    <a:pt x="4457" y="31796"/>
                    <a:pt x="4489" y="32002"/>
                    <a:pt x="4472" y="32239"/>
                  </a:cubicBezTo>
                  <a:cubicBezTo>
                    <a:pt x="4457" y="32319"/>
                    <a:pt x="4441" y="32382"/>
                    <a:pt x="4425" y="32460"/>
                  </a:cubicBezTo>
                  <a:cubicBezTo>
                    <a:pt x="4409" y="32492"/>
                    <a:pt x="4377" y="32523"/>
                    <a:pt x="4346" y="32540"/>
                  </a:cubicBezTo>
                  <a:cubicBezTo>
                    <a:pt x="4343" y="32543"/>
                    <a:pt x="4339" y="32544"/>
                    <a:pt x="4333" y="32544"/>
                  </a:cubicBezTo>
                  <a:cubicBezTo>
                    <a:pt x="4309" y="32544"/>
                    <a:pt x="4264" y="32521"/>
                    <a:pt x="4251" y="32508"/>
                  </a:cubicBezTo>
                  <a:cubicBezTo>
                    <a:pt x="4156" y="32334"/>
                    <a:pt x="4093" y="32161"/>
                    <a:pt x="3888" y="32097"/>
                  </a:cubicBezTo>
                  <a:cubicBezTo>
                    <a:pt x="3825" y="32066"/>
                    <a:pt x="3745" y="32049"/>
                    <a:pt x="3682" y="32002"/>
                  </a:cubicBezTo>
                  <a:cubicBezTo>
                    <a:pt x="3098" y="31702"/>
                    <a:pt x="2813" y="31086"/>
                    <a:pt x="2371" y="30627"/>
                  </a:cubicBezTo>
                  <a:cubicBezTo>
                    <a:pt x="2086" y="30327"/>
                    <a:pt x="2007" y="29885"/>
                    <a:pt x="1960" y="29474"/>
                  </a:cubicBezTo>
                  <a:cubicBezTo>
                    <a:pt x="1943" y="29379"/>
                    <a:pt x="1991" y="29268"/>
                    <a:pt x="2038" y="29158"/>
                  </a:cubicBezTo>
                  <a:cubicBezTo>
                    <a:pt x="2073" y="29088"/>
                    <a:pt x="2167" y="29044"/>
                    <a:pt x="2252" y="29044"/>
                  </a:cubicBezTo>
                  <a:close/>
                  <a:moveTo>
                    <a:pt x="1454" y="32195"/>
                  </a:moveTo>
                  <a:cubicBezTo>
                    <a:pt x="1475" y="32195"/>
                    <a:pt x="1492" y="32199"/>
                    <a:pt x="1501" y="32207"/>
                  </a:cubicBezTo>
                  <a:cubicBezTo>
                    <a:pt x="1581" y="32271"/>
                    <a:pt x="1659" y="32365"/>
                    <a:pt x="1707" y="32460"/>
                  </a:cubicBezTo>
                  <a:cubicBezTo>
                    <a:pt x="1739" y="32603"/>
                    <a:pt x="1739" y="32761"/>
                    <a:pt x="1770" y="32919"/>
                  </a:cubicBezTo>
                  <a:cubicBezTo>
                    <a:pt x="1722" y="33046"/>
                    <a:pt x="1691" y="33204"/>
                    <a:pt x="1659" y="33330"/>
                  </a:cubicBezTo>
                  <a:cubicBezTo>
                    <a:pt x="1644" y="33362"/>
                    <a:pt x="1612" y="33393"/>
                    <a:pt x="1581" y="33409"/>
                  </a:cubicBezTo>
                  <a:cubicBezTo>
                    <a:pt x="1549" y="33409"/>
                    <a:pt x="1501" y="33393"/>
                    <a:pt x="1469" y="33377"/>
                  </a:cubicBezTo>
                  <a:cubicBezTo>
                    <a:pt x="1423" y="33330"/>
                    <a:pt x="1359" y="33282"/>
                    <a:pt x="1328" y="33219"/>
                  </a:cubicBezTo>
                  <a:cubicBezTo>
                    <a:pt x="1153" y="32903"/>
                    <a:pt x="1153" y="32571"/>
                    <a:pt x="1311" y="32255"/>
                  </a:cubicBezTo>
                  <a:cubicBezTo>
                    <a:pt x="1323" y="32221"/>
                    <a:pt x="1400" y="32195"/>
                    <a:pt x="1454" y="32195"/>
                  </a:cubicBezTo>
                  <a:close/>
                  <a:moveTo>
                    <a:pt x="51093" y="36127"/>
                  </a:moveTo>
                  <a:cubicBezTo>
                    <a:pt x="51084" y="36152"/>
                    <a:pt x="51075" y="36179"/>
                    <a:pt x="51066" y="36207"/>
                  </a:cubicBezTo>
                  <a:lnTo>
                    <a:pt x="51066" y="36143"/>
                  </a:lnTo>
                  <a:cubicBezTo>
                    <a:pt x="51076" y="36138"/>
                    <a:pt x="51085" y="36133"/>
                    <a:pt x="51093" y="36127"/>
                  </a:cubicBezTo>
                  <a:close/>
                  <a:moveTo>
                    <a:pt x="52235" y="32492"/>
                  </a:moveTo>
                  <a:cubicBezTo>
                    <a:pt x="52267" y="32494"/>
                    <a:pt x="52301" y="32495"/>
                    <a:pt x="52335" y="32495"/>
                  </a:cubicBezTo>
                  <a:cubicBezTo>
                    <a:pt x="52360" y="32495"/>
                    <a:pt x="52385" y="32494"/>
                    <a:pt x="52409" y="32494"/>
                  </a:cubicBezTo>
                  <a:cubicBezTo>
                    <a:pt x="52608" y="32494"/>
                    <a:pt x="52814" y="32509"/>
                    <a:pt x="52899" y="32776"/>
                  </a:cubicBezTo>
                  <a:cubicBezTo>
                    <a:pt x="52915" y="32840"/>
                    <a:pt x="53010" y="32871"/>
                    <a:pt x="53057" y="32919"/>
                  </a:cubicBezTo>
                  <a:cubicBezTo>
                    <a:pt x="53338" y="33121"/>
                    <a:pt x="53403" y="33186"/>
                    <a:pt x="53208" y="33551"/>
                  </a:cubicBezTo>
                  <a:lnTo>
                    <a:pt x="53208" y="33551"/>
                  </a:lnTo>
                  <a:cubicBezTo>
                    <a:pt x="53205" y="33551"/>
                    <a:pt x="53203" y="33551"/>
                    <a:pt x="53200" y="33551"/>
                  </a:cubicBezTo>
                  <a:lnTo>
                    <a:pt x="53200" y="33567"/>
                  </a:lnTo>
                  <a:cubicBezTo>
                    <a:pt x="53203" y="33561"/>
                    <a:pt x="53205" y="33556"/>
                    <a:pt x="53208" y="33551"/>
                  </a:cubicBezTo>
                  <a:lnTo>
                    <a:pt x="53208" y="33551"/>
                  </a:lnTo>
                  <a:cubicBezTo>
                    <a:pt x="53489" y="33552"/>
                    <a:pt x="53722" y="33601"/>
                    <a:pt x="53832" y="33914"/>
                  </a:cubicBezTo>
                  <a:cubicBezTo>
                    <a:pt x="53879" y="34057"/>
                    <a:pt x="53942" y="34199"/>
                    <a:pt x="54037" y="34310"/>
                  </a:cubicBezTo>
                  <a:cubicBezTo>
                    <a:pt x="54163" y="34500"/>
                    <a:pt x="54195" y="34689"/>
                    <a:pt x="54053" y="34831"/>
                  </a:cubicBezTo>
                  <a:cubicBezTo>
                    <a:pt x="53879" y="35021"/>
                    <a:pt x="53942" y="35258"/>
                    <a:pt x="53832" y="35448"/>
                  </a:cubicBezTo>
                  <a:cubicBezTo>
                    <a:pt x="53706" y="35653"/>
                    <a:pt x="53436" y="35653"/>
                    <a:pt x="53263" y="35811"/>
                  </a:cubicBezTo>
                  <a:cubicBezTo>
                    <a:pt x="53120" y="35922"/>
                    <a:pt x="52994" y="36049"/>
                    <a:pt x="52836" y="36159"/>
                  </a:cubicBezTo>
                  <a:cubicBezTo>
                    <a:pt x="52777" y="36198"/>
                    <a:pt x="52713" y="36225"/>
                    <a:pt x="52646" y="36225"/>
                  </a:cubicBezTo>
                  <a:cubicBezTo>
                    <a:pt x="52604" y="36225"/>
                    <a:pt x="52562" y="36214"/>
                    <a:pt x="52520" y="36190"/>
                  </a:cubicBezTo>
                  <a:cubicBezTo>
                    <a:pt x="52424" y="36140"/>
                    <a:pt x="52334" y="36117"/>
                    <a:pt x="52248" y="36117"/>
                  </a:cubicBezTo>
                  <a:cubicBezTo>
                    <a:pt x="52093" y="36117"/>
                    <a:pt x="51951" y="36189"/>
                    <a:pt x="51809" y="36301"/>
                  </a:cubicBezTo>
                  <a:cubicBezTo>
                    <a:pt x="51669" y="36405"/>
                    <a:pt x="51587" y="36456"/>
                    <a:pt x="51516" y="36456"/>
                  </a:cubicBezTo>
                  <a:cubicBezTo>
                    <a:pt x="51434" y="36456"/>
                    <a:pt x="51366" y="36388"/>
                    <a:pt x="51240" y="36253"/>
                  </a:cubicBezTo>
                  <a:cubicBezTo>
                    <a:pt x="51199" y="36213"/>
                    <a:pt x="51170" y="36149"/>
                    <a:pt x="51133" y="36102"/>
                  </a:cubicBezTo>
                  <a:lnTo>
                    <a:pt x="51133" y="36102"/>
                  </a:lnTo>
                  <a:cubicBezTo>
                    <a:pt x="51137" y="36100"/>
                    <a:pt x="51141" y="36098"/>
                    <a:pt x="51145" y="36095"/>
                  </a:cubicBezTo>
                  <a:cubicBezTo>
                    <a:pt x="51367" y="35859"/>
                    <a:pt x="51382" y="35558"/>
                    <a:pt x="51398" y="35258"/>
                  </a:cubicBezTo>
                  <a:cubicBezTo>
                    <a:pt x="51413" y="35100"/>
                    <a:pt x="51477" y="34957"/>
                    <a:pt x="51603" y="34879"/>
                  </a:cubicBezTo>
                  <a:cubicBezTo>
                    <a:pt x="51635" y="34847"/>
                    <a:pt x="51683" y="34847"/>
                    <a:pt x="51714" y="34847"/>
                  </a:cubicBezTo>
                  <a:cubicBezTo>
                    <a:pt x="51746" y="34863"/>
                    <a:pt x="51793" y="34894"/>
                    <a:pt x="51793" y="34911"/>
                  </a:cubicBezTo>
                  <a:cubicBezTo>
                    <a:pt x="51809" y="35132"/>
                    <a:pt x="51809" y="35353"/>
                    <a:pt x="51824" y="35574"/>
                  </a:cubicBezTo>
                  <a:cubicBezTo>
                    <a:pt x="51824" y="35606"/>
                    <a:pt x="51872" y="35621"/>
                    <a:pt x="51904" y="35621"/>
                  </a:cubicBezTo>
                  <a:cubicBezTo>
                    <a:pt x="51935" y="35621"/>
                    <a:pt x="51982" y="35590"/>
                    <a:pt x="51982" y="35574"/>
                  </a:cubicBezTo>
                  <a:cubicBezTo>
                    <a:pt x="51999" y="35164"/>
                    <a:pt x="52077" y="34721"/>
                    <a:pt x="51999" y="34325"/>
                  </a:cubicBezTo>
                  <a:cubicBezTo>
                    <a:pt x="51904" y="33914"/>
                    <a:pt x="52094" y="33503"/>
                    <a:pt x="51887" y="33109"/>
                  </a:cubicBezTo>
                  <a:cubicBezTo>
                    <a:pt x="51841" y="32998"/>
                    <a:pt x="51919" y="32808"/>
                    <a:pt x="51982" y="32681"/>
                  </a:cubicBezTo>
                  <a:cubicBezTo>
                    <a:pt x="52030" y="32587"/>
                    <a:pt x="52157" y="32492"/>
                    <a:pt x="52235" y="32492"/>
                  </a:cubicBezTo>
                  <a:close/>
                  <a:moveTo>
                    <a:pt x="53378" y="37085"/>
                  </a:moveTo>
                  <a:cubicBezTo>
                    <a:pt x="53399" y="37085"/>
                    <a:pt x="53426" y="37096"/>
                    <a:pt x="53436" y="37107"/>
                  </a:cubicBezTo>
                  <a:cubicBezTo>
                    <a:pt x="53453" y="37107"/>
                    <a:pt x="53453" y="37155"/>
                    <a:pt x="53468" y="37170"/>
                  </a:cubicBezTo>
                  <a:cubicBezTo>
                    <a:pt x="53436" y="37187"/>
                    <a:pt x="53405" y="37202"/>
                    <a:pt x="53373" y="37202"/>
                  </a:cubicBezTo>
                  <a:cubicBezTo>
                    <a:pt x="53278" y="37187"/>
                    <a:pt x="53278" y="37139"/>
                    <a:pt x="53358" y="37092"/>
                  </a:cubicBezTo>
                  <a:cubicBezTo>
                    <a:pt x="53362" y="37087"/>
                    <a:pt x="53370" y="37085"/>
                    <a:pt x="53378" y="37085"/>
                  </a:cubicBezTo>
                  <a:close/>
                  <a:moveTo>
                    <a:pt x="2086" y="32840"/>
                  </a:moveTo>
                  <a:cubicBezTo>
                    <a:pt x="2213" y="32888"/>
                    <a:pt x="2386" y="32903"/>
                    <a:pt x="2466" y="32998"/>
                  </a:cubicBezTo>
                  <a:cubicBezTo>
                    <a:pt x="2892" y="33535"/>
                    <a:pt x="3461" y="33946"/>
                    <a:pt x="3825" y="34531"/>
                  </a:cubicBezTo>
                  <a:cubicBezTo>
                    <a:pt x="4061" y="34911"/>
                    <a:pt x="4314" y="35290"/>
                    <a:pt x="4599" y="35638"/>
                  </a:cubicBezTo>
                  <a:cubicBezTo>
                    <a:pt x="4805" y="35891"/>
                    <a:pt x="4946" y="36143"/>
                    <a:pt x="4963" y="36460"/>
                  </a:cubicBezTo>
                  <a:cubicBezTo>
                    <a:pt x="5010" y="36839"/>
                    <a:pt x="5279" y="37139"/>
                    <a:pt x="5421" y="37486"/>
                  </a:cubicBezTo>
                  <a:cubicBezTo>
                    <a:pt x="5437" y="37534"/>
                    <a:pt x="5421" y="37644"/>
                    <a:pt x="5374" y="37676"/>
                  </a:cubicBezTo>
                  <a:cubicBezTo>
                    <a:pt x="5353" y="37689"/>
                    <a:pt x="5324" y="37694"/>
                    <a:pt x="5293" y="37694"/>
                  </a:cubicBezTo>
                  <a:cubicBezTo>
                    <a:pt x="5251" y="37694"/>
                    <a:pt x="5204" y="37685"/>
                    <a:pt x="5168" y="37676"/>
                  </a:cubicBezTo>
                  <a:cubicBezTo>
                    <a:pt x="5104" y="37644"/>
                    <a:pt x="5041" y="37597"/>
                    <a:pt x="4994" y="37549"/>
                  </a:cubicBezTo>
                  <a:cubicBezTo>
                    <a:pt x="4015" y="36649"/>
                    <a:pt x="3129" y="35669"/>
                    <a:pt x="2323" y="34610"/>
                  </a:cubicBezTo>
                  <a:cubicBezTo>
                    <a:pt x="1943" y="34120"/>
                    <a:pt x="1849" y="33583"/>
                    <a:pt x="1912" y="33014"/>
                  </a:cubicBezTo>
                  <a:cubicBezTo>
                    <a:pt x="1928" y="32951"/>
                    <a:pt x="2007" y="32903"/>
                    <a:pt x="2086" y="32840"/>
                  </a:cubicBezTo>
                  <a:close/>
                  <a:moveTo>
                    <a:pt x="54246" y="37338"/>
                  </a:moveTo>
                  <a:cubicBezTo>
                    <a:pt x="54276" y="37338"/>
                    <a:pt x="54311" y="37349"/>
                    <a:pt x="54321" y="37360"/>
                  </a:cubicBezTo>
                  <a:cubicBezTo>
                    <a:pt x="54353" y="37408"/>
                    <a:pt x="54416" y="37486"/>
                    <a:pt x="54416" y="37549"/>
                  </a:cubicBezTo>
                  <a:cubicBezTo>
                    <a:pt x="54369" y="37771"/>
                    <a:pt x="54321" y="37992"/>
                    <a:pt x="54132" y="38150"/>
                  </a:cubicBezTo>
                  <a:cubicBezTo>
                    <a:pt x="54022" y="38245"/>
                    <a:pt x="53895" y="38340"/>
                    <a:pt x="53816" y="38466"/>
                  </a:cubicBezTo>
                  <a:cubicBezTo>
                    <a:pt x="53589" y="38757"/>
                    <a:pt x="53311" y="38906"/>
                    <a:pt x="53008" y="38906"/>
                  </a:cubicBezTo>
                  <a:cubicBezTo>
                    <a:pt x="52931" y="38906"/>
                    <a:pt x="52852" y="38896"/>
                    <a:pt x="52773" y="38877"/>
                  </a:cubicBezTo>
                  <a:cubicBezTo>
                    <a:pt x="52725" y="38869"/>
                    <a:pt x="52690" y="38869"/>
                    <a:pt x="52662" y="38869"/>
                  </a:cubicBezTo>
                  <a:cubicBezTo>
                    <a:pt x="52635" y="38869"/>
                    <a:pt x="52615" y="38869"/>
                    <a:pt x="52599" y="38862"/>
                  </a:cubicBezTo>
                  <a:cubicBezTo>
                    <a:pt x="52581" y="38862"/>
                    <a:pt x="52563" y="38862"/>
                    <a:pt x="52545" y="38862"/>
                  </a:cubicBezTo>
                  <a:cubicBezTo>
                    <a:pt x="52451" y="38862"/>
                    <a:pt x="52362" y="38852"/>
                    <a:pt x="52362" y="38719"/>
                  </a:cubicBezTo>
                  <a:cubicBezTo>
                    <a:pt x="52346" y="38656"/>
                    <a:pt x="52393" y="38577"/>
                    <a:pt x="52425" y="38529"/>
                  </a:cubicBezTo>
                  <a:cubicBezTo>
                    <a:pt x="52931" y="37992"/>
                    <a:pt x="53563" y="37661"/>
                    <a:pt x="54211" y="37345"/>
                  </a:cubicBezTo>
                  <a:cubicBezTo>
                    <a:pt x="54221" y="37340"/>
                    <a:pt x="54233" y="37338"/>
                    <a:pt x="54246" y="37338"/>
                  </a:cubicBezTo>
                  <a:close/>
                  <a:moveTo>
                    <a:pt x="60154" y="39273"/>
                  </a:moveTo>
                  <a:cubicBezTo>
                    <a:pt x="60249" y="39288"/>
                    <a:pt x="60281" y="39351"/>
                    <a:pt x="60264" y="39431"/>
                  </a:cubicBezTo>
                  <a:cubicBezTo>
                    <a:pt x="60233" y="39462"/>
                    <a:pt x="60201" y="39494"/>
                    <a:pt x="60169" y="39494"/>
                  </a:cubicBezTo>
                  <a:cubicBezTo>
                    <a:pt x="60074" y="39478"/>
                    <a:pt x="60043" y="39414"/>
                    <a:pt x="60074" y="39336"/>
                  </a:cubicBezTo>
                  <a:cubicBezTo>
                    <a:pt x="60091" y="39304"/>
                    <a:pt x="60138" y="39273"/>
                    <a:pt x="60154" y="39273"/>
                  </a:cubicBezTo>
                  <a:close/>
                  <a:moveTo>
                    <a:pt x="60881" y="39621"/>
                  </a:moveTo>
                  <a:cubicBezTo>
                    <a:pt x="60976" y="39636"/>
                    <a:pt x="60991" y="39699"/>
                    <a:pt x="60960" y="39779"/>
                  </a:cubicBezTo>
                  <a:cubicBezTo>
                    <a:pt x="60928" y="39794"/>
                    <a:pt x="60896" y="39842"/>
                    <a:pt x="60881" y="39842"/>
                  </a:cubicBezTo>
                  <a:cubicBezTo>
                    <a:pt x="60801" y="39810"/>
                    <a:pt x="60770" y="39747"/>
                    <a:pt x="60801" y="39667"/>
                  </a:cubicBezTo>
                  <a:cubicBezTo>
                    <a:pt x="60818" y="39652"/>
                    <a:pt x="60865" y="39621"/>
                    <a:pt x="60881" y="39621"/>
                  </a:cubicBezTo>
                  <a:close/>
                  <a:moveTo>
                    <a:pt x="60217" y="39846"/>
                  </a:moveTo>
                  <a:cubicBezTo>
                    <a:pt x="60237" y="39846"/>
                    <a:pt x="60257" y="39849"/>
                    <a:pt x="60264" y="39857"/>
                  </a:cubicBezTo>
                  <a:cubicBezTo>
                    <a:pt x="60312" y="39952"/>
                    <a:pt x="60391" y="40047"/>
                    <a:pt x="60391" y="40126"/>
                  </a:cubicBezTo>
                  <a:cubicBezTo>
                    <a:pt x="60375" y="40221"/>
                    <a:pt x="60296" y="40300"/>
                    <a:pt x="60249" y="40379"/>
                  </a:cubicBezTo>
                  <a:cubicBezTo>
                    <a:pt x="60186" y="40379"/>
                    <a:pt x="60154" y="40379"/>
                    <a:pt x="60123" y="40363"/>
                  </a:cubicBezTo>
                  <a:cubicBezTo>
                    <a:pt x="60028" y="40300"/>
                    <a:pt x="59964" y="40205"/>
                    <a:pt x="59996" y="40095"/>
                  </a:cubicBezTo>
                  <a:cubicBezTo>
                    <a:pt x="60028" y="40015"/>
                    <a:pt x="60106" y="39937"/>
                    <a:pt x="60169" y="39857"/>
                  </a:cubicBezTo>
                  <a:cubicBezTo>
                    <a:pt x="60178" y="39849"/>
                    <a:pt x="60197" y="39846"/>
                    <a:pt x="60217" y="39846"/>
                  </a:cubicBezTo>
                  <a:close/>
                  <a:moveTo>
                    <a:pt x="58099" y="40647"/>
                  </a:moveTo>
                  <a:cubicBezTo>
                    <a:pt x="58146" y="40664"/>
                    <a:pt x="58209" y="40695"/>
                    <a:pt x="58226" y="40742"/>
                  </a:cubicBezTo>
                  <a:cubicBezTo>
                    <a:pt x="58239" y="40795"/>
                    <a:pt x="58218" y="40860"/>
                    <a:pt x="58212" y="40916"/>
                  </a:cubicBezTo>
                  <a:lnTo>
                    <a:pt x="58212" y="40916"/>
                  </a:lnTo>
                  <a:cubicBezTo>
                    <a:pt x="58147" y="40915"/>
                    <a:pt x="58084" y="40904"/>
                    <a:pt x="58020" y="40901"/>
                  </a:cubicBezTo>
                  <a:lnTo>
                    <a:pt x="58020" y="40901"/>
                  </a:lnTo>
                  <a:cubicBezTo>
                    <a:pt x="58020" y="40836"/>
                    <a:pt x="58022" y="40779"/>
                    <a:pt x="58036" y="40710"/>
                  </a:cubicBezTo>
                  <a:lnTo>
                    <a:pt x="58099" y="40647"/>
                  </a:lnTo>
                  <a:close/>
                  <a:moveTo>
                    <a:pt x="58747" y="40632"/>
                  </a:moveTo>
                  <a:cubicBezTo>
                    <a:pt x="58778" y="40632"/>
                    <a:pt x="58826" y="40647"/>
                    <a:pt x="58826" y="40664"/>
                  </a:cubicBezTo>
                  <a:cubicBezTo>
                    <a:pt x="58842" y="40727"/>
                    <a:pt x="58842" y="40822"/>
                    <a:pt x="58810" y="40837"/>
                  </a:cubicBezTo>
                  <a:cubicBezTo>
                    <a:pt x="58739" y="40894"/>
                    <a:pt x="58642" y="40925"/>
                    <a:pt x="58554" y="40954"/>
                  </a:cubicBezTo>
                  <a:lnTo>
                    <a:pt x="58554" y="40954"/>
                  </a:lnTo>
                  <a:cubicBezTo>
                    <a:pt x="58595" y="40865"/>
                    <a:pt x="58625" y="40765"/>
                    <a:pt x="58668" y="40679"/>
                  </a:cubicBezTo>
                  <a:cubicBezTo>
                    <a:pt x="58668" y="40647"/>
                    <a:pt x="58715" y="40632"/>
                    <a:pt x="58747" y="40632"/>
                  </a:cubicBezTo>
                  <a:close/>
                  <a:moveTo>
                    <a:pt x="57971" y="40934"/>
                  </a:moveTo>
                  <a:cubicBezTo>
                    <a:pt x="57945" y="40985"/>
                    <a:pt x="57917" y="41035"/>
                    <a:pt x="57878" y="41075"/>
                  </a:cubicBezTo>
                  <a:cubicBezTo>
                    <a:pt x="57869" y="41093"/>
                    <a:pt x="57849" y="41101"/>
                    <a:pt x="57828" y="41101"/>
                  </a:cubicBezTo>
                  <a:cubicBezTo>
                    <a:pt x="57813" y="41101"/>
                    <a:pt x="57797" y="41097"/>
                    <a:pt x="57783" y="41090"/>
                  </a:cubicBezTo>
                  <a:cubicBezTo>
                    <a:pt x="57689" y="41043"/>
                    <a:pt x="57689" y="40995"/>
                    <a:pt x="57799" y="40963"/>
                  </a:cubicBezTo>
                  <a:cubicBezTo>
                    <a:pt x="57861" y="40951"/>
                    <a:pt x="57914" y="40939"/>
                    <a:pt x="57971" y="40934"/>
                  </a:cubicBezTo>
                  <a:close/>
                  <a:moveTo>
                    <a:pt x="43131" y="41675"/>
                  </a:moveTo>
                  <a:cubicBezTo>
                    <a:pt x="43163" y="41675"/>
                    <a:pt x="43195" y="41690"/>
                    <a:pt x="43226" y="41707"/>
                  </a:cubicBezTo>
                  <a:cubicBezTo>
                    <a:pt x="43211" y="41738"/>
                    <a:pt x="43195" y="41785"/>
                    <a:pt x="43195" y="41785"/>
                  </a:cubicBezTo>
                  <a:cubicBezTo>
                    <a:pt x="43163" y="41785"/>
                    <a:pt x="43131" y="41754"/>
                    <a:pt x="43085" y="41754"/>
                  </a:cubicBezTo>
                  <a:cubicBezTo>
                    <a:pt x="43100" y="41722"/>
                    <a:pt x="43116" y="41675"/>
                    <a:pt x="43131" y="41675"/>
                  </a:cubicBezTo>
                  <a:close/>
                  <a:moveTo>
                    <a:pt x="44033" y="41659"/>
                  </a:moveTo>
                  <a:cubicBezTo>
                    <a:pt x="44128" y="41659"/>
                    <a:pt x="44238" y="41675"/>
                    <a:pt x="44349" y="41690"/>
                  </a:cubicBezTo>
                  <a:lnTo>
                    <a:pt x="44349" y="41754"/>
                  </a:lnTo>
                  <a:cubicBezTo>
                    <a:pt x="44238" y="41770"/>
                    <a:pt x="44128" y="41785"/>
                    <a:pt x="44033" y="41785"/>
                  </a:cubicBezTo>
                  <a:cubicBezTo>
                    <a:pt x="44001" y="41785"/>
                    <a:pt x="43938" y="41785"/>
                    <a:pt x="43922" y="41754"/>
                  </a:cubicBezTo>
                  <a:cubicBezTo>
                    <a:pt x="43890" y="41707"/>
                    <a:pt x="43922" y="41659"/>
                    <a:pt x="44033" y="41659"/>
                  </a:cubicBezTo>
                  <a:close/>
                  <a:moveTo>
                    <a:pt x="57609" y="41596"/>
                  </a:moveTo>
                  <a:cubicBezTo>
                    <a:pt x="57672" y="41627"/>
                    <a:pt x="57735" y="41644"/>
                    <a:pt x="57783" y="41690"/>
                  </a:cubicBezTo>
                  <a:cubicBezTo>
                    <a:pt x="57830" y="41754"/>
                    <a:pt x="57704" y="41865"/>
                    <a:pt x="57577" y="41865"/>
                  </a:cubicBezTo>
                  <a:cubicBezTo>
                    <a:pt x="57514" y="41865"/>
                    <a:pt x="57451" y="41848"/>
                    <a:pt x="57372" y="41833"/>
                  </a:cubicBezTo>
                  <a:cubicBezTo>
                    <a:pt x="57341" y="41817"/>
                    <a:pt x="57293" y="41770"/>
                    <a:pt x="57293" y="41770"/>
                  </a:cubicBezTo>
                  <a:cubicBezTo>
                    <a:pt x="57324" y="41722"/>
                    <a:pt x="57356" y="41659"/>
                    <a:pt x="57404" y="41644"/>
                  </a:cubicBezTo>
                  <a:cubicBezTo>
                    <a:pt x="57467" y="41612"/>
                    <a:pt x="57546" y="41612"/>
                    <a:pt x="57609" y="41596"/>
                  </a:cubicBezTo>
                  <a:close/>
                  <a:moveTo>
                    <a:pt x="61891" y="42283"/>
                  </a:moveTo>
                  <a:cubicBezTo>
                    <a:pt x="61953" y="42283"/>
                    <a:pt x="62016" y="42291"/>
                    <a:pt x="62082" y="42307"/>
                  </a:cubicBezTo>
                  <a:cubicBezTo>
                    <a:pt x="62146" y="42323"/>
                    <a:pt x="62224" y="42402"/>
                    <a:pt x="62224" y="42434"/>
                  </a:cubicBezTo>
                  <a:cubicBezTo>
                    <a:pt x="62224" y="42497"/>
                    <a:pt x="62161" y="42575"/>
                    <a:pt x="62114" y="42624"/>
                  </a:cubicBezTo>
                  <a:cubicBezTo>
                    <a:pt x="61939" y="42797"/>
                    <a:pt x="61687" y="42718"/>
                    <a:pt x="61482" y="42765"/>
                  </a:cubicBezTo>
                  <a:cubicBezTo>
                    <a:pt x="61434" y="42765"/>
                    <a:pt x="61402" y="42765"/>
                    <a:pt x="61370" y="42750"/>
                  </a:cubicBezTo>
                  <a:cubicBezTo>
                    <a:pt x="61307" y="42718"/>
                    <a:pt x="61260" y="42687"/>
                    <a:pt x="61212" y="42639"/>
                  </a:cubicBezTo>
                  <a:cubicBezTo>
                    <a:pt x="61212" y="42624"/>
                    <a:pt x="61244" y="42560"/>
                    <a:pt x="61260" y="42544"/>
                  </a:cubicBezTo>
                  <a:cubicBezTo>
                    <a:pt x="61448" y="42394"/>
                    <a:pt x="61655" y="42283"/>
                    <a:pt x="61891" y="42283"/>
                  </a:cubicBezTo>
                  <a:close/>
                  <a:moveTo>
                    <a:pt x="68609" y="43208"/>
                  </a:moveTo>
                  <a:cubicBezTo>
                    <a:pt x="68689" y="43224"/>
                    <a:pt x="68736" y="43224"/>
                    <a:pt x="68767" y="43239"/>
                  </a:cubicBezTo>
                  <a:cubicBezTo>
                    <a:pt x="68847" y="43287"/>
                    <a:pt x="68862" y="43351"/>
                    <a:pt x="68815" y="43429"/>
                  </a:cubicBezTo>
                  <a:cubicBezTo>
                    <a:pt x="68769" y="43521"/>
                    <a:pt x="68697" y="43580"/>
                    <a:pt x="68631" y="43580"/>
                  </a:cubicBezTo>
                  <a:cubicBezTo>
                    <a:pt x="68607" y="43580"/>
                    <a:pt x="68583" y="43572"/>
                    <a:pt x="68562" y="43555"/>
                  </a:cubicBezTo>
                  <a:cubicBezTo>
                    <a:pt x="68531" y="43540"/>
                    <a:pt x="68483" y="43492"/>
                    <a:pt x="68499" y="43477"/>
                  </a:cubicBezTo>
                  <a:cubicBezTo>
                    <a:pt x="68531" y="43382"/>
                    <a:pt x="68578" y="43302"/>
                    <a:pt x="68609" y="43208"/>
                  </a:cubicBezTo>
                  <a:close/>
                  <a:moveTo>
                    <a:pt x="67382" y="44717"/>
                  </a:moveTo>
                  <a:cubicBezTo>
                    <a:pt x="67413" y="44717"/>
                    <a:pt x="67445" y="44737"/>
                    <a:pt x="67471" y="44773"/>
                  </a:cubicBezTo>
                  <a:cubicBezTo>
                    <a:pt x="67471" y="44788"/>
                    <a:pt x="67456" y="44836"/>
                    <a:pt x="67440" y="44868"/>
                  </a:cubicBezTo>
                  <a:cubicBezTo>
                    <a:pt x="67410" y="44889"/>
                    <a:pt x="67385" y="44901"/>
                    <a:pt x="67361" y="44901"/>
                  </a:cubicBezTo>
                  <a:cubicBezTo>
                    <a:pt x="67333" y="44901"/>
                    <a:pt x="67307" y="44885"/>
                    <a:pt x="67282" y="44851"/>
                  </a:cubicBezTo>
                  <a:cubicBezTo>
                    <a:pt x="67282" y="44820"/>
                    <a:pt x="67298" y="44773"/>
                    <a:pt x="67313" y="44757"/>
                  </a:cubicBezTo>
                  <a:cubicBezTo>
                    <a:pt x="67334" y="44729"/>
                    <a:pt x="67358" y="44717"/>
                    <a:pt x="67382" y="44717"/>
                  </a:cubicBezTo>
                  <a:close/>
                  <a:moveTo>
                    <a:pt x="64322" y="46478"/>
                  </a:moveTo>
                  <a:cubicBezTo>
                    <a:pt x="64328" y="46478"/>
                    <a:pt x="64335" y="46479"/>
                    <a:pt x="64342" y="46480"/>
                  </a:cubicBezTo>
                  <a:cubicBezTo>
                    <a:pt x="64390" y="46495"/>
                    <a:pt x="64421" y="46606"/>
                    <a:pt x="64405" y="46685"/>
                  </a:cubicBezTo>
                  <a:cubicBezTo>
                    <a:pt x="64390" y="46780"/>
                    <a:pt x="64358" y="46891"/>
                    <a:pt x="64310" y="46986"/>
                  </a:cubicBezTo>
                  <a:cubicBezTo>
                    <a:pt x="64310" y="47017"/>
                    <a:pt x="64247" y="47017"/>
                    <a:pt x="64215" y="47017"/>
                  </a:cubicBezTo>
                  <a:cubicBezTo>
                    <a:pt x="64121" y="47017"/>
                    <a:pt x="64057" y="46986"/>
                    <a:pt x="64074" y="46922"/>
                  </a:cubicBezTo>
                  <a:cubicBezTo>
                    <a:pt x="64105" y="46828"/>
                    <a:pt x="64184" y="46733"/>
                    <a:pt x="64215" y="46670"/>
                  </a:cubicBezTo>
                  <a:cubicBezTo>
                    <a:pt x="64215" y="46554"/>
                    <a:pt x="64255" y="46478"/>
                    <a:pt x="64322" y="46478"/>
                  </a:cubicBezTo>
                  <a:close/>
                  <a:moveTo>
                    <a:pt x="63789" y="47397"/>
                  </a:moveTo>
                  <a:cubicBezTo>
                    <a:pt x="63789" y="47412"/>
                    <a:pt x="63804" y="47443"/>
                    <a:pt x="63804" y="47460"/>
                  </a:cubicBezTo>
                  <a:cubicBezTo>
                    <a:pt x="63773" y="47475"/>
                    <a:pt x="63726" y="47491"/>
                    <a:pt x="63710" y="47491"/>
                  </a:cubicBezTo>
                  <a:cubicBezTo>
                    <a:pt x="63663" y="47428"/>
                    <a:pt x="63678" y="47397"/>
                    <a:pt x="63789" y="47397"/>
                  </a:cubicBezTo>
                  <a:close/>
                  <a:moveTo>
                    <a:pt x="33155" y="51426"/>
                  </a:moveTo>
                  <a:cubicBezTo>
                    <a:pt x="33200" y="51426"/>
                    <a:pt x="33244" y="51438"/>
                    <a:pt x="33286" y="51458"/>
                  </a:cubicBezTo>
                  <a:cubicBezTo>
                    <a:pt x="33332" y="51458"/>
                    <a:pt x="33349" y="51506"/>
                    <a:pt x="33380" y="51521"/>
                  </a:cubicBezTo>
                  <a:cubicBezTo>
                    <a:pt x="33332" y="51569"/>
                    <a:pt x="33301" y="51648"/>
                    <a:pt x="33254" y="51664"/>
                  </a:cubicBezTo>
                  <a:cubicBezTo>
                    <a:pt x="33220" y="51675"/>
                    <a:pt x="33186" y="51680"/>
                    <a:pt x="33154" y="51680"/>
                  </a:cubicBezTo>
                  <a:cubicBezTo>
                    <a:pt x="33051" y="51680"/>
                    <a:pt x="32966" y="51629"/>
                    <a:pt x="32953" y="51569"/>
                  </a:cubicBezTo>
                  <a:cubicBezTo>
                    <a:pt x="32953" y="51553"/>
                    <a:pt x="32969" y="51506"/>
                    <a:pt x="32985" y="51490"/>
                  </a:cubicBezTo>
                  <a:cubicBezTo>
                    <a:pt x="33038" y="51445"/>
                    <a:pt x="33097" y="51426"/>
                    <a:pt x="33155" y="51426"/>
                  </a:cubicBezTo>
                  <a:close/>
                  <a:moveTo>
                    <a:pt x="58479" y="52886"/>
                  </a:moveTo>
                  <a:cubicBezTo>
                    <a:pt x="58497" y="52886"/>
                    <a:pt x="58518" y="52894"/>
                    <a:pt x="58542" y="52912"/>
                  </a:cubicBezTo>
                  <a:cubicBezTo>
                    <a:pt x="58542" y="52944"/>
                    <a:pt x="58526" y="52975"/>
                    <a:pt x="58510" y="52975"/>
                  </a:cubicBezTo>
                  <a:cubicBezTo>
                    <a:pt x="58494" y="52975"/>
                    <a:pt x="58431" y="52960"/>
                    <a:pt x="58431" y="52960"/>
                  </a:cubicBezTo>
                  <a:cubicBezTo>
                    <a:pt x="58431" y="52910"/>
                    <a:pt x="58450" y="52886"/>
                    <a:pt x="58479" y="52886"/>
                  </a:cubicBezTo>
                  <a:close/>
                  <a:moveTo>
                    <a:pt x="60123" y="52880"/>
                  </a:moveTo>
                  <a:cubicBezTo>
                    <a:pt x="60233" y="52880"/>
                    <a:pt x="60327" y="52897"/>
                    <a:pt x="60439" y="52912"/>
                  </a:cubicBezTo>
                  <a:cubicBezTo>
                    <a:pt x="60422" y="52944"/>
                    <a:pt x="60439" y="52975"/>
                    <a:pt x="60422" y="52992"/>
                  </a:cubicBezTo>
                  <a:cubicBezTo>
                    <a:pt x="60359" y="53034"/>
                    <a:pt x="60289" y="53068"/>
                    <a:pt x="60217" y="53068"/>
                  </a:cubicBezTo>
                  <a:cubicBezTo>
                    <a:pt x="60181" y="53068"/>
                    <a:pt x="60143" y="53060"/>
                    <a:pt x="60106" y="53038"/>
                  </a:cubicBezTo>
                  <a:cubicBezTo>
                    <a:pt x="60091" y="53023"/>
                    <a:pt x="60074" y="52992"/>
                    <a:pt x="60059" y="52960"/>
                  </a:cubicBezTo>
                  <a:cubicBezTo>
                    <a:pt x="60091" y="52928"/>
                    <a:pt x="60106" y="52880"/>
                    <a:pt x="60123" y="52880"/>
                  </a:cubicBezTo>
                  <a:close/>
                  <a:moveTo>
                    <a:pt x="61346" y="52695"/>
                  </a:moveTo>
                  <a:cubicBezTo>
                    <a:pt x="61364" y="52695"/>
                    <a:pt x="61382" y="52699"/>
                    <a:pt x="61402" y="52707"/>
                  </a:cubicBezTo>
                  <a:cubicBezTo>
                    <a:pt x="61434" y="52722"/>
                    <a:pt x="61465" y="52770"/>
                    <a:pt x="61465" y="52802"/>
                  </a:cubicBezTo>
                  <a:cubicBezTo>
                    <a:pt x="61450" y="52912"/>
                    <a:pt x="61450" y="53023"/>
                    <a:pt x="61419" y="53133"/>
                  </a:cubicBezTo>
                  <a:cubicBezTo>
                    <a:pt x="61397" y="53187"/>
                    <a:pt x="61354" y="53219"/>
                    <a:pt x="61303" y="53219"/>
                  </a:cubicBezTo>
                  <a:cubicBezTo>
                    <a:pt x="61280" y="53219"/>
                    <a:pt x="61254" y="53212"/>
                    <a:pt x="61229" y="53196"/>
                  </a:cubicBezTo>
                  <a:cubicBezTo>
                    <a:pt x="61197" y="53181"/>
                    <a:pt x="61181" y="53150"/>
                    <a:pt x="61149" y="53102"/>
                  </a:cubicBezTo>
                  <a:cubicBezTo>
                    <a:pt x="61181" y="53007"/>
                    <a:pt x="61197" y="52897"/>
                    <a:pt x="61229" y="52802"/>
                  </a:cubicBezTo>
                  <a:cubicBezTo>
                    <a:pt x="61253" y="52731"/>
                    <a:pt x="61294" y="52695"/>
                    <a:pt x="61346" y="52695"/>
                  </a:cubicBezTo>
                  <a:close/>
                  <a:moveTo>
                    <a:pt x="37410" y="53797"/>
                  </a:moveTo>
                  <a:cubicBezTo>
                    <a:pt x="37426" y="53797"/>
                    <a:pt x="37473" y="53797"/>
                    <a:pt x="37490" y="53814"/>
                  </a:cubicBezTo>
                  <a:cubicBezTo>
                    <a:pt x="37505" y="53829"/>
                    <a:pt x="37505" y="53860"/>
                    <a:pt x="37505" y="53892"/>
                  </a:cubicBezTo>
                  <a:cubicBezTo>
                    <a:pt x="37479" y="53892"/>
                    <a:pt x="37454" y="53912"/>
                    <a:pt x="37437" y="53912"/>
                  </a:cubicBezTo>
                  <a:cubicBezTo>
                    <a:pt x="37433" y="53912"/>
                    <a:pt x="37429" y="53911"/>
                    <a:pt x="37426" y="53908"/>
                  </a:cubicBezTo>
                  <a:cubicBezTo>
                    <a:pt x="37332" y="53892"/>
                    <a:pt x="37332" y="53845"/>
                    <a:pt x="37410" y="53797"/>
                  </a:cubicBezTo>
                  <a:close/>
                  <a:moveTo>
                    <a:pt x="41156" y="53759"/>
                  </a:moveTo>
                  <a:cubicBezTo>
                    <a:pt x="41193" y="53759"/>
                    <a:pt x="41230" y="53760"/>
                    <a:pt x="41266" y="53765"/>
                  </a:cubicBezTo>
                  <a:cubicBezTo>
                    <a:pt x="41330" y="53782"/>
                    <a:pt x="41393" y="53829"/>
                    <a:pt x="41456" y="53877"/>
                  </a:cubicBezTo>
                  <a:cubicBezTo>
                    <a:pt x="41393" y="53892"/>
                    <a:pt x="41330" y="53924"/>
                    <a:pt x="41266" y="53955"/>
                  </a:cubicBezTo>
                  <a:cubicBezTo>
                    <a:pt x="41251" y="53961"/>
                    <a:pt x="41237" y="53962"/>
                    <a:pt x="41224" y="53962"/>
                  </a:cubicBezTo>
                  <a:cubicBezTo>
                    <a:pt x="41199" y="53962"/>
                    <a:pt x="41178" y="53955"/>
                    <a:pt x="41156" y="53955"/>
                  </a:cubicBezTo>
                  <a:cubicBezTo>
                    <a:pt x="41077" y="53955"/>
                    <a:pt x="40998" y="53955"/>
                    <a:pt x="40935" y="53940"/>
                  </a:cubicBezTo>
                  <a:cubicBezTo>
                    <a:pt x="40904" y="53940"/>
                    <a:pt x="40856" y="53908"/>
                    <a:pt x="40840" y="53892"/>
                  </a:cubicBezTo>
                  <a:cubicBezTo>
                    <a:pt x="40809" y="53829"/>
                    <a:pt x="40840" y="53782"/>
                    <a:pt x="40935" y="53765"/>
                  </a:cubicBezTo>
                  <a:cubicBezTo>
                    <a:pt x="41008" y="53765"/>
                    <a:pt x="41082" y="53759"/>
                    <a:pt x="41156" y="53759"/>
                  </a:cubicBezTo>
                  <a:close/>
                  <a:moveTo>
                    <a:pt x="56283" y="54481"/>
                  </a:moveTo>
                  <a:cubicBezTo>
                    <a:pt x="56317" y="54481"/>
                    <a:pt x="56353" y="54485"/>
                    <a:pt x="56393" y="54492"/>
                  </a:cubicBezTo>
                  <a:cubicBezTo>
                    <a:pt x="56408" y="54492"/>
                    <a:pt x="56408" y="54541"/>
                    <a:pt x="56424" y="54572"/>
                  </a:cubicBezTo>
                  <a:cubicBezTo>
                    <a:pt x="56361" y="54587"/>
                    <a:pt x="56298" y="54619"/>
                    <a:pt x="56234" y="54635"/>
                  </a:cubicBezTo>
                  <a:cubicBezTo>
                    <a:pt x="56203" y="54635"/>
                    <a:pt x="56155" y="54604"/>
                    <a:pt x="56140" y="54572"/>
                  </a:cubicBezTo>
                  <a:cubicBezTo>
                    <a:pt x="56140" y="54556"/>
                    <a:pt x="56171" y="54492"/>
                    <a:pt x="56186" y="54492"/>
                  </a:cubicBezTo>
                  <a:cubicBezTo>
                    <a:pt x="56218" y="54485"/>
                    <a:pt x="56250" y="54481"/>
                    <a:pt x="56283" y="54481"/>
                  </a:cubicBezTo>
                  <a:close/>
                  <a:moveTo>
                    <a:pt x="54617" y="54455"/>
                  </a:moveTo>
                  <a:cubicBezTo>
                    <a:pt x="54634" y="54455"/>
                    <a:pt x="54652" y="54457"/>
                    <a:pt x="54669" y="54461"/>
                  </a:cubicBezTo>
                  <a:cubicBezTo>
                    <a:pt x="54732" y="54461"/>
                    <a:pt x="54780" y="54524"/>
                    <a:pt x="54827" y="54572"/>
                  </a:cubicBezTo>
                  <a:lnTo>
                    <a:pt x="54638" y="54667"/>
                  </a:lnTo>
                  <a:cubicBezTo>
                    <a:pt x="54574" y="54635"/>
                    <a:pt x="54496" y="54619"/>
                    <a:pt x="54464" y="54572"/>
                  </a:cubicBezTo>
                  <a:cubicBezTo>
                    <a:pt x="54423" y="54531"/>
                    <a:pt x="54511" y="54455"/>
                    <a:pt x="54617" y="54455"/>
                  </a:cubicBezTo>
                  <a:close/>
                  <a:moveTo>
                    <a:pt x="52667" y="54408"/>
                  </a:moveTo>
                  <a:cubicBezTo>
                    <a:pt x="52806" y="54408"/>
                    <a:pt x="52946" y="54429"/>
                    <a:pt x="53089" y="54477"/>
                  </a:cubicBezTo>
                  <a:cubicBezTo>
                    <a:pt x="53120" y="54477"/>
                    <a:pt x="53137" y="54524"/>
                    <a:pt x="53137" y="54556"/>
                  </a:cubicBezTo>
                  <a:cubicBezTo>
                    <a:pt x="53137" y="54587"/>
                    <a:pt x="53105" y="54619"/>
                    <a:pt x="53073" y="54635"/>
                  </a:cubicBezTo>
                  <a:cubicBezTo>
                    <a:pt x="52852" y="54809"/>
                    <a:pt x="52568" y="54730"/>
                    <a:pt x="52362" y="54777"/>
                  </a:cubicBezTo>
                  <a:cubicBezTo>
                    <a:pt x="52252" y="54730"/>
                    <a:pt x="52188" y="54714"/>
                    <a:pt x="52125" y="54682"/>
                  </a:cubicBezTo>
                  <a:cubicBezTo>
                    <a:pt x="52094" y="54667"/>
                    <a:pt x="52077" y="54619"/>
                    <a:pt x="52077" y="54587"/>
                  </a:cubicBezTo>
                  <a:cubicBezTo>
                    <a:pt x="52077" y="54556"/>
                    <a:pt x="52094" y="54509"/>
                    <a:pt x="52109" y="54509"/>
                  </a:cubicBezTo>
                  <a:cubicBezTo>
                    <a:pt x="52298" y="54446"/>
                    <a:pt x="52482" y="54408"/>
                    <a:pt x="52667" y="54408"/>
                  </a:cubicBezTo>
                  <a:close/>
                  <a:moveTo>
                    <a:pt x="37832" y="54639"/>
                  </a:moveTo>
                  <a:cubicBezTo>
                    <a:pt x="37981" y="54639"/>
                    <a:pt x="38130" y="54651"/>
                    <a:pt x="38280" y="54682"/>
                  </a:cubicBezTo>
                  <a:cubicBezTo>
                    <a:pt x="38611" y="54745"/>
                    <a:pt x="38959" y="54777"/>
                    <a:pt x="39291" y="54825"/>
                  </a:cubicBezTo>
                  <a:cubicBezTo>
                    <a:pt x="39378" y="54833"/>
                    <a:pt x="39464" y="54846"/>
                    <a:pt x="39547" y="54846"/>
                  </a:cubicBezTo>
                  <a:cubicBezTo>
                    <a:pt x="39617" y="54846"/>
                    <a:pt x="39685" y="54837"/>
                    <a:pt x="39749" y="54809"/>
                  </a:cubicBezTo>
                  <a:cubicBezTo>
                    <a:pt x="39968" y="54731"/>
                    <a:pt x="40184" y="54701"/>
                    <a:pt x="40399" y="54701"/>
                  </a:cubicBezTo>
                  <a:cubicBezTo>
                    <a:pt x="40666" y="54701"/>
                    <a:pt x="40932" y="54748"/>
                    <a:pt x="41203" y="54809"/>
                  </a:cubicBezTo>
                  <a:cubicBezTo>
                    <a:pt x="41424" y="54857"/>
                    <a:pt x="41646" y="54888"/>
                    <a:pt x="41867" y="54920"/>
                  </a:cubicBezTo>
                  <a:cubicBezTo>
                    <a:pt x="41899" y="54935"/>
                    <a:pt x="41930" y="54983"/>
                    <a:pt x="41930" y="55015"/>
                  </a:cubicBezTo>
                  <a:cubicBezTo>
                    <a:pt x="41930" y="55046"/>
                    <a:pt x="41899" y="55093"/>
                    <a:pt x="41883" y="55093"/>
                  </a:cubicBezTo>
                  <a:cubicBezTo>
                    <a:pt x="41506" y="55173"/>
                    <a:pt x="41121" y="55196"/>
                    <a:pt x="40740" y="55196"/>
                  </a:cubicBezTo>
                  <a:cubicBezTo>
                    <a:pt x="40593" y="55196"/>
                    <a:pt x="40448" y="55192"/>
                    <a:pt x="40303" y="55188"/>
                  </a:cubicBezTo>
                  <a:cubicBezTo>
                    <a:pt x="40034" y="55188"/>
                    <a:pt x="39766" y="55156"/>
                    <a:pt x="39734" y="55156"/>
                  </a:cubicBezTo>
                  <a:lnTo>
                    <a:pt x="37806" y="55156"/>
                  </a:lnTo>
                  <a:cubicBezTo>
                    <a:pt x="37568" y="55141"/>
                    <a:pt x="37347" y="55093"/>
                    <a:pt x="37126" y="55061"/>
                  </a:cubicBezTo>
                  <a:cubicBezTo>
                    <a:pt x="37031" y="55046"/>
                    <a:pt x="36999" y="54983"/>
                    <a:pt x="37047" y="54888"/>
                  </a:cubicBezTo>
                  <a:cubicBezTo>
                    <a:pt x="37079" y="54825"/>
                    <a:pt x="37110" y="54762"/>
                    <a:pt x="37174" y="54730"/>
                  </a:cubicBezTo>
                  <a:cubicBezTo>
                    <a:pt x="37220" y="54682"/>
                    <a:pt x="37300" y="54667"/>
                    <a:pt x="37378" y="54667"/>
                  </a:cubicBezTo>
                  <a:cubicBezTo>
                    <a:pt x="37530" y="54651"/>
                    <a:pt x="37681" y="54639"/>
                    <a:pt x="37832" y="54639"/>
                  </a:cubicBezTo>
                  <a:close/>
                  <a:moveTo>
                    <a:pt x="45940" y="55431"/>
                  </a:moveTo>
                  <a:cubicBezTo>
                    <a:pt x="46167" y="55431"/>
                    <a:pt x="46396" y="55463"/>
                    <a:pt x="46625" y="55504"/>
                  </a:cubicBezTo>
                  <a:cubicBezTo>
                    <a:pt x="46720" y="55520"/>
                    <a:pt x="46798" y="55615"/>
                    <a:pt x="46941" y="55725"/>
                  </a:cubicBezTo>
                  <a:cubicBezTo>
                    <a:pt x="46688" y="55787"/>
                    <a:pt x="46449" y="55810"/>
                    <a:pt x="46218" y="55810"/>
                  </a:cubicBezTo>
                  <a:cubicBezTo>
                    <a:pt x="45915" y="55810"/>
                    <a:pt x="45624" y="55770"/>
                    <a:pt x="45329" y="55725"/>
                  </a:cubicBezTo>
                  <a:cubicBezTo>
                    <a:pt x="45313" y="55725"/>
                    <a:pt x="45281" y="55679"/>
                    <a:pt x="45266" y="55647"/>
                  </a:cubicBezTo>
                  <a:cubicBezTo>
                    <a:pt x="45266" y="55615"/>
                    <a:pt x="45281" y="55552"/>
                    <a:pt x="45313" y="55536"/>
                  </a:cubicBezTo>
                  <a:cubicBezTo>
                    <a:pt x="45519" y="55459"/>
                    <a:pt x="45729" y="55431"/>
                    <a:pt x="45940" y="55431"/>
                  </a:cubicBezTo>
                  <a:close/>
                  <a:moveTo>
                    <a:pt x="28970" y="0"/>
                  </a:moveTo>
                  <a:cubicBezTo>
                    <a:pt x="28835" y="0"/>
                    <a:pt x="28699" y="23"/>
                    <a:pt x="28559" y="60"/>
                  </a:cubicBezTo>
                  <a:cubicBezTo>
                    <a:pt x="28232" y="155"/>
                    <a:pt x="27909" y="208"/>
                    <a:pt x="27584" y="208"/>
                  </a:cubicBezTo>
                  <a:cubicBezTo>
                    <a:pt x="27312" y="208"/>
                    <a:pt x="27038" y="171"/>
                    <a:pt x="26757" y="91"/>
                  </a:cubicBezTo>
                  <a:cubicBezTo>
                    <a:pt x="26577" y="42"/>
                    <a:pt x="26385" y="11"/>
                    <a:pt x="26192" y="11"/>
                  </a:cubicBezTo>
                  <a:cubicBezTo>
                    <a:pt x="26080" y="11"/>
                    <a:pt x="25967" y="21"/>
                    <a:pt x="25857" y="45"/>
                  </a:cubicBezTo>
                  <a:cubicBezTo>
                    <a:pt x="25325" y="135"/>
                    <a:pt x="24793" y="167"/>
                    <a:pt x="24261" y="167"/>
                  </a:cubicBezTo>
                  <a:cubicBezTo>
                    <a:pt x="23955" y="167"/>
                    <a:pt x="23649" y="157"/>
                    <a:pt x="23343" y="139"/>
                  </a:cubicBezTo>
                  <a:cubicBezTo>
                    <a:pt x="23206" y="130"/>
                    <a:pt x="23069" y="126"/>
                    <a:pt x="22933" y="126"/>
                  </a:cubicBezTo>
                  <a:cubicBezTo>
                    <a:pt x="21683" y="126"/>
                    <a:pt x="20514" y="500"/>
                    <a:pt x="19345" y="913"/>
                  </a:cubicBezTo>
                  <a:cubicBezTo>
                    <a:pt x="19108" y="1119"/>
                    <a:pt x="18792" y="1151"/>
                    <a:pt x="18492" y="1214"/>
                  </a:cubicBezTo>
                  <a:cubicBezTo>
                    <a:pt x="17717" y="1387"/>
                    <a:pt x="16990" y="1688"/>
                    <a:pt x="16231" y="1925"/>
                  </a:cubicBezTo>
                  <a:cubicBezTo>
                    <a:pt x="15725" y="2099"/>
                    <a:pt x="15315" y="2462"/>
                    <a:pt x="14840" y="2683"/>
                  </a:cubicBezTo>
                  <a:cubicBezTo>
                    <a:pt x="14366" y="2921"/>
                    <a:pt x="13814" y="2953"/>
                    <a:pt x="13323" y="3206"/>
                  </a:cubicBezTo>
                  <a:cubicBezTo>
                    <a:pt x="12501" y="3600"/>
                    <a:pt x="11664" y="3948"/>
                    <a:pt x="10874" y="4407"/>
                  </a:cubicBezTo>
                  <a:cubicBezTo>
                    <a:pt x="10541" y="4612"/>
                    <a:pt x="10194" y="4770"/>
                    <a:pt x="9846" y="4913"/>
                  </a:cubicBezTo>
                  <a:cubicBezTo>
                    <a:pt x="9056" y="5229"/>
                    <a:pt x="8392" y="5734"/>
                    <a:pt x="7760" y="6287"/>
                  </a:cubicBezTo>
                  <a:cubicBezTo>
                    <a:pt x="7380" y="6620"/>
                    <a:pt x="7081" y="6999"/>
                    <a:pt x="6938" y="7488"/>
                  </a:cubicBezTo>
                  <a:cubicBezTo>
                    <a:pt x="6843" y="7868"/>
                    <a:pt x="6622" y="8184"/>
                    <a:pt x="6354" y="8453"/>
                  </a:cubicBezTo>
                  <a:cubicBezTo>
                    <a:pt x="5342" y="9448"/>
                    <a:pt x="4504" y="10571"/>
                    <a:pt x="3667" y="11709"/>
                  </a:cubicBezTo>
                  <a:cubicBezTo>
                    <a:pt x="3429" y="12025"/>
                    <a:pt x="3271" y="12356"/>
                    <a:pt x="3271" y="12752"/>
                  </a:cubicBezTo>
                  <a:cubicBezTo>
                    <a:pt x="3271" y="13163"/>
                    <a:pt x="3129" y="13526"/>
                    <a:pt x="2860" y="13779"/>
                  </a:cubicBezTo>
                  <a:cubicBezTo>
                    <a:pt x="2529" y="14080"/>
                    <a:pt x="2371" y="14442"/>
                    <a:pt x="2213" y="14838"/>
                  </a:cubicBezTo>
                  <a:cubicBezTo>
                    <a:pt x="1991" y="15407"/>
                    <a:pt x="1785" y="15976"/>
                    <a:pt x="1659" y="16577"/>
                  </a:cubicBezTo>
                  <a:cubicBezTo>
                    <a:pt x="1596" y="16940"/>
                    <a:pt x="1501" y="17335"/>
                    <a:pt x="1311" y="17651"/>
                  </a:cubicBezTo>
                  <a:cubicBezTo>
                    <a:pt x="1027" y="18141"/>
                    <a:pt x="964" y="18647"/>
                    <a:pt x="948" y="19184"/>
                  </a:cubicBezTo>
                  <a:lnTo>
                    <a:pt x="966" y="19184"/>
                  </a:lnTo>
                  <a:cubicBezTo>
                    <a:pt x="936" y="19249"/>
                    <a:pt x="898" y="19304"/>
                    <a:pt x="885" y="19358"/>
                  </a:cubicBezTo>
                  <a:cubicBezTo>
                    <a:pt x="790" y="19879"/>
                    <a:pt x="679" y="20402"/>
                    <a:pt x="506" y="20907"/>
                  </a:cubicBezTo>
                  <a:cubicBezTo>
                    <a:pt x="348" y="21333"/>
                    <a:pt x="221" y="21792"/>
                    <a:pt x="300" y="22250"/>
                  </a:cubicBezTo>
                  <a:cubicBezTo>
                    <a:pt x="443" y="22946"/>
                    <a:pt x="348" y="23609"/>
                    <a:pt x="268" y="24290"/>
                  </a:cubicBezTo>
                  <a:cubicBezTo>
                    <a:pt x="190" y="24969"/>
                    <a:pt x="0" y="25632"/>
                    <a:pt x="190" y="26328"/>
                  </a:cubicBezTo>
                  <a:cubicBezTo>
                    <a:pt x="142" y="27008"/>
                    <a:pt x="15" y="27687"/>
                    <a:pt x="110" y="28383"/>
                  </a:cubicBezTo>
                  <a:cubicBezTo>
                    <a:pt x="158" y="28635"/>
                    <a:pt x="158" y="28905"/>
                    <a:pt x="173" y="29173"/>
                  </a:cubicBezTo>
                  <a:cubicBezTo>
                    <a:pt x="221" y="29584"/>
                    <a:pt x="285" y="30011"/>
                    <a:pt x="300" y="30422"/>
                  </a:cubicBezTo>
                  <a:cubicBezTo>
                    <a:pt x="316" y="31038"/>
                    <a:pt x="300" y="31638"/>
                    <a:pt x="316" y="32255"/>
                  </a:cubicBezTo>
                  <a:cubicBezTo>
                    <a:pt x="316" y="32824"/>
                    <a:pt x="363" y="33393"/>
                    <a:pt x="616" y="33914"/>
                  </a:cubicBezTo>
                  <a:cubicBezTo>
                    <a:pt x="664" y="34026"/>
                    <a:pt x="727" y="34136"/>
                    <a:pt x="742" y="34247"/>
                  </a:cubicBezTo>
                  <a:cubicBezTo>
                    <a:pt x="790" y="34673"/>
                    <a:pt x="1027" y="35021"/>
                    <a:pt x="1280" y="35353"/>
                  </a:cubicBezTo>
                  <a:cubicBezTo>
                    <a:pt x="1564" y="35716"/>
                    <a:pt x="1817" y="36095"/>
                    <a:pt x="2228" y="36348"/>
                  </a:cubicBezTo>
                  <a:cubicBezTo>
                    <a:pt x="2354" y="36411"/>
                    <a:pt x="2434" y="36554"/>
                    <a:pt x="2529" y="36664"/>
                  </a:cubicBezTo>
                  <a:cubicBezTo>
                    <a:pt x="2687" y="36839"/>
                    <a:pt x="2797" y="37044"/>
                    <a:pt x="2971" y="37187"/>
                  </a:cubicBezTo>
                  <a:cubicBezTo>
                    <a:pt x="3351" y="37518"/>
                    <a:pt x="3650" y="37914"/>
                    <a:pt x="3903" y="38340"/>
                  </a:cubicBezTo>
                  <a:cubicBezTo>
                    <a:pt x="4156" y="38735"/>
                    <a:pt x="4457" y="39067"/>
                    <a:pt x="4757" y="39399"/>
                  </a:cubicBezTo>
                  <a:cubicBezTo>
                    <a:pt x="5848" y="40584"/>
                    <a:pt x="7081" y="41612"/>
                    <a:pt x="8297" y="42639"/>
                  </a:cubicBezTo>
                  <a:cubicBezTo>
                    <a:pt x="9135" y="43366"/>
                    <a:pt x="10052" y="43966"/>
                    <a:pt x="10952" y="44615"/>
                  </a:cubicBezTo>
                  <a:cubicBezTo>
                    <a:pt x="11411" y="44946"/>
                    <a:pt x="11901" y="45231"/>
                    <a:pt x="12360" y="45578"/>
                  </a:cubicBezTo>
                  <a:cubicBezTo>
                    <a:pt x="13355" y="46290"/>
                    <a:pt x="14383" y="46938"/>
                    <a:pt x="15567" y="47270"/>
                  </a:cubicBezTo>
                  <a:cubicBezTo>
                    <a:pt x="15789" y="47333"/>
                    <a:pt x="15995" y="47428"/>
                    <a:pt x="16200" y="47523"/>
                  </a:cubicBezTo>
                  <a:cubicBezTo>
                    <a:pt x="16358" y="47586"/>
                    <a:pt x="16358" y="47633"/>
                    <a:pt x="16216" y="47839"/>
                  </a:cubicBezTo>
                  <a:cubicBezTo>
                    <a:pt x="16200" y="47871"/>
                    <a:pt x="16184" y="47902"/>
                    <a:pt x="16184" y="47934"/>
                  </a:cubicBezTo>
                  <a:cubicBezTo>
                    <a:pt x="16564" y="48124"/>
                    <a:pt x="16911" y="48345"/>
                    <a:pt x="17306" y="48471"/>
                  </a:cubicBezTo>
                  <a:cubicBezTo>
                    <a:pt x="18001" y="48693"/>
                    <a:pt x="18682" y="48929"/>
                    <a:pt x="19345" y="49182"/>
                  </a:cubicBezTo>
                  <a:cubicBezTo>
                    <a:pt x="20389" y="49546"/>
                    <a:pt x="21478" y="49751"/>
                    <a:pt x="22506" y="50194"/>
                  </a:cubicBezTo>
                  <a:cubicBezTo>
                    <a:pt x="22570" y="50225"/>
                    <a:pt x="22648" y="50225"/>
                    <a:pt x="22728" y="50242"/>
                  </a:cubicBezTo>
                  <a:cubicBezTo>
                    <a:pt x="23723" y="50478"/>
                    <a:pt x="24688" y="50826"/>
                    <a:pt x="25667" y="51173"/>
                  </a:cubicBezTo>
                  <a:cubicBezTo>
                    <a:pt x="25809" y="51221"/>
                    <a:pt x="25967" y="51268"/>
                    <a:pt x="26078" y="51363"/>
                  </a:cubicBezTo>
                  <a:cubicBezTo>
                    <a:pt x="26315" y="51569"/>
                    <a:pt x="26568" y="51696"/>
                    <a:pt x="26884" y="51774"/>
                  </a:cubicBezTo>
                  <a:cubicBezTo>
                    <a:pt x="27168" y="51837"/>
                    <a:pt x="27438" y="52043"/>
                    <a:pt x="27722" y="52075"/>
                  </a:cubicBezTo>
                  <a:cubicBezTo>
                    <a:pt x="28165" y="52138"/>
                    <a:pt x="28512" y="52328"/>
                    <a:pt x="28860" y="52564"/>
                  </a:cubicBezTo>
                  <a:cubicBezTo>
                    <a:pt x="29634" y="53070"/>
                    <a:pt x="30441" y="53497"/>
                    <a:pt x="31326" y="53719"/>
                  </a:cubicBezTo>
                  <a:cubicBezTo>
                    <a:pt x="31657" y="53814"/>
                    <a:pt x="31958" y="53955"/>
                    <a:pt x="32274" y="54066"/>
                  </a:cubicBezTo>
                  <a:cubicBezTo>
                    <a:pt x="32258" y="54240"/>
                    <a:pt x="32242" y="54382"/>
                    <a:pt x="32242" y="54524"/>
                  </a:cubicBezTo>
                  <a:cubicBezTo>
                    <a:pt x="32700" y="54762"/>
                    <a:pt x="33191" y="54840"/>
                    <a:pt x="33665" y="54935"/>
                  </a:cubicBezTo>
                  <a:cubicBezTo>
                    <a:pt x="33838" y="54967"/>
                    <a:pt x="33933" y="55078"/>
                    <a:pt x="34028" y="55204"/>
                  </a:cubicBezTo>
                  <a:cubicBezTo>
                    <a:pt x="34091" y="55299"/>
                    <a:pt x="34171" y="55378"/>
                    <a:pt x="34234" y="55457"/>
                  </a:cubicBezTo>
                  <a:cubicBezTo>
                    <a:pt x="34565" y="55552"/>
                    <a:pt x="34898" y="55630"/>
                    <a:pt x="35229" y="55710"/>
                  </a:cubicBezTo>
                  <a:cubicBezTo>
                    <a:pt x="36383" y="55931"/>
                    <a:pt x="37473" y="56437"/>
                    <a:pt x="38659" y="56547"/>
                  </a:cubicBezTo>
                  <a:cubicBezTo>
                    <a:pt x="39212" y="56768"/>
                    <a:pt x="39797" y="56722"/>
                    <a:pt x="40350" y="56800"/>
                  </a:cubicBezTo>
                  <a:cubicBezTo>
                    <a:pt x="40373" y="56804"/>
                    <a:pt x="40397" y="56806"/>
                    <a:pt x="40421" y="56806"/>
                  </a:cubicBezTo>
                  <a:cubicBezTo>
                    <a:pt x="40575" y="56806"/>
                    <a:pt x="40737" y="56726"/>
                    <a:pt x="40887" y="56658"/>
                  </a:cubicBezTo>
                  <a:cubicBezTo>
                    <a:pt x="40935" y="56642"/>
                    <a:pt x="40967" y="56547"/>
                    <a:pt x="40967" y="56484"/>
                  </a:cubicBezTo>
                  <a:cubicBezTo>
                    <a:pt x="40979" y="56409"/>
                    <a:pt x="41001" y="56364"/>
                    <a:pt x="41057" y="56364"/>
                  </a:cubicBezTo>
                  <a:cubicBezTo>
                    <a:pt x="41071" y="56364"/>
                    <a:pt x="41088" y="56367"/>
                    <a:pt x="41108" y="56374"/>
                  </a:cubicBezTo>
                  <a:cubicBezTo>
                    <a:pt x="41188" y="56389"/>
                    <a:pt x="41251" y="56437"/>
                    <a:pt x="41314" y="56484"/>
                  </a:cubicBezTo>
                  <a:cubicBezTo>
                    <a:pt x="41409" y="56535"/>
                    <a:pt x="41466" y="56563"/>
                    <a:pt x="41526" y="56563"/>
                  </a:cubicBezTo>
                  <a:cubicBezTo>
                    <a:pt x="41617" y="56563"/>
                    <a:pt x="41716" y="56500"/>
                    <a:pt x="41962" y="56357"/>
                  </a:cubicBezTo>
                  <a:cubicBezTo>
                    <a:pt x="42099" y="56290"/>
                    <a:pt x="42271" y="56210"/>
                    <a:pt x="42427" y="56210"/>
                  </a:cubicBezTo>
                  <a:cubicBezTo>
                    <a:pt x="42452" y="56210"/>
                    <a:pt x="42476" y="56212"/>
                    <a:pt x="42499" y="56216"/>
                  </a:cubicBezTo>
                  <a:cubicBezTo>
                    <a:pt x="42942" y="56263"/>
                    <a:pt x="43401" y="56357"/>
                    <a:pt x="43843" y="56452"/>
                  </a:cubicBezTo>
                  <a:cubicBezTo>
                    <a:pt x="44058" y="56508"/>
                    <a:pt x="44273" y="56548"/>
                    <a:pt x="44495" y="56548"/>
                  </a:cubicBezTo>
                  <a:cubicBezTo>
                    <a:pt x="44648" y="56548"/>
                    <a:pt x="44804" y="56529"/>
                    <a:pt x="44965" y="56484"/>
                  </a:cubicBezTo>
                  <a:cubicBezTo>
                    <a:pt x="45042" y="56460"/>
                    <a:pt x="45124" y="56452"/>
                    <a:pt x="45208" y="56452"/>
                  </a:cubicBezTo>
                  <a:cubicBezTo>
                    <a:pt x="45349" y="56452"/>
                    <a:pt x="45497" y="56474"/>
                    <a:pt x="45645" y="56484"/>
                  </a:cubicBezTo>
                  <a:lnTo>
                    <a:pt x="45613" y="56500"/>
                  </a:lnTo>
                  <a:cubicBezTo>
                    <a:pt x="45713" y="56472"/>
                    <a:pt x="45814" y="56403"/>
                    <a:pt x="45903" y="56403"/>
                  </a:cubicBezTo>
                  <a:cubicBezTo>
                    <a:pt x="45912" y="56403"/>
                    <a:pt x="45921" y="56404"/>
                    <a:pt x="45930" y="56406"/>
                  </a:cubicBezTo>
                  <a:cubicBezTo>
                    <a:pt x="46187" y="56470"/>
                    <a:pt x="46438" y="56527"/>
                    <a:pt x="46691" y="56527"/>
                  </a:cubicBezTo>
                  <a:cubicBezTo>
                    <a:pt x="46810" y="56527"/>
                    <a:pt x="46930" y="56514"/>
                    <a:pt x="47051" y="56484"/>
                  </a:cubicBezTo>
                  <a:cubicBezTo>
                    <a:pt x="47455" y="56573"/>
                    <a:pt x="47852" y="56655"/>
                    <a:pt x="48251" y="56655"/>
                  </a:cubicBezTo>
                  <a:cubicBezTo>
                    <a:pt x="48492" y="56655"/>
                    <a:pt x="48735" y="56625"/>
                    <a:pt x="48979" y="56547"/>
                  </a:cubicBezTo>
                  <a:cubicBezTo>
                    <a:pt x="49164" y="56621"/>
                    <a:pt x="49350" y="56645"/>
                    <a:pt x="49537" y="56645"/>
                  </a:cubicBezTo>
                  <a:cubicBezTo>
                    <a:pt x="49911" y="56645"/>
                    <a:pt x="50286" y="56547"/>
                    <a:pt x="50655" y="56547"/>
                  </a:cubicBezTo>
                  <a:cubicBezTo>
                    <a:pt x="50924" y="56547"/>
                    <a:pt x="51192" y="56547"/>
                    <a:pt x="51461" y="56516"/>
                  </a:cubicBezTo>
                  <a:cubicBezTo>
                    <a:pt x="51481" y="56515"/>
                    <a:pt x="51500" y="56514"/>
                    <a:pt x="51519" y="56514"/>
                  </a:cubicBezTo>
                  <a:cubicBezTo>
                    <a:pt x="51800" y="56514"/>
                    <a:pt x="52081" y="56611"/>
                    <a:pt x="52362" y="56627"/>
                  </a:cubicBezTo>
                  <a:cubicBezTo>
                    <a:pt x="52408" y="56631"/>
                    <a:pt x="52455" y="56633"/>
                    <a:pt x="52502" y="56633"/>
                  </a:cubicBezTo>
                  <a:cubicBezTo>
                    <a:pt x="52791" y="56633"/>
                    <a:pt x="53088" y="56559"/>
                    <a:pt x="53373" y="56532"/>
                  </a:cubicBezTo>
                  <a:cubicBezTo>
                    <a:pt x="53445" y="56524"/>
                    <a:pt x="53524" y="56516"/>
                    <a:pt x="53603" y="56516"/>
                  </a:cubicBezTo>
                  <a:cubicBezTo>
                    <a:pt x="53682" y="56516"/>
                    <a:pt x="53761" y="56524"/>
                    <a:pt x="53832" y="56547"/>
                  </a:cubicBezTo>
                  <a:cubicBezTo>
                    <a:pt x="53972" y="56582"/>
                    <a:pt x="54109" y="56596"/>
                    <a:pt x="54245" y="56596"/>
                  </a:cubicBezTo>
                  <a:cubicBezTo>
                    <a:pt x="54480" y="56596"/>
                    <a:pt x="54714" y="56556"/>
                    <a:pt x="54954" y="56516"/>
                  </a:cubicBezTo>
                  <a:cubicBezTo>
                    <a:pt x="55286" y="56469"/>
                    <a:pt x="55634" y="56484"/>
                    <a:pt x="55982" y="56469"/>
                  </a:cubicBezTo>
                  <a:cubicBezTo>
                    <a:pt x="56123" y="56452"/>
                    <a:pt x="56298" y="56484"/>
                    <a:pt x="56424" y="56421"/>
                  </a:cubicBezTo>
                  <a:cubicBezTo>
                    <a:pt x="56819" y="56216"/>
                    <a:pt x="57230" y="56216"/>
                    <a:pt x="57640" y="56153"/>
                  </a:cubicBezTo>
                  <a:cubicBezTo>
                    <a:pt x="57767" y="56136"/>
                    <a:pt x="57815" y="55963"/>
                    <a:pt x="57752" y="55805"/>
                  </a:cubicBezTo>
                  <a:cubicBezTo>
                    <a:pt x="57735" y="55773"/>
                    <a:pt x="57689" y="55742"/>
                    <a:pt x="57672" y="55710"/>
                  </a:cubicBezTo>
                  <a:cubicBezTo>
                    <a:pt x="57609" y="55552"/>
                    <a:pt x="57672" y="55362"/>
                    <a:pt x="57830" y="55362"/>
                  </a:cubicBezTo>
                  <a:cubicBezTo>
                    <a:pt x="58589" y="55314"/>
                    <a:pt x="59332" y="55125"/>
                    <a:pt x="60059" y="54920"/>
                  </a:cubicBezTo>
                  <a:cubicBezTo>
                    <a:pt x="60249" y="54872"/>
                    <a:pt x="60439" y="54872"/>
                    <a:pt x="60628" y="54825"/>
                  </a:cubicBezTo>
                  <a:cubicBezTo>
                    <a:pt x="60675" y="54809"/>
                    <a:pt x="60738" y="54730"/>
                    <a:pt x="60738" y="54667"/>
                  </a:cubicBezTo>
                  <a:cubicBezTo>
                    <a:pt x="60755" y="54619"/>
                    <a:pt x="60643" y="54541"/>
                    <a:pt x="60612" y="54541"/>
                  </a:cubicBezTo>
                  <a:cubicBezTo>
                    <a:pt x="60011" y="54651"/>
                    <a:pt x="59395" y="54730"/>
                    <a:pt x="58795" y="54730"/>
                  </a:cubicBezTo>
                  <a:cubicBezTo>
                    <a:pt x="58574" y="54730"/>
                    <a:pt x="58336" y="54682"/>
                    <a:pt x="58115" y="54635"/>
                  </a:cubicBezTo>
                  <a:cubicBezTo>
                    <a:pt x="58099" y="54635"/>
                    <a:pt x="58051" y="54587"/>
                    <a:pt x="58051" y="54572"/>
                  </a:cubicBezTo>
                  <a:cubicBezTo>
                    <a:pt x="58051" y="54524"/>
                    <a:pt x="58083" y="54477"/>
                    <a:pt x="58115" y="54461"/>
                  </a:cubicBezTo>
                  <a:cubicBezTo>
                    <a:pt x="58368" y="54414"/>
                    <a:pt x="58620" y="54366"/>
                    <a:pt x="58873" y="54303"/>
                  </a:cubicBezTo>
                  <a:cubicBezTo>
                    <a:pt x="58873" y="54161"/>
                    <a:pt x="58795" y="54018"/>
                    <a:pt x="58953" y="53892"/>
                  </a:cubicBezTo>
                  <a:cubicBezTo>
                    <a:pt x="59091" y="53785"/>
                    <a:pt x="59200" y="53632"/>
                    <a:pt x="59322" y="53493"/>
                  </a:cubicBezTo>
                  <a:lnTo>
                    <a:pt x="59322" y="53493"/>
                  </a:lnTo>
                  <a:cubicBezTo>
                    <a:pt x="59353" y="53625"/>
                    <a:pt x="59398" y="53759"/>
                    <a:pt x="59442" y="53892"/>
                  </a:cubicBezTo>
                  <a:cubicBezTo>
                    <a:pt x="59474" y="53955"/>
                    <a:pt x="59537" y="54035"/>
                    <a:pt x="59600" y="54066"/>
                  </a:cubicBezTo>
                  <a:cubicBezTo>
                    <a:pt x="59777" y="54115"/>
                    <a:pt x="59960" y="54164"/>
                    <a:pt x="60145" y="54164"/>
                  </a:cubicBezTo>
                  <a:cubicBezTo>
                    <a:pt x="60258" y="54164"/>
                    <a:pt x="60372" y="54146"/>
                    <a:pt x="60485" y="54098"/>
                  </a:cubicBezTo>
                  <a:cubicBezTo>
                    <a:pt x="60485" y="54098"/>
                    <a:pt x="60470" y="54018"/>
                    <a:pt x="60454" y="54003"/>
                  </a:cubicBezTo>
                  <a:cubicBezTo>
                    <a:pt x="60327" y="53955"/>
                    <a:pt x="60186" y="53908"/>
                    <a:pt x="59964" y="53845"/>
                  </a:cubicBezTo>
                  <a:cubicBezTo>
                    <a:pt x="60249" y="53734"/>
                    <a:pt x="60454" y="53655"/>
                    <a:pt x="60643" y="53592"/>
                  </a:cubicBezTo>
                  <a:cubicBezTo>
                    <a:pt x="60738" y="53639"/>
                    <a:pt x="60818" y="53655"/>
                    <a:pt x="60865" y="53719"/>
                  </a:cubicBezTo>
                  <a:cubicBezTo>
                    <a:pt x="60956" y="53855"/>
                    <a:pt x="61063" y="53913"/>
                    <a:pt x="61180" y="53913"/>
                  </a:cubicBezTo>
                  <a:cubicBezTo>
                    <a:pt x="61266" y="53913"/>
                    <a:pt x="61357" y="53882"/>
                    <a:pt x="61450" y="53829"/>
                  </a:cubicBezTo>
                  <a:cubicBezTo>
                    <a:pt x="61750" y="53655"/>
                    <a:pt x="62034" y="53449"/>
                    <a:pt x="62350" y="53323"/>
                  </a:cubicBezTo>
                  <a:cubicBezTo>
                    <a:pt x="62698" y="53181"/>
                    <a:pt x="63046" y="53038"/>
                    <a:pt x="63284" y="52707"/>
                  </a:cubicBezTo>
                  <a:cubicBezTo>
                    <a:pt x="63425" y="52533"/>
                    <a:pt x="63631" y="52423"/>
                    <a:pt x="63852" y="52343"/>
                  </a:cubicBezTo>
                  <a:cubicBezTo>
                    <a:pt x="64137" y="52217"/>
                    <a:pt x="64405" y="52090"/>
                    <a:pt x="64674" y="51949"/>
                  </a:cubicBezTo>
                  <a:cubicBezTo>
                    <a:pt x="64848" y="51854"/>
                    <a:pt x="65037" y="51774"/>
                    <a:pt x="65132" y="51632"/>
                  </a:cubicBezTo>
                  <a:cubicBezTo>
                    <a:pt x="65353" y="51300"/>
                    <a:pt x="65701" y="51127"/>
                    <a:pt x="65954" y="50842"/>
                  </a:cubicBezTo>
                  <a:cubicBezTo>
                    <a:pt x="66270" y="50510"/>
                    <a:pt x="66618" y="50210"/>
                    <a:pt x="66997" y="49972"/>
                  </a:cubicBezTo>
                  <a:cubicBezTo>
                    <a:pt x="67235" y="49831"/>
                    <a:pt x="67408" y="49673"/>
                    <a:pt x="67551" y="49435"/>
                  </a:cubicBezTo>
                  <a:cubicBezTo>
                    <a:pt x="67851" y="49009"/>
                    <a:pt x="68183" y="48581"/>
                    <a:pt x="68514" y="48170"/>
                  </a:cubicBezTo>
                  <a:cubicBezTo>
                    <a:pt x="68862" y="47728"/>
                    <a:pt x="69052" y="47254"/>
                    <a:pt x="69037" y="46685"/>
                  </a:cubicBezTo>
                  <a:lnTo>
                    <a:pt x="69037" y="46116"/>
                  </a:lnTo>
                  <a:cubicBezTo>
                    <a:pt x="69037" y="45768"/>
                    <a:pt x="69083" y="45437"/>
                    <a:pt x="69241" y="45121"/>
                  </a:cubicBezTo>
                  <a:cubicBezTo>
                    <a:pt x="69479" y="44630"/>
                    <a:pt x="69557" y="44093"/>
                    <a:pt x="69574" y="43572"/>
                  </a:cubicBezTo>
                  <a:cubicBezTo>
                    <a:pt x="69606" y="42923"/>
                    <a:pt x="69700" y="42276"/>
                    <a:pt x="69621" y="41627"/>
                  </a:cubicBezTo>
                  <a:cubicBezTo>
                    <a:pt x="69606" y="41406"/>
                    <a:pt x="69589" y="41153"/>
                    <a:pt x="69669" y="40948"/>
                  </a:cubicBezTo>
                  <a:cubicBezTo>
                    <a:pt x="69905" y="40442"/>
                    <a:pt x="69858" y="39905"/>
                    <a:pt x="69842" y="39383"/>
                  </a:cubicBezTo>
                  <a:cubicBezTo>
                    <a:pt x="69842" y="38735"/>
                    <a:pt x="69764" y="38087"/>
                    <a:pt x="69795" y="37439"/>
                  </a:cubicBezTo>
                  <a:cubicBezTo>
                    <a:pt x="69858" y="36491"/>
                    <a:pt x="69637" y="35621"/>
                    <a:pt x="69336" y="34753"/>
                  </a:cubicBezTo>
                  <a:cubicBezTo>
                    <a:pt x="69115" y="34468"/>
                    <a:pt x="69163" y="34199"/>
                    <a:pt x="69353" y="33914"/>
                  </a:cubicBezTo>
                  <a:cubicBezTo>
                    <a:pt x="69384" y="33851"/>
                    <a:pt x="69384" y="33725"/>
                    <a:pt x="69353" y="33693"/>
                  </a:cubicBezTo>
                  <a:cubicBezTo>
                    <a:pt x="69037" y="33472"/>
                    <a:pt x="69147" y="33156"/>
                    <a:pt x="69147" y="32856"/>
                  </a:cubicBezTo>
                  <a:cubicBezTo>
                    <a:pt x="69131" y="32713"/>
                    <a:pt x="69115" y="32540"/>
                    <a:pt x="69037" y="32429"/>
                  </a:cubicBezTo>
                  <a:cubicBezTo>
                    <a:pt x="68910" y="32287"/>
                    <a:pt x="68847" y="32144"/>
                    <a:pt x="68830" y="31939"/>
                  </a:cubicBezTo>
                  <a:cubicBezTo>
                    <a:pt x="68736" y="31307"/>
                    <a:pt x="68626" y="30658"/>
                    <a:pt x="68468" y="30043"/>
                  </a:cubicBezTo>
                  <a:cubicBezTo>
                    <a:pt x="68388" y="29663"/>
                    <a:pt x="68310" y="29299"/>
                    <a:pt x="68261" y="28920"/>
                  </a:cubicBezTo>
                  <a:cubicBezTo>
                    <a:pt x="68198" y="28209"/>
                    <a:pt x="68072" y="27482"/>
                    <a:pt x="67772" y="26818"/>
                  </a:cubicBezTo>
                  <a:cubicBezTo>
                    <a:pt x="67646" y="26549"/>
                    <a:pt x="67598" y="26233"/>
                    <a:pt x="67519" y="25949"/>
                  </a:cubicBezTo>
                  <a:cubicBezTo>
                    <a:pt x="67471" y="25790"/>
                    <a:pt x="67566" y="25664"/>
                    <a:pt x="67646" y="25538"/>
                  </a:cubicBezTo>
                  <a:lnTo>
                    <a:pt x="67646" y="25538"/>
                  </a:lnTo>
                  <a:lnTo>
                    <a:pt x="67614" y="25569"/>
                  </a:lnTo>
                  <a:cubicBezTo>
                    <a:pt x="67598" y="24922"/>
                    <a:pt x="67361" y="24305"/>
                    <a:pt x="67282" y="23673"/>
                  </a:cubicBezTo>
                  <a:cubicBezTo>
                    <a:pt x="67235" y="23293"/>
                    <a:pt x="66950" y="23009"/>
                    <a:pt x="66871" y="22629"/>
                  </a:cubicBezTo>
                  <a:cubicBezTo>
                    <a:pt x="66839" y="22440"/>
                    <a:pt x="66649" y="22456"/>
                    <a:pt x="66523" y="22393"/>
                  </a:cubicBezTo>
                  <a:cubicBezTo>
                    <a:pt x="66381" y="22313"/>
                    <a:pt x="66286" y="22187"/>
                    <a:pt x="66350" y="22029"/>
                  </a:cubicBezTo>
                  <a:cubicBezTo>
                    <a:pt x="66468" y="21792"/>
                    <a:pt x="66378" y="21611"/>
                    <a:pt x="66250" y="21433"/>
                  </a:cubicBezTo>
                  <a:lnTo>
                    <a:pt x="66250" y="21433"/>
                  </a:lnTo>
                  <a:lnTo>
                    <a:pt x="66255" y="21428"/>
                  </a:lnTo>
                  <a:cubicBezTo>
                    <a:pt x="66128" y="20907"/>
                    <a:pt x="65859" y="20465"/>
                    <a:pt x="65559" y="20037"/>
                  </a:cubicBezTo>
                  <a:lnTo>
                    <a:pt x="65559" y="20037"/>
                  </a:lnTo>
                  <a:lnTo>
                    <a:pt x="65575" y="20069"/>
                  </a:lnTo>
                  <a:cubicBezTo>
                    <a:pt x="65511" y="19991"/>
                    <a:pt x="65448" y="19896"/>
                    <a:pt x="65353" y="19848"/>
                  </a:cubicBezTo>
                  <a:cubicBezTo>
                    <a:pt x="65195" y="19738"/>
                    <a:pt x="65132" y="19580"/>
                    <a:pt x="65085" y="19405"/>
                  </a:cubicBezTo>
                  <a:lnTo>
                    <a:pt x="65085" y="19405"/>
                  </a:lnTo>
                  <a:lnTo>
                    <a:pt x="65117" y="19422"/>
                  </a:lnTo>
                  <a:cubicBezTo>
                    <a:pt x="65054" y="19295"/>
                    <a:pt x="65054" y="19137"/>
                    <a:pt x="65117" y="19137"/>
                  </a:cubicBezTo>
                  <a:lnTo>
                    <a:pt x="65100" y="19137"/>
                  </a:lnTo>
                  <a:cubicBezTo>
                    <a:pt x="64927" y="18805"/>
                    <a:pt x="64784" y="18457"/>
                    <a:pt x="64580" y="18126"/>
                  </a:cubicBezTo>
                  <a:cubicBezTo>
                    <a:pt x="64453" y="17904"/>
                    <a:pt x="64215" y="17746"/>
                    <a:pt x="64089" y="17525"/>
                  </a:cubicBezTo>
                  <a:cubicBezTo>
                    <a:pt x="63947" y="17272"/>
                    <a:pt x="63931" y="16940"/>
                    <a:pt x="63741" y="16687"/>
                  </a:cubicBezTo>
                  <a:cubicBezTo>
                    <a:pt x="63362" y="16166"/>
                    <a:pt x="63077" y="15597"/>
                    <a:pt x="62730" y="15059"/>
                  </a:cubicBezTo>
                  <a:cubicBezTo>
                    <a:pt x="62003" y="13905"/>
                    <a:pt x="61260" y="12767"/>
                    <a:pt x="60454" y="11661"/>
                  </a:cubicBezTo>
                  <a:cubicBezTo>
                    <a:pt x="59656" y="10581"/>
                    <a:pt x="58825" y="9516"/>
                    <a:pt x="57795" y="8635"/>
                  </a:cubicBezTo>
                  <a:lnTo>
                    <a:pt x="57795" y="8635"/>
                  </a:lnTo>
                  <a:cubicBezTo>
                    <a:pt x="57750" y="8527"/>
                    <a:pt x="57702" y="8420"/>
                    <a:pt x="57625" y="8342"/>
                  </a:cubicBezTo>
                  <a:cubicBezTo>
                    <a:pt x="57230" y="7884"/>
                    <a:pt x="56898" y="7378"/>
                    <a:pt x="56439" y="6982"/>
                  </a:cubicBezTo>
                  <a:cubicBezTo>
                    <a:pt x="56186" y="6382"/>
                    <a:pt x="55665" y="5971"/>
                    <a:pt x="55270" y="5465"/>
                  </a:cubicBezTo>
                  <a:cubicBezTo>
                    <a:pt x="55112" y="5260"/>
                    <a:pt x="54907" y="5102"/>
                    <a:pt x="54654" y="5007"/>
                  </a:cubicBezTo>
                  <a:cubicBezTo>
                    <a:pt x="54528" y="4944"/>
                    <a:pt x="54385" y="4833"/>
                    <a:pt x="54338" y="4707"/>
                  </a:cubicBezTo>
                  <a:cubicBezTo>
                    <a:pt x="54195" y="4344"/>
                    <a:pt x="53895" y="4106"/>
                    <a:pt x="53642" y="3838"/>
                  </a:cubicBezTo>
                  <a:lnTo>
                    <a:pt x="53642" y="3838"/>
                  </a:lnTo>
                  <a:lnTo>
                    <a:pt x="53674" y="3853"/>
                  </a:lnTo>
                  <a:cubicBezTo>
                    <a:pt x="53527" y="3722"/>
                    <a:pt x="53517" y="3712"/>
                    <a:pt x="53642" y="3597"/>
                  </a:cubicBezTo>
                  <a:lnTo>
                    <a:pt x="53642" y="3597"/>
                  </a:lnTo>
                  <a:cubicBezTo>
                    <a:pt x="53642" y="3377"/>
                    <a:pt x="53578" y="3220"/>
                    <a:pt x="53373" y="3142"/>
                  </a:cubicBezTo>
                  <a:cubicBezTo>
                    <a:pt x="52867" y="2953"/>
                    <a:pt x="52393" y="2732"/>
                    <a:pt x="51982" y="2367"/>
                  </a:cubicBezTo>
                  <a:cubicBezTo>
                    <a:pt x="51904" y="2289"/>
                    <a:pt x="51809" y="2209"/>
                    <a:pt x="51698" y="2178"/>
                  </a:cubicBezTo>
                  <a:cubicBezTo>
                    <a:pt x="51224" y="2068"/>
                    <a:pt x="50781" y="1815"/>
                    <a:pt x="50292" y="1752"/>
                  </a:cubicBezTo>
                  <a:cubicBezTo>
                    <a:pt x="49881" y="1720"/>
                    <a:pt x="49580" y="1530"/>
                    <a:pt x="49295" y="1261"/>
                  </a:cubicBezTo>
                  <a:lnTo>
                    <a:pt x="49291" y="1282"/>
                  </a:lnTo>
                  <a:lnTo>
                    <a:pt x="49291" y="1282"/>
                  </a:lnTo>
                  <a:cubicBezTo>
                    <a:pt x="49203" y="1233"/>
                    <a:pt x="49115" y="1150"/>
                    <a:pt x="49027" y="1135"/>
                  </a:cubicBezTo>
                  <a:cubicBezTo>
                    <a:pt x="49010" y="1133"/>
                    <a:pt x="48993" y="1133"/>
                    <a:pt x="48975" y="1133"/>
                  </a:cubicBezTo>
                  <a:cubicBezTo>
                    <a:pt x="48843" y="1133"/>
                    <a:pt x="48699" y="1162"/>
                    <a:pt x="48570" y="1162"/>
                  </a:cubicBezTo>
                  <a:cubicBezTo>
                    <a:pt x="48494" y="1162"/>
                    <a:pt x="48423" y="1152"/>
                    <a:pt x="48364" y="1119"/>
                  </a:cubicBezTo>
                  <a:cubicBezTo>
                    <a:pt x="47889" y="898"/>
                    <a:pt x="47384" y="993"/>
                    <a:pt x="46925" y="835"/>
                  </a:cubicBezTo>
                  <a:cubicBezTo>
                    <a:pt x="46703" y="772"/>
                    <a:pt x="46467" y="740"/>
                    <a:pt x="46277" y="645"/>
                  </a:cubicBezTo>
                  <a:cubicBezTo>
                    <a:pt x="45721" y="367"/>
                    <a:pt x="45140" y="260"/>
                    <a:pt x="44534" y="260"/>
                  </a:cubicBezTo>
                  <a:cubicBezTo>
                    <a:pt x="44452" y="260"/>
                    <a:pt x="44369" y="262"/>
                    <a:pt x="44286" y="266"/>
                  </a:cubicBezTo>
                  <a:cubicBezTo>
                    <a:pt x="43911" y="293"/>
                    <a:pt x="43536" y="320"/>
                    <a:pt x="43161" y="320"/>
                  </a:cubicBezTo>
                  <a:cubicBezTo>
                    <a:pt x="42888" y="320"/>
                    <a:pt x="42615" y="306"/>
                    <a:pt x="42341" y="266"/>
                  </a:cubicBezTo>
                  <a:cubicBezTo>
                    <a:pt x="42078" y="296"/>
                    <a:pt x="41815" y="307"/>
                    <a:pt x="41552" y="307"/>
                  </a:cubicBezTo>
                  <a:cubicBezTo>
                    <a:pt x="41010" y="307"/>
                    <a:pt x="40468" y="263"/>
                    <a:pt x="39923" y="263"/>
                  </a:cubicBezTo>
                  <a:cubicBezTo>
                    <a:pt x="39634" y="263"/>
                    <a:pt x="39344" y="275"/>
                    <a:pt x="39054" y="313"/>
                  </a:cubicBezTo>
                  <a:cubicBezTo>
                    <a:pt x="38886" y="337"/>
                    <a:pt x="38718" y="345"/>
                    <a:pt x="38548" y="345"/>
                  </a:cubicBezTo>
                  <a:cubicBezTo>
                    <a:pt x="38136" y="345"/>
                    <a:pt x="37718" y="295"/>
                    <a:pt x="37301" y="295"/>
                  </a:cubicBezTo>
                  <a:cubicBezTo>
                    <a:pt x="37095" y="295"/>
                    <a:pt x="36888" y="308"/>
                    <a:pt x="36683" y="344"/>
                  </a:cubicBezTo>
                  <a:cubicBezTo>
                    <a:pt x="36651" y="350"/>
                    <a:pt x="36617" y="353"/>
                    <a:pt x="36583" y="353"/>
                  </a:cubicBezTo>
                  <a:cubicBezTo>
                    <a:pt x="36434" y="353"/>
                    <a:pt x="36271" y="304"/>
                    <a:pt x="36130" y="266"/>
                  </a:cubicBezTo>
                  <a:cubicBezTo>
                    <a:pt x="35908" y="208"/>
                    <a:pt x="35686" y="180"/>
                    <a:pt x="35469" y="180"/>
                  </a:cubicBezTo>
                  <a:cubicBezTo>
                    <a:pt x="35268" y="180"/>
                    <a:pt x="35071" y="204"/>
                    <a:pt x="34881" y="249"/>
                  </a:cubicBezTo>
                  <a:cubicBezTo>
                    <a:pt x="34091" y="424"/>
                    <a:pt x="33286" y="424"/>
                    <a:pt x="32495" y="456"/>
                  </a:cubicBezTo>
                  <a:cubicBezTo>
                    <a:pt x="32299" y="460"/>
                    <a:pt x="32104" y="467"/>
                    <a:pt x="31910" y="467"/>
                  </a:cubicBezTo>
                  <a:cubicBezTo>
                    <a:pt x="31496" y="467"/>
                    <a:pt x="31086" y="437"/>
                    <a:pt x="30677" y="298"/>
                  </a:cubicBezTo>
                  <a:cubicBezTo>
                    <a:pt x="30504" y="234"/>
                    <a:pt x="30314" y="266"/>
                    <a:pt x="30125" y="234"/>
                  </a:cubicBezTo>
                  <a:cubicBezTo>
                    <a:pt x="29887" y="203"/>
                    <a:pt x="29650" y="203"/>
                    <a:pt x="29444" y="108"/>
                  </a:cubicBezTo>
                  <a:cubicBezTo>
                    <a:pt x="29284" y="31"/>
                    <a:pt x="29127" y="0"/>
                    <a:pt x="289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7"/>
            <p:cNvSpPr/>
            <p:nvPr/>
          </p:nvSpPr>
          <p:spPr>
            <a:xfrm>
              <a:off x="6144937" y="4786821"/>
              <a:ext cx="172911" cy="162826"/>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7"/>
            <p:cNvSpPr/>
            <p:nvPr/>
          </p:nvSpPr>
          <p:spPr>
            <a:xfrm>
              <a:off x="5879425" y="4748782"/>
              <a:ext cx="172883" cy="164472"/>
            </a:xfrm>
            <a:custGeom>
              <a:avLst/>
              <a:gdLst/>
              <a:ahLst/>
              <a:cxnLst/>
              <a:rect l="l" t="t" r="r" b="b"/>
              <a:pathLst>
                <a:path w="64090" h="60972" extrusionOk="0">
                  <a:moveTo>
                    <a:pt x="35404" y="1200"/>
                  </a:moveTo>
                  <a:lnTo>
                    <a:pt x="35404" y="1200"/>
                  </a:lnTo>
                  <a:cubicBezTo>
                    <a:pt x="35404" y="1201"/>
                    <a:pt x="35404" y="1202"/>
                    <a:pt x="35405" y="1203"/>
                  </a:cubicBezTo>
                  <a:lnTo>
                    <a:pt x="35405" y="1203"/>
                  </a:lnTo>
                  <a:cubicBezTo>
                    <a:pt x="35409" y="1207"/>
                    <a:pt x="35414" y="1212"/>
                    <a:pt x="35419" y="1217"/>
                  </a:cubicBezTo>
                  <a:lnTo>
                    <a:pt x="35404" y="1200"/>
                  </a:lnTo>
                  <a:close/>
                  <a:moveTo>
                    <a:pt x="31230" y="943"/>
                  </a:moveTo>
                  <a:cubicBezTo>
                    <a:pt x="31340" y="943"/>
                    <a:pt x="31466" y="975"/>
                    <a:pt x="31579" y="1042"/>
                  </a:cubicBezTo>
                  <a:cubicBezTo>
                    <a:pt x="31610" y="1059"/>
                    <a:pt x="31625" y="1122"/>
                    <a:pt x="31610" y="1137"/>
                  </a:cubicBezTo>
                  <a:cubicBezTo>
                    <a:pt x="31594" y="1185"/>
                    <a:pt x="31547" y="1217"/>
                    <a:pt x="31515" y="1232"/>
                  </a:cubicBezTo>
                  <a:cubicBezTo>
                    <a:pt x="31449" y="1250"/>
                    <a:pt x="31380" y="1261"/>
                    <a:pt x="31312" y="1261"/>
                  </a:cubicBezTo>
                  <a:cubicBezTo>
                    <a:pt x="31201" y="1261"/>
                    <a:pt x="31091" y="1232"/>
                    <a:pt x="30993" y="1153"/>
                  </a:cubicBezTo>
                  <a:cubicBezTo>
                    <a:pt x="30978" y="1137"/>
                    <a:pt x="30978" y="1090"/>
                    <a:pt x="30962" y="1059"/>
                  </a:cubicBezTo>
                  <a:cubicBezTo>
                    <a:pt x="31004" y="983"/>
                    <a:pt x="31107" y="943"/>
                    <a:pt x="31230" y="943"/>
                  </a:cubicBezTo>
                  <a:close/>
                  <a:moveTo>
                    <a:pt x="32798" y="1246"/>
                  </a:moveTo>
                  <a:cubicBezTo>
                    <a:pt x="33042" y="1246"/>
                    <a:pt x="33264" y="1349"/>
                    <a:pt x="33454" y="1512"/>
                  </a:cubicBezTo>
                  <a:lnTo>
                    <a:pt x="33454" y="1512"/>
                  </a:lnTo>
                  <a:cubicBezTo>
                    <a:pt x="33181" y="1483"/>
                    <a:pt x="32894" y="1468"/>
                    <a:pt x="32605" y="1438"/>
                  </a:cubicBezTo>
                  <a:cubicBezTo>
                    <a:pt x="32574" y="1421"/>
                    <a:pt x="32527" y="1375"/>
                    <a:pt x="32527" y="1358"/>
                  </a:cubicBezTo>
                  <a:cubicBezTo>
                    <a:pt x="32542" y="1311"/>
                    <a:pt x="32590" y="1263"/>
                    <a:pt x="32622" y="1263"/>
                  </a:cubicBezTo>
                  <a:cubicBezTo>
                    <a:pt x="32682" y="1251"/>
                    <a:pt x="32740" y="1246"/>
                    <a:pt x="32798" y="1246"/>
                  </a:cubicBezTo>
                  <a:close/>
                  <a:moveTo>
                    <a:pt x="26210" y="1266"/>
                  </a:moveTo>
                  <a:cubicBezTo>
                    <a:pt x="26444" y="1266"/>
                    <a:pt x="26659" y="1353"/>
                    <a:pt x="26847" y="1528"/>
                  </a:cubicBezTo>
                  <a:lnTo>
                    <a:pt x="26847" y="1528"/>
                  </a:lnTo>
                  <a:cubicBezTo>
                    <a:pt x="26679" y="1581"/>
                    <a:pt x="26505" y="1636"/>
                    <a:pt x="26333" y="1636"/>
                  </a:cubicBezTo>
                  <a:cubicBezTo>
                    <a:pt x="26210" y="1636"/>
                    <a:pt x="26087" y="1608"/>
                    <a:pt x="25967" y="1533"/>
                  </a:cubicBezTo>
                  <a:cubicBezTo>
                    <a:pt x="25904" y="1501"/>
                    <a:pt x="25889" y="1406"/>
                    <a:pt x="25841" y="1343"/>
                  </a:cubicBezTo>
                  <a:cubicBezTo>
                    <a:pt x="25889" y="1327"/>
                    <a:pt x="25920" y="1295"/>
                    <a:pt x="25967" y="1295"/>
                  </a:cubicBezTo>
                  <a:cubicBezTo>
                    <a:pt x="26050" y="1275"/>
                    <a:pt x="26131" y="1266"/>
                    <a:pt x="26210" y="1266"/>
                  </a:cubicBezTo>
                  <a:close/>
                  <a:moveTo>
                    <a:pt x="34624" y="1529"/>
                  </a:moveTo>
                  <a:cubicBezTo>
                    <a:pt x="34682" y="1529"/>
                    <a:pt x="34749" y="1569"/>
                    <a:pt x="34803" y="1596"/>
                  </a:cubicBezTo>
                  <a:cubicBezTo>
                    <a:pt x="34818" y="1596"/>
                    <a:pt x="34803" y="1674"/>
                    <a:pt x="34803" y="1674"/>
                  </a:cubicBezTo>
                  <a:cubicBezTo>
                    <a:pt x="34743" y="1687"/>
                    <a:pt x="34683" y="1717"/>
                    <a:pt x="34630" y="1717"/>
                  </a:cubicBezTo>
                  <a:cubicBezTo>
                    <a:pt x="34613" y="1717"/>
                    <a:pt x="34597" y="1714"/>
                    <a:pt x="34582" y="1706"/>
                  </a:cubicBezTo>
                  <a:cubicBezTo>
                    <a:pt x="34455" y="1659"/>
                    <a:pt x="34470" y="1564"/>
                    <a:pt x="34597" y="1533"/>
                  </a:cubicBezTo>
                  <a:cubicBezTo>
                    <a:pt x="34606" y="1530"/>
                    <a:pt x="34615" y="1529"/>
                    <a:pt x="34624" y="1529"/>
                  </a:cubicBezTo>
                  <a:close/>
                  <a:moveTo>
                    <a:pt x="42326" y="2418"/>
                  </a:moveTo>
                  <a:cubicBezTo>
                    <a:pt x="42358" y="2418"/>
                    <a:pt x="42373" y="2465"/>
                    <a:pt x="42405" y="2481"/>
                  </a:cubicBezTo>
                  <a:lnTo>
                    <a:pt x="42310" y="2528"/>
                  </a:lnTo>
                  <a:cubicBezTo>
                    <a:pt x="42278" y="2496"/>
                    <a:pt x="42246" y="2481"/>
                    <a:pt x="42215" y="2449"/>
                  </a:cubicBezTo>
                  <a:cubicBezTo>
                    <a:pt x="42246" y="2449"/>
                    <a:pt x="42295" y="2418"/>
                    <a:pt x="42326" y="2418"/>
                  </a:cubicBezTo>
                  <a:close/>
                  <a:moveTo>
                    <a:pt x="21828" y="2478"/>
                  </a:moveTo>
                  <a:cubicBezTo>
                    <a:pt x="21896" y="2478"/>
                    <a:pt x="21911" y="2525"/>
                    <a:pt x="21843" y="2607"/>
                  </a:cubicBezTo>
                  <a:cubicBezTo>
                    <a:pt x="21811" y="2591"/>
                    <a:pt x="21763" y="2591"/>
                    <a:pt x="21763" y="2576"/>
                  </a:cubicBezTo>
                  <a:cubicBezTo>
                    <a:pt x="21763" y="2544"/>
                    <a:pt x="21780" y="2481"/>
                    <a:pt x="21795" y="2481"/>
                  </a:cubicBezTo>
                  <a:cubicBezTo>
                    <a:pt x="21807" y="2479"/>
                    <a:pt x="21818" y="2478"/>
                    <a:pt x="21828" y="2478"/>
                  </a:cubicBezTo>
                  <a:close/>
                  <a:moveTo>
                    <a:pt x="19551" y="2659"/>
                  </a:moveTo>
                  <a:cubicBezTo>
                    <a:pt x="19605" y="2706"/>
                    <a:pt x="19659" y="2753"/>
                    <a:pt x="19710" y="2800"/>
                  </a:cubicBezTo>
                  <a:lnTo>
                    <a:pt x="19710" y="2800"/>
                  </a:lnTo>
                  <a:cubicBezTo>
                    <a:pt x="19645" y="2762"/>
                    <a:pt x="19592" y="2717"/>
                    <a:pt x="19551" y="2659"/>
                  </a:cubicBezTo>
                  <a:close/>
                  <a:moveTo>
                    <a:pt x="23628" y="2970"/>
                  </a:moveTo>
                  <a:cubicBezTo>
                    <a:pt x="23660" y="2987"/>
                    <a:pt x="23723" y="2987"/>
                    <a:pt x="23723" y="3002"/>
                  </a:cubicBezTo>
                  <a:cubicBezTo>
                    <a:pt x="23736" y="3064"/>
                    <a:pt x="23709" y="3107"/>
                    <a:pt x="23651" y="3107"/>
                  </a:cubicBezTo>
                  <a:cubicBezTo>
                    <a:pt x="23635" y="3107"/>
                    <a:pt x="23617" y="3104"/>
                    <a:pt x="23597" y="3097"/>
                  </a:cubicBezTo>
                  <a:cubicBezTo>
                    <a:pt x="23565" y="3097"/>
                    <a:pt x="23550" y="3050"/>
                    <a:pt x="23533" y="3018"/>
                  </a:cubicBezTo>
                  <a:lnTo>
                    <a:pt x="23628" y="2970"/>
                  </a:lnTo>
                  <a:close/>
                  <a:moveTo>
                    <a:pt x="19826" y="2889"/>
                  </a:moveTo>
                  <a:cubicBezTo>
                    <a:pt x="19940" y="2927"/>
                    <a:pt x="20052" y="2944"/>
                    <a:pt x="20151" y="2987"/>
                  </a:cubicBezTo>
                  <a:cubicBezTo>
                    <a:pt x="20183" y="3002"/>
                    <a:pt x="20199" y="3065"/>
                    <a:pt x="20199" y="3082"/>
                  </a:cubicBezTo>
                  <a:cubicBezTo>
                    <a:pt x="20155" y="3139"/>
                    <a:pt x="20098" y="3210"/>
                    <a:pt x="20053" y="3210"/>
                  </a:cubicBezTo>
                  <a:cubicBezTo>
                    <a:pt x="20049" y="3210"/>
                    <a:pt x="20045" y="3209"/>
                    <a:pt x="20041" y="3208"/>
                  </a:cubicBezTo>
                  <a:cubicBezTo>
                    <a:pt x="19845" y="3178"/>
                    <a:pt x="19779" y="3063"/>
                    <a:pt x="19826" y="2889"/>
                  </a:cubicBezTo>
                  <a:close/>
                  <a:moveTo>
                    <a:pt x="21257" y="2797"/>
                  </a:moveTo>
                  <a:cubicBezTo>
                    <a:pt x="21274" y="2797"/>
                    <a:pt x="21321" y="2860"/>
                    <a:pt x="21337" y="2892"/>
                  </a:cubicBezTo>
                  <a:cubicBezTo>
                    <a:pt x="21337" y="2939"/>
                    <a:pt x="21337" y="3018"/>
                    <a:pt x="21321" y="3034"/>
                  </a:cubicBezTo>
                  <a:cubicBezTo>
                    <a:pt x="21163" y="3097"/>
                    <a:pt x="20989" y="3160"/>
                    <a:pt x="20831" y="3223"/>
                  </a:cubicBezTo>
                  <a:cubicBezTo>
                    <a:pt x="20800" y="3223"/>
                    <a:pt x="20768" y="3160"/>
                    <a:pt x="20736" y="3145"/>
                  </a:cubicBezTo>
                  <a:cubicBezTo>
                    <a:pt x="20736" y="3018"/>
                    <a:pt x="20989" y="2844"/>
                    <a:pt x="21257" y="2797"/>
                  </a:cubicBezTo>
                  <a:close/>
                  <a:moveTo>
                    <a:pt x="24308" y="3524"/>
                  </a:moveTo>
                  <a:lnTo>
                    <a:pt x="24340" y="3603"/>
                  </a:lnTo>
                  <a:lnTo>
                    <a:pt x="24260" y="3587"/>
                  </a:lnTo>
                  <a:lnTo>
                    <a:pt x="24308" y="3524"/>
                  </a:lnTo>
                  <a:close/>
                  <a:moveTo>
                    <a:pt x="23630" y="3517"/>
                  </a:moveTo>
                  <a:cubicBezTo>
                    <a:pt x="23660" y="3517"/>
                    <a:pt x="23691" y="3529"/>
                    <a:pt x="23691" y="3539"/>
                  </a:cubicBezTo>
                  <a:cubicBezTo>
                    <a:pt x="23701" y="3596"/>
                    <a:pt x="23688" y="3625"/>
                    <a:pt x="23655" y="3625"/>
                  </a:cubicBezTo>
                  <a:cubicBezTo>
                    <a:pt x="23633" y="3625"/>
                    <a:pt x="23603" y="3613"/>
                    <a:pt x="23565" y="3587"/>
                  </a:cubicBezTo>
                  <a:cubicBezTo>
                    <a:pt x="23581" y="3571"/>
                    <a:pt x="23597" y="3524"/>
                    <a:pt x="23597" y="3524"/>
                  </a:cubicBezTo>
                  <a:cubicBezTo>
                    <a:pt x="23606" y="3519"/>
                    <a:pt x="23618" y="3517"/>
                    <a:pt x="23630" y="3517"/>
                  </a:cubicBezTo>
                  <a:close/>
                  <a:moveTo>
                    <a:pt x="19362" y="3333"/>
                  </a:moveTo>
                  <a:cubicBezTo>
                    <a:pt x="19367" y="3333"/>
                    <a:pt x="19372" y="3334"/>
                    <a:pt x="19377" y="3334"/>
                  </a:cubicBezTo>
                  <a:cubicBezTo>
                    <a:pt x="19440" y="3350"/>
                    <a:pt x="19487" y="3444"/>
                    <a:pt x="19550" y="3493"/>
                  </a:cubicBezTo>
                  <a:cubicBezTo>
                    <a:pt x="19550" y="3606"/>
                    <a:pt x="19480" y="3680"/>
                    <a:pt x="19378" y="3680"/>
                  </a:cubicBezTo>
                  <a:cubicBezTo>
                    <a:pt x="19353" y="3680"/>
                    <a:pt x="19326" y="3675"/>
                    <a:pt x="19298" y="3666"/>
                  </a:cubicBezTo>
                  <a:cubicBezTo>
                    <a:pt x="19251" y="3666"/>
                    <a:pt x="19219" y="3634"/>
                    <a:pt x="19203" y="3603"/>
                  </a:cubicBezTo>
                  <a:cubicBezTo>
                    <a:pt x="19158" y="3497"/>
                    <a:pt x="19256" y="3333"/>
                    <a:pt x="19362" y="3333"/>
                  </a:cubicBezTo>
                  <a:close/>
                  <a:moveTo>
                    <a:pt x="33633" y="4993"/>
                  </a:moveTo>
                  <a:cubicBezTo>
                    <a:pt x="34218" y="5010"/>
                    <a:pt x="34803" y="5025"/>
                    <a:pt x="35387" y="5057"/>
                  </a:cubicBezTo>
                  <a:cubicBezTo>
                    <a:pt x="35498" y="5057"/>
                    <a:pt x="35608" y="5151"/>
                    <a:pt x="35751" y="5199"/>
                  </a:cubicBezTo>
                  <a:cubicBezTo>
                    <a:pt x="35640" y="5263"/>
                    <a:pt x="35562" y="5341"/>
                    <a:pt x="35482" y="5341"/>
                  </a:cubicBezTo>
                  <a:cubicBezTo>
                    <a:pt x="34866" y="5309"/>
                    <a:pt x="34234" y="5246"/>
                    <a:pt x="33617" y="5199"/>
                  </a:cubicBezTo>
                  <a:cubicBezTo>
                    <a:pt x="33602" y="5199"/>
                    <a:pt x="33554" y="5120"/>
                    <a:pt x="33570" y="5088"/>
                  </a:cubicBezTo>
                  <a:cubicBezTo>
                    <a:pt x="33570" y="5057"/>
                    <a:pt x="33602" y="4993"/>
                    <a:pt x="33633" y="4993"/>
                  </a:cubicBezTo>
                  <a:close/>
                  <a:moveTo>
                    <a:pt x="38691" y="5373"/>
                  </a:moveTo>
                  <a:cubicBezTo>
                    <a:pt x="38801" y="5389"/>
                    <a:pt x="38927" y="5421"/>
                    <a:pt x="39054" y="5452"/>
                  </a:cubicBezTo>
                  <a:cubicBezTo>
                    <a:pt x="39134" y="5484"/>
                    <a:pt x="39149" y="5562"/>
                    <a:pt x="39102" y="5642"/>
                  </a:cubicBezTo>
                  <a:cubicBezTo>
                    <a:pt x="39085" y="5674"/>
                    <a:pt x="39039" y="5720"/>
                    <a:pt x="39007" y="5720"/>
                  </a:cubicBezTo>
                  <a:cubicBezTo>
                    <a:pt x="38881" y="5720"/>
                    <a:pt x="38738" y="5705"/>
                    <a:pt x="38628" y="5674"/>
                  </a:cubicBezTo>
                  <a:cubicBezTo>
                    <a:pt x="38453" y="5626"/>
                    <a:pt x="38343" y="5468"/>
                    <a:pt x="38438" y="5436"/>
                  </a:cubicBezTo>
                  <a:cubicBezTo>
                    <a:pt x="38501" y="5404"/>
                    <a:pt x="38596" y="5389"/>
                    <a:pt x="38691" y="5373"/>
                  </a:cubicBezTo>
                  <a:close/>
                  <a:moveTo>
                    <a:pt x="36114" y="5973"/>
                  </a:moveTo>
                  <a:cubicBezTo>
                    <a:pt x="36162" y="5973"/>
                    <a:pt x="36209" y="5973"/>
                    <a:pt x="36241" y="5990"/>
                  </a:cubicBezTo>
                  <a:cubicBezTo>
                    <a:pt x="36272" y="6005"/>
                    <a:pt x="36304" y="6037"/>
                    <a:pt x="36335" y="6068"/>
                  </a:cubicBezTo>
                  <a:cubicBezTo>
                    <a:pt x="36304" y="6085"/>
                    <a:pt x="36257" y="6116"/>
                    <a:pt x="36225" y="6131"/>
                  </a:cubicBezTo>
                  <a:cubicBezTo>
                    <a:pt x="36162" y="6100"/>
                    <a:pt x="36083" y="6068"/>
                    <a:pt x="36004" y="6037"/>
                  </a:cubicBezTo>
                  <a:cubicBezTo>
                    <a:pt x="36051" y="6021"/>
                    <a:pt x="36083" y="5990"/>
                    <a:pt x="36114" y="5973"/>
                  </a:cubicBezTo>
                  <a:close/>
                  <a:moveTo>
                    <a:pt x="43111" y="6567"/>
                  </a:moveTo>
                  <a:cubicBezTo>
                    <a:pt x="43300" y="6567"/>
                    <a:pt x="43460" y="6709"/>
                    <a:pt x="43637" y="6780"/>
                  </a:cubicBezTo>
                  <a:cubicBezTo>
                    <a:pt x="43669" y="6780"/>
                    <a:pt x="43685" y="6843"/>
                    <a:pt x="43701" y="6875"/>
                  </a:cubicBezTo>
                  <a:cubicBezTo>
                    <a:pt x="43630" y="6888"/>
                    <a:pt x="43547" y="6940"/>
                    <a:pt x="43496" y="6940"/>
                  </a:cubicBezTo>
                  <a:cubicBezTo>
                    <a:pt x="43490" y="6940"/>
                    <a:pt x="43484" y="6940"/>
                    <a:pt x="43479" y="6938"/>
                  </a:cubicBezTo>
                  <a:cubicBezTo>
                    <a:pt x="43274" y="6843"/>
                    <a:pt x="43100" y="6732"/>
                    <a:pt x="42910" y="6622"/>
                  </a:cubicBezTo>
                  <a:cubicBezTo>
                    <a:pt x="42981" y="6582"/>
                    <a:pt x="43048" y="6567"/>
                    <a:pt x="43111" y="6567"/>
                  </a:cubicBezTo>
                  <a:close/>
                  <a:moveTo>
                    <a:pt x="17781" y="6397"/>
                  </a:moveTo>
                  <a:cubicBezTo>
                    <a:pt x="17870" y="6397"/>
                    <a:pt x="17971" y="6433"/>
                    <a:pt x="18096" y="6495"/>
                  </a:cubicBezTo>
                  <a:cubicBezTo>
                    <a:pt x="18160" y="6511"/>
                    <a:pt x="18176" y="6637"/>
                    <a:pt x="18223" y="6717"/>
                  </a:cubicBezTo>
                  <a:cubicBezTo>
                    <a:pt x="18176" y="6827"/>
                    <a:pt x="18144" y="6970"/>
                    <a:pt x="18081" y="7080"/>
                  </a:cubicBezTo>
                  <a:cubicBezTo>
                    <a:pt x="18016" y="7190"/>
                    <a:pt x="17892" y="7247"/>
                    <a:pt x="17760" y="7247"/>
                  </a:cubicBezTo>
                  <a:cubicBezTo>
                    <a:pt x="17665" y="7247"/>
                    <a:pt x="17566" y="7218"/>
                    <a:pt x="17481" y="7159"/>
                  </a:cubicBezTo>
                  <a:cubicBezTo>
                    <a:pt x="17338" y="7064"/>
                    <a:pt x="17306" y="6843"/>
                    <a:pt x="17417" y="6669"/>
                  </a:cubicBezTo>
                  <a:cubicBezTo>
                    <a:pt x="17541" y="6478"/>
                    <a:pt x="17647" y="6397"/>
                    <a:pt x="17781" y="6397"/>
                  </a:cubicBezTo>
                  <a:close/>
                  <a:moveTo>
                    <a:pt x="52330" y="7025"/>
                  </a:moveTo>
                  <a:cubicBezTo>
                    <a:pt x="52495" y="7025"/>
                    <a:pt x="52653" y="7141"/>
                    <a:pt x="52741" y="7317"/>
                  </a:cubicBezTo>
                  <a:cubicBezTo>
                    <a:pt x="52789" y="7412"/>
                    <a:pt x="52757" y="7507"/>
                    <a:pt x="52646" y="7522"/>
                  </a:cubicBezTo>
                  <a:cubicBezTo>
                    <a:pt x="52393" y="7570"/>
                    <a:pt x="52125" y="7570"/>
                    <a:pt x="51872" y="7585"/>
                  </a:cubicBezTo>
                  <a:cubicBezTo>
                    <a:pt x="51841" y="7585"/>
                    <a:pt x="51793" y="7522"/>
                    <a:pt x="51778" y="7491"/>
                  </a:cubicBezTo>
                  <a:cubicBezTo>
                    <a:pt x="51761" y="7459"/>
                    <a:pt x="51761" y="7381"/>
                    <a:pt x="51778" y="7364"/>
                  </a:cubicBezTo>
                  <a:cubicBezTo>
                    <a:pt x="51919" y="7254"/>
                    <a:pt x="52062" y="7128"/>
                    <a:pt x="52204" y="7048"/>
                  </a:cubicBezTo>
                  <a:cubicBezTo>
                    <a:pt x="52245" y="7032"/>
                    <a:pt x="52288" y="7025"/>
                    <a:pt x="52330" y="7025"/>
                  </a:cubicBezTo>
                  <a:close/>
                  <a:moveTo>
                    <a:pt x="27354" y="6722"/>
                  </a:moveTo>
                  <a:cubicBezTo>
                    <a:pt x="27487" y="6722"/>
                    <a:pt x="27631" y="6746"/>
                    <a:pt x="27785" y="6795"/>
                  </a:cubicBezTo>
                  <a:cubicBezTo>
                    <a:pt x="27849" y="6827"/>
                    <a:pt x="27864" y="6938"/>
                    <a:pt x="27895" y="7016"/>
                  </a:cubicBezTo>
                  <a:cubicBezTo>
                    <a:pt x="27864" y="7096"/>
                    <a:pt x="27832" y="7223"/>
                    <a:pt x="27769" y="7254"/>
                  </a:cubicBezTo>
                  <a:cubicBezTo>
                    <a:pt x="27406" y="7412"/>
                    <a:pt x="27042" y="7570"/>
                    <a:pt x="26663" y="7712"/>
                  </a:cubicBezTo>
                  <a:cubicBezTo>
                    <a:pt x="26658" y="7714"/>
                    <a:pt x="26652" y="7714"/>
                    <a:pt x="26645" y="7714"/>
                  </a:cubicBezTo>
                  <a:cubicBezTo>
                    <a:pt x="26589" y="7714"/>
                    <a:pt x="26484" y="7658"/>
                    <a:pt x="26441" y="7602"/>
                  </a:cubicBezTo>
                  <a:cubicBezTo>
                    <a:pt x="26395" y="7539"/>
                    <a:pt x="26378" y="7412"/>
                    <a:pt x="26410" y="7349"/>
                  </a:cubicBezTo>
                  <a:cubicBezTo>
                    <a:pt x="26668" y="6927"/>
                    <a:pt x="26970" y="6722"/>
                    <a:pt x="27354" y="6722"/>
                  </a:cubicBezTo>
                  <a:close/>
                  <a:moveTo>
                    <a:pt x="15409" y="6970"/>
                  </a:moveTo>
                  <a:cubicBezTo>
                    <a:pt x="15458" y="6970"/>
                    <a:pt x="15536" y="7001"/>
                    <a:pt x="15536" y="7016"/>
                  </a:cubicBezTo>
                  <a:cubicBezTo>
                    <a:pt x="15552" y="7096"/>
                    <a:pt x="15568" y="7191"/>
                    <a:pt x="15521" y="7269"/>
                  </a:cubicBezTo>
                  <a:cubicBezTo>
                    <a:pt x="15441" y="7427"/>
                    <a:pt x="15283" y="7522"/>
                    <a:pt x="15093" y="7539"/>
                  </a:cubicBezTo>
                  <a:cubicBezTo>
                    <a:pt x="14999" y="7649"/>
                    <a:pt x="14889" y="7743"/>
                    <a:pt x="14794" y="7838"/>
                  </a:cubicBezTo>
                  <a:cubicBezTo>
                    <a:pt x="14857" y="8013"/>
                    <a:pt x="14841" y="8171"/>
                    <a:pt x="14730" y="8329"/>
                  </a:cubicBezTo>
                  <a:cubicBezTo>
                    <a:pt x="14679" y="8390"/>
                    <a:pt x="14574" y="8432"/>
                    <a:pt x="14494" y="8432"/>
                  </a:cubicBezTo>
                  <a:cubicBezTo>
                    <a:pt x="14451" y="8432"/>
                    <a:pt x="14415" y="8420"/>
                    <a:pt x="14398" y="8392"/>
                  </a:cubicBezTo>
                  <a:cubicBezTo>
                    <a:pt x="14351" y="8329"/>
                    <a:pt x="14335" y="8234"/>
                    <a:pt x="14351" y="8171"/>
                  </a:cubicBezTo>
                  <a:cubicBezTo>
                    <a:pt x="14398" y="8044"/>
                    <a:pt x="14478" y="7950"/>
                    <a:pt x="14541" y="7838"/>
                  </a:cubicBezTo>
                  <a:lnTo>
                    <a:pt x="14541" y="7838"/>
                  </a:lnTo>
                  <a:cubicBezTo>
                    <a:pt x="14320" y="7902"/>
                    <a:pt x="14113" y="7965"/>
                    <a:pt x="13892" y="8013"/>
                  </a:cubicBezTo>
                  <a:cubicBezTo>
                    <a:pt x="13884" y="8015"/>
                    <a:pt x="13875" y="8016"/>
                    <a:pt x="13865" y="8016"/>
                  </a:cubicBezTo>
                  <a:cubicBezTo>
                    <a:pt x="13804" y="8016"/>
                    <a:pt x="13724" y="7977"/>
                    <a:pt x="13656" y="7950"/>
                  </a:cubicBezTo>
                  <a:cubicBezTo>
                    <a:pt x="13608" y="7902"/>
                    <a:pt x="13703" y="7665"/>
                    <a:pt x="13797" y="7617"/>
                  </a:cubicBezTo>
                  <a:cubicBezTo>
                    <a:pt x="14320" y="7349"/>
                    <a:pt x="14841" y="7096"/>
                    <a:pt x="15409" y="6970"/>
                  </a:cubicBezTo>
                  <a:close/>
                  <a:moveTo>
                    <a:pt x="38107" y="6153"/>
                  </a:moveTo>
                  <a:cubicBezTo>
                    <a:pt x="38454" y="6153"/>
                    <a:pt x="38792" y="6210"/>
                    <a:pt x="39085" y="6416"/>
                  </a:cubicBezTo>
                  <a:cubicBezTo>
                    <a:pt x="39939" y="7016"/>
                    <a:pt x="40904" y="7269"/>
                    <a:pt x="41930" y="7491"/>
                  </a:cubicBezTo>
                  <a:cubicBezTo>
                    <a:pt x="42105" y="7807"/>
                    <a:pt x="42246" y="8028"/>
                    <a:pt x="42358" y="8281"/>
                  </a:cubicBezTo>
                  <a:cubicBezTo>
                    <a:pt x="42373" y="8312"/>
                    <a:pt x="42373" y="8376"/>
                    <a:pt x="42341" y="8407"/>
                  </a:cubicBezTo>
                  <a:cubicBezTo>
                    <a:pt x="42328" y="8434"/>
                    <a:pt x="42280" y="8474"/>
                    <a:pt x="42246" y="8474"/>
                  </a:cubicBezTo>
                  <a:cubicBezTo>
                    <a:pt x="42241" y="8474"/>
                    <a:pt x="42236" y="8473"/>
                    <a:pt x="42231" y="8470"/>
                  </a:cubicBezTo>
                  <a:cubicBezTo>
                    <a:pt x="41488" y="8266"/>
                    <a:pt x="40714" y="8123"/>
                    <a:pt x="40050" y="7712"/>
                  </a:cubicBezTo>
                  <a:cubicBezTo>
                    <a:pt x="39702" y="7491"/>
                    <a:pt x="39323" y="7317"/>
                    <a:pt x="38896" y="7301"/>
                  </a:cubicBezTo>
                  <a:cubicBezTo>
                    <a:pt x="38375" y="7269"/>
                    <a:pt x="37964" y="6938"/>
                    <a:pt x="37521" y="6700"/>
                  </a:cubicBezTo>
                  <a:cubicBezTo>
                    <a:pt x="37427" y="6654"/>
                    <a:pt x="37363" y="6416"/>
                    <a:pt x="37427" y="6337"/>
                  </a:cubicBezTo>
                  <a:cubicBezTo>
                    <a:pt x="37490" y="6274"/>
                    <a:pt x="37553" y="6195"/>
                    <a:pt x="37631" y="6179"/>
                  </a:cubicBezTo>
                  <a:cubicBezTo>
                    <a:pt x="37789" y="6164"/>
                    <a:pt x="37949" y="6153"/>
                    <a:pt x="38107" y="6153"/>
                  </a:cubicBezTo>
                  <a:close/>
                  <a:moveTo>
                    <a:pt x="42958" y="7522"/>
                  </a:moveTo>
                  <a:cubicBezTo>
                    <a:pt x="43685" y="7539"/>
                    <a:pt x="44428" y="7617"/>
                    <a:pt x="45091" y="7902"/>
                  </a:cubicBezTo>
                  <a:cubicBezTo>
                    <a:pt x="45692" y="8154"/>
                    <a:pt x="46293" y="8312"/>
                    <a:pt x="46925" y="8407"/>
                  </a:cubicBezTo>
                  <a:cubicBezTo>
                    <a:pt x="47272" y="8455"/>
                    <a:pt x="47494" y="8660"/>
                    <a:pt x="47557" y="9024"/>
                  </a:cubicBezTo>
                  <a:cubicBezTo>
                    <a:pt x="47573" y="9056"/>
                    <a:pt x="47605" y="9103"/>
                    <a:pt x="47637" y="9134"/>
                  </a:cubicBezTo>
                  <a:cubicBezTo>
                    <a:pt x="47715" y="9340"/>
                    <a:pt x="47652" y="9498"/>
                    <a:pt x="47447" y="9498"/>
                  </a:cubicBezTo>
                  <a:cubicBezTo>
                    <a:pt x="47399" y="9504"/>
                    <a:pt x="47354" y="9505"/>
                    <a:pt x="47311" y="9505"/>
                  </a:cubicBezTo>
                  <a:cubicBezTo>
                    <a:pt x="47227" y="9505"/>
                    <a:pt x="47157" y="9498"/>
                    <a:pt x="47114" y="9498"/>
                  </a:cubicBezTo>
                  <a:cubicBezTo>
                    <a:pt x="46974" y="9521"/>
                    <a:pt x="46841" y="9532"/>
                    <a:pt x="46714" y="9532"/>
                  </a:cubicBezTo>
                  <a:cubicBezTo>
                    <a:pt x="46299" y="9532"/>
                    <a:pt x="45949" y="9415"/>
                    <a:pt x="45597" y="9198"/>
                  </a:cubicBezTo>
                  <a:cubicBezTo>
                    <a:pt x="45249" y="8976"/>
                    <a:pt x="44855" y="8850"/>
                    <a:pt x="44491" y="8692"/>
                  </a:cubicBezTo>
                  <a:cubicBezTo>
                    <a:pt x="44364" y="8629"/>
                    <a:pt x="44191" y="8597"/>
                    <a:pt x="44128" y="8502"/>
                  </a:cubicBezTo>
                  <a:cubicBezTo>
                    <a:pt x="43812" y="8060"/>
                    <a:pt x="43306" y="7950"/>
                    <a:pt x="42864" y="7743"/>
                  </a:cubicBezTo>
                  <a:cubicBezTo>
                    <a:pt x="42847" y="7743"/>
                    <a:pt x="42864" y="7649"/>
                    <a:pt x="42879" y="7617"/>
                  </a:cubicBezTo>
                  <a:cubicBezTo>
                    <a:pt x="42895" y="7585"/>
                    <a:pt x="42927" y="7522"/>
                    <a:pt x="42958" y="7522"/>
                  </a:cubicBezTo>
                  <a:close/>
                  <a:moveTo>
                    <a:pt x="13087" y="7728"/>
                  </a:moveTo>
                  <a:cubicBezTo>
                    <a:pt x="13182" y="8076"/>
                    <a:pt x="13228" y="8281"/>
                    <a:pt x="13292" y="8550"/>
                  </a:cubicBezTo>
                  <a:cubicBezTo>
                    <a:pt x="12912" y="8818"/>
                    <a:pt x="12518" y="9134"/>
                    <a:pt x="12107" y="9387"/>
                  </a:cubicBezTo>
                  <a:cubicBezTo>
                    <a:pt x="11943" y="9497"/>
                    <a:pt x="11768" y="9538"/>
                    <a:pt x="11589" y="9538"/>
                  </a:cubicBezTo>
                  <a:cubicBezTo>
                    <a:pt x="11458" y="9538"/>
                    <a:pt x="11324" y="9516"/>
                    <a:pt x="11190" y="9482"/>
                  </a:cubicBezTo>
                  <a:cubicBezTo>
                    <a:pt x="11111" y="9467"/>
                    <a:pt x="11032" y="9356"/>
                    <a:pt x="11032" y="9292"/>
                  </a:cubicBezTo>
                  <a:cubicBezTo>
                    <a:pt x="10984" y="9056"/>
                    <a:pt x="10984" y="8818"/>
                    <a:pt x="11159" y="8645"/>
                  </a:cubicBezTo>
                  <a:cubicBezTo>
                    <a:pt x="11443" y="8360"/>
                    <a:pt x="11743" y="8076"/>
                    <a:pt x="12185" y="8028"/>
                  </a:cubicBezTo>
                  <a:cubicBezTo>
                    <a:pt x="12486" y="7996"/>
                    <a:pt x="12786" y="7981"/>
                    <a:pt x="13087" y="7728"/>
                  </a:cubicBezTo>
                  <a:close/>
                  <a:moveTo>
                    <a:pt x="49059" y="9767"/>
                  </a:moveTo>
                  <a:cubicBezTo>
                    <a:pt x="49232" y="9798"/>
                    <a:pt x="49407" y="9861"/>
                    <a:pt x="49565" y="9941"/>
                  </a:cubicBezTo>
                  <a:cubicBezTo>
                    <a:pt x="49628" y="9973"/>
                    <a:pt x="49691" y="10067"/>
                    <a:pt x="49706" y="10146"/>
                  </a:cubicBezTo>
                  <a:cubicBezTo>
                    <a:pt x="49723" y="10177"/>
                    <a:pt x="49612" y="10272"/>
                    <a:pt x="49548" y="10289"/>
                  </a:cubicBezTo>
                  <a:cubicBezTo>
                    <a:pt x="49422" y="10320"/>
                    <a:pt x="49280" y="10320"/>
                    <a:pt x="49169" y="10335"/>
                  </a:cubicBezTo>
                  <a:cubicBezTo>
                    <a:pt x="49059" y="10320"/>
                    <a:pt x="48948" y="10320"/>
                    <a:pt x="48869" y="10289"/>
                  </a:cubicBezTo>
                  <a:cubicBezTo>
                    <a:pt x="48806" y="10257"/>
                    <a:pt x="48743" y="10177"/>
                    <a:pt x="48727" y="10099"/>
                  </a:cubicBezTo>
                  <a:cubicBezTo>
                    <a:pt x="48711" y="10036"/>
                    <a:pt x="48758" y="9925"/>
                    <a:pt x="48821" y="9878"/>
                  </a:cubicBezTo>
                  <a:cubicBezTo>
                    <a:pt x="48869" y="9815"/>
                    <a:pt x="48979" y="9767"/>
                    <a:pt x="49059" y="9767"/>
                  </a:cubicBezTo>
                  <a:close/>
                  <a:moveTo>
                    <a:pt x="18254" y="10636"/>
                  </a:moveTo>
                  <a:cubicBezTo>
                    <a:pt x="18302" y="10668"/>
                    <a:pt x="18349" y="10683"/>
                    <a:pt x="18349" y="10715"/>
                  </a:cubicBezTo>
                  <a:cubicBezTo>
                    <a:pt x="18366" y="10746"/>
                    <a:pt x="18334" y="10810"/>
                    <a:pt x="18318" y="10826"/>
                  </a:cubicBezTo>
                  <a:cubicBezTo>
                    <a:pt x="18239" y="10873"/>
                    <a:pt x="18160" y="10904"/>
                    <a:pt x="18081" y="10953"/>
                  </a:cubicBezTo>
                  <a:cubicBezTo>
                    <a:pt x="18053" y="10962"/>
                    <a:pt x="18024" y="10967"/>
                    <a:pt x="17998" y="10967"/>
                  </a:cubicBezTo>
                  <a:cubicBezTo>
                    <a:pt x="17938" y="10967"/>
                    <a:pt x="17892" y="10939"/>
                    <a:pt x="17892" y="10873"/>
                  </a:cubicBezTo>
                  <a:cubicBezTo>
                    <a:pt x="17875" y="10810"/>
                    <a:pt x="17955" y="10715"/>
                    <a:pt x="18018" y="10668"/>
                  </a:cubicBezTo>
                  <a:cubicBezTo>
                    <a:pt x="18081" y="10636"/>
                    <a:pt x="18176" y="10652"/>
                    <a:pt x="18254" y="10636"/>
                  </a:cubicBezTo>
                  <a:close/>
                  <a:moveTo>
                    <a:pt x="11897" y="12460"/>
                  </a:moveTo>
                  <a:cubicBezTo>
                    <a:pt x="11963" y="12460"/>
                    <a:pt x="11983" y="12510"/>
                    <a:pt x="11932" y="12611"/>
                  </a:cubicBezTo>
                  <a:cubicBezTo>
                    <a:pt x="11907" y="12676"/>
                    <a:pt x="11861" y="12729"/>
                    <a:pt x="11819" y="12789"/>
                  </a:cubicBezTo>
                  <a:lnTo>
                    <a:pt x="11819" y="12789"/>
                  </a:lnTo>
                  <a:cubicBezTo>
                    <a:pt x="11815" y="12725"/>
                    <a:pt x="11806" y="12665"/>
                    <a:pt x="11806" y="12596"/>
                  </a:cubicBezTo>
                  <a:cubicBezTo>
                    <a:pt x="11791" y="12548"/>
                    <a:pt x="11806" y="12485"/>
                    <a:pt x="11838" y="12470"/>
                  </a:cubicBezTo>
                  <a:cubicBezTo>
                    <a:pt x="11860" y="12463"/>
                    <a:pt x="11880" y="12460"/>
                    <a:pt x="11897" y="12460"/>
                  </a:cubicBezTo>
                  <a:close/>
                  <a:moveTo>
                    <a:pt x="11004" y="12569"/>
                  </a:moveTo>
                  <a:cubicBezTo>
                    <a:pt x="11282" y="12569"/>
                    <a:pt x="11534" y="12684"/>
                    <a:pt x="11785" y="12841"/>
                  </a:cubicBezTo>
                  <a:lnTo>
                    <a:pt x="11785" y="12841"/>
                  </a:lnTo>
                  <a:cubicBezTo>
                    <a:pt x="11645" y="13060"/>
                    <a:pt x="11534" y="13308"/>
                    <a:pt x="11237" y="13402"/>
                  </a:cubicBezTo>
                  <a:cubicBezTo>
                    <a:pt x="11016" y="13465"/>
                    <a:pt x="10811" y="13576"/>
                    <a:pt x="10605" y="13655"/>
                  </a:cubicBezTo>
                  <a:cubicBezTo>
                    <a:pt x="10361" y="13755"/>
                    <a:pt x="10117" y="13816"/>
                    <a:pt x="9862" y="13816"/>
                  </a:cubicBezTo>
                  <a:cubicBezTo>
                    <a:pt x="9754" y="13816"/>
                    <a:pt x="9643" y="13805"/>
                    <a:pt x="9530" y="13781"/>
                  </a:cubicBezTo>
                  <a:cubicBezTo>
                    <a:pt x="9483" y="13774"/>
                    <a:pt x="9434" y="13771"/>
                    <a:pt x="9384" y="13771"/>
                  </a:cubicBezTo>
                  <a:cubicBezTo>
                    <a:pt x="9216" y="13771"/>
                    <a:pt x="9036" y="13805"/>
                    <a:pt x="8866" y="13829"/>
                  </a:cubicBezTo>
                  <a:cubicBezTo>
                    <a:pt x="8645" y="13861"/>
                    <a:pt x="8567" y="14160"/>
                    <a:pt x="8740" y="14350"/>
                  </a:cubicBezTo>
                  <a:cubicBezTo>
                    <a:pt x="8788" y="14413"/>
                    <a:pt x="8883" y="14476"/>
                    <a:pt x="8914" y="14540"/>
                  </a:cubicBezTo>
                  <a:cubicBezTo>
                    <a:pt x="8946" y="14619"/>
                    <a:pt x="8929" y="14729"/>
                    <a:pt x="8898" y="14793"/>
                  </a:cubicBezTo>
                  <a:cubicBezTo>
                    <a:pt x="8851" y="14856"/>
                    <a:pt x="8756" y="14904"/>
                    <a:pt x="8693" y="14951"/>
                  </a:cubicBezTo>
                  <a:cubicBezTo>
                    <a:pt x="8645" y="14967"/>
                    <a:pt x="8598" y="14982"/>
                    <a:pt x="8550" y="14982"/>
                  </a:cubicBezTo>
                  <a:cubicBezTo>
                    <a:pt x="7855" y="14729"/>
                    <a:pt x="7128" y="14729"/>
                    <a:pt x="6401" y="14683"/>
                  </a:cubicBezTo>
                  <a:cubicBezTo>
                    <a:pt x="6354" y="14683"/>
                    <a:pt x="6322" y="14651"/>
                    <a:pt x="6274" y="14619"/>
                  </a:cubicBezTo>
                  <a:cubicBezTo>
                    <a:pt x="6369" y="14318"/>
                    <a:pt x="6653" y="14255"/>
                    <a:pt x="6906" y="14208"/>
                  </a:cubicBezTo>
                  <a:cubicBezTo>
                    <a:pt x="7207" y="14145"/>
                    <a:pt x="7539" y="14160"/>
                    <a:pt x="7949" y="14129"/>
                  </a:cubicBezTo>
                  <a:cubicBezTo>
                    <a:pt x="7745" y="13955"/>
                    <a:pt x="7618" y="13861"/>
                    <a:pt x="7492" y="13749"/>
                  </a:cubicBezTo>
                  <a:cubicBezTo>
                    <a:pt x="7523" y="13718"/>
                    <a:pt x="7555" y="13686"/>
                    <a:pt x="7602" y="13655"/>
                  </a:cubicBezTo>
                  <a:cubicBezTo>
                    <a:pt x="7903" y="13433"/>
                    <a:pt x="8297" y="13576"/>
                    <a:pt x="8613" y="13355"/>
                  </a:cubicBezTo>
                  <a:cubicBezTo>
                    <a:pt x="8866" y="13180"/>
                    <a:pt x="9199" y="13117"/>
                    <a:pt x="9515" y="13007"/>
                  </a:cubicBezTo>
                  <a:cubicBezTo>
                    <a:pt x="9846" y="12896"/>
                    <a:pt x="10210" y="12833"/>
                    <a:pt x="10542" y="12675"/>
                  </a:cubicBezTo>
                  <a:cubicBezTo>
                    <a:pt x="10705" y="12601"/>
                    <a:pt x="10858" y="12569"/>
                    <a:pt x="11004" y="12569"/>
                  </a:cubicBezTo>
                  <a:close/>
                  <a:moveTo>
                    <a:pt x="6626" y="15359"/>
                  </a:moveTo>
                  <a:cubicBezTo>
                    <a:pt x="6678" y="15359"/>
                    <a:pt x="6730" y="15361"/>
                    <a:pt x="6780" y="15361"/>
                  </a:cubicBezTo>
                  <a:cubicBezTo>
                    <a:pt x="6782" y="15360"/>
                    <a:pt x="6783" y="15359"/>
                    <a:pt x="6785" y="15359"/>
                  </a:cubicBezTo>
                  <a:cubicBezTo>
                    <a:pt x="6800" y="15359"/>
                    <a:pt x="6815" y="15413"/>
                    <a:pt x="6843" y="15441"/>
                  </a:cubicBezTo>
                  <a:cubicBezTo>
                    <a:pt x="6733" y="15520"/>
                    <a:pt x="6622" y="15583"/>
                    <a:pt x="6512" y="15662"/>
                  </a:cubicBezTo>
                  <a:cubicBezTo>
                    <a:pt x="6471" y="15690"/>
                    <a:pt x="6430" y="15705"/>
                    <a:pt x="6396" y="15705"/>
                  </a:cubicBezTo>
                  <a:cubicBezTo>
                    <a:pt x="6350" y="15705"/>
                    <a:pt x="6315" y="15678"/>
                    <a:pt x="6306" y="15614"/>
                  </a:cubicBezTo>
                  <a:cubicBezTo>
                    <a:pt x="6291" y="15551"/>
                    <a:pt x="6337" y="15410"/>
                    <a:pt x="6401" y="15393"/>
                  </a:cubicBezTo>
                  <a:cubicBezTo>
                    <a:pt x="6468" y="15365"/>
                    <a:pt x="6547" y="15359"/>
                    <a:pt x="6626" y="15359"/>
                  </a:cubicBezTo>
                  <a:close/>
                  <a:moveTo>
                    <a:pt x="21576" y="17540"/>
                  </a:moveTo>
                  <a:cubicBezTo>
                    <a:pt x="21651" y="17540"/>
                    <a:pt x="21698" y="17584"/>
                    <a:pt x="21685" y="17654"/>
                  </a:cubicBezTo>
                  <a:cubicBezTo>
                    <a:pt x="21685" y="17685"/>
                    <a:pt x="21637" y="17717"/>
                    <a:pt x="21605" y="17732"/>
                  </a:cubicBezTo>
                  <a:cubicBezTo>
                    <a:pt x="21582" y="17739"/>
                    <a:pt x="21562" y="17742"/>
                    <a:pt x="21544" y="17742"/>
                  </a:cubicBezTo>
                  <a:cubicBezTo>
                    <a:pt x="21477" y="17742"/>
                    <a:pt x="21447" y="17697"/>
                    <a:pt x="21447" y="17622"/>
                  </a:cubicBezTo>
                  <a:cubicBezTo>
                    <a:pt x="21463" y="17591"/>
                    <a:pt x="21510" y="17574"/>
                    <a:pt x="21542" y="17543"/>
                  </a:cubicBezTo>
                  <a:cubicBezTo>
                    <a:pt x="21554" y="17541"/>
                    <a:pt x="21565" y="17540"/>
                    <a:pt x="21576" y="17540"/>
                  </a:cubicBezTo>
                  <a:close/>
                  <a:moveTo>
                    <a:pt x="60200" y="18056"/>
                  </a:moveTo>
                  <a:cubicBezTo>
                    <a:pt x="60188" y="18076"/>
                    <a:pt x="60175" y="18096"/>
                    <a:pt x="60162" y="18117"/>
                  </a:cubicBezTo>
                  <a:lnTo>
                    <a:pt x="60162" y="18117"/>
                  </a:lnTo>
                  <a:cubicBezTo>
                    <a:pt x="60170" y="18100"/>
                    <a:pt x="60173" y="18077"/>
                    <a:pt x="60186" y="18065"/>
                  </a:cubicBezTo>
                  <a:cubicBezTo>
                    <a:pt x="60189" y="18061"/>
                    <a:pt x="60194" y="18058"/>
                    <a:pt x="60200" y="18056"/>
                  </a:cubicBezTo>
                  <a:close/>
                  <a:moveTo>
                    <a:pt x="61766" y="18839"/>
                  </a:moveTo>
                  <a:cubicBezTo>
                    <a:pt x="61798" y="18855"/>
                    <a:pt x="61813" y="18902"/>
                    <a:pt x="61830" y="18933"/>
                  </a:cubicBezTo>
                  <a:cubicBezTo>
                    <a:pt x="61813" y="18965"/>
                    <a:pt x="61813" y="19013"/>
                    <a:pt x="61782" y="19013"/>
                  </a:cubicBezTo>
                  <a:cubicBezTo>
                    <a:pt x="61768" y="19019"/>
                    <a:pt x="61755" y="19021"/>
                    <a:pt x="61743" y="19021"/>
                  </a:cubicBezTo>
                  <a:cubicBezTo>
                    <a:pt x="61688" y="19021"/>
                    <a:pt x="61658" y="18965"/>
                    <a:pt x="61672" y="18887"/>
                  </a:cubicBezTo>
                  <a:cubicBezTo>
                    <a:pt x="61687" y="18870"/>
                    <a:pt x="61735" y="18839"/>
                    <a:pt x="61766" y="18839"/>
                  </a:cubicBezTo>
                  <a:close/>
                  <a:moveTo>
                    <a:pt x="61244" y="18855"/>
                  </a:moveTo>
                  <a:cubicBezTo>
                    <a:pt x="61261" y="18887"/>
                    <a:pt x="61276" y="18918"/>
                    <a:pt x="61276" y="18950"/>
                  </a:cubicBezTo>
                  <a:cubicBezTo>
                    <a:pt x="61276" y="18981"/>
                    <a:pt x="61244" y="19013"/>
                    <a:pt x="61213" y="19028"/>
                  </a:cubicBezTo>
                  <a:cubicBezTo>
                    <a:pt x="61213" y="18997"/>
                    <a:pt x="61181" y="18965"/>
                    <a:pt x="61181" y="18933"/>
                  </a:cubicBezTo>
                  <a:cubicBezTo>
                    <a:pt x="61181" y="18902"/>
                    <a:pt x="61229" y="18887"/>
                    <a:pt x="61244" y="18855"/>
                  </a:cubicBezTo>
                  <a:close/>
                  <a:moveTo>
                    <a:pt x="2797" y="19250"/>
                  </a:moveTo>
                  <a:cubicBezTo>
                    <a:pt x="2833" y="19286"/>
                    <a:pt x="2878" y="19321"/>
                    <a:pt x="2918" y="19357"/>
                  </a:cubicBezTo>
                  <a:lnTo>
                    <a:pt x="2918" y="19357"/>
                  </a:lnTo>
                  <a:cubicBezTo>
                    <a:pt x="2868" y="19352"/>
                    <a:pt x="2821" y="19344"/>
                    <a:pt x="2765" y="19344"/>
                  </a:cubicBezTo>
                  <a:cubicBezTo>
                    <a:pt x="2782" y="19313"/>
                    <a:pt x="2782" y="19281"/>
                    <a:pt x="2797" y="19250"/>
                  </a:cubicBezTo>
                  <a:close/>
                  <a:moveTo>
                    <a:pt x="2988" y="19416"/>
                  </a:moveTo>
                  <a:cubicBezTo>
                    <a:pt x="3057" y="19472"/>
                    <a:pt x="3078" y="19529"/>
                    <a:pt x="3050" y="19597"/>
                  </a:cubicBezTo>
                  <a:cubicBezTo>
                    <a:pt x="3034" y="19622"/>
                    <a:pt x="3017" y="19642"/>
                    <a:pt x="3001" y="19660"/>
                  </a:cubicBezTo>
                  <a:lnTo>
                    <a:pt x="3001" y="19660"/>
                  </a:lnTo>
                  <a:cubicBezTo>
                    <a:pt x="2998" y="19579"/>
                    <a:pt x="2990" y="19498"/>
                    <a:pt x="2988" y="19416"/>
                  </a:cubicBezTo>
                  <a:close/>
                  <a:moveTo>
                    <a:pt x="2696" y="19722"/>
                  </a:moveTo>
                  <a:cubicBezTo>
                    <a:pt x="2767" y="19722"/>
                    <a:pt x="2839" y="19725"/>
                    <a:pt x="2913" y="19731"/>
                  </a:cubicBezTo>
                  <a:lnTo>
                    <a:pt x="2913" y="19731"/>
                  </a:lnTo>
                  <a:cubicBezTo>
                    <a:pt x="2782" y="19800"/>
                    <a:pt x="2643" y="19861"/>
                    <a:pt x="2529" y="19961"/>
                  </a:cubicBezTo>
                  <a:cubicBezTo>
                    <a:pt x="2421" y="20046"/>
                    <a:pt x="2310" y="20078"/>
                    <a:pt x="2197" y="20078"/>
                  </a:cubicBezTo>
                  <a:cubicBezTo>
                    <a:pt x="2078" y="20078"/>
                    <a:pt x="1958" y="20043"/>
                    <a:pt x="1838" y="19995"/>
                  </a:cubicBezTo>
                  <a:lnTo>
                    <a:pt x="1838" y="19995"/>
                  </a:lnTo>
                  <a:cubicBezTo>
                    <a:pt x="2095" y="19788"/>
                    <a:pt x="2385" y="19722"/>
                    <a:pt x="2696" y="19722"/>
                  </a:cubicBezTo>
                  <a:close/>
                  <a:moveTo>
                    <a:pt x="21839" y="20199"/>
                  </a:moveTo>
                  <a:cubicBezTo>
                    <a:pt x="22057" y="20199"/>
                    <a:pt x="22282" y="20282"/>
                    <a:pt x="22507" y="20309"/>
                  </a:cubicBezTo>
                  <a:cubicBezTo>
                    <a:pt x="22570" y="20324"/>
                    <a:pt x="22633" y="20436"/>
                    <a:pt x="22665" y="20514"/>
                  </a:cubicBezTo>
                  <a:cubicBezTo>
                    <a:pt x="22759" y="20830"/>
                    <a:pt x="22806" y="21146"/>
                    <a:pt x="22665" y="21462"/>
                  </a:cubicBezTo>
                  <a:cubicBezTo>
                    <a:pt x="22349" y="21620"/>
                    <a:pt x="22016" y="21778"/>
                    <a:pt x="21700" y="21953"/>
                  </a:cubicBezTo>
                  <a:cubicBezTo>
                    <a:pt x="21337" y="22174"/>
                    <a:pt x="20958" y="22316"/>
                    <a:pt x="20547" y="22347"/>
                  </a:cubicBezTo>
                  <a:cubicBezTo>
                    <a:pt x="20506" y="22350"/>
                    <a:pt x="20465" y="22351"/>
                    <a:pt x="20425" y="22351"/>
                  </a:cubicBezTo>
                  <a:cubicBezTo>
                    <a:pt x="20347" y="22351"/>
                    <a:pt x="20270" y="22348"/>
                    <a:pt x="20195" y="22348"/>
                  </a:cubicBezTo>
                  <a:cubicBezTo>
                    <a:pt x="20080" y="22348"/>
                    <a:pt x="19970" y="22356"/>
                    <a:pt x="19867" y="22395"/>
                  </a:cubicBezTo>
                  <a:cubicBezTo>
                    <a:pt x="19677" y="22459"/>
                    <a:pt x="19519" y="22663"/>
                    <a:pt x="19346" y="22790"/>
                  </a:cubicBezTo>
                  <a:cubicBezTo>
                    <a:pt x="19249" y="22851"/>
                    <a:pt x="19148" y="22874"/>
                    <a:pt x="19048" y="22874"/>
                  </a:cubicBezTo>
                  <a:cubicBezTo>
                    <a:pt x="18967" y="22874"/>
                    <a:pt x="18886" y="22859"/>
                    <a:pt x="18808" y="22838"/>
                  </a:cubicBezTo>
                  <a:cubicBezTo>
                    <a:pt x="18602" y="22790"/>
                    <a:pt x="18476" y="22617"/>
                    <a:pt x="18507" y="22442"/>
                  </a:cubicBezTo>
                  <a:cubicBezTo>
                    <a:pt x="18570" y="22079"/>
                    <a:pt x="18587" y="21715"/>
                    <a:pt x="18903" y="21447"/>
                  </a:cubicBezTo>
                  <a:cubicBezTo>
                    <a:pt x="19061" y="21289"/>
                    <a:pt x="19139" y="21051"/>
                    <a:pt x="19424" y="20956"/>
                  </a:cubicBezTo>
                  <a:cubicBezTo>
                    <a:pt x="19550" y="21020"/>
                    <a:pt x="19708" y="21115"/>
                    <a:pt x="19867" y="21194"/>
                  </a:cubicBezTo>
                  <a:cubicBezTo>
                    <a:pt x="19924" y="21219"/>
                    <a:pt x="19980" y="21235"/>
                    <a:pt x="20033" y="21235"/>
                  </a:cubicBezTo>
                  <a:cubicBezTo>
                    <a:pt x="20113" y="21235"/>
                    <a:pt x="20183" y="21200"/>
                    <a:pt x="20231" y="21115"/>
                  </a:cubicBezTo>
                  <a:cubicBezTo>
                    <a:pt x="20332" y="20950"/>
                    <a:pt x="20362" y="20703"/>
                    <a:pt x="20592" y="20703"/>
                  </a:cubicBezTo>
                  <a:cubicBezTo>
                    <a:pt x="20648" y="20703"/>
                    <a:pt x="20716" y="20717"/>
                    <a:pt x="20800" y="20752"/>
                  </a:cubicBezTo>
                  <a:cubicBezTo>
                    <a:pt x="20825" y="20761"/>
                    <a:pt x="20850" y="20766"/>
                    <a:pt x="20875" y="20766"/>
                  </a:cubicBezTo>
                  <a:cubicBezTo>
                    <a:pt x="21051" y="20766"/>
                    <a:pt x="21214" y="20543"/>
                    <a:pt x="21352" y="20404"/>
                  </a:cubicBezTo>
                  <a:cubicBezTo>
                    <a:pt x="21509" y="20247"/>
                    <a:pt x="21672" y="20199"/>
                    <a:pt x="21839" y="20199"/>
                  </a:cubicBezTo>
                  <a:close/>
                  <a:moveTo>
                    <a:pt x="3156" y="23290"/>
                  </a:moveTo>
                  <a:cubicBezTo>
                    <a:pt x="3178" y="23290"/>
                    <a:pt x="3206" y="23298"/>
                    <a:pt x="3232" y="23304"/>
                  </a:cubicBezTo>
                  <a:lnTo>
                    <a:pt x="3232" y="23304"/>
                  </a:lnTo>
                  <a:lnTo>
                    <a:pt x="3113" y="23422"/>
                  </a:lnTo>
                  <a:cubicBezTo>
                    <a:pt x="3091" y="23316"/>
                    <a:pt x="3116" y="23290"/>
                    <a:pt x="3156" y="23290"/>
                  </a:cubicBezTo>
                  <a:close/>
                  <a:moveTo>
                    <a:pt x="3646" y="23773"/>
                  </a:moveTo>
                  <a:cubicBezTo>
                    <a:pt x="3689" y="23773"/>
                    <a:pt x="3726" y="23807"/>
                    <a:pt x="3745" y="23865"/>
                  </a:cubicBezTo>
                  <a:cubicBezTo>
                    <a:pt x="3793" y="24008"/>
                    <a:pt x="3714" y="24134"/>
                    <a:pt x="3587" y="24134"/>
                  </a:cubicBezTo>
                  <a:cubicBezTo>
                    <a:pt x="3524" y="24134"/>
                    <a:pt x="3429" y="24054"/>
                    <a:pt x="3429" y="24008"/>
                  </a:cubicBezTo>
                  <a:cubicBezTo>
                    <a:pt x="3429" y="23944"/>
                    <a:pt x="3492" y="23865"/>
                    <a:pt x="3556" y="23818"/>
                  </a:cubicBezTo>
                  <a:cubicBezTo>
                    <a:pt x="3587" y="23787"/>
                    <a:pt x="3618" y="23773"/>
                    <a:pt x="3646" y="23773"/>
                  </a:cubicBezTo>
                  <a:close/>
                  <a:moveTo>
                    <a:pt x="4192" y="24444"/>
                  </a:moveTo>
                  <a:cubicBezTo>
                    <a:pt x="4198" y="24444"/>
                    <a:pt x="4202" y="24446"/>
                    <a:pt x="4204" y="24450"/>
                  </a:cubicBezTo>
                  <a:cubicBezTo>
                    <a:pt x="4256" y="24580"/>
                    <a:pt x="4232" y="24615"/>
                    <a:pt x="4182" y="24615"/>
                  </a:cubicBezTo>
                  <a:cubicBezTo>
                    <a:pt x="4149" y="24615"/>
                    <a:pt x="4105" y="24600"/>
                    <a:pt x="4063" y="24587"/>
                  </a:cubicBezTo>
                  <a:lnTo>
                    <a:pt x="4063" y="24587"/>
                  </a:lnTo>
                  <a:cubicBezTo>
                    <a:pt x="4077" y="24512"/>
                    <a:pt x="4159" y="24444"/>
                    <a:pt x="4192" y="24444"/>
                  </a:cubicBezTo>
                  <a:close/>
                  <a:moveTo>
                    <a:pt x="5579" y="25145"/>
                  </a:moveTo>
                  <a:cubicBezTo>
                    <a:pt x="5610" y="25177"/>
                    <a:pt x="5642" y="25224"/>
                    <a:pt x="5642" y="25255"/>
                  </a:cubicBezTo>
                  <a:cubicBezTo>
                    <a:pt x="5642" y="25344"/>
                    <a:pt x="5602" y="25392"/>
                    <a:pt x="5538" y="25392"/>
                  </a:cubicBezTo>
                  <a:cubicBezTo>
                    <a:pt x="5522" y="25392"/>
                    <a:pt x="5503" y="25388"/>
                    <a:pt x="5484" y="25382"/>
                  </a:cubicBezTo>
                  <a:cubicBezTo>
                    <a:pt x="5452" y="25367"/>
                    <a:pt x="5406" y="25304"/>
                    <a:pt x="5406" y="25287"/>
                  </a:cubicBezTo>
                  <a:cubicBezTo>
                    <a:pt x="5469" y="25240"/>
                    <a:pt x="5532" y="25192"/>
                    <a:pt x="5579" y="25145"/>
                  </a:cubicBezTo>
                  <a:close/>
                  <a:moveTo>
                    <a:pt x="20114" y="25557"/>
                  </a:moveTo>
                  <a:cubicBezTo>
                    <a:pt x="20151" y="25557"/>
                    <a:pt x="20190" y="25561"/>
                    <a:pt x="20231" y="25572"/>
                  </a:cubicBezTo>
                  <a:cubicBezTo>
                    <a:pt x="20294" y="25588"/>
                    <a:pt x="20341" y="25666"/>
                    <a:pt x="20372" y="25730"/>
                  </a:cubicBezTo>
                  <a:cubicBezTo>
                    <a:pt x="20389" y="25746"/>
                    <a:pt x="20357" y="25824"/>
                    <a:pt x="20325" y="25841"/>
                  </a:cubicBezTo>
                  <a:cubicBezTo>
                    <a:pt x="20073" y="26014"/>
                    <a:pt x="20073" y="25999"/>
                    <a:pt x="19550" y="26046"/>
                  </a:cubicBezTo>
                  <a:cubicBezTo>
                    <a:pt x="19472" y="26031"/>
                    <a:pt x="19377" y="26014"/>
                    <a:pt x="19314" y="25983"/>
                  </a:cubicBezTo>
                  <a:cubicBezTo>
                    <a:pt x="19203" y="25919"/>
                    <a:pt x="19266" y="25856"/>
                    <a:pt x="19582" y="25746"/>
                  </a:cubicBezTo>
                  <a:cubicBezTo>
                    <a:pt x="19755" y="25679"/>
                    <a:pt x="19917" y="25557"/>
                    <a:pt x="20114" y="25557"/>
                  </a:cubicBezTo>
                  <a:close/>
                  <a:moveTo>
                    <a:pt x="18697" y="26204"/>
                  </a:moveTo>
                  <a:lnTo>
                    <a:pt x="18697" y="26204"/>
                  </a:lnTo>
                  <a:cubicBezTo>
                    <a:pt x="18770" y="26233"/>
                    <a:pt x="18762" y="26262"/>
                    <a:pt x="18675" y="26279"/>
                  </a:cubicBezTo>
                  <a:lnTo>
                    <a:pt x="18675" y="26279"/>
                  </a:lnTo>
                  <a:cubicBezTo>
                    <a:pt x="18687" y="26254"/>
                    <a:pt x="18697" y="26229"/>
                    <a:pt x="18697" y="26204"/>
                  </a:cubicBezTo>
                  <a:close/>
                  <a:moveTo>
                    <a:pt x="5866" y="26359"/>
                  </a:moveTo>
                  <a:cubicBezTo>
                    <a:pt x="5871" y="26359"/>
                    <a:pt x="5875" y="26360"/>
                    <a:pt x="5880" y="26362"/>
                  </a:cubicBezTo>
                  <a:cubicBezTo>
                    <a:pt x="5958" y="26378"/>
                    <a:pt x="6021" y="26410"/>
                    <a:pt x="6101" y="26441"/>
                  </a:cubicBezTo>
                  <a:lnTo>
                    <a:pt x="5863" y="26488"/>
                  </a:lnTo>
                  <a:cubicBezTo>
                    <a:pt x="5832" y="26473"/>
                    <a:pt x="5800" y="26441"/>
                    <a:pt x="5768" y="26410"/>
                  </a:cubicBezTo>
                  <a:cubicBezTo>
                    <a:pt x="5796" y="26396"/>
                    <a:pt x="5835" y="26359"/>
                    <a:pt x="5866" y="26359"/>
                  </a:cubicBezTo>
                  <a:close/>
                  <a:moveTo>
                    <a:pt x="18625" y="26297"/>
                  </a:moveTo>
                  <a:cubicBezTo>
                    <a:pt x="18633" y="26297"/>
                    <a:pt x="18642" y="26297"/>
                    <a:pt x="18651" y="26298"/>
                  </a:cubicBezTo>
                  <a:lnTo>
                    <a:pt x="18651" y="26298"/>
                  </a:lnTo>
                  <a:cubicBezTo>
                    <a:pt x="18661" y="26487"/>
                    <a:pt x="18571" y="26564"/>
                    <a:pt x="18396" y="26568"/>
                  </a:cubicBezTo>
                  <a:lnTo>
                    <a:pt x="18396" y="26568"/>
                  </a:lnTo>
                  <a:cubicBezTo>
                    <a:pt x="18386" y="26387"/>
                    <a:pt x="18455" y="26297"/>
                    <a:pt x="18625" y="26297"/>
                  </a:cubicBezTo>
                  <a:close/>
                  <a:moveTo>
                    <a:pt x="19851" y="26600"/>
                  </a:moveTo>
                  <a:cubicBezTo>
                    <a:pt x="19915" y="26600"/>
                    <a:pt x="19978" y="26678"/>
                    <a:pt x="20041" y="26726"/>
                  </a:cubicBezTo>
                  <a:cubicBezTo>
                    <a:pt x="19978" y="26758"/>
                    <a:pt x="19898" y="26836"/>
                    <a:pt x="19820" y="26836"/>
                  </a:cubicBezTo>
                  <a:cubicBezTo>
                    <a:pt x="19757" y="26836"/>
                    <a:pt x="19693" y="26758"/>
                    <a:pt x="19630" y="26710"/>
                  </a:cubicBezTo>
                  <a:cubicBezTo>
                    <a:pt x="19693" y="26678"/>
                    <a:pt x="19772" y="26600"/>
                    <a:pt x="19851" y="26600"/>
                  </a:cubicBezTo>
                  <a:close/>
                  <a:moveTo>
                    <a:pt x="18375" y="26583"/>
                  </a:moveTo>
                  <a:cubicBezTo>
                    <a:pt x="18200" y="27017"/>
                    <a:pt x="17870" y="27297"/>
                    <a:pt x="17464" y="27485"/>
                  </a:cubicBezTo>
                  <a:cubicBezTo>
                    <a:pt x="17456" y="27489"/>
                    <a:pt x="17445" y="27491"/>
                    <a:pt x="17434" y="27491"/>
                  </a:cubicBezTo>
                  <a:cubicBezTo>
                    <a:pt x="17402" y="27491"/>
                    <a:pt x="17365" y="27476"/>
                    <a:pt x="17354" y="27453"/>
                  </a:cubicBezTo>
                  <a:cubicBezTo>
                    <a:pt x="17338" y="27421"/>
                    <a:pt x="17323" y="27358"/>
                    <a:pt x="17338" y="27327"/>
                  </a:cubicBezTo>
                  <a:cubicBezTo>
                    <a:pt x="17544" y="27026"/>
                    <a:pt x="17828" y="26804"/>
                    <a:pt x="18128" y="26631"/>
                  </a:cubicBezTo>
                  <a:cubicBezTo>
                    <a:pt x="18201" y="26587"/>
                    <a:pt x="18288" y="26583"/>
                    <a:pt x="18375" y="26583"/>
                  </a:cubicBezTo>
                  <a:close/>
                  <a:moveTo>
                    <a:pt x="18476" y="27485"/>
                  </a:moveTo>
                  <a:cubicBezTo>
                    <a:pt x="18492" y="27485"/>
                    <a:pt x="18539" y="27548"/>
                    <a:pt x="18555" y="27579"/>
                  </a:cubicBezTo>
                  <a:cubicBezTo>
                    <a:pt x="18555" y="27626"/>
                    <a:pt x="18555" y="27689"/>
                    <a:pt x="18539" y="27706"/>
                  </a:cubicBezTo>
                  <a:cubicBezTo>
                    <a:pt x="18366" y="27832"/>
                    <a:pt x="18191" y="27959"/>
                    <a:pt x="18018" y="28069"/>
                  </a:cubicBezTo>
                  <a:cubicBezTo>
                    <a:pt x="18011" y="28072"/>
                    <a:pt x="18003" y="28074"/>
                    <a:pt x="17993" y="28074"/>
                  </a:cubicBezTo>
                  <a:cubicBezTo>
                    <a:pt x="17957" y="28074"/>
                    <a:pt x="17907" y="28054"/>
                    <a:pt x="17907" y="28054"/>
                  </a:cubicBezTo>
                  <a:cubicBezTo>
                    <a:pt x="17907" y="27974"/>
                    <a:pt x="17892" y="27848"/>
                    <a:pt x="17923" y="27816"/>
                  </a:cubicBezTo>
                  <a:cubicBezTo>
                    <a:pt x="18096" y="27689"/>
                    <a:pt x="18286" y="27595"/>
                    <a:pt x="18476" y="27485"/>
                  </a:cubicBezTo>
                  <a:close/>
                  <a:moveTo>
                    <a:pt x="60390" y="27776"/>
                  </a:moveTo>
                  <a:cubicBezTo>
                    <a:pt x="60406" y="27776"/>
                    <a:pt x="60422" y="27779"/>
                    <a:pt x="60439" y="27784"/>
                  </a:cubicBezTo>
                  <a:cubicBezTo>
                    <a:pt x="60470" y="27801"/>
                    <a:pt x="60486" y="27864"/>
                    <a:pt x="60517" y="27911"/>
                  </a:cubicBezTo>
                  <a:cubicBezTo>
                    <a:pt x="60486" y="27990"/>
                    <a:pt x="60470" y="28069"/>
                    <a:pt x="60422" y="28148"/>
                  </a:cubicBezTo>
                  <a:cubicBezTo>
                    <a:pt x="60422" y="28156"/>
                    <a:pt x="60399" y="28160"/>
                    <a:pt x="60371" y="28160"/>
                  </a:cubicBezTo>
                  <a:cubicBezTo>
                    <a:pt x="60343" y="28160"/>
                    <a:pt x="60312" y="28156"/>
                    <a:pt x="60296" y="28148"/>
                  </a:cubicBezTo>
                  <a:cubicBezTo>
                    <a:pt x="60201" y="28100"/>
                    <a:pt x="60186" y="28022"/>
                    <a:pt x="60217" y="27911"/>
                  </a:cubicBezTo>
                  <a:cubicBezTo>
                    <a:pt x="60256" y="27833"/>
                    <a:pt x="60317" y="27776"/>
                    <a:pt x="60390" y="27776"/>
                  </a:cubicBezTo>
                  <a:close/>
                  <a:moveTo>
                    <a:pt x="18507" y="28575"/>
                  </a:moveTo>
                  <a:lnTo>
                    <a:pt x="18539" y="28669"/>
                  </a:lnTo>
                  <a:lnTo>
                    <a:pt x="18460" y="28654"/>
                  </a:lnTo>
                  <a:lnTo>
                    <a:pt x="18507" y="28575"/>
                  </a:lnTo>
                  <a:close/>
                  <a:moveTo>
                    <a:pt x="20183" y="28970"/>
                  </a:moveTo>
                  <a:lnTo>
                    <a:pt x="20214" y="29080"/>
                  </a:lnTo>
                  <a:lnTo>
                    <a:pt x="20119" y="29065"/>
                  </a:lnTo>
                  <a:lnTo>
                    <a:pt x="20183" y="28970"/>
                  </a:lnTo>
                  <a:close/>
                  <a:moveTo>
                    <a:pt x="62877" y="29693"/>
                  </a:moveTo>
                  <a:cubicBezTo>
                    <a:pt x="62910" y="29693"/>
                    <a:pt x="62954" y="29718"/>
                    <a:pt x="62968" y="29744"/>
                  </a:cubicBezTo>
                  <a:cubicBezTo>
                    <a:pt x="62983" y="29776"/>
                    <a:pt x="62951" y="29824"/>
                    <a:pt x="62951" y="29871"/>
                  </a:cubicBezTo>
                  <a:cubicBezTo>
                    <a:pt x="62913" y="29871"/>
                    <a:pt x="62875" y="29891"/>
                    <a:pt x="62853" y="29891"/>
                  </a:cubicBezTo>
                  <a:cubicBezTo>
                    <a:pt x="62848" y="29891"/>
                    <a:pt x="62844" y="29890"/>
                    <a:pt x="62841" y="29887"/>
                  </a:cubicBezTo>
                  <a:cubicBezTo>
                    <a:pt x="62761" y="29807"/>
                    <a:pt x="62761" y="29729"/>
                    <a:pt x="62856" y="29697"/>
                  </a:cubicBezTo>
                  <a:cubicBezTo>
                    <a:pt x="62862" y="29694"/>
                    <a:pt x="62869" y="29693"/>
                    <a:pt x="62877" y="29693"/>
                  </a:cubicBezTo>
                  <a:close/>
                  <a:moveTo>
                    <a:pt x="19537" y="29417"/>
                  </a:moveTo>
                  <a:cubicBezTo>
                    <a:pt x="19646" y="29417"/>
                    <a:pt x="19744" y="29464"/>
                    <a:pt x="19757" y="29586"/>
                  </a:cubicBezTo>
                  <a:cubicBezTo>
                    <a:pt x="19757" y="29666"/>
                    <a:pt x="19740" y="29761"/>
                    <a:pt x="19725" y="29855"/>
                  </a:cubicBezTo>
                  <a:cubicBezTo>
                    <a:pt x="19630" y="29997"/>
                    <a:pt x="19740" y="30092"/>
                    <a:pt x="19820" y="30203"/>
                  </a:cubicBezTo>
                  <a:cubicBezTo>
                    <a:pt x="19898" y="30313"/>
                    <a:pt x="19978" y="30488"/>
                    <a:pt x="19930" y="30566"/>
                  </a:cubicBezTo>
                  <a:cubicBezTo>
                    <a:pt x="19740" y="30930"/>
                    <a:pt x="19519" y="31278"/>
                    <a:pt x="19282" y="31609"/>
                  </a:cubicBezTo>
                  <a:cubicBezTo>
                    <a:pt x="19219" y="31704"/>
                    <a:pt x="19061" y="31752"/>
                    <a:pt x="18935" y="31784"/>
                  </a:cubicBezTo>
                  <a:cubicBezTo>
                    <a:pt x="18921" y="31786"/>
                    <a:pt x="18906" y="31787"/>
                    <a:pt x="18890" y="31787"/>
                  </a:cubicBezTo>
                  <a:cubicBezTo>
                    <a:pt x="18814" y="31787"/>
                    <a:pt x="18720" y="31759"/>
                    <a:pt x="18682" y="31720"/>
                  </a:cubicBezTo>
                  <a:cubicBezTo>
                    <a:pt x="18381" y="31341"/>
                    <a:pt x="18381" y="30867"/>
                    <a:pt x="18366" y="30424"/>
                  </a:cubicBezTo>
                  <a:cubicBezTo>
                    <a:pt x="18366" y="30376"/>
                    <a:pt x="18397" y="30330"/>
                    <a:pt x="18429" y="30298"/>
                  </a:cubicBezTo>
                  <a:cubicBezTo>
                    <a:pt x="18444" y="30266"/>
                    <a:pt x="18476" y="30203"/>
                    <a:pt x="18507" y="30203"/>
                  </a:cubicBezTo>
                  <a:cubicBezTo>
                    <a:pt x="18950" y="30108"/>
                    <a:pt x="19013" y="29554"/>
                    <a:pt x="19440" y="29428"/>
                  </a:cubicBezTo>
                  <a:cubicBezTo>
                    <a:pt x="19472" y="29421"/>
                    <a:pt x="19505" y="29417"/>
                    <a:pt x="19537" y="29417"/>
                  </a:cubicBezTo>
                  <a:close/>
                  <a:moveTo>
                    <a:pt x="1722" y="32163"/>
                  </a:moveTo>
                  <a:cubicBezTo>
                    <a:pt x="1733" y="32178"/>
                    <a:pt x="1742" y="32194"/>
                    <a:pt x="1749" y="32210"/>
                  </a:cubicBezTo>
                  <a:lnTo>
                    <a:pt x="1749" y="32210"/>
                  </a:lnTo>
                  <a:cubicBezTo>
                    <a:pt x="1741" y="32194"/>
                    <a:pt x="1732" y="32179"/>
                    <a:pt x="1722" y="32163"/>
                  </a:cubicBezTo>
                  <a:close/>
                  <a:moveTo>
                    <a:pt x="5855" y="27306"/>
                  </a:moveTo>
                  <a:cubicBezTo>
                    <a:pt x="5979" y="27306"/>
                    <a:pt x="6103" y="27320"/>
                    <a:pt x="6227" y="27358"/>
                  </a:cubicBezTo>
                  <a:cubicBezTo>
                    <a:pt x="6259" y="27373"/>
                    <a:pt x="6322" y="27405"/>
                    <a:pt x="6322" y="27437"/>
                  </a:cubicBezTo>
                  <a:cubicBezTo>
                    <a:pt x="6337" y="27516"/>
                    <a:pt x="6369" y="27626"/>
                    <a:pt x="6322" y="27658"/>
                  </a:cubicBezTo>
                  <a:cubicBezTo>
                    <a:pt x="6211" y="27801"/>
                    <a:pt x="6038" y="27896"/>
                    <a:pt x="5926" y="28037"/>
                  </a:cubicBezTo>
                  <a:cubicBezTo>
                    <a:pt x="5816" y="28180"/>
                    <a:pt x="5768" y="28353"/>
                    <a:pt x="5690" y="28528"/>
                  </a:cubicBezTo>
                  <a:cubicBezTo>
                    <a:pt x="5785" y="28511"/>
                    <a:pt x="5880" y="28511"/>
                    <a:pt x="5958" y="28511"/>
                  </a:cubicBezTo>
                  <a:cubicBezTo>
                    <a:pt x="6116" y="28528"/>
                    <a:pt x="6259" y="28654"/>
                    <a:pt x="6227" y="28749"/>
                  </a:cubicBezTo>
                  <a:cubicBezTo>
                    <a:pt x="6148" y="29049"/>
                    <a:pt x="6069" y="29350"/>
                    <a:pt x="5958" y="29649"/>
                  </a:cubicBezTo>
                  <a:cubicBezTo>
                    <a:pt x="5895" y="29839"/>
                    <a:pt x="5705" y="29887"/>
                    <a:pt x="5532" y="29887"/>
                  </a:cubicBezTo>
                  <a:lnTo>
                    <a:pt x="5389" y="29887"/>
                  </a:lnTo>
                  <a:cubicBezTo>
                    <a:pt x="5263" y="29855"/>
                    <a:pt x="5121" y="29839"/>
                    <a:pt x="5073" y="29697"/>
                  </a:cubicBezTo>
                  <a:cubicBezTo>
                    <a:pt x="5058" y="29618"/>
                    <a:pt x="5105" y="29523"/>
                    <a:pt x="5153" y="29444"/>
                  </a:cubicBezTo>
                  <a:cubicBezTo>
                    <a:pt x="5184" y="29365"/>
                    <a:pt x="5279" y="29318"/>
                    <a:pt x="5342" y="29255"/>
                  </a:cubicBezTo>
                  <a:cubicBezTo>
                    <a:pt x="5484" y="29112"/>
                    <a:pt x="5469" y="28939"/>
                    <a:pt x="5452" y="28749"/>
                  </a:cubicBezTo>
                  <a:lnTo>
                    <a:pt x="5452" y="28749"/>
                  </a:lnTo>
                  <a:cubicBezTo>
                    <a:pt x="5311" y="28781"/>
                    <a:pt x="5184" y="28812"/>
                    <a:pt x="5041" y="28827"/>
                  </a:cubicBezTo>
                  <a:cubicBezTo>
                    <a:pt x="4963" y="28841"/>
                    <a:pt x="4899" y="28848"/>
                    <a:pt x="4847" y="28848"/>
                  </a:cubicBezTo>
                  <a:cubicBezTo>
                    <a:pt x="4649" y="28848"/>
                    <a:pt x="4635" y="28736"/>
                    <a:pt x="4710" y="28385"/>
                  </a:cubicBezTo>
                  <a:cubicBezTo>
                    <a:pt x="4710" y="28353"/>
                    <a:pt x="4725" y="28290"/>
                    <a:pt x="4694" y="28258"/>
                  </a:cubicBezTo>
                  <a:cubicBezTo>
                    <a:pt x="4665" y="28230"/>
                    <a:pt x="4627" y="28214"/>
                    <a:pt x="4591" y="28214"/>
                  </a:cubicBezTo>
                  <a:cubicBezTo>
                    <a:pt x="4547" y="28214"/>
                    <a:pt x="4506" y="28238"/>
                    <a:pt x="4489" y="28290"/>
                  </a:cubicBezTo>
                  <a:cubicBezTo>
                    <a:pt x="4394" y="28543"/>
                    <a:pt x="4268" y="28812"/>
                    <a:pt x="4268" y="29065"/>
                  </a:cubicBezTo>
                  <a:cubicBezTo>
                    <a:pt x="4268" y="29333"/>
                    <a:pt x="4362" y="29618"/>
                    <a:pt x="4489" y="29839"/>
                  </a:cubicBezTo>
                  <a:cubicBezTo>
                    <a:pt x="4662" y="30123"/>
                    <a:pt x="4931" y="30298"/>
                    <a:pt x="5279" y="30345"/>
                  </a:cubicBezTo>
                  <a:cubicBezTo>
                    <a:pt x="5500" y="30376"/>
                    <a:pt x="5722" y="30424"/>
                    <a:pt x="5943" y="30471"/>
                  </a:cubicBezTo>
                  <a:cubicBezTo>
                    <a:pt x="6084" y="30503"/>
                    <a:pt x="6211" y="30804"/>
                    <a:pt x="6116" y="30930"/>
                  </a:cubicBezTo>
                  <a:cubicBezTo>
                    <a:pt x="5768" y="31388"/>
                    <a:pt x="5690" y="31925"/>
                    <a:pt x="5722" y="32479"/>
                  </a:cubicBezTo>
                  <a:cubicBezTo>
                    <a:pt x="5737" y="32715"/>
                    <a:pt x="5690" y="32937"/>
                    <a:pt x="5674" y="33158"/>
                  </a:cubicBezTo>
                  <a:cubicBezTo>
                    <a:pt x="5663" y="33235"/>
                    <a:pt x="5614" y="33281"/>
                    <a:pt x="5554" y="33281"/>
                  </a:cubicBezTo>
                  <a:cubicBezTo>
                    <a:pt x="5527" y="33281"/>
                    <a:pt x="5498" y="33272"/>
                    <a:pt x="5469" y="33253"/>
                  </a:cubicBezTo>
                  <a:cubicBezTo>
                    <a:pt x="5311" y="33158"/>
                    <a:pt x="5105" y="33080"/>
                    <a:pt x="5026" y="32937"/>
                  </a:cubicBezTo>
                  <a:cubicBezTo>
                    <a:pt x="4441" y="31862"/>
                    <a:pt x="3682" y="30867"/>
                    <a:pt x="3446" y="29618"/>
                  </a:cubicBezTo>
                  <a:cubicBezTo>
                    <a:pt x="3382" y="29365"/>
                    <a:pt x="3240" y="29112"/>
                    <a:pt x="3130" y="28875"/>
                  </a:cubicBezTo>
                  <a:cubicBezTo>
                    <a:pt x="3366" y="28591"/>
                    <a:pt x="3035" y="28496"/>
                    <a:pt x="2972" y="28370"/>
                  </a:cubicBezTo>
                  <a:cubicBezTo>
                    <a:pt x="3082" y="28243"/>
                    <a:pt x="3176" y="28148"/>
                    <a:pt x="3256" y="28037"/>
                  </a:cubicBezTo>
                  <a:cubicBezTo>
                    <a:pt x="3366" y="27879"/>
                    <a:pt x="3509" y="27801"/>
                    <a:pt x="3699" y="27753"/>
                  </a:cubicBezTo>
                  <a:cubicBezTo>
                    <a:pt x="4188" y="27658"/>
                    <a:pt x="4710" y="27721"/>
                    <a:pt x="5136" y="27390"/>
                  </a:cubicBezTo>
                  <a:cubicBezTo>
                    <a:pt x="5376" y="27358"/>
                    <a:pt x="5615" y="27306"/>
                    <a:pt x="5855" y="27306"/>
                  </a:cubicBezTo>
                  <a:close/>
                  <a:moveTo>
                    <a:pt x="2177" y="32360"/>
                  </a:moveTo>
                  <a:cubicBezTo>
                    <a:pt x="2311" y="32360"/>
                    <a:pt x="2386" y="32421"/>
                    <a:pt x="2386" y="32526"/>
                  </a:cubicBezTo>
                  <a:lnTo>
                    <a:pt x="2386" y="33348"/>
                  </a:lnTo>
                  <a:cubicBezTo>
                    <a:pt x="2386" y="33376"/>
                    <a:pt x="2321" y="33445"/>
                    <a:pt x="2310" y="33445"/>
                  </a:cubicBezTo>
                  <a:cubicBezTo>
                    <a:pt x="2308" y="33445"/>
                    <a:pt x="2308" y="33444"/>
                    <a:pt x="2308" y="33443"/>
                  </a:cubicBezTo>
                  <a:cubicBezTo>
                    <a:pt x="2228" y="33411"/>
                    <a:pt x="2133" y="33379"/>
                    <a:pt x="2118" y="33316"/>
                  </a:cubicBezTo>
                  <a:cubicBezTo>
                    <a:pt x="2010" y="33025"/>
                    <a:pt x="1933" y="32717"/>
                    <a:pt x="1855" y="32424"/>
                  </a:cubicBezTo>
                  <a:lnTo>
                    <a:pt x="1855" y="32424"/>
                  </a:lnTo>
                  <a:cubicBezTo>
                    <a:pt x="1934" y="32407"/>
                    <a:pt x="2005" y="32382"/>
                    <a:pt x="2086" y="32368"/>
                  </a:cubicBezTo>
                  <a:cubicBezTo>
                    <a:pt x="2119" y="32362"/>
                    <a:pt x="2149" y="32360"/>
                    <a:pt x="2177" y="32360"/>
                  </a:cubicBezTo>
                  <a:close/>
                  <a:moveTo>
                    <a:pt x="62019" y="31499"/>
                  </a:moveTo>
                  <a:cubicBezTo>
                    <a:pt x="62146" y="31546"/>
                    <a:pt x="62272" y="31609"/>
                    <a:pt x="62399" y="31626"/>
                  </a:cubicBezTo>
                  <a:cubicBezTo>
                    <a:pt x="62540" y="31657"/>
                    <a:pt x="62667" y="31736"/>
                    <a:pt x="62683" y="31878"/>
                  </a:cubicBezTo>
                  <a:cubicBezTo>
                    <a:pt x="62746" y="32652"/>
                    <a:pt x="62809" y="33427"/>
                    <a:pt x="62856" y="34201"/>
                  </a:cubicBezTo>
                  <a:cubicBezTo>
                    <a:pt x="62856" y="34328"/>
                    <a:pt x="62761" y="34454"/>
                    <a:pt x="62683" y="34565"/>
                  </a:cubicBezTo>
                  <a:cubicBezTo>
                    <a:pt x="62623" y="34645"/>
                    <a:pt x="62525" y="34680"/>
                    <a:pt x="62425" y="34680"/>
                  </a:cubicBezTo>
                  <a:cubicBezTo>
                    <a:pt x="62286" y="34680"/>
                    <a:pt x="62144" y="34612"/>
                    <a:pt x="62098" y="34502"/>
                  </a:cubicBezTo>
                  <a:cubicBezTo>
                    <a:pt x="62051" y="34376"/>
                    <a:pt x="61971" y="34249"/>
                    <a:pt x="61971" y="34106"/>
                  </a:cubicBezTo>
                  <a:cubicBezTo>
                    <a:pt x="61956" y="33743"/>
                    <a:pt x="61908" y="33364"/>
                    <a:pt x="61971" y="33016"/>
                  </a:cubicBezTo>
                  <a:cubicBezTo>
                    <a:pt x="62051" y="32605"/>
                    <a:pt x="62051" y="32210"/>
                    <a:pt x="61956" y="31799"/>
                  </a:cubicBezTo>
                  <a:cubicBezTo>
                    <a:pt x="61940" y="31720"/>
                    <a:pt x="61988" y="31626"/>
                    <a:pt x="62019" y="31499"/>
                  </a:cubicBezTo>
                  <a:close/>
                  <a:moveTo>
                    <a:pt x="60391" y="34091"/>
                  </a:moveTo>
                  <a:cubicBezTo>
                    <a:pt x="60628" y="34186"/>
                    <a:pt x="60755" y="34376"/>
                    <a:pt x="60770" y="34612"/>
                  </a:cubicBezTo>
                  <a:cubicBezTo>
                    <a:pt x="60786" y="34787"/>
                    <a:pt x="60723" y="34960"/>
                    <a:pt x="60660" y="35118"/>
                  </a:cubicBezTo>
                  <a:cubicBezTo>
                    <a:pt x="60597" y="35244"/>
                    <a:pt x="60486" y="35339"/>
                    <a:pt x="60376" y="35402"/>
                  </a:cubicBezTo>
                  <a:cubicBezTo>
                    <a:pt x="60369" y="35406"/>
                    <a:pt x="60361" y="35408"/>
                    <a:pt x="60352" y="35408"/>
                  </a:cubicBezTo>
                  <a:cubicBezTo>
                    <a:pt x="60258" y="35408"/>
                    <a:pt x="60058" y="35183"/>
                    <a:pt x="60043" y="35023"/>
                  </a:cubicBezTo>
                  <a:cubicBezTo>
                    <a:pt x="59965" y="34644"/>
                    <a:pt x="60011" y="34312"/>
                    <a:pt x="60391" y="34091"/>
                  </a:cubicBezTo>
                  <a:close/>
                  <a:moveTo>
                    <a:pt x="2765" y="33554"/>
                  </a:moveTo>
                  <a:cubicBezTo>
                    <a:pt x="3050" y="33601"/>
                    <a:pt x="3271" y="33790"/>
                    <a:pt x="3398" y="33996"/>
                  </a:cubicBezTo>
                  <a:cubicBezTo>
                    <a:pt x="3635" y="34376"/>
                    <a:pt x="3793" y="34802"/>
                    <a:pt x="4078" y="35166"/>
                  </a:cubicBezTo>
                  <a:cubicBezTo>
                    <a:pt x="4346" y="35514"/>
                    <a:pt x="4472" y="35971"/>
                    <a:pt x="4630" y="36399"/>
                  </a:cubicBezTo>
                  <a:cubicBezTo>
                    <a:pt x="4773" y="36746"/>
                    <a:pt x="4915" y="37062"/>
                    <a:pt x="5153" y="37362"/>
                  </a:cubicBezTo>
                  <a:cubicBezTo>
                    <a:pt x="5374" y="37631"/>
                    <a:pt x="5532" y="37979"/>
                    <a:pt x="5674" y="38310"/>
                  </a:cubicBezTo>
                  <a:cubicBezTo>
                    <a:pt x="5810" y="38583"/>
                    <a:pt x="5816" y="38900"/>
                    <a:pt x="5719" y="39204"/>
                  </a:cubicBezTo>
                  <a:lnTo>
                    <a:pt x="5719" y="39204"/>
                  </a:lnTo>
                  <a:cubicBezTo>
                    <a:pt x="5542" y="39122"/>
                    <a:pt x="5466" y="38969"/>
                    <a:pt x="5389" y="38801"/>
                  </a:cubicBezTo>
                  <a:cubicBezTo>
                    <a:pt x="5279" y="38548"/>
                    <a:pt x="5136" y="38310"/>
                    <a:pt x="4900" y="38169"/>
                  </a:cubicBezTo>
                  <a:cubicBezTo>
                    <a:pt x="4188" y="37726"/>
                    <a:pt x="3840" y="37046"/>
                    <a:pt x="3635" y="36287"/>
                  </a:cubicBezTo>
                  <a:cubicBezTo>
                    <a:pt x="3587" y="36114"/>
                    <a:pt x="3541" y="35956"/>
                    <a:pt x="3429" y="35798"/>
                  </a:cubicBezTo>
                  <a:cubicBezTo>
                    <a:pt x="3256" y="35577"/>
                    <a:pt x="3113" y="35356"/>
                    <a:pt x="2972" y="35118"/>
                  </a:cubicBezTo>
                  <a:cubicBezTo>
                    <a:pt x="2687" y="34629"/>
                    <a:pt x="2561" y="34123"/>
                    <a:pt x="2765" y="33554"/>
                  </a:cubicBezTo>
                  <a:close/>
                  <a:moveTo>
                    <a:pt x="5753" y="39291"/>
                  </a:moveTo>
                  <a:cubicBezTo>
                    <a:pt x="5791" y="39329"/>
                    <a:pt x="5831" y="39373"/>
                    <a:pt x="5863" y="39417"/>
                  </a:cubicBezTo>
                  <a:cubicBezTo>
                    <a:pt x="5832" y="39417"/>
                    <a:pt x="5816" y="39433"/>
                    <a:pt x="5785" y="39448"/>
                  </a:cubicBezTo>
                  <a:lnTo>
                    <a:pt x="5753" y="39291"/>
                  </a:lnTo>
                  <a:close/>
                  <a:moveTo>
                    <a:pt x="61025" y="44231"/>
                  </a:moveTo>
                  <a:cubicBezTo>
                    <a:pt x="61028" y="44421"/>
                    <a:pt x="60976" y="44590"/>
                    <a:pt x="60850" y="44727"/>
                  </a:cubicBezTo>
                  <a:lnTo>
                    <a:pt x="60850" y="44727"/>
                  </a:lnTo>
                  <a:cubicBezTo>
                    <a:pt x="60853" y="44539"/>
                    <a:pt x="60875" y="44364"/>
                    <a:pt x="61025" y="44231"/>
                  </a:cubicBezTo>
                  <a:close/>
                  <a:moveTo>
                    <a:pt x="60778" y="44825"/>
                  </a:moveTo>
                  <a:cubicBezTo>
                    <a:pt x="60673" y="45035"/>
                    <a:pt x="60506" y="45173"/>
                    <a:pt x="60278" y="45238"/>
                  </a:cubicBezTo>
                  <a:lnTo>
                    <a:pt x="60278" y="45238"/>
                  </a:lnTo>
                  <a:cubicBezTo>
                    <a:pt x="60400" y="44862"/>
                    <a:pt x="60420" y="44839"/>
                    <a:pt x="60778" y="44825"/>
                  </a:cubicBezTo>
                  <a:close/>
                  <a:moveTo>
                    <a:pt x="60215" y="45338"/>
                  </a:moveTo>
                  <a:lnTo>
                    <a:pt x="60186" y="45486"/>
                  </a:lnTo>
                  <a:cubicBezTo>
                    <a:pt x="60154" y="45471"/>
                    <a:pt x="60138" y="45471"/>
                    <a:pt x="60106" y="45454"/>
                  </a:cubicBezTo>
                  <a:cubicBezTo>
                    <a:pt x="60139" y="45411"/>
                    <a:pt x="60178" y="45376"/>
                    <a:pt x="60215" y="45338"/>
                  </a:cubicBezTo>
                  <a:close/>
                  <a:moveTo>
                    <a:pt x="3161" y="39354"/>
                  </a:moveTo>
                  <a:cubicBezTo>
                    <a:pt x="3319" y="39402"/>
                    <a:pt x="3492" y="39385"/>
                    <a:pt x="3572" y="39465"/>
                  </a:cubicBezTo>
                  <a:cubicBezTo>
                    <a:pt x="3730" y="39623"/>
                    <a:pt x="3872" y="39813"/>
                    <a:pt x="3983" y="40017"/>
                  </a:cubicBezTo>
                  <a:cubicBezTo>
                    <a:pt x="4615" y="41235"/>
                    <a:pt x="5406" y="42341"/>
                    <a:pt x="6322" y="43368"/>
                  </a:cubicBezTo>
                  <a:cubicBezTo>
                    <a:pt x="6480" y="43543"/>
                    <a:pt x="6607" y="43732"/>
                    <a:pt x="6796" y="43859"/>
                  </a:cubicBezTo>
                  <a:cubicBezTo>
                    <a:pt x="7176" y="44127"/>
                    <a:pt x="7460" y="44474"/>
                    <a:pt x="7665" y="44902"/>
                  </a:cubicBezTo>
                  <a:cubicBezTo>
                    <a:pt x="7776" y="45107"/>
                    <a:pt x="7934" y="45265"/>
                    <a:pt x="8139" y="45376"/>
                  </a:cubicBezTo>
                  <a:cubicBezTo>
                    <a:pt x="8472" y="45566"/>
                    <a:pt x="8503" y="45882"/>
                    <a:pt x="8487" y="46213"/>
                  </a:cubicBezTo>
                  <a:cubicBezTo>
                    <a:pt x="8487" y="46417"/>
                    <a:pt x="8286" y="46581"/>
                    <a:pt x="8082" y="46581"/>
                  </a:cubicBezTo>
                  <a:cubicBezTo>
                    <a:pt x="8064" y="46581"/>
                    <a:pt x="8047" y="46580"/>
                    <a:pt x="8029" y="46577"/>
                  </a:cubicBezTo>
                  <a:cubicBezTo>
                    <a:pt x="7222" y="46434"/>
                    <a:pt x="6575" y="45992"/>
                    <a:pt x="6101" y="45344"/>
                  </a:cubicBezTo>
                  <a:cubicBezTo>
                    <a:pt x="5026" y="43874"/>
                    <a:pt x="3920" y="42420"/>
                    <a:pt x="3193" y="40729"/>
                  </a:cubicBezTo>
                  <a:cubicBezTo>
                    <a:pt x="3035" y="40397"/>
                    <a:pt x="2892" y="40065"/>
                    <a:pt x="2955" y="39686"/>
                  </a:cubicBezTo>
                  <a:cubicBezTo>
                    <a:pt x="2987" y="39575"/>
                    <a:pt x="3082" y="39465"/>
                    <a:pt x="3161" y="39354"/>
                  </a:cubicBezTo>
                  <a:close/>
                  <a:moveTo>
                    <a:pt x="57250" y="46904"/>
                  </a:moveTo>
                  <a:cubicBezTo>
                    <a:pt x="57283" y="46904"/>
                    <a:pt x="57328" y="46928"/>
                    <a:pt x="57341" y="46940"/>
                  </a:cubicBezTo>
                  <a:cubicBezTo>
                    <a:pt x="57373" y="46972"/>
                    <a:pt x="57388" y="47020"/>
                    <a:pt x="57436" y="47083"/>
                  </a:cubicBezTo>
                  <a:cubicBezTo>
                    <a:pt x="57404" y="47193"/>
                    <a:pt x="57404" y="47351"/>
                    <a:pt x="57325" y="47431"/>
                  </a:cubicBezTo>
                  <a:cubicBezTo>
                    <a:pt x="57151" y="47557"/>
                    <a:pt x="56945" y="47635"/>
                    <a:pt x="56850" y="47873"/>
                  </a:cubicBezTo>
                  <a:cubicBezTo>
                    <a:pt x="56646" y="48411"/>
                    <a:pt x="56266" y="48790"/>
                    <a:pt x="55649" y="48805"/>
                  </a:cubicBezTo>
                  <a:cubicBezTo>
                    <a:pt x="55396" y="48821"/>
                    <a:pt x="55255" y="49011"/>
                    <a:pt x="55049" y="49106"/>
                  </a:cubicBezTo>
                  <a:cubicBezTo>
                    <a:pt x="55005" y="49122"/>
                    <a:pt x="54961" y="49131"/>
                    <a:pt x="54918" y="49131"/>
                  </a:cubicBezTo>
                  <a:cubicBezTo>
                    <a:pt x="54837" y="49131"/>
                    <a:pt x="54758" y="49099"/>
                    <a:pt x="54686" y="49026"/>
                  </a:cubicBezTo>
                  <a:cubicBezTo>
                    <a:pt x="54528" y="48885"/>
                    <a:pt x="54464" y="48695"/>
                    <a:pt x="54543" y="48552"/>
                  </a:cubicBezTo>
                  <a:cubicBezTo>
                    <a:pt x="54686" y="48268"/>
                    <a:pt x="54875" y="48015"/>
                    <a:pt x="55143" y="47842"/>
                  </a:cubicBezTo>
                  <a:cubicBezTo>
                    <a:pt x="55792" y="47414"/>
                    <a:pt x="56503" y="47130"/>
                    <a:pt x="57230" y="46908"/>
                  </a:cubicBezTo>
                  <a:cubicBezTo>
                    <a:pt x="57236" y="46906"/>
                    <a:pt x="57242" y="46904"/>
                    <a:pt x="57250" y="46904"/>
                  </a:cubicBezTo>
                  <a:close/>
                  <a:moveTo>
                    <a:pt x="52771" y="55393"/>
                  </a:moveTo>
                  <a:cubicBezTo>
                    <a:pt x="52841" y="55393"/>
                    <a:pt x="52949" y="55434"/>
                    <a:pt x="52962" y="55475"/>
                  </a:cubicBezTo>
                  <a:cubicBezTo>
                    <a:pt x="53010" y="55586"/>
                    <a:pt x="53057" y="55776"/>
                    <a:pt x="52994" y="55839"/>
                  </a:cubicBezTo>
                  <a:cubicBezTo>
                    <a:pt x="52741" y="56075"/>
                    <a:pt x="52441" y="56281"/>
                    <a:pt x="52157" y="56471"/>
                  </a:cubicBezTo>
                  <a:cubicBezTo>
                    <a:pt x="52046" y="56550"/>
                    <a:pt x="51904" y="56534"/>
                    <a:pt x="51793" y="56566"/>
                  </a:cubicBezTo>
                  <a:cubicBezTo>
                    <a:pt x="51730" y="56534"/>
                    <a:pt x="51683" y="56534"/>
                    <a:pt x="51651" y="56503"/>
                  </a:cubicBezTo>
                  <a:cubicBezTo>
                    <a:pt x="51635" y="56486"/>
                    <a:pt x="51635" y="56455"/>
                    <a:pt x="51620" y="56423"/>
                  </a:cubicBezTo>
                  <a:cubicBezTo>
                    <a:pt x="51982" y="56281"/>
                    <a:pt x="52062" y="55886"/>
                    <a:pt x="52283" y="55633"/>
                  </a:cubicBezTo>
                  <a:cubicBezTo>
                    <a:pt x="52393" y="55523"/>
                    <a:pt x="52583" y="55460"/>
                    <a:pt x="52741" y="55396"/>
                  </a:cubicBezTo>
                  <a:cubicBezTo>
                    <a:pt x="52750" y="55394"/>
                    <a:pt x="52760" y="55393"/>
                    <a:pt x="52771" y="55393"/>
                  </a:cubicBezTo>
                  <a:close/>
                  <a:moveTo>
                    <a:pt x="50154" y="56797"/>
                  </a:moveTo>
                  <a:cubicBezTo>
                    <a:pt x="50173" y="56797"/>
                    <a:pt x="50193" y="56804"/>
                    <a:pt x="50212" y="56819"/>
                  </a:cubicBezTo>
                  <a:cubicBezTo>
                    <a:pt x="50244" y="56819"/>
                    <a:pt x="50244" y="56882"/>
                    <a:pt x="50244" y="56914"/>
                  </a:cubicBezTo>
                  <a:cubicBezTo>
                    <a:pt x="50234" y="56986"/>
                    <a:pt x="50203" y="57024"/>
                    <a:pt x="50161" y="57024"/>
                  </a:cubicBezTo>
                  <a:cubicBezTo>
                    <a:pt x="50139" y="57024"/>
                    <a:pt x="50113" y="57014"/>
                    <a:pt x="50086" y="56992"/>
                  </a:cubicBezTo>
                  <a:cubicBezTo>
                    <a:pt x="50054" y="56977"/>
                    <a:pt x="50054" y="56929"/>
                    <a:pt x="50054" y="56897"/>
                  </a:cubicBezTo>
                  <a:cubicBezTo>
                    <a:pt x="50076" y="56832"/>
                    <a:pt x="50113" y="56797"/>
                    <a:pt x="50154" y="56797"/>
                  </a:cubicBezTo>
                  <a:close/>
                  <a:moveTo>
                    <a:pt x="51129" y="57687"/>
                  </a:moveTo>
                  <a:cubicBezTo>
                    <a:pt x="51105" y="57703"/>
                    <a:pt x="51082" y="57719"/>
                    <a:pt x="51058" y="57736"/>
                  </a:cubicBezTo>
                  <a:lnTo>
                    <a:pt x="51058" y="57736"/>
                  </a:lnTo>
                  <a:cubicBezTo>
                    <a:pt x="51092" y="57730"/>
                    <a:pt x="51126" y="57725"/>
                    <a:pt x="51161" y="57719"/>
                  </a:cubicBezTo>
                  <a:lnTo>
                    <a:pt x="51129" y="57687"/>
                  </a:lnTo>
                  <a:close/>
                  <a:moveTo>
                    <a:pt x="29539" y="1"/>
                  </a:moveTo>
                  <a:cubicBezTo>
                    <a:pt x="29456" y="1"/>
                    <a:pt x="29374" y="9"/>
                    <a:pt x="29303" y="31"/>
                  </a:cubicBezTo>
                  <a:cubicBezTo>
                    <a:pt x="28989" y="123"/>
                    <a:pt x="28669" y="135"/>
                    <a:pt x="28350" y="135"/>
                  </a:cubicBezTo>
                  <a:cubicBezTo>
                    <a:pt x="28243" y="135"/>
                    <a:pt x="28137" y="133"/>
                    <a:pt x="28030" y="133"/>
                  </a:cubicBezTo>
                  <a:cubicBezTo>
                    <a:pt x="27911" y="133"/>
                    <a:pt x="27792" y="135"/>
                    <a:pt x="27674" y="142"/>
                  </a:cubicBezTo>
                  <a:cubicBezTo>
                    <a:pt x="27297" y="164"/>
                    <a:pt x="26929" y="240"/>
                    <a:pt x="26551" y="240"/>
                  </a:cubicBezTo>
                  <a:cubicBezTo>
                    <a:pt x="26390" y="240"/>
                    <a:pt x="26228" y="226"/>
                    <a:pt x="26062" y="189"/>
                  </a:cubicBezTo>
                  <a:cubicBezTo>
                    <a:pt x="25968" y="167"/>
                    <a:pt x="25871" y="158"/>
                    <a:pt x="25773" y="158"/>
                  </a:cubicBezTo>
                  <a:cubicBezTo>
                    <a:pt x="25511" y="158"/>
                    <a:pt x="25241" y="227"/>
                    <a:pt x="24987" y="332"/>
                  </a:cubicBezTo>
                  <a:cubicBezTo>
                    <a:pt x="24403" y="568"/>
                    <a:pt x="23803" y="789"/>
                    <a:pt x="23186" y="979"/>
                  </a:cubicBezTo>
                  <a:cubicBezTo>
                    <a:pt x="22585" y="1169"/>
                    <a:pt x="21984" y="1375"/>
                    <a:pt x="21463" y="1754"/>
                  </a:cubicBezTo>
                  <a:cubicBezTo>
                    <a:pt x="21289" y="1896"/>
                    <a:pt x="21053" y="1944"/>
                    <a:pt x="20831" y="2007"/>
                  </a:cubicBezTo>
                  <a:cubicBezTo>
                    <a:pt x="20362" y="2147"/>
                    <a:pt x="19862" y="2227"/>
                    <a:pt x="19484" y="2580"/>
                  </a:cubicBezTo>
                  <a:lnTo>
                    <a:pt x="19484" y="2580"/>
                  </a:lnTo>
                  <a:cubicBezTo>
                    <a:pt x="19024" y="2682"/>
                    <a:pt x="18655" y="3045"/>
                    <a:pt x="18166" y="3045"/>
                  </a:cubicBezTo>
                  <a:cubicBezTo>
                    <a:pt x="18093" y="3045"/>
                    <a:pt x="18017" y="3036"/>
                    <a:pt x="17938" y="3018"/>
                  </a:cubicBezTo>
                  <a:cubicBezTo>
                    <a:pt x="17670" y="3176"/>
                    <a:pt x="17386" y="3318"/>
                    <a:pt x="17243" y="3634"/>
                  </a:cubicBezTo>
                  <a:cubicBezTo>
                    <a:pt x="17164" y="3824"/>
                    <a:pt x="16990" y="3935"/>
                    <a:pt x="16800" y="3950"/>
                  </a:cubicBezTo>
                  <a:cubicBezTo>
                    <a:pt x="16279" y="3982"/>
                    <a:pt x="15837" y="4188"/>
                    <a:pt x="15409" y="4456"/>
                  </a:cubicBezTo>
                  <a:cubicBezTo>
                    <a:pt x="15142" y="4619"/>
                    <a:pt x="14874" y="4748"/>
                    <a:pt x="14575" y="4748"/>
                  </a:cubicBezTo>
                  <a:cubicBezTo>
                    <a:pt x="14468" y="4748"/>
                    <a:pt x="14357" y="4731"/>
                    <a:pt x="14240" y="4694"/>
                  </a:cubicBezTo>
                  <a:cubicBezTo>
                    <a:pt x="14211" y="4681"/>
                    <a:pt x="14180" y="4676"/>
                    <a:pt x="14146" y="4676"/>
                  </a:cubicBezTo>
                  <a:cubicBezTo>
                    <a:pt x="14050" y="4676"/>
                    <a:pt x="13939" y="4717"/>
                    <a:pt x="13845" y="4740"/>
                  </a:cubicBezTo>
                  <a:cubicBezTo>
                    <a:pt x="13150" y="4962"/>
                    <a:pt x="12438" y="5168"/>
                    <a:pt x="11759" y="5421"/>
                  </a:cubicBezTo>
                  <a:cubicBezTo>
                    <a:pt x="11332" y="5579"/>
                    <a:pt x="10937" y="5800"/>
                    <a:pt x="10526" y="6021"/>
                  </a:cubicBezTo>
                  <a:cubicBezTo>
                    <a:pt x="9641" y="6511"/>
                    <a:pt x="8883" y="7159"/>
                    <a:pt x="8061" y="7743"/>
                  </a:cubicBezTo>
                  <a:cubicBezTo>
                    <a:pt x="7602" y="8060"/>
                    <a:pt x="7239" y="8455"/>
                    <a:pt x="6938" y="8929"/>
                  </a:cubicBezTo>
                  <a:cubicBezTo>
                    <a:pt x="6559" y="9562"/>
                    <a:pt x="6133" y="10146"/>
                    <a:pt x="5658" y="10715"/>
                  </a:cubicBezTo>
                  <a:cubicBezTo>
                    <a:pt x="5263" y="11157"/>
                    <a:pt x="4947" y="11663"/>
                    <a:pt x="4567" y="12137"/>
                  </a:cubicBezTo>
                  <a:cubicBezTo>
                    <a:pt x="4299" y="12470"/>
                    <a:pt x="4156" y="12849"/>
                    <a:pt x="4125" y="13260"/>
                  </a:cubicBezTo>
                  <a:cubicBezTo>
                    <a:pt x="4109" y="13560"/>
                    <a:pt x="4061" y="13797"/>
                    <a:pt x="3825" y="13987"/>
                  </a:cubicBezTo>
                  <a:cubicBezTo>
                    <a:pt x="3556" y="14208"/>
                    <a:pt x="3762" y="14634"/>
                    <a:pt x="3429" y="14841"/>
                  </a:cubicBezTo>
                  <a:cubicBezTo>
                    <a:pt x="3334" y="14887"/>
                    <a:pt x="3303" y="15077"/>
                    <a:pt x="3288" y="15203"/>
                  </a:cubicBezTo>
                  <a:cubicBezTo>
                    <a:pt x="3256" y="15441"/>
                    <a:pt x="3176" y="15646"/>
                    <a:pt x="3082" y="15852"/>
                  </a:cubicBezTo>
                  <a:cubicBezTo>
                    <a:pt x="2923" y="16183"/>
                    <a:pt x="2797" y="16531"/>
                    <a:pt x="2687" y="16879"/>
                  </a:cubicBezTo>
                  <a:cubicBezTo>
                    <a:pt x="2497" y="17385"/>
                    <a:pt x="2339" y="17922"/>
                    <a:pt x="2181" y="18444"/>
                  </a:cubicBezTo>
                  <a:cubicBezTo>
                    <a:pt x="2038" y="18965"/>
                    <a:pt x="1928" y="19502"/>
                    <a:pt x="1802" y="20025"/>
                  </a:cubicBezTo>
                  <a:cubicBezTo>
                    <a:pt x="1808" y="20019"/>
                    <a:pt x="1814" y="20014"/>
                    <a:pt x="1821" y="20009"/>
                  </a:cubicBezTo>
                  <a:lnTo>
                    <a:pt x="1821" y="20009"/>
                  </a:lnTo>
                  <a:cubicBezTo>
                    <a:pt x="1760" y="20082"/>
                    <a:pt x="1690" y="20156"/>
                    <a:pt x="1676" y="20229"/>
                  </a:cubicBezTo>
                  <a:cubicBezTo>
                    <a:pt x="1644" y="20672"/>
                    <a:pt x="1596" y="21115"/>
                    <a:pt x="1722" y="21574"/>
                  </a:cubicBezTo>
                  <a:cubicBezTo>
                    <a:pt x="1865" y="22063"/>
                    <a:pt x="1786" y="22537"/>
                    <a:pt x="1438" y="22964"/>
                  </a:cubicBezTo>
                  <a:cubicBezTo>
                    <a:pt x="601" y="23991"/>
                    <a:pt x="395" y="24908"/>
                    <a:pt x="616" y="26157"/>
                  </a:cubicBezTo>
                  <a:cubicBezTo>
                    <a:pt x="774" y="26947"/>
                    <a:pt x="711" y="27706"/>
                    <a:pt x="205" y="28370"/>
                  </a:cubicBezTo>
                  <a:cubicBezTo>
                    <a:pt x="47" y="28559"/>
                    <a:pt x="32" y="28781"/>
                    <a:pt x="32" y="29017"/>
                  </a:cubicBezTo>
                  <a:cubicBezTo>
                    <a:pt x="15" y="29792"/>
                    <a:pt x="0" y="30566"/>
                    <a:pt x="0" y="31356"/>
                  </a:cubicBezTo>
                  <a:cubicBezTo>
                    <a:pt x="0" y="31531"/>
                    <a:pt x="47" y="31720"/>
                    <a:pt x="110" y="31878"/>
                  </a:cubicBezTo>
                  <a:cubicBezTo>
                    <a:pt x="331" y="32353"/>
                    <a:pt x="395" y="32842"/>
                    <a:pt x="316" y="33348"/>
                  </a:cubicBezTo>
                  <a:cubicBezTo>
                    <a:pt x="285" y="33664"/>
                    <a:pt x="300" y="33996"/>
                    <a:pt x="300" y="34312"/>
                  </a:cubicBezTo>
                  <a:cubicBezTo>
                    <a:pt x="300" y="34597"/>
                    <a:pt x="331" y="34897"/>
                    <a:pt x="521" y="35103"/>
                  </a:cubicBezTo>
                  <a:cubicBezTo>
                    <a:pt x="790" y="35387"/>
                    <a:pt x="854" y="35735"/>
                    <a:pt x="980" y="36066"/>
                  </a:cubicBezTo>
                  <a:cubicBezTo>
                    <a:pt x="1057" y="36298"/>
                    <a:pt x="1207" y="36456"/>
                    <a:pt x="1440" y="36456"/>
                  </a:cubicBezTo>
                  <a:cubicBezTo>
                    <a:pt x="1493" y="36456"/>
                    <a:pt x="1550" y="36448"/>
                    <a:pt x="1612" y="36430"/>
                  </a:cubicBezTo>
                  <a:cubicBezTo>
                    <a:pt x="1642" y="36424"/>
                    <a:pt x="1670" y="36421"/>
                    <a:pt x="1697" y="36421"/>
                  </a:cubicBezTo>
                  <a:cubicBezTo>
                    <a:pt x="1874" y="36421"/>
                    <a:pt x="1998" y="36548"/>
                    <a:pt x="2038" y="36698"/>
                  </a:cubicBezTo>
                  <a:cubicBezTo>
                    <a:pt x="2181" y="37267"/>
                    <a:pt x="2434" y="37821"/>
                    <a:pt x="2371" y="38437"/>
                  </a:cubicBezTo>
                  <a:cubicBezTo>
                    <a:pt x="2371" y="38485"/>
                    <a:pt x="2291" y="38548"/>
                    <a:pt x="2228" y="38595"/>
                  </a:cubicBezTo>
                  <a:cubicBezTo>
                    <a:pt x="2226" y="38597"/>
                    <a:pt x="2223" y="38598"/>
                    <a:pt x="2218" y="38598"/>
                  </a:cubicBezTo>
                  <a:cubicBezTo>
                    <a:pt x="2192" y="38598"/>
                    <a:pt x="2131" y="38559"/>
                    <a:pt x="2118" y="38532"/>
                  </a:cubicBezTo>
                  <a:cubicBezTo>
                    <a:pt x="1897" y="38137"/>
                    <a:pt x="1691" y="37726"/>
                    <a:pt x="1486" y="37315"/>
                  </a:cubicBezTo>
                  <a:cubicBezTo>
                    <a:pt x="1466" y="37277"/>
                    <a:pt x="1416" y="37259"/>
                    <a:pt x="1357" y="37259"/>
                  </a:cubicBezTo>
                  <a:cubicBezTo>
                    <a:pt x="1272" y="37259"/>
                    <a:pt x="1169" y="37297"/>
                    <a:pt x="1122" y="37362"/>
                  </a:cubicBezTo>
                  <a:cubicBezTo>
                    <a:pt x="995" y="37537"/>
                    <a:pt x="837" y="37741"/>
                    <a:pt x="885" y="37979"/>
                  </a:cubicBezTo>
                  <a:cubicBezTo>
                    <a:pt x="980" y="38517"/>
                    <a:pt x="1043" y="39086"/>
                    <a:pt x="1265" y="39575"/>
                  </a:cubicBezTo>
                  <a:cubicBezTo>
                    <a:pt x="1564" y="40239"/>
                    <a:pt x="1928" y="40887"/>
                    <a:pt x="2466" y="41408"/>
                  </a:cubicBezTo>
                  <a:cubicBezTo>
                    <a:pt x="2765" y="41709"/>
                    <a:pt x="2972" y="42040"/>
                    <a:pt x="3098" y="42436"/>
                  </a:cubicBezTo>
                  <a:cubicBezTo>
                    <a:pt x="3145" y="42578"/>
                    <a:pt x="3130" y="42721"/>
                    <a:pt x="3193" y="42831"/>
                  </a:cubicBezTo>
                  <a:cubicBezTo>
                    <a:pt x="3492" y="43353"/>
                    <a:pt x="3809" y="43859"/>
                    <a:pt x="4109" y="44364"/>
                  </a:cubicBezTo>
                  <a:cubicBezTo>
                    <a:pt x="4283" y="44681"/>
                    <a:pt x="4489" y="44997"/>
                    <a:pt x="4630" y="45328"/>
                  </a:cubicBezTo>
                  <a:cubicBezTo>
                    <a:pt x="4963" y="46087"/>
                    <a:pt x="5389" y="46782"/>
                    <a:pt x="5974" y="47383"/>
                  </a:cubicBezTo>
                  <a:cubicBezTo>
                    <a:pt x="6116" y="47509"/>
                    <a:pt x="6196" y="47667"/>
                    <a:pt x="6243" y="47857"/>
                  </a:cubicBezTo>
                  <a:cubicBezTo>
                    <a:pt x="6291" y="48015"/>
                    <a:pt x="6385" y="48189"/>
                    <a:pt x="6495" y="48331"/>
                  </a:cubicBezTo>
                  <a:cubicBezTo>
                    <a:pt x="6954" y="49043"/>
                    <a:pt x="7745" y="49374"/>
                    <a:pt x="8360" y="49911"/>
                  </a:cubicBezTo>
                  <a:cubicBezTo>
                    <a:pt x="9087" y="50101"/>
                    <a:pt x="9625" y="50607"/>
                    <a:pt x="10225" y="51034"/>
                  </a:cubicBezTo>
                  <a:cubicBezTo>
                    <a:pt x="11616" y="51998"/>
                    <a:pt x="12976" y="53009"/>
                    <a:pt x="14478" y="53816"/>
                  </a:cubicBezTo>
                  <a:cubicBezTo>
                    <a:pt x="14714" y="53942"/>
                    <a:pt x="14935" y="54100"/>
                    <a:pt x="15188" y="54242"/>
                  </a:cubicBezTo>
                  <a:cubicBezTo>
                    <a:pt x="15473" y="54400"/>
                    <a:pt x="15694" y="54606"/>
                    <a:pt x="15837" y="54906"/>
                  </a:cubicBezTo>
                  <a:cubicBezTo>
                    <a:pt x="15995" y="55207"/>
                    <a:pt x="16263" y="55365"/>
                    <a:pt x="16595" y="55460"/>
                  </a:cubicBezTo>
                  <a:cubicBezTo>
                    <a:pt x="17211" y="55649"/>
                    <a:pt x="17797" y="55886"/>
                    <a:pt x="18318" y="56297"/>
                  </a:cubicBezTo>
                  <a:cubicBezTo>
                    <a:pt x="18412" y="56376"/>
                    <a:pt x="18539" y="56455"/>
                    <a:pt x="18682" y="56471"/>
                  </a:cubicBezTo>
                  <a:cubicBezTo>
                    <a:pt x="19820" y="56692"/>
                    <a:pt x="20736" y="57451"/>
                    <a:pt x="21843" y="57782"/>
                  </a:cubicBezTo>
                  <a:cubicBezTo>
                    <a:pt x="22001" y="57830"/>
                    <a:pt x="22127" y="58004"/>
                    <a:pt x="22127" y="58210"/>
                  </a:cubicBezTo>
                  <a:cubicBezTo>
                    <a:pt x="22127" y="58288"/>
                    <a:pt x="22159" y="58399"/>
                    <a:pt x="22222" y="58431"/>
                  </a:cubicBezTo>
                  <a:cubicBezTo>
                    <a:pt x="22332" y="58509"/>
                    <a:pt x="22459" y="58573"/>
                    <a:pt x="22585" y="58604"/>
                  </a:cubicBezTo>
                  <a:cubicBezTo>
                    <a:pt x="23312" y="58857"/>
                    <a:pt x="24119" y="58920"/>
                    <a:pt x="24719" y="59521"/>
                  </a:cubicBezTo>
                  <a:cubicBezTo>
                    <a:pt x="24734" y="59537"/>
                    <a:pt x="24798" y="59552"/>
                    <a:pt x="24846" y="59552"/>
                  </a:cubicBezTo>
                  <a:cubicBezTo>
                    <a:pt x="25398" y="59647"/>
                    <a:pt x="25889" y="59885"/>
                    <a:pt x="26363" y="60185"/>
                  </a:cubicBezTo>
                  <a:cubicBezTo>
                    <a:pt x="26553" y="60296"/>
                    <a:pt x="26789" y="60328"/>
                    <a:pt x="27010" y="60374"/>
                  </a:cubicBezTo>
                  <a:cubicBezTo>
                    <a:pt x="27860" y="60553"/>
                    <a:pt x="28695" y="60788"/>
                    <a:pt x="29556" y="60788"/>
                  </a:cubicBezTo>
                  <a:cubicBezTo>
                    <a:pt x="29608" y="60788"/>
                    <a:pt x="29661" y="60787"/>
                    <a:pt x="29714" y="60785"/>
                  </a:cubicBezTo>
                  <a:cubicBezTo>
                    <a:pt x="30256" y="60930"/>
                    <a:pt x="30804" y="60971"/>
                    <a:pt x="31354" y="60971"/>
                  </a:cubicBezTo>
                  <a:cubicBezTo>
                    <a:pt x="31765" y="60971"/>
                    <a:pt x="32178" y="60948"/>
                    <a:pt x="32590" y="60928"/>
                  </a:cubicBezTo>
                  <a:lnTo>
                    <a:pt x="33001" y="60928"/>
                  </a:lnTo>
                  <a:cubicBezTo>
                    <a:pt x="35340" y="60928"/>
                    <a:pt x="37679" y="60928"/>
                    <a:pt x="40019" y="60912"/>
                  </a:cubicBezTo>
                  <a:cubicBezTo>
                    <a:pt x="40420" y="60912"/>
                    <a:pt x="40821" y="60892"/>
                    <a:pt x="41223" y="60892"/>
                  </a:cubicBezTo>
                  <a:cubicBezTo>
                    <a:pt x="41327" y="60892"/>
                    <a:pt x="41432" y="60893"/>
                    <a:pt x="41536" y="60897"/>
                  </a:cubicBezTo>
                  <a:cubicBezTo>
                    <a:pt x="41759" y="60906"/>
                    <a:pt x="41981" y="60911"/>
                    <a:pt x="42203" y="60911"/>
                  </a:cubicBezTo>
                  <a:cubicBezTo>
                    <a:pt x="43493" y="60911"/>
                    <a:pt x="44765" y="60747"/>
                    <a:pt x="45993" y="60343"/>
                  </a:cubicBezTo>
                  <a:cubicBezTo>
                    <a:pt x="46025" y="60233"/>
                    <a:pt x="46088" y="60153"/>
                    <a:pt x="46088" y="60075"/>
                  </a:cubicBezTo>
                  <a:cubicBezTo>
                    <a:pt x="46071" y="59521"/>
                    <a:pt x="46419" y="59221"/>
                    <a:pt x="46878" y="59095"/>
                  </a:cubicBezTo>
                  <a:cubicBezTo>
                    <a:pt x="47462" y="58937"/>
                    <a:pt x="48063" y="58905"/>
                    <a:pt x="48632" y="58747"/>
                  </a:cubicBezTo>
                  <a:cubicBezTo>
                    <a:pt x="49249" y="58557"/>
                    <a:pt x="49818" y="58273"/>
                    <a:pt x="50434" y="58115"/>
                  </a:cubicBezTo>
                  <a:cubicBezTo>
                    <a:pt x="50659" y="58058"/>
                    <a:pt x="50860" y="57876"/>
                    <a:pt x="51058" y="57736"/>
                  </a:cubicBezTo>
                  <a:lnTo>
                    <a:pt x="51058" y="57736"/>
                  </a:lnTo>
                  <a:cubicBezTo>
                    <a:pt x="50793" y="57778"/>
                    <a:pt x="50528" y="57823"/>
                    <a:pt x="50275" y="57894"/>
                  </a:cubicBezTo>
                  <a:cubicBezTo>
                    <a:pt x="50082" y="57929"/>
                    <a:pt x="49889" y="57993"/>
                    <a:pt x="49689" y="57993"/>
                  </a:cubicBezTo>
                  <a:cubicBezTo>
                    <a:pt x="49628" y="57993"/>
                    <a:pt x="49565" y="57987"/>
                    <a:pt x="49502" y="57972"/>
                  </a:cubicBezTo>
                  <a:cubicBezTo>
                    <a:pt x="49485" y="58004"/>
                    <a:pt x="49470" y="58067"/>
                    <a:pt x="49438" y="58083"/>
                  </a:cubicBezTo>
                  <a:cubicBezTo>
                    <a:pt x="48908" y="58361"/>
                    <a:pt x="48167" y="58528"/>
                    <a:pt x="47485" y="58528"/>
                  </a:cubicBezTo>
                  <a:cubicBezTo>
                    <a:pt x="47354" y="58528"/>
                    <a:pt x="47224" y="58522"/>
                    <a:pt x="47099" y="58509"/>
                  </a:cubicBezTo>
                  <a:cubicBezTo>
                    <a:pt x="47068" y="58509"/>
                    <a:pt x="46988" y="58446"/>
                    <a:pt x="47004" y="58446"/>
                  </a:cubicBezTo>
                  <a:cubicBezTo>
                    <a:pt x="47036" y="58368"/>
                    <a:pt x="47068" y="58273"/>
                    <a:pt x="47114" y="58256"/>
                  </a:cubicBezTo>
                  <a:cubicBezTo>
                    <a:pt x="47764" y="58088"/>
                    <a:pt x="48413" y="57952"/>
                    <a:pt x="49079" y="57952"/>
                  </a:cubicBezTo>
                  <a:cubicBezTo>
                    <a:pt x="49224" y="57952"/>
                    <a:pt x="49370" y="57958"/>
                    <a:pt x="49517" y="57972"/>
                  </a:cubicBezTo>
                  <a:cubicBezTo>
                    <a:pt x="49565" y="57909"/>
                    <a:pt x="49596" y="57799"/>
                    <a:pt x="49660" y="57767"/>
                  </a:cubicBezTo>
                  <a:cubicBezTo>
                    <a:pt x="49849" y="57641"/>
                    <a:pt x="50054" y="57514"/>
                    <a:pt x="50275" y="57451"/>
                  </a:cubicBezTo>
                  <a:cubicBezTo>
                    <a:pt x="50718" y="57340"/>
                    <a:pt x="51097" y="57055"/>
                    <a:pt x="51525" y="56929"/>
                  </a:cubicBezTo>
                  <a:cubicBezTo>
                    <a:pt x="51967" y="56802"/>
                    <a:pt x="52425" y="56739"/>
                    <a:pt x="52867" y="56629"/>
                  </a:cubicBezTo>
                  <a:cubicBezTo>
                    <a:pt x="53137" y="56566"/>
                    <a:pt x="53421" y="56518"/>
                    <a:pt x="53658" y="56408"/>
                  </a:cubicBezTo>
                  <a:cubicBezTo>
                    <a:pt x="54117" y="56187"/>
                    <a:pt x="54574" y="55981"/>
                    <a:pt x="55065" y="55871"/>
                  </a:cubicBezTo>
                  <a:cubicBezTo>
                    <a:pt x="55428" y="55791"/>
                    <a:pt x="55744" y="55586"/>
                    <a:pt x="55965" y="55270"/>
                  </a:cubicBezTo>
                  <a:cubicBezTo>
                    <a:pt x="56077" y="55127"/>
                    <a:pt x="56171" y="54969"/>
                    <a:pt x="56298" y="54843"/>
                  </a:cubicBezTo>
                  <a:cubicBezTo>
                    <a:pt x="57151" y="54006"/>
                    <a:pt x="57988" y="53184"/>
                    <a:pt x="58732" y="52251"/>
                  </a:cubicBezTo>
                  <a:cubicBezTo>
                    <a:pt x="59063" y="51840"/>
                    <a:pt x="59474" y="51572"/>
                    <a:pt x="59933" y="51350"/>
                  </a:cubicBezTo>
                  <a:cubicBezTo>
                    <a:pt x="60043" y="51287"/>
                    <a:pt x="60186" y="51207"/>
                    <a:pt x="60249" y="51097"/>
                  </a:cubicBezTo>
                  <a:cubicBezTo>
                    <a:pt x="60580" y="50480"/>
                    <a:pt x="61071" y="50006"/>
                    <a:pt x="61450" y="49437"/>
                  </a:cubicBezTo>
                  <a:cubicBezTo>
                    <a:pt x="62114" y="48489"/>
                    <a:pt x="62651" y="47477"/>
                    <a:pt x="62477" y="46245"/>
                  </a:cubicBezTo>
                  <a:cubicBezTo>
                    <a:pt x="62414" y="45755"/>
                    <a:pt x="62477" y="45250"/>
                    <a:pt x="62620" y="44744"/>
                  </a:cubicBezTo>
                  <a:cubicBezTo>
                    <a:pt x="62698" y="44491"/>
                    <a:pt x="62715" y="44206"/>
                    <a:pt x="62778" y="43937"/>
                  </a:cubicBezTo>
                  <a:cubicBezTo>
                    <a:pt x="62809" y="43764"/>
                    <a:pt x="62809" y="43558"/>
                    <a:pt x="62888" y="43416"/>
                  </a:cubicBezTo>
                  <a:cubicBezTo>
                    <a:pt x="63284" y="42816"/>
                    <a:pt x="63315" y="42104"/>
                    <a:pt x="63583" y="41471"/>
                  </a:cubicBezTo>
                  <a:cubicBezTo>
                    <a:pt x="63773" y="40997"/>
                    <a:pt x="63789" y="40492"/>
                    <a:pt x="63678" y="39986"/>
                  </a:cubicBezTo>
                  <a:cubicBezTo>
                    <a:pt x="63647" y="39813"/>
                    <a:pt x="63583" y="39606"/>
                    <a:pt x="63647" y="39448"/>
                  </a:cubicBezTo>
                  <a:cubicBezTo>
                    <a:pt x="63789" y="39054"/>
                    <a:pt x="63678" y="38753"/>
                    <a:pt x="63457" y="38422"/>
                  </a:cubicBezTo>
                  <a:cubicBezTo>
                    <a:pt x="63362" y="38279"/>
                    <a:pt x="63347" y="38074"/>
                    <a:pt x="63520" y="37931"/>
                  </a:cubicBezTo>
                  <a:cubicBezTo>
                    <a:pt x="63663" y="37805"/>
                    <a:pt x="63773" y="37663"/>
                    <a:pt x="63789" y="37473"/>
                  </a:cubicBezTo>
                  <a:cubicBezTo>
                    <a:pt x="63789" y="37189"/>
                    <a:pt x="63758" y="36920"/>
                    <a:pt x="63805" y="36652"/>
                  </a:cubicBezTo>
                  <a:cubicBezTo>
                    <a:pt x="63979" y="35592"/>
                    <a:pt x="63947" y="34549"/>
                    <a:pt x="63789" y="33491"/>
                  </a:cubicBezTo>
                  <a:cubicBezTo>
                    <a:pt x="63710" y="33000"/>
                    <a:pt x="63710" y="32494"/>
                    <a:pt x="63899" y="32005"/>
                  </a:cubicBezTo>
                  <a:cubicBezTo>
                    <a:pt x="64042" y="31609"/>
                    <a:pt x="64074" y="31198"/>
                    <a:pt x="64074" y="30787"/>
                  </a:cubicBezTo>
                  <a:cubicBezTo>
                    <a:pt x="64089" y="30092"/>
                    <a:pt x="64057" y="29413"/>
                    <a:pt x="63994" y="28733"/>
                  </a:cubicBezTo>
                  <a:cubicBezTo>
                    <a:pt x="63899" y="27816"/>
                    <a:pt x="63663" y="26916"/>
                    <a:pt x="63726" y="25999"/>
                  </a:cubicBezTo>
                  <a:cubicBezTo>
                    <a:pt x="63789" y="25209"/>
                    <a:pt x="63647" y="24450"/>
                    <a:pt x="63520" y="23675"/>
                  </a:cubicBezTo>
                  <a:cubicBezTo>
                    <a:pt x="63473" y="23407"/>
                    <a:pt x="63410" y="23138"/>
                    <a:pt x="63252" y="22901"/>
                  </a:cubicBezTo>
                  <a:cubicBezTo>
                    <a:pt x="62983" y="22474"/>
                    <a:pt x="62825" y="22000"/>
                    <a:pt x="62698" y="21510"/>
                  </a:cubicBezTo>
                  <a:cubicBezTo>
                    <a:pt x="62667" y="21399"/>
                    <a:pt x="62730" y="21241"/>
                    <a:pt x="62793" y="21131"/>
                  </a:cubicBezTo>
                  <a:cubicBezTo>
                    <a:pt x="63031" y="20767"/>
                    <a:pt x="63046" y="20767"/>
                    <a:pt x="62983" y="20594"/>
                  </a:cubicBezTo>
                  <a:cubicBezTo>
                    <a:pt x="62635" y="19803"/>
                    <a:pt x="62462" y="18933"/>
                    <a:pt x="62256" y="18096"/>
                  </a:cubicBezTo>
                  <a:cubicBezTo>
                    <a:pt x="62129" y="17574"/>
                    <a:pt x="61813" y="16895"/>
                    <a:pt x="61482" y="16516"/>
                  </a:cubicBezTo>
                  <a:cubicBezTo>
                    <a:pt x="61324" y="16341"/>
                    <a:pt x="61197" y="16152"/>
                    <a:pt x="61071" y="15947"/>
                  </a:cubicBezTo>
                  <a:cubicBezTo>
                    <a:pt x="60928" y="15726"/>
                    <a:pt x="60818" y="15456"/>
                    <a:pt x="60644" y="15251"/>
                  </a:cubicBezTo>
                  <a:cubicBezTo>
                    <a:pt x="59996" y="14493"/>
                    <a:pt x="59379" y="13686"/>
                    <a:pt x="58700" y="12959"/>
                  </a:cubicBezTo>
                  <a:cubicBezTo>
                    <a:pt x="58494" y="12738"/>
                    <a:pt x="58589" y="12548"/>
                    <a:pt x="58669" y="12295"/>
                  </a:cubicBezTo>
                  <a:cubicBezTo>
                    <a:pt x="57246" y="11016"/>
                    <a:pt x="55997" y="9545"/>
                    <a:pt x="54827" y="7996"/>
                  </a:cubicBezTo>
                  <a:lnTo>
                    <a:pt x="53990" y="7996"/>
                  </a:lnTo>
                  <a:cubicBezTo>
                    <a:pt x="53626" y="7996"/>
                    <a:pt x="53436" y="8234"/>
                    <a:pt x="53278" y="8582"/>
                  </a:cubicBezTo>
                  <a:cubicBezTo>
                    <a:pt x="52979" y="8565"/>
                    <a:pt x="52663" y="8550"/>
                    <a:pt x="52362" y="8519"/>
                  </a:cubicBezTo>
                  <a:cubicBezTo>
                    <a:pt x="52283" y="8502"/>
                    <a:pt x="52188" y="8424"/>
                    <a:pt x="52172" y="8344"/>
                  </a:cubicBezTo>
                  <a:cubicBezTo>
                    <a:pt x="52140" y="8281"/>
                    <a:pt x="52188" y="8154"/>
                    <a:pt x="52235" y="8108"/>
                  </a:cubicBezTo>
                  <a:cubicBezTo>
                    <a:pt x="52393" y="7918"/>
                    <a:pt x="52599" y="7838"/>
                    <a:pt x="52836" y="7838"/>
                  </a:cubicBezTo>
                  <a:cubicBezTo>
                    <a:pt x="53137" y="7838"/>
                    <a:pt x="53342" y="7633"/>
                    <a:pt x="53548" y="7459"/>
                  </a:cubicBezTo>
                  <a:cubicBezTo>
                    <a:pt x="53658" y="7349"/>
                    <a:pt x="53626" y="7001"/>
                    <a:pt x="53500" y="6953"/>
                  </a:cubicBezTo>
                  <a:cubicBezTo>
                    <a:pt x="53247" y="6875"/>
                    <a:pt x="52994" y="6764"/>
                    <a:pt x="52726" y="6732"/>
                  </a:cubicBezTo>
                  <a:cubicBezTo>
                    <a:pt x="52591" y="6709"/>
                    <a:pt x="52453" y="6705"/>
                    <a:pt x="52314" y="6705"/>
                  </a:cubicBezTo>
                  <a:cubicBezTo>
                    <a:pt x="52248" y="6705"/>
                    <a:pt x="52182" y="6706"/>
                    <a:pt x="52116" y="6706"/>
                  </a:cubicBezTo>
                  <a:cubicBezTo>
                    <a:pt x="52045" y="6706"/>
                    <a:pt x="51974" y="6705"/>
                    <a:pt x="51904" y="6700"/>
                  </a:cubicBezTo>
                  <a:cubicBezTo>
                    <a:pt x="51588" y="6700"/>
                    <a:pt x="51493" y="6622"/>
                    <a:pt x="51445" y="6321"/>
                  </a:cubicBezTo>
                  <a:cubicBezTo>
                    <a:pt x="51350" y="5720"/>
                    <a:pt x="51240" y="5562"/>
                    <a:pt x="50766" y="5484"/>
                  </a:cubicBezTo>
                  <a:cubicBezTo>
                    <a:pt x="50402" y="5404"/>
                    <a:pt x="50054" y="5358"/>
                    <a:pt x="49691" y="5278"/>
                  </a:cubicBezTo>
                  <a:cubicBezTo>
                    <a:pt x="49183" y="5155"/>
                    <a:pt x="48795" y="4912"/>
                    <a:pt x="48454" y="4549"/>
                  </a:cubicBezTo>
                  <a:lnTo>
                    <a:pt x="48454" y="4549"/>
                  </a:lnTo>
                  <a:cubicBezTo>
                    <a:pt x="48456" y="4549"/>
                    <a:pt x="48457" y="4550"/>
                    <a:pt x="48459" y="4551"/>
                  </a:cubicBezTo>
                  <a:lnTo>
                    <a:pt x="48427" y="4519"/>
                  </a:lnTo>
                  <a:lnTo>
                    <a:pt x="48427" y="4519"/>
                  </a:lnTo>
                  <a:cubicBezTo>
                    <a:pt x="48436" y="4529"/>
                    <a:pt x="48445" y="4539"/>
                    <a:pt x="48454" y="4549"/>
                  </a:cubicBezTo>
                  <a:lnTo>
                    <a:pt x="48454" y="4549"/>
                  </a:lnTo>
                  <a:cubicBezTo>
                    <a:pt x="48046" y="4343"/>
                    <a:pt x="47793" y="3935"/>
                    <a:pt x="47352" y="3777"/>
                  </a:cubicBezTo>
                  <a:cubicBezTo>
                    <a:pt x="46878" y="3619"/>
                    <a:pt x="46404" y="3461"/>
                    <a:pt x="45945" y="3271"/>
                  </a:cubicBezTo>
                  <a:cubicBezTo>
                    <a:pt x="45487" y="3082"/>
                    <a:pt x="45045" y="2844"/>
                    <a:pt x="44570" y="2654"/>
                  </a:cubicBezTo>
                  <a:cubicBezTo>
                    <a:pt x="44238" y="2513"/>
                    <a:pt x="43890" y="2386"/>
                    <a:pt x="43542" y="2275"/>
                  </a:cubicBezTo>
                  <a:cubicBezTo>
                    <a:pt x="43176" y="2153"/>
                    <a:pt x="42814" y="2084"/>
                    <a:pt x="42447" y="2084"/>
                  </a:cubicBezTo>
                  <a:cubicBezTo>
                    <a:pt x="42149" y="2084"/>
                    <a:pt x="41847" y="2129"/>
                    <a:pt x="41536" y="2228"/>
                  </a:cubicBezTo>
                  <a:cubicBezTo>
                    <a:pt x="41062" y="2370"/>
                    <a:pt x="40603" y="2576"/>
                    <a:pt x="40145" y="2765"/>
                  </a:cubicBezTo>
                  <a:cubicBezTo>
                    <a:pt x="40115" y="2778"/>
                    <a:pt x="40088" y="2783"/>
                    <a:pt x="40064" y="2783"/>
                  </a:cubicBezTo>
                  <a:cubicBezTo>
                    <a:pt x="39965" y="2783"/>
                    <a:pt x="39924" y="2684"/>
                    <a:pt x="39924" y="2544"/>
                  </a:cubicBezTo>
                  <a:cubicBezTo>
                    <a:pt x="39924" y="2386"/>
                    <a:pt x="39781" y="2323"/>
                    <a:pt x="39639" y="2323"/>
                  </a:cubicBezTo>
                  <a:cubicBezTo>
                    <a:pt x="39513" y="2338"/>
                    <a:pt x="39370" y="2355"/>
                    <a:pt x="39244" y="2418"/>
                  </a:cubicBezTo>
                  <a:cubicBezTo>
                    <a:pt x="39017" y="2521"/>
                    <a:pt x="38798" y="2570"/>
                    <a:pt x="38568" y="2570"/>
                  </a:cubicBezTo>
                  <a:cubicBezTo>
                    <a:pt x="38445" y="2570"/>
                    <a:pt x="38318" y="2556"/>
                    <a:pt x="38185" y="2528"/>
                  </a:cubicBezTo>
                  <a:cubicBezTo>
                    <a:pt x="37521" y="2401"/>
                    <a:pt x="36858" y="2212"/>
                    <a:pt x="36162" y="2212"/>
                  </a:cubicBezTo>
                  <a:cubicBezTo>
                    <a:pt x="35893" y="2212"/>
                    <a:pt x="35640" y="2102"/>
                    <a:pt x="35372" y="2022"/>
                  </a:cubicBezTo>
                  <a:cubicBezTo>
                    <a:pt x="35340" y="2007"/>
                    <a:pt x="35324" y="1832"/>
                    <a:pt x="35355" y="1801"/>
                  </a:cubicBezTo>
                  <a:cubicBezTo>
                    <a:pt x="35607" y="1612"/>
                    <a:pt x="35483" y="1408"/>
                    <a:pt x="35405" y="1203"/>
                  </a:cubicBezTo>
                  <a:lnTo>
                    <a:pt x="35405" y="1203"/>
                  </a:lnTo>
                  <a:cubicBezTo>
                    <a:pt x="35344" y="1146"/>
                    <a:pt x="35274" y="1100"/>
                    <a:pt x="35229" y="1027"/>
                  </a:cubicBezTo>
                  <a:cubicBezTo>
                    <a:pt x="35103" y="852"/>
                    <a:pt x="35103" y="806"/>
                    <a:pt x="35309" y="742"/>
                  </a:cubicBezTo>
                  <a:cubicBezTo>
                    <a:pt x="35545" y="648"/>
                    <a:pt x="35545" y="648"/>
                    <a:pt x="35625" y="473"/>
                  </a:cubicBezTo>
                  <a:cubicBezTo>
                    <a:pt x="34628" y="395"/>
                    <a:pt x="33617" y="300"/>
                    <a:pt x="32622" y="220"/>
                  </a:cubicBezTo>
                  <a:cubicBezTo>
                    <a:pt x="32500" y="210"/>
                    <a:pt x="32379" y="203"/>
                    <a:pt x="32259" y="203"/>
                  </a:cubicBezTo>
                  <a:cubicBezTo>
                    <a:pt x="32017" y="203"/>
                    <a:pt x="31779" y="231"/>
                    <a:pt x="31547" y="315"/>
                  </a:cubicBezTo>
                  <a:cubicBezTo>
                    <a:pt x="31461" y="344"/>
                    <a:pt x="31384" y="356"/>
                    <a:pt x="31308" y="356"/>
                  </a:cubicBezTo>
                  <a:cubicBezTo>
                    <a:pt x="31176" y="356"/>
                    <a:pt x="31050" y="318"/>
                    <a:pt x="30898" y="268"/>
                  </a:cubicBezTo>
                  <a:cubicBezTo>
                    <a:pt x="30567" y="142"/>
                    <a:pt x="30203" y="94"/>
                    <a:pt x="29840" y="31"/>
                  </a:cubicBezTo>
                  <a:cubicBezTo>
                    <a:pt x="29745" y="13"/>
                    <a:pt x="29640" y="1"/>
                    <a:pt x="295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7"/>
            <p:cNvSpPr/>
            <p:nvPr/>
          </p:nvSpPr>
          <p:spPr>
            <a:xfrm>
              <a:off x="6362739" y="4584260"/>
              <a:ext cx="121341" cy="164506"/>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 name="Google Shape;340;p37"/>
          <p:cNvSpPr/>
          <p:nvPr/>
        </p:nvSpPr>
        <p:spPr>
          <a:xfrm rot="379797">
            <a:off x="-1119232" y="2860585"/>
            <a:ext cx="1882741" cy="1074142"/>
          </a:xfrm>
          <a:custGeom>
            <a:avLst/>
            <a:gdLst/>
            <a:ahLst/>
            <a:cxnLst/>
            <a:rect l="l" t="t" r="r" b="b"/>
            <a:pathLst>
              <a:path w="50753" h="36406" extrusionOk="0">
                <a:moveTo>
                  <a:pt x="32865" y="2847"/>
                </a:moveTo>
                <a:lnTo>
                  <a:pt x="32865" y="2847"/>
                </a:lnTo>
                <a:cubicBezTo>
                  <a:pt x="32818" y="2942"/>
                  <a:pt x="32769" y="2989"/>
                  <a:pt x="32722" y="3053"/>
                </a:cubicBezTo>
                <a:cubicBezTo>
                  <a:pt x="32578" y="2862"/>
                  <a:pt x="32737" y="2879"/>
                  <a:pt x="32865" y="2847"/>
                </a:cubicBezTo>
                <a:close/>
                <a:moveTo>
                  <a:pt x="27777" y="3053"/>
                </a:moveTo>
                <a:cubicBezTo>
                  <a:pt x="27730" y="3133"/>
                  <a:pt x="27681" y="3197"/>
                  <a:pt x="27634" y="3244"/>
                </a:cubicBezTo>
                <a:cubicBezTo>
                  <a:pt x="27491" y="3069"/>
                  <a:pt x="27650" y="3085"/>
                  <a:pt x="27777" y="3053"/>
                </a:cubicBezTo>
                <a:close/>
                <a:moveTo>
                  <a:pt x="18014" y="8952"/>
                </a:moveTo>
                <a:cubicBezTo>
                  <a:pt x="17967" y="9031"/>
                  <a:pt x="17919" y="9095"/>
                  <a:pt x="17872" y="9143"/>
                </a:cubicBezTo>
                <a:cubicBezTo>
                  <a:pt x="17728" y="8968"/>
                  <a:pt x="17887" y="8984"/>
                  <a:pt x="18014" y="8952"/>
                </a:cubicBezTo>
                <a:close/>
                <a:moveTo>
                  <a:pt x="42378" y="9158"/>
                </a:moveTo>
                <a:cubicBezTo>
                  <a:pt x="42440" y="9158"/>
                  <a:pt x="42508" y="9180"/>
                  <a:pt x="42568" y="9180"/>
                </a:cubicBezTo>
                <a:cubicBezTo>
                  <a:pt x="42583" y="9180"/>
                  <a:pt x="42598" y="9178"/>
                  <a:pt x="42612" y="9175"/>
                </a:cubicBezTo>
                <a:lnTo>
                  <a:pt x="42612" y="9175"/>
                </a:lnTo>
                <a:cubicBezTo>
                  <a:pt x="42536" y="9298"/>
                  <a:pt x="42505" y="9347"/>
                  <a:pt x="42436" y="9347"/>
                </a:cubicBezTo>
                <a:cubicBezTo>
                  <a:pt x="42389" y="9347"/>
                  <a:pt x="42323" y="9324"/>
                  <a:pt x="42214" y="9286"/>
                </a:cubicBezTo>
                <a:cubicBezTo>
                  <a:pt x="42251" y="9183"/>
                  <a:pt x="42311" y="9158"/>
                  <a:pt x="42378" y="9158"/>
                </a:cubicBezTo>
                <a:close/>
                <a:moveTo>
                  <a:pt x="47111" y="14040"/>
                </a:moveTo>
                <a:cubicBezTo>
                  <a:pt x="47064" y="14119"/>
                  <a:pt x="47015" y="14183"/>
                  <a:pt x="46968" y="14231"/>
                </a:cubicBezTo>
                <a:cubicBezTo>
                  <a:pt x="46825" y="14055"/>
                  <a:pt x="46984" y="14072"/>
                  <a:pt x="47111" y="14040"/>
                </a:cubicBezTo>
                <a:close/>
                <a:moveTo>
                  <a:pt x="49750" y="14850"/>
                </a:moveTo>
                <a:cubicBezTo>
                  <a:pt x="49703" y="14931"/>
                  <a:pt x="49655" y="14994"/>
                  <a:pt x="49608" y="15041"/>
                </a:cubicBezTo>
                <a:cubicBezTo>
                  <a:pt x="49464" y="14867"/>
                  <a:pt x="49623" y="14882"/>
                  <a:pt x="49750" y="14850"/>
                </a:cubicBezTo>
                <a:close/>
                <a:moveTo>
                  <a:pt x="47111" y="15058"/>
                </a:moveTo>
                <a:cubicBezTo>
                  <a:pt x="47064" y="15137"/>
                  <a:pt x="47015" y="15200"/>
                  <a:pt x="46968" y="15249"/>
                </a:cubicBezTo>
                <a:cubicBezTo>
                  <a:pt x="46825" y="15073"/>
                  <a:pt x="46984" y="15090"/>
                  <a:pt x="47111" y="15058"/>
                </a:cubicBezTo>
                <a:close/>
                <a:moveTo>
                  <a:pt x="41626" y="16680"/>
                </a:moveTo>
                <a:lnTo>
                  <a:pt x="41626" y="16680"/>
                </a:lnTo>
                <a:cubicBezTo>
                  <a:pt x="41562" y="16775"/>
                  <a:pt x="41514" y="16822"/>
                  <a:pt x="41467" y="16886"/>
                </a:cubicBezTo>
                <a:cubicBezTo>
                  <a:pt x="41323" y="16695"/>
                  <a:pt x="41482" y="16711"/>
                  <a:pt x="41626" y="16680"/>
                </a:cubicBezTo>
                <a:close/>
                <a:moveTo>
                  <a:pt x="40796" y="17318"/>
                </a:moveTo>
                <a:cubicBezTo>
                  <a:pt x="40812" y="17323"/>
                  <a:pt x="40911" y="17341"/>
                  <a:pt x="41101" y="17379"/>
                </a:cubicBezTo>
                <a:cubicBezTo>
                  <a:pt x="40878" y="17506"/>
                  <a:pt x="40751" y="17585"/>
                  <a:pt x="40545" y="17697"/>
                </a:cubicBezTo>
                <a:cubicBezTo>
                  <a:pt x="40552" y="17701"/>
                  <a:pt x="40553" y="17703"/>
                  <a:pt x="40546" y="17703"/>
                </a:cubicBezTo>
                <a:cubicBezTo>
                  <a:pt x="40524" y="17703"/>
                  <a:pt x="40425" y="17682"/>
                  <a:pt x="40242" y="17634"/>
                </a:cubicBezTo>
                <a:cubicBezTo>
                  <a:pt x="40463" y="17507"/>
                  <a:pt x="40607" y="17427"/>
                  <a:pt x="40796" y="17318"/>
                </a:cubicBezTo>
                <a:close/>
                <a:moveTo>
                  <a:pt x="2401" y="27269"/>
                </a:moveTo>
                <a:cubicBezTo>
                  <a:pt x="2513" y="27284"/>
                  <a:pt x="2608" y="27300"/>
                  <a:pt x="2704" y="27316"/>
                </a:cubicBezTo>
                <a:cubicBezTo>
                  <a:pt x="2560" y="27682"/>
                  <a:pt x="2274" y="27968"/>
                  <a:pt x="2322" y="28382"/>
                </a:cubicBezTo>
                <a:cubicBezTo>
                  <a:pt x="2195" y="28524"/>
                  <a:pt x="2051" y="28668"/>
                  <a:pt x="1909" y="28810"/>
                </a:cubicBezTo>
                <a:lnTo>
                  <a:pt x="1909" y="29001"/>
                </a:lnTo>
                <a:cubicBezTo>
                  <a:pt x="1750" y="29177"/>
                  <a:pt x="1574" y="29336"/>
                  <a:pt x="1383" y="29526"/>
                </a:cubicBezTo>
                <a:cubicBezTo>
                  <a:pt x="1351" y="29431"/>
                  <a:pt x="1288" y="29319"/>
                  <a:pt x="1320" y="29256"/>
                </a:cubicBezTo>
                <a:cubicBezTo>
                  <a:pt x="1415" y="29097"/>
                  <a:pt x="1463" y="28874"/>
                  <a:pt x="1574" y="28763"/>
                </a:cubicBezTo>
                <a:cubicBezTo>
                  <a:pt x="1781" y="28556"/>
                  <a:pt x="1909" y="28286"/>
                  <a:pt x="2051" y="28047"/>
                </a:cubicBezTo>
                <a:cubicBezTo>
                  <a:pt x="2195" y="27793"/>
                  <a:pt x="2290" y="27538"/>
                  <a:pt x="2401" y="27269"/>
                </a:cubicBezTo>
                <a:close/>
                <a:moveTo>
                  <a:pt x="33549" y="0"/>
                </a:moveTo>
                <a:cubicBezTo>
                  <a:pt x="33405" y="144"/>
                  <a:pt x="33278" y="303"/>
                  <a:pt x="33119" y="430"/>
                </a:cubicBezTo>
                <a:cubicBezTo>
                  <a:pt x="32992" y="557"/>
                  <a:pt x="32896" y="748"/>
                  <a:pt x="32674" y="795"/>
                </a:cubicBezTo>
                <a:cubicBezTo>
                  <a:pt x="32659" y="604"/>
                  <a:pt x="32627" y="414"/>
                  <a:pt x="32595" y="239"/>
                </a:cubicBezTo>
                <a:cubicBezTo>
                  <a:pt x="32500" y="223"/>
                  <a:pt x="32419" y="223"/>
                  <a:pt x="32309" y="208"/>
                </a:cubicBezTo>
                <a:cubicBezTo>
                  <a:pt x="32213" y="350"/>
                  <a:pt x="32086" y="494"/>
                  <a:pt x="31974" y="636"/>
                </a:cubicBezTo>
                <a:cubicBezTo>
                  <a:pt x="31832" y="541"/>
                  <a:pt x="31736" y="462"/>
                  <a:pt x="31641" y="398"/>
                </a:cubicBezTo>
                <a:cubicBezTo>
                  <a:pt x="31402" y="526"/>
                  <a:pt x="31211" y="621"/>
                  <a:pt x="31020" y="716"/>
                </a:cubicBezTo>
                <a:lnTo>
                  <a:pt x="31020" y="986"/>
                </a:lnTo>
                <a:cubicBezTo>
                  <a:pt x="31000" y="983"/>
                  <a:pt x="30979" y="982"/>
                  <a:pt x="30960" y="982"/>
                </a:cubicBezTo>
                <a:cubicBezTo>
                  <a:pt x="30755" y="982"/>
                  <a:pt x="30608" y="1127"/>
                  <a:pt x="30448" y="1272"/>
                </a:cubicBezTo>
                <a:cubicBezTo>
                  <a:pt x="30303" y="1417"/>
                  <a:pt x="30211" y="1628"/>
                  <a:pt x="29896" y="1628"/>
                </a:cubicBezTo>
                <a:cubicBezTo>
                  <a:pt x="29865" y="1628"/>
                  <a:pt x="29832" y="1626"/>
                  <a:pt x="29797" y="1622"/>
                </a:cubicBezTo>
                <a:cubicBezTo>
                  <a:pt x="29574" y="1876"/>
                  <a:pt x="29303" y="2179"/>
                  <a:pt x="29065" y="2433"/>
                </a:cubicBezTo>
                <a:cubicBezTo>
                  <a:pt x="28890" y="2465"/>
                  <a:pt x="28715" y="2433"/>
                  <a:pt x="28635" y="2497"/>
                </a:cubicBezTo>
                <a:cubicBezTo>
                  <a:pt x="28525" y="2640"/>
                  <a:pt x="28349" y="2624"/>
                  <a:pt x="28222" y="2703"/>
                </a:cubicBezTo>
                <a:cubicBezTo>
                  <a:pt x="28048" y="2815"/>
                  <a:pt x="27984" y="3053"/>
                  <a:pt x="27777" y="3053"/>
                </a:cubicBezTo>
                <a:cubicBezTo>
                  <a:pt x="27730" y="3006"/>
                  <a:pt x="27713" y="2910"/>
                  <a:pt x="27681" y="2894"/>
                </a:cubicBezTo>
                <a:cubicBezTo>
                  <a:pt x="27491" y="2879"/>
                  <a:pt x="27300" y="2879"/>
                  <a:pt x="27109" y="2862"/>
                </a:cubicBezTo>
                <a:cubicBezTo>
                  <a:pt x="27077" y="2862"/>
                  <a:pt x="26553" y="3244"/>
                  <a:pt x="26537" y="3260"/>
                </a:cubicBezTo>
                <a:cubicBezTo>
                  <a:pt x="26632" y="3260"/>
                  <a:pt x="26727" y="3276"/>
                  <a:pt x="26696" y="3403"/>
                </a:cubicBezTo>
                <a:cubicBezTo>
                  <a:pt x="26696" y="3435"/>
                  <a:pt x="26585" y="3451"/>
                  <a:pt x="26537" y="3466"/>
                </a:cubicBezTo>
                <a:cubicBezTo>
                  <a:pt x="26551" y="3631"/>
                  <a:pt x="26459" y="3677"/>
                  <a:pt x="26341" y="3677"/>
                </a:cubicBezTo>
                <a:cubicBezTo>
                  <a:pt x="26322" y="3677"/>
                  <a:pt x="26302" y="3676"/>
                  <a:pt x="26282" y="3674"/>
                </a:cubicBezTo>
                <a:cubicBezTo>
                  <a:pt x="26187" y="3657"/>
                  <a:pt x="26108" y="3594"/>
                  <a:pt x="26123" y="3466"/>
                </a:cubicBezTo>
                <a:lnTo>
                  <a:pt x="26123" y="3466"/>
                </a:lnTo>
                <a:cubicBezTo>
                  <a:pt x="26028" y="3530"/>
                  <a:pt x="25917" y="3594"/>
                  <a:pt x="25790" y="3674"/>
                </a:cubicBezTo>
                <a:cubicBezTo>
                  <a:pt x="25758" y="3578"/>
                  <a:pt x="25742" y="3498"/>
                  <a:pt x="25710" y="3419"/>
                </a:cubicBezTo>
                <a:cubicBezTo>
                  <a:pt x="26044" y="3038"/>
                  <a:pt x="26108" y="2942"/>
                  <a:pt x="26044" y="2879"/>
                </a:cubicBezTo>
                <a:lnTo>
                  <a:pt x="25281" y="2879"/>
                </a:lnTo>
                <a:cubicBezTo>
                  <a:pt x="24947" y="3244"/>
                  <a:pt x="24550" y="3657"/>
                  <a:pt x="24168" y="4087"/>
                </a:cubicBezTo>
                <a:cubicBezTo>
                  <a:pt x="24163" y="4092"/>
                  <a:pt x="24154" y="4094"/>
                  <a:pt x="24144" y="4094"/>
                </a:cubicBezTo>
                <a:cubicBezTo>
                  <a:pt x="24124" y="4094"/>
                  <a:pt x="24099" y="4087"/>
                  <a:pt x="24088" y="4087"/>
                </a:cubicBezTo>
                <a:cubicBezTo>
                  <a:pt x="23882" y="4071"/>
                  <a:pt x="23834" y="3896"/>
                  <a:pt x="23897" y="3801"/>
                </a:cubicBezTo>
                <a:cubicBezTo>
                  <a:pt x="24073" y="3578"/>
                  <a:pt x="24152" y="3307"/>
                  <a:pt x="24295" y="3069"/>
                </a:cubicBezTo>
                <a:lnTo>
                  <a:pt x="24009" y="3069"/>
                </a:lnTo>
                <a:cubicBezTo>
                  <a:pt x="23628" y="3387"/>
                  <a:pt x="23310" y="3753"/>
                  <a:pt x="22864" y="4007"/>
                </a:cubicBezTo>
                <a:cubicBezTo>
                  <a:pt x="22483" y="4246"/>
                  <a:pt x="22197" y="4659"/>
                  <a:pt x="21894" y="4946"/>
                </a:cubicBezTo>
                <a:cubicBezTo>
                  <a:pt x="21847" y="5088"/>
                  <a:pt x="21847" y="5215"/>
                  <a:pt x="21783" y="5264"/>
                </a:cubicBezTo>
                <a:cubicBezTo>
                  <a:pt x="20766" y="6296"/>
                  <a:pt x="19731" y="7331"/>
                  <a:pt x="18699" y="8348"/>
                </a:cubicBezTo>
                <a:cubicBezTo>
                  <a:pt x="18693" y="8353"/>
                  <a:pt x="18684" y="8355"/>
                  <a:pt x="18674" y="8355"/>
                </a:cubicBezTo>
                <a:cubicBezTo>
                  <a:pt x="18652" y="8355"/>
                  <a:pt x="18624" y="8348"/>
                  <a:pt x="18603" y="8348"/>
                </a:cubicBezTo>
                <a:cubicBezTo>
                  <a:pt x="18603" y="8491"/>
                  <a:pt x="18540" y="8554"/>
                  <a:pt x="18396" y="8554"/>
                </a:cubicBezTo>
                <a:cubicBezTo>
                  <a:pt x="18396" y="8698"/>
                  <a:pt x="18332" y="8762"/>
                  <a:pt x="18190" y="8762"/>
                </a:cubicBezTo>
                <a:cubicBezTo>
                  <a:pt x="18204" y="8890"/>
                  <a:pt x="18141" y="8955"/>
                  <a:pt x="18046" y="8955"/>
                </a:cubicBezTo>
                <a:cubicBezTo>
                  <a:pt x="18036" y="8955"/>
                  <a:pt x="18025" y="8954"/>
                  <a:pt x="18014" y="8952"/>
                </a:cubicBezTo>
                <a:cubicBezTo>
                  <a:pt x="17983" y="8825"/>
                  <a:pt x="18046" y="8762"/>
                  <a:pt x="18190" y="8762"/>
                </a:cubicBezTo>
                <a:cubicBezTo>
                  <a:pt x="18190" y="8618"/>
                  <a:pt x="18253" y="8554"/>
                  <a:pt x="18396" y="8554"/>
                </a:cubicBezTo>
                <a:cubicBezTo>
                  <a:pt x="18396" y="8412"/>
                  <a:pt x="18460" y="8348"/>
                  <a:pt x="18603" y="8348"/>
                </a:cubicBezTo>
                <a:lnTo>
                  <a:pt x="18603" y="7918"/>
                </a:lnTo>
                <a:cubicBezTo>
                  <a:pt x="18762" y="7791"/>
                  <a:pt x="19000" y="7600"/>
                  <a:pt x="19144" y="7505"/>
                </a:cubicBezTo>
                <a:cubicBezTo>
                  <a:pt x="19223" y="7299"/>
                  <a:pt x="19271" y="7203"/>
                  <a:pt x="19286" y="7155"/>
                </a:cubicBezTo>
                <a:cubicBezTo>
                  <a:pt x="19414" y="7123"/>
                  <a:pt x="19509" y="7108"/>
                  <a:pt x="19589" y="7091"/>
                </a:cubicBezTo>
                <a:cubicBezTo>
                  <a:pt x="19621" y="6964"/>
                  <a:pt x="19636" y="6869"/>
                  <a:pt x="19653" y="6837"/>
                </a:cubicBezTo>
                <a:cubicBezTo>
                  <a:pt x="19875" y="6695"/>
                  <a:pt x="20066" y="6567"/>
                  <a:pt x="20225" y="6455"/>
                </a:cubicBezTo>
                <a:lnTo>
                  <a:pt x="20225" y="6218"/>
                </a:lnTo>
                <a:cubicBezTo>
                  <a:pt x="20448" y="5995"/>
                  <a:pt x="20654" y="5772"/>
                  <a:pt x="20876" y="5582"/>
                </a:cubicBezTo>
                <a:cubicBezTo>
                  <a:pt x="21115" y="5374"/>
                  <a:pt x="21211" y="5105"/>
                  <a:pt x="21385" y="4865"/>
                </a:cubicBezTo>
                <a:cubicBezTo>
                  <a:pt x="21576" y="4628"/>
                  <a:pt x="21815" y="4437"/>
                  <a:pt x="22021" y="4214"/>
                </a:cubicBezTo>
                <a:cubicBezTo>
                  <a:pt x="22244" y="4007"/>
                  <a:pt x="22451" y="3784"/>
                  <a:pt x="22625" y="3610"/>
                </a:cubicBezTo>
                <a:cubicBezTo>
                  <a:pt x="22674" y="3466"/>
                  <a:pt x="22689" y="3356"/>
                  <a:pt x="22752" y="3292"/>
                </a:cubicBezTo>
                <a:cubicBezTo>
                  <a:pt x="23310" y="2720"/>
                  <a:pt x="23897" y="2147"/>
                  <a:pt x="24470" y="1575"/>
                </a:cubicBezTo>
                <a:cubicBezTo>
                  <a:pt x="24709" y="1336"/>
                  <a:pt x="24788" y="1034"/>
                  <a:pt x="24963" y="748"/>
                </a:cubicBezTo>
                <a:cubicBezTo>
                  <a:pt x="24772" y="653"/>
                  <a:pt x="24629" y="589"/>
                  <a:pt x="24501" y="526"/>
                </a:cubicBezTo>
                <a:cubicBezTo>
                  <a:pt x="24501" y="445"/>
                  <a:pt x="24501" y="382"/>
                  <a:pt x="24486" y="318"/>
                </a:cubicBezTo>
                <a:cubicBezTo>
                  <a:pt x="24486" y="286"/>
                  <a:pt x="24454" y="271"/>
                  <a:pt x="24406" y="223"/>
                </a:cubicBezTo>
                <a:cubicBezTo>
                  <a:pt x="24295" y="335"/>
                  <a:pt x="24183" y="462"/>
                  <a:pt x="24056" y="541"/>
                </a:cubicBezTo>
                <a:cubicBezTo>
                  <a:pt x="23914" y="653"/>
                  <a:pt x="23691" y="653"/>
                  <a:pt x="23579" y="812"/>
                </a:cubicBezTo>
                <a:cubicBezTo>
                  <a:pt x="23500" y="748"/>
                  <a:pt x="23437" y="700"/>
                  <a:pt x="23357" y="636"/>
                </a:cubicBezTo>
                <a:cubicBezTo>
                  <a:pt x="23214" y="922"/>
                  <a:pt x="22928" y="763"/>
                  <a:pt x="22674" y="891"/>
                </a:cubicBezTo>
                <a:cubicBezTo>
                  <a:pt x="22801" y="1162"/>
                  <a:pt x="22530" y="1257"/>
                  <a:pt x="22371" y="1416"/>
                </a:cubicBezTo>
                <a:cubicBezTo>
                  <a:pt x="22197" y="1622"/>
                  <a:pt x="21974" y="1798"/>
                  <a:pt x="21815" y="2004"/>
                </a:cubicBezTo>
                <a:cubicBezTo>
                  <a:pt x="21656" y="2211"/>
                  <a:pt x="21402" y="2194"/>
                  <a:pt x="21243" y="2370"/>
                </a:cubicBezTo>
                <a:lnTo>
                  <a:pt x="21243" y="2592"/>
                </a:lnTo>
                <a:cubicBezTo>
                  <a:pt x="21162" y="2608"/>
                  <a:pt x="21067" y="2640"/>
                  <a:pt x="20988" y="2671"/>
                </a:cubicBezTo>
                <a:cubicBezTo>
                  <a:pt x="20670" y="2974"/>
                  <a:pt x="20367" y="3292"/>
                  <a:pt x="20034" y="3642"/>
                </a:cubicBezTo>
                <a:lnTo>
                  <a:pt x="20034" y="3784"/>
                </a:lnTo>
                <a:cubicBezTo>
                  <a:pt x="19890" y="3848"/>
                  <a:pt x="19748" y="3912"/>
                  <a:pt x="19621" y="3975"/>
                </a:cubicBezTo>
                <a:lnTo>
                  <a:pt x="19621" y="4182"/>
                </a:lnTo>
                <a:lnTo>
                  <a:pt x="19318" y="4484"/>
                </a:lnTo>
                <a:lnTo>
                  <a:pt x="19048" y="4484"/>
                </a:lnTo>
                <a:cubicBezTo>
                  <a:pt x="19048" y="4834"/>
                  <a:pt x="18873" y="5088"/>
                  <a:pt x="18491" y="5120"/>
                </a:cubicBezTo>
                <a:cubicBezTo>
                  <a:pt x="18444" y="5120"/>
                  <a:pt x="18412" y="5215"/>
                  <a:pt x="18396" y="5279"/>
                </a:cubicBezTo>
                <a:cubicBezTo>
                  <a:pt x="18381" y="5518"/>
                  <a:pt x="18205" y="5677"/>
                  <a:pt x="18031" y="5692"/>
                </a:cubicBezTo>
                <a:cubicBezTo>
                  <a:pt x="17633" y="5741"/>
                  <a:pt x="17665" y="6106"/>
                  <a:pt x="17490" y="6313"/>
                </a:cubicBezTo>
                <a:cubicBezTo>
                  <a:pt x="17427" y="6313"/>
                  <a:pt x="17363" y="6313"/>
                  <a:pt x="17268" y="6328"/>
                </a:cubicBezTo>
                <a:cubicBezTo>
                  <a:pt x="17124" y="6487"/>
                  <a:pt x="16965" y="6646"/>
                  <a:pt x="16774" y="6837"/>
                </a:cubicBezTo>
                <a:lnTo>
                  <a:pt x="16774" y="7013"/>
                </a:lnTo>
                <a:cubicBezTo>
                  <a:pt x="16441" y="7203"/>
                  <a:pt x="16075" y="7362"/>
                  <a:pt x="15947" y="7776"/>
                </a:cubicBezTo>
                <a:cubicBezTo>
                  <a:pt x="15932" y="7839"/>
                  <a:pt x="15900" y="7886"/>
                  <a:pt x="15869" y="7935"/>
                </a:cubicBezTo>
                <a:cubicBezTo>
                  <a:pt x="15551" y="8253"/>
                  <a:pt x="15264" y="8586"/>
                  <a:pt x="14930" y="8872"/>
                </a:cubicBezTo>
                <a:cubicBezTo>
                  <a:pt x="14565" y="9175"/>
                  <a:pt x="14438" y="9652"/>
                  <a:pt x="14071" y="9953"/>
                </a:cubicBezTo>
                <a:cubicBezTo>
                  <a:pt x="13706" y="10240"/>
                  <a:pt x="13388" y="10606"/>
                  <a:pt x="13054" y="10939"/>
                </a:cubicBezTo>
                <a:cubicBezTo>
                  <a:pt x="12704" y="11305"/>
                  <a:pt x="12322" y="11655"/>
                  <a:pt x="11989" y="12037"/>
                </a:cubicBezTo>
                <a:cubicBezTo>
                  <a:pt x="11671" y="12387"/>
                  <a:pt x="11241" y="12577"/>
                  <a:pt x="10923" y="12895"/>
                </a:cubicBezTo>
                <a:cubicBezTo>
                  <a:pt x="9810" y="13977"/>
                  <a:pt x="8714" y="15090"/>
                  <a:pt x="7616" y="16186"/>
                </a:cubicBezTo>
                <a:lnTo>
                  <a:pt x="7616" y="16345"/>
                </a:lnTo>
                <a:cubicBezTo>
                  <a:pt x="7219" y="16934"/>
                  <a:pt x="6583" y="17235"/>
                  <a:pt x="6297" y="17888"/>
                </a:cubicBezTo>
                <a:cubicBezTo>
                  <a:pt x="6202" y="18158"/>
                  <a:pt x="5899" y="18285"/>
                  <a:pt x="5756" y="18571"/>
                </a:cubicBezTo>
                <a:cubicBezTo>
                  <a:pt x="5629" y="18874"/>
                  <a:pt x="5326" y="19080"/>
                  <a:pt x="5089" y="19319"/>
                </a:cubicBezTo>
                <a:cubicBezTo>
                  <a:pt x="5057" y="19366"/>
                  <a:pt x="4977" y="19430"/>
                  <a:pt x="4977" y="19478"/>
                </a:cubicBezTo>
                <a:cubicBezTo>
                  <a:pt x="5008" y="19796"/>
                  <a:pt x="4580" y="19843"/>
                  <a:pt x="4580" y="20114"/>
                </a:cubicBezTo>
                <a:cubicBezTo>
                  <a:pt x="4563" y="20432"/>
                  <a:pt x="4166" y="20464"/>
                  <a:pt x="4150" y="20765"/>
                </a:cubicBezTo>
                <a:cubicBezTo>
                  <a:pt x="4150" y="21051"/>
                  <a:pt x="3800" y="21115"/>
                  <a:pt x="3721" y="21401"/>
                </a:cubicBezTo>
                <a:cubicBezTo>
                  <a:pt x="3658" y="21624"/>
                  <a:pt x="3403" y="21799"/>
                  <a:pt x="3228" y="22005"/>
                </a:cubicBezTo>
                <a:cubicBezTo>
                  <a:pt x="3100" y="22149"/>
                  <a:pt x="3132" y="22387"/>
                  <a:pt x="2941" y="22499"/>
                </a:cubicBezTo>
                <a:cubicBezTo>
                  <a:pt x="2910" y="22514"/>
                  <a:pt x="2941" y="22626"/>
                  <a:pt x="2941" y="22800"/>
                </a:cubicBezTo>
                <a:cubicBezTo>
                  <a:pt x="2767" y="22944"/>
                  <a:pt x="2545" y="23150"/>
                  <a:pt x="2322" y="23341"/>
                </a:cubicBezTo>
                <a:cubicBezTo>
                  <a:pt x="2290" y="23580"/>
                  <a:pt x="2433" y="23834"/>
                  <a:pt x="2210" y="24025"/>
                </a:cubicBezTo>
                <a:lnTo>
                  <a:pt x="2019" y="24025"/>
                </a:lnTo>
                <a:cubicBezTo>
                  <a:pt x="1765" y="24390"/>
                  <a:pt x="1718" y="24884"/>
                  <a:pt x="1320" y="25122"/>
                </a:cubicBezTo>
                <a:lnTo>
                  <a:pt x="1320" y="26362"/>
                </a:lnTo>
                <a:cubicBezTo>
                  <a:pt x="1447" y="26584"/>
                  <a:pt x="1669" y="26648"/>
                  <a:pt x="1892" y="26728"/>
                </a:cubicBezTo>
                <a:lnTo>
                  <a:pt x="1892" y="27411"/>
                </a:lnTo>
                <a:cubicBezTo>
                  <a:pt x="1527" y="27634"/>
                  <a:pt x="1495" y="28079"/>
                  <a:pt x="1177" y="28350"/>
                </a:cubicBezTo>
                <a:cubicBezTo>
                  <a:pt x="1018" y="28477"/>
                  <a:pt x="1002" y="28747"/>
                  <a:pt x="891" y="28938"/>
                </a:cubicBezTo>
                <a:cubicBezTo>
                  <a:pt x="716" y="29240"/>
                  <a:pt x="605" y="29590"/>
                  <a:pt x="302" y="29796"/>
                </a:cubicBezTo>
                <a:lnTo>
                  <a:pt x="302" y="30209"/>
                </a:lnTo>
                <a:cubicBezTo>
                  <a:pt x="223" y="30290"/>
                  <a:pt x="160" y="30353"/>
                  <a:pt x="80" y="30449"/>
                </a:cubicBezTo>
                <a:cubicBezTo>
                  <a:pt x="143" y="30576"/>
                  <a:pt x="1" y="30767"/>
                  <a:pt x="160" y="30909"/>
                </a:cubicBezTo>
                <a:cubicBezTo>
                  <a:pt x="160" y="30909"/>
                  <a:pt x="668" y="30591"/>
                  <a:pt x="684" y="30591"/>
                </a:cubicBezTo>
                <a:lnTo>
                  <a:pt x="684" y="31036"/>
                </a:lnTo>
                <a:cubicBezTo>
                  <a:pt x="588" y="31148"/>
                  <a:pt x="541" y="31227"/>
                  <a:pt x="478" y="31307"/>
                </a:cubicBezTo>
                <a:lnTo>
                  <a:pt x="478" y="32086"/>
                </a:lnTo>
                <a:cubicBezTo>
                  <a:pt x="398" y="32149"/>
                  <a:pt x="350" y="32198"/>
                  <a:pt x="302" y="32245"/>
                </a:cubicBezTo>
                <a:lnTo>
                  <a:pt x="302" y="32675"/>
                </a:lnTo>
                <a:cubicBezTo>
                  <a:pt x="446" y="32817"/>
                  <a:pt x="620" y="32976"/>
                  <a:pt x="811" y="33152"/>
                </a:cubicBezTo>
                <a:cubicBezTo>
                  <a:pt x="859" y="33103"/>
                  <a:pt x="923" y="33040"/>
                  <a:pt x="1002" y="32976"/>
                </a:cubicBezTo>
                <a:cubicBezTo>
                  <a:pt x="1065" y="33040"/>
                  <a:pt x="1145" y="33103"/>
                  <a:pt x="1209" y="33167"/>
                </a:cubicBezTo>
                <a:cubicBezTo>
                  <a:pt x="1242" y="33171"/>
                  <a:pt x="1276" y="33173"/>
                  <a:pt x="1309" y="33173"/>
                </a:cubicBezTo>
                <a:cubicBezTo>
                  <a:pt x="1407" y="33173"/>
                  <a:pt x="1504" y="33159"/>
                  <a:pt x="1598" y="33159"/>
                </a:cubicBezTo>
                <a:cubicBezTo>
                  <a:pt x="1701" y="33159"/>
                  <a:pt x="1800" y="33176"/>
                  <a:pt x="1892" y="33247"/>
                </a:cubicBezTo>
                <a:cubicBezTo>
                  <a:pt x="1909" y="33406"/>
                  <a:pt x="1940" y="33565"/>
                  <a:pt x="1956" y="33724"/>
                </a:cubicBezTo>
                <a:cubicBezTo>
                  <a:pt x="2068" y="33819"/>
                  <a:pt x="2163" y="33915"/>
                  <a:pt x="2227" y="33978"/>
                </a:cubicBezTo>
                <a:lnTo>
                  <a:pt x="2958" y="33978"/>
                </a:lnTo>
                <a:cubicBezTo>
                  <a:pt x="3337" y="33803"/>
                  <a:pt x="3596" y="33575"/>
                  <a:pt x="3944" y="33575"/>
                </a:cubicBezTo>
                <a:cubicBezTo>
                  <a:pt x="3975" y="33575"/>
                  <a:pt x="4006" y="33576"/>
                  <a:pt x="4039" y="33580"/>
                </a:cubicBezTo>
                <a:cubicBezTo>
                  <a:pt x="4182" y="33453"/>
                  <a:pt x="4325" y="33311"/>
                  <a:pt x="4468" y="33167"/>
                </a:cubicBezTo>
                <a:lnTo>
                  <a:pt x="5820" y="33167"/>
                </a:lnTo>
                <a:cubicBezTo>
                  <a:pt x="5994" y="33088"/>
                  <a:pt x="6106" y="33024"/>
                  <a:pt x="6217" y="32976"/>
                </a:cubicBezTo>
                <a:cubicBezTo>
                  <a:pt x="6408" y="32865"/>
                  <a:pt x="6630" y="32785"/>
                  <a:pt x="6789" y="32658"/>
                </a:cubicBezTo>
                <a:cubicBezTo>
                  <a:pt x="6980" y="32516"/>
                  <a:pt x="7139" y="32325"/>
                  <a:pt x="7298" y="32166"/>
                </a:cubicBezTo>
                <a:cubicBezTo>
                  <a:pt x="7319" y="32169"/>
                  <a:pt x="7339" y="32170"/>
                  <a:pt x="7358" y="32170"/>
                </a:cubicBezTo>
                <a:cubicBezTo>
                  <a:pt x="7643" y="32170"/>
                  <a:pt x="7725" y="31857"/>
                  <a:pt x="7934" y="31768"/>
                </a:cubicBezTo>
                <a:lnTo>
                  <a:pt x="8220" y="32054"/>
                </a:lnTo>
                <a:cubicBezTo>
                  <a:pt x="8157" y="32134"/>
                  <a:pt x="8093" y="32198"/>
                  <a:pt x="8014" y="32276"/>
                </a:cubicBezTo>
                <a:cubicBezTo>
                  <a:pt x="8061" y="32435"/>
                  <a:pt x="7950" y="32611"/>
                  <a:pt x="8125" y="32770"/>
                </a:cubicBezTo>
                <a:lnTo>
                  <a:pt x="9015" y="32770"/>
                </a:lnTo>
                <a:cubicBezTo>
                  <a:pt x="9079" y="32770"/>
                  <a:pt x="9142" y="32738"/>
                  <a:pt x="9191" y="32706"/>
                </a:cubicBezTo>
                <a:lnTo>
                  <a:pt x="9350" y="32547"/>
                </a:lnTo>
                <a:cubicBezTo>
                  <a:pt x="9397" y="32643"/>
                  <a:pt x="9429" y="32722"/>
                  <a:pt x="9460" y="32785"/>
                </a:cubicBezTo>
                <a:cubicBezTo>
                  <a:pt x="9397" y="32993"/>
                  <a:pt x="9095" y="33088"/>
                  <a:pt x="9286" y="33326"/>
                </a:cubicBezTo>
                <a:cubicBezTo>
                  <a:pt x="9375" y="33392"/>
                  <a:pt x="9457" y="33417"/>
                  <a:pt x="9534" y="33417"/>
                </a:cubicBezTo>
                <a:cubicBezTo>
                  <a:pt x="9773" y="33417"/>
                  <a:pt x="9968" y="33176"/>
                  <a:pt x="10208" y="33152"/>
                </a:cubicBezTo>
                <a:cubicBezTo>
                  <a:pt x="10510" y="33135"/>
                  <a:pt x="10764" y="32912"/>
                  <a:pt x="11050" y="32770"/>
                </a:cubicBezTo>
                <a:lnTo>
                  <a:pt x="11703" y="32770"/>
                </a:lnTo>
                <a:cubicBezTo>
                  <a:pt x="12004" y="32611"/>
                  <a:pt x="12243" y="32467"/>
                  <a:pt x="12513" y="32372"/>
                </a:cubicBezTo>
                <a:cubicBezTo>
                  <a:pt x="12848" y="32245"/>
                  <a:pt x="12958" y="31880"/>
                  <a:pt x="13293" y="31736"/>
                </a:cubicBezTo>
                <a:cubicBezTo>
                  <a:pt x="13356" y="31768"/>
                  <a:pt x="13435" y="31799"/>
                  <a:pt x="13515" y="31848"/>
                </a:cubicBezTo>
                <a:lnTo>
                  <a:pt x="13325" y="32039"/>
                </a:lnTo>
                <a:lnTo>
                  <a:pt x="13325" y="32865"/>
                </a:lnTo>
                <a:cubicBezTo>
                  <a:pt x="13038" y="33056"/>
                  <a:pt x="13102" y="33294"/>
                  <a:pt x="13149" y="33517"/>
                </a:cubicBezTo>
                <a:cubicBezTo>
                  <a:pt x="13244" y="33612"/>
                  <a:pt x="13340" y="33707"/>
                  <a:pt x="13435" y="33788"/>
                </a:cubicBezTo>
                <a:lnTo>
                  <a:pt x="13992" y="33788"/>
                </a:lnTo>
                <a:cubicBezTo>
                  <a:pt x="14135" y="33883"/>
                  <a:pt x="14247" y="33962"/>
                  <a:pt x="14326" y="34010"/>
                </a:cubicBezTo>
                <a:cubicBezTo>
                  <a:pt x="14469" y="33930"/>
                  <a:pt x="14565" y="33866"/>
                  <a:pt x="14660" y="33803"/>
                </a:cubicBezTo>
                <a:cubicBezTo>
                  <a:pt x="14771" y="33915"/>
                  <a:pt x="14851" y="34010"/>
                  <a:pt x="14930" y="34106"/>
                </a:cubicBezTo>
                <a:lnTo>
                  <a:pt x="14756" y="34280"/>
                </a:lnTo>
                <a:cubicBezTo>
                  <a:pt x="14803" y="34343"/>
                  <a:pt x="14883" y="34407"/>
                  <a:pt x="14915" y="34471"/>
                </a:cubicBezTo>
                <a:cubicBezTo>
                  <a:pt x="14962" y="34598"/>
                  <a:pt x="14930" y="34742"/>
                  <a:pt x="15057" y="34820"/>
                </a:cubicBezTo>
                <a:cubicBezTo>
                  <a:pt x="15137" y="34884"/>
                  <a:pt x="15201" y="34948"/>
                  <a:pt x="15280" y="35011"/>
                </a:cubicBezTo>
                <a:cubicBezTo>
                  <a:pt x="15343" y="35048"/>
                  <a:pt x="15399" y="35063"/>
                  <a:pt x="15450" y="35063"/>
                </a:cubicBezTo>
                <a:cubicBezTo>
                  <a:pt x="15642" y="35063"/>
                  <a:pt x="15766" y="34849"/>
                  <a:pt x="15979" y="34773"/>
                </a:cubicBezTo>
                <a:lnTo>
                  <a:pt x="16488" y="34773"/>
                </a:lnTo>
                <a:lnTo>
                  <a:pt x="16870" y="34392"/>
                </a:lnTo>
                <a:lnTo>
                  <a:pt x="17077" y="34598"/>
                </a:lnTo>
                <a:cubicBezTo>
                  <a:pt x="17331" y="34233"/>
                  <a:pt x="17824" y="34153"/>
                  <a:pt x="18078" y="33788"/>
                </a:cubicBezTo>
                <a:cubicBezTo>
                  <a:pt x="18237" y="34025"/>
                  <a:pt x="18571" y="33962"/>
                  <a:pt x="18714" y="34184"/>
                </a:cubicBezTo>
                <a:lnTo>
                  <a:pt x="19589" y="34184"/>
                </a:lnTo>
                <a:lnTo>
                  <a:pt x="20988" y="32785"/>
                </a:lnTo>
                <a:cubicBezTo>
                  <a:pt x="21067" y="32753"/>
                  <a:pt x="21162" y="32722"/>
                  <a:pt x="21243" y="32690"/>
                </a:cubicBezTo>
                <a:lnTo>
                  <a:pt x="21243" y="32467"/>
                </a:lnTo>
                <a:lnTo>
                  <a:pt x="21321" y="32547"/>
                </a:lnTo>
                <a:cubicBezTo>
                  <a:pt x="21402" y="32404"/>
                  <a:pt x="21480" y="32245"/>
                  <a:pt x="21529" y="32134"/>
                </a:cubicBezTo>
                <a:cubicBezTo>
                  <a:pt x="21578" y="32148"/>
                  <a:pt x="21626" y="32152"/>
                  <a:pt x="21673" y="32152"/>
                </a:cubicBezTo>
                <a:cubicBezTo>
                  <a:pt x="21732" y="32152"/>
                  <a:pt x="21788" y="32146"/>
                  <a:pt x="21838" y="32146"/>
                </a:cubicBezTo>
                <a:cubicBezTo>
                  <a:pt x="21927" y="32146"/>
                  <a:pt x="21998" y="32166"/>
                  <a:pt x="22038" y="32276"/>
                </a:cubicBezTo>
                <a:cubicBezTo>
                  <a:pt x="21830" y="32563"/>
                  <a:pt x="21830" y="32563"/>
                  <a:pt x="21957" y="32976"/>
                </a:cubicBezTo>
                <a:lnTo>
                  <a:pt x="23182" y="32976"/>
                </a:lnTo>
                <a:cubicBezTo>
                  <a:pt x="23198" y="32976"/>
                  <a:pt x="23229" y="33024"/>
                  <a:pt x="23246" y="33040"/>
                </a:cubicBezTo>
                <a:cubicBezTo>
                  <a:pt x="23182" y="33167"/>
                  <a:pt x="23102" y="33294"/>
                  <a:pt x="23039" y="33421"/>
                </a:cubicBezTo>
                <a:cubicBezTo>
                  <a:pt x="23134" y="33533"/>
                  <a:pt x="23198" y="33612"/>
                  <a:pt x="23293" y="33707"/>
                </a:cubicBezTo>
                <a:cubicBezTo>
                  <a:pt x="22943" y="33835"/>
                  <a:pt x="22928" y="34216"/>
                  <a:pt x="22721" y="34455"/>
                </a:cubicBezTo>
                <a:cubicBezTo>
                  <a:pt x="22705" y="34471"/>
                  <a:pt x="22752" y="34551"/>
                  <a:pt x="22769" y="34598"/>
                </a:cubicBezTo>
                <a:lnTo>
                  <a:pt x="23070" y="34598"/>
                </a:lnTo>
                <a:cubicBezTo>
                  <a:pt x="23070" y="34455"/>
                  <a:pt x="23134" y="34392"/>
                  <a:pt x="23278" y="34392"/>
                </a:cubicBezTo>
                <a:cubicBezTo>
                  <a:pt x="23278" y="34248"/>
                  <a:pt x="23341" y="34184"/>
                  <a:pt x="23484" y="34184"/>
                </a:cubicBezTo>
                <a:cubicBezTo>
                  <a:pt x="23484" y="34068"/>
                  <a:pt x="23537" y="33992"/>
                  <a:pt x="23657" y="33992"/>
                </a:cubicBezTo>
                <a:cubicBezTo>
                  <a:pt x="23668" y="33992"/>
                  <a:pt x="23679" y="33992"/>
                  <a:pt x="23691" y="33994"/>
                </a:cubicBezTo>
                <a:lnTo>
                  <a:pt x="23691" y="33692"/>
                </a:lnTo>
                <a:cubicBezTo>
                  <a:pt x="23826" y="33570"/>
                  <a:pt x="23915" y="33369"/>
                  <a:pt x="24104" y="33369"/>
                </a:cubicBezTo>
                <a:cubicBezTo>
                  <a:pt x="24138" y="33369"/>
                  <a:pt x="24174" y="33375"/>
                  <a:pt x="24215" y="33389"/>
                </a:cubicBezTo>
                <a:cubicBezTo>
                  <a:pt x="24295" y="33517"/>
                  <a:pt x="24295" y="33517"/>
                  <a:pt x="23691" y="33994"/>
                </a:cubicBezTo>
                <a:cubicBezTo>
                  <a:pt x="23691" y="34110"/>
                  <a:pt x="23638" y="34187"/>
                  <a:pt x="23520" y="34187"/>
                </a:cubicBezTo>
                <a:cubicBezTo>
                  <a:pt x="23508" y="34187"/>
                  <a:pt x="23496" y="34186"/>
                  <a:pt x="23484" y="34184"/>
                </a:cubicBezTo>
                <a:cubicBezTo>
                  <a:pt x="23484" y="34316"/>
                  <a:pt x="23430" y="34394"/>
                  <a:pt x="23311" y="34394"/>
                </a:cubicBezTo>
                <a:cubicBezTo>
                  <a:pt x="23301" y="34394"/>
                  <a:pt x="23289" y="34393"/>
                  <a:pt x="23278" y="34392"/>
                </a:cubicBezTo>
                <a:cubicBezTo>
                  <a:pt x="23278" y="34534"/>
                  <a:pt x="23214" y="34598"/>
                  <a:pt x="23070" y="34598"/>
                </a:cubicBezTo>
                <a:cubicBezTo>
                  <a:pt x="23102" y="34773"/>
                  <a:pt x="22928" y="34805"/>
                  <a:pt x="22864" y="34948"/>
                </a:cubicBezTo>
                <a:lnTo>
                  <a:pt x="22864" y="35314"/>
                </a:lnTo>
                <a:cubicBezTo>
                  <a:pt x="22721" y="35456"/>
                  <a:pt x="22530" y="35600"/>
                  <a:pt x="22769" y="35823"/>
                </a:cubicBezTo>
                <a:lnTo>
                  <a:pt x="23261" y="35823"/>
                </a:lnTo>
                <a:cubicBezTo>
                  <a:pt x="23405" y="35997"/>
                  <a:pt x="23596" y="36236"/>
                  <a:pt x="23691" y="36347"/>
                </a:cubicBezTo>
                <a:cubicBezTo>
                  <a:pt x="23775" y="36389"/>
                  <a:pt x="23841" y="36405"/>
                  <a:pt x="23898" y="36405"/>
                </a:cubicBezTo>
                <a:cubicBezTo>
                  <a:pt x="24079" y="36405"/>
                  <a:pt x="24164" y="36240"/>
                  <a:pt x="24406" y="36204"/>
                </a:cubicBezTo>
                <a:lnTo>
                  <a:pt x="24819" y="36204"/>
                </a:lnTo>
                <a:cubicBezTo>
                  <a:pt x="24883" y="36141"/>
                  <a:pt x="24931" y="36092"/>
                  <a:pt x="25027" y="36013"/>
                </a:cubicBezTo>
                <a:lnTo>
                  <a:pt x="26044" y="36013"/>
                </a:lnTo>
                <a:cubicBezTo>
                  <a:pt x="26091" y="35950"/>
                  <a:pt x="26123" y="35918"/>
                  <a:pt x="26140" y="35902"/>
                </a:cubicBezTo>
                <a:cubicBezTo>
                  <a:pt x="26299" y="35791"/>
                  <a:pt x="26537" y="35823"/>
                  <a:pt x="26632" y="35615"/>
                </a:cubicBezTo>
                <a:cubicBezTo>
                  <a:pt x="26663" y="35623"/>
                  <a:pt x="26691" y="35627"/>
                  <a:pt x="26718" y="35627"/>
                </a:cubicBezTo>
                <a:cubicBezTo>
                  <a:pt x="26910" y="35627"/>
                  <a:pt x="26999" y="35441"/>
                  <a:pt x="27125" y="35329"/>
                </a:cubicBezTo>
                <a:cubicBezTo>
                  <a:pt x="27284" y="35170"/>
                  <a:pt x="27554" y="35187"/>
                  <a:pt x="27698" y="34979"/>
                </a:cubicBezTo>
                <a:cubicBezTo>
                  <a:pt x="27809" y="34805"/>
                  <a:pt x="27968" y="34678"/>
                  <a:pt x="28111" y="34534"/>
                </a:cubicBezTo>
                <a:cubicBezTo>
                  <a:pt x="28572" y="34089"/>
                  <a:pt x="29033" y="33629"/>
                  <a:pt x="29479" y="33183"/>
                </a:cubicBezTo>
                <a:lnTo>
                  <a:pt x="29685" y="33183"/>
                </a:lnTo>
                <a:cubicBezTo>
                  <a:pt x="30083" y="32770"/>
                  <a:pt x="30496" y="32357"/>
                  <a:pt x="30893" y="31958"/>
                </a:cubicBezTo>
                <a:lnTo>
                  <a:pt x="31132" y="31958"/>
                </a:lnTo>
                <a:cubicBezTo>
                  <a:pt x="31259" y="31816"/>
                  <a:pt x="31402" y="31672"/>
                  <a:pt x="31546" y="31530"/>
                </a:cubicBezTo>
                <a:cubicBezTo>
                  <a:pt x="31705" y="31354"/>
                  <a:pt x="31864" y="31195"/>
                  <a:pt x="32038" y="31021"/>
                </a:cubicBezTo>
                <a:cubicBezTo>
                  <a:pt x="32182" y="30894"/>
                  <a:pt x="32388" y="30894"/>
                  <a:pt x="32531" y="30750"/>
                </a:cubicBezTo>
                <a:cubicBezTo>
                  <a:pt x="33263" y="30067"/>
                  <a:pt x="33867" y="29240"/>
                  <a:pt x="34741" y="28715"/>
                </a:cubicBezTo>
                <a:cubicBezTo>
                  <a:pt x="34932" y="28604"/>
                  <a:pt x="35075" y="28397"/>
                  <a:pt x="35250" y="28223"/>
                </a:cubicBezTo>
                <a:cubicBezTo>
                  <a:pt x="35440" y="28032"/>
                  <a:pt x="35616" y="27825"/>
                  <a:pt x="35822" y="27650"/>
                </a:cubicBezTo>
                <a:cubicBezTo>
                  <a:pt x="35997" y="27523"/>
                  <a:pt x="36204" y="27428"/>
                  <a:pt x="36379" y="27284"/>
                </a:cubicBezTo>
                <a:cubicBezTo>
                  <a:pt x="36585" y="27125"/>
                  <a:pt x="36744" y="26902"/>
                  <a:pt x="36951" y="26728"/>
                </a:cubicBezTo>
                <a:cubicBezTo>
                  <a:pt x="37174" y="26537"/>
                  <a:pt x="37444" y="26410"/>
                  <a:pt x="37651" y="26219"/>
                </a:cubicBezTo>
                <a:cubicBezTo>
                  <a:pt x="37857" y="26044"/>
                  <a:pt x="38048" y="25901"/>
                  <a:pt x="38287" y="25774"/>
                </a:cubicBezTo>
                <a:cubicBezTo>
                  <a:pt x="38573" y="25630"/>
                  <a:pt x="38732" y="25344"/>
                  <a:pt x="39065" y="25185"/>
                </a:cubicBezTo>
                <a:cubicBezTo>
                  <a:pt x="39383" y="25043"/>
                  <a:pt x="39591" y="24693"/>
                  <a:pt x="39860" y="24422"/>
                </a:cubicBezTo>
                <a:cubicBezTo>
                  <a:pt x="39903" y="24422"/>
                  <a:pt x="39967" y="24436"/>
                  <a:pt x="40009" y="24436"/>
                </a:cubicBezTo>
                <a:cubicBezTo>
                  <a:pt x="40030" y="24436"/>
                  <a:pt x="40046" y="24433"/>
                  <a:pt x="40051" y="24422"/>
                </a:cubicBezTo>
                <a:cubicBezTo>
                  <a:pt x="40418" y="23930"/>
                  <a:pt x="41037" y="23754"/>
                  <a:pt x="41419" y="23277"/>
                </a:cubicBezTo>
                <a:cubicBezTo>
                  <a:pt x="41673" y="23214"/>
                  <a:pt x="41880" y="23055"/>
                  <a:pt x="42055" y="22849"/>
                </a:cubicBezTo>
                <a:cubicBezTo>
                  <a:pt x="42086" y="22817"/>
                  <a:pt x="42167" y="22817"/>
                  <a:pt x="42230" y="22800"/>
                </a:cubicBezTo>
                <a:cubicBezTo>
                  <a:pt x="42500" y="22705"/>
                  <a:pt x="42612" y="22340"/>
                  <a:pt x="42962" y="22340"/>
                </a:cubicBezTo>
                <a:cubicBezTo>
                  <a:pt x="43009" y="22340"/>
                  <a:pt x="43057" y="22244"/>
                  <a:pt x="43104" y="22196"/>
                </a:cubicBezTo>
                <a:cubicBezTo>
                  <a:pt x="43375" y="21926"/>
                  <a:pt x="43645" y="21655"/>
                  <a:pt x="44011" y="21465"/>
                </a:cubicBezTo>
                <a:cubicBezTo>
                  <a:pt x="44297" y="21337"/>
                  <a:pt x="44471" y="21051"/>
                  <a:pt x="44789" y="20892"/>
                </a:cubicBezTo>
                <a:cubicBezTo>
                  <a:pt x="45092" y="20733"/>
                  <a:pt x="45315" y="20432"/>
                  <a:pt x="45633" y="20241"/>
                </a:cubicBezTo>
                <a:cubicBezTo>
                  <a:pt x="45951" y="20066"/>
                  <a:pt x="46205" y="19764"/>
                  <a:pt x="46428" y="19478"/>
                </a:cubicBezTo>
                <a:cubicBezTo>
                  <a:pt x="46666" y="19175"/>
                  <a:pt x="47032" y="19112"/>
                  <a:pt x="47302" y="18842"/>
                </a:cubicBezTo>
                <a:cubicBezTo>
                  <a:pt x="47731" y="18397"/>
                  <a:pt x="48096" y="17856"/>
                  <a:pt x="48701" y="17617"/>
                </a:cubicBezTo>
                <a:lnTo>
                  <a:pt x="50736" y="15582"/>
                </a:lnTo>
                <a:cubicBezTo>
                  <a:pt x="50752" y="15359"/>
                  <a:pt x="50704" y="15264"/>
                  <a:pt x="50530" y="15264"/>
                </a:cubicBezTo>
                <a:cubicBezTo>
                  <a:pt x="50520" y="15265"/>
                  <a:pt x="50510" y="15265"/>
                  <a:pt x="50501" y="15265"/>
                </a:cubicBezTo>
                <a:cubicBezTo>
                  <a:pt x="50324" y="15265"/>
                  <a:pt x="50339" y="15114"/>
                  <a:pt x="50339" y="14978"/>
                </a:cubicBezTo>
                <a:cubicBezTo>
                  <a:pt x="50466" y="14835"/>
                  <a:pt x="50609" y="14691"/>
                  <a:pt x="50736" y="14549"/>
                </a:cubicBezTo>
                <a:cubicBezTo>
                  <a:pt x="50672" y="14470"/>
                  <a:pt x="50593" y="14454"/>
                  <a:pt x="50511" y="14454"/>
                </a:cubicBezTo>
                <a:cubicBezTo>
                  <a:pt x="50457" y="14454"/>
                  <a:pt x="50402" y="14461"/>
                  <a:pt x="50350" y="14461"/>
                </a:cubicBezTo>
                <a:cubicBezTo>
                  <a:pt x="50324" y="14461"/>
                  <a:pt x="50299" y="14459"/>
                  <a:pt x="50275" y="14454"/>
                </a:cubicBezTo>
                <a:cubicBezTo>
                  <a:pt x="50053" y="14549"/>
                  <a:pt x="49989" y="14835"/>
                  <a:pt x="49750" y="14850"/>
                </a:cubicBezTo>
                <a:cubicBezTo>
                  <a:pt x="49703" y="14740"/>
                  <a:pt x="49782" y="14596"/>
                  <a:pt x="49639" y="14469"/>
                </a:cubicBezTo>
                <a:cubicBezTo>
                  <a:pt x="49576" y="14517"/>
                  <a:pt x="49512" y="14581"/>
                  <a:pt x="49432" y="14644"/>
                </a:cubicBezTo>
                <a:lnTo>
                  <a:pt x="48717" y="14644"/>
                </a:lnTo>
                <a:cubicBezTo>
                  <a:pt x="48828" y="14422"/>
                  <a:pt x="48908" y="14246"/>
                  <a:pt x="49003" y="14072"/>
                </a:cubicBezTo>
                <a:cubicBezTo>
                  <a:pt x="49099" y="14055"/>
                  <a:pt x="49194" y="14024"/>
                  <a:pt x="49321" y="14008"/>
                </a:cubicBezTo>
                <a:cubicBezTo>
                  <a:pt x="49321" y="13865"/>
                  <a:pt x="49337" y="13737"/>
                  <a:pt x="49321" y="13610"/>
                </a:cubicBezTo>
                <a:cubicBezTo>
                  <a:pt x="49307" y="13448"/>
                  <a:pt x="49202" y="13436"/>
                  <a:pt x="49072" y="13436"/>
                </a:cubicBezTo>
                <a:cubicBezTo>
                  <a:pt x="49050" y="13436"/>
                  <a:pt x="49027" y="13436"/>
                  <a:pt x="49003" y="13436"/>
                </a:cubicBezTo>
                <a:cubicBezTo>
                  <a:pt x="48478" y="13977"/>
                  <a:pt x="47938" y="14532"/>
                  <a:pt x="47413" y="15073"/>
                </a:cubicBezTo>
                <a:cubicBezTo>
                  <a:pt x="47286" y="15073"/>
                  <a:pt x="47191" y="15073"/>
                  <a:pt x="47111" y="15058"/>
                </a:cubicBezTo>
                <a:cubicBezTo>
                  <a:pt x="47111" y="14787"/>
                  <a:pt x="47461" y="14740"/>
                  <a:pt x="47492" y="14422"/>
                </a:cubicBezTo>
                <a:cubicBezTo>
                  <a:pt x="47429" y="14310"/>
                  <a:pt x="47365" y="14183"/>
                  <a:pt x="47286" y="14055"/>
                </a:cubicBezTo>
                <a:cubicBezTo>
                  <a:pt x="47223" y="14055"/>
                  <a:pt x="47143" y="14055"/>
                  <a:pt x="47111" y="14040"/>
                </a:cubicBezTo>
                <a:cubicBezTo>
                  <a:pt x="47079" y="13913"/>
                  <a:pt x="47143" y="13849"/>
                  <a:pt x="47286" y="13849"/>
                </a:cubicBezTo>
                <a:cubicBezTo>
                  <a:pt x="47286" y="13706"/>
                  <a:pt x="47350" y="13642"/>
                  <a:pt x="47492" y="13642"/>
                </a:cubicBezTo>
                <a:cubicBezTo>
                  <a:pt x="47461" y="13515"/>
                  <a:pt x="47556" y="13372"/>
                  <a:pt x="47429" y="13277"/>
                </a:cubicBezTo>
                <a:cubicBezTo>
                  <a:pt x="47365" y="13260"/>
                  <a:pt x="47302" y="13245"/>
                  <a:pt x="47174" y="13229"/>
                </a:cubicBezTo>
                <a:cubicBezTo>
                  <a:pt x="46936" y="13515"/>
                  <a:pt x="46602" y="13754"/>
                  <a:pt x="46252" y="13992"/>
                </a:cubicBezTo>
                <a:cubicBezTo>
                  <a:pt x="45919" y="14214"/>
                  <a:pt x="45648" y="14564"/>
                  <a:pt x="45346" y="14882"/>
                </a:cubicBezTo>
                <a:cubicBezTo>
                  <a:pt x="45203" y="14708"/>
                  <a:pt x="45283" y="14532"/>
                  <a:pt x="45251" y="14342"/>
                </a:cubicBezTo>
                <a:cubicBezTo>
                  <a:pt x="45378" y="14231"/>
                  <a:pt x="45537" y="14087"/>
                  <a:pt x="45664" y="13992"/>
                </a:cubicBezTo>
                <a:lnTo>
                  <a:pt x="45664" y="13642"/>
                </a:lnTo>
                <a:cubicBezTo>
                  <a:pt x="45553" y="13706"/>
                  <a:pt x="45442" y="13769"/>
                  <a:pt x="45283" y="13865"/>
                </a:cubicBezTo>
                <a:cubicBezTo>
                  <a:pt x="45276" y="13866"/>
                  <a:pt x="45269" y="13867"/>
                  <a:pt x="45261" y="13867"/>
                </a:cubicBezTo>
                <a:cubicBezTo>
                  <a:pt x="45213" y="13867"/>
                  <a:pt x="45145" y="13846"/>
                  <a:pt x="45071" y="13846"/>
                </a:cubicBezTo>
                <a:cubicBezTo>
                  <a:pt x="45009" y="13846"/>
                  <a:pt x="44944" y="13860"/>
                  <a:pt x="44885" y="13913"/>
                </a:cubicBezTo>
                <a:cubicBezTo>
                  <a:pt x="44853" y="14024"/>
                  <a:pt x="44806" y="14136"/>
                  <a:pt x="44774" y="14246"/>
                </a:cubicBezTo>
                <a:lnTo>
                  <a:pt x="44520" y="14246"/>
                </a:lnTo>
                <a:cubicBezTo>
                  <a:pt x="44329" y="14454"/>
                  <a:pt x="44138" y="14676"/>
                  <a:pt x="43963" y="14867"/>
                </a:cubicBezTo>
                <a:lnTo>
                  <a:pt x="43629" y="14867"/>
                </a:lnTo>
                <a:cubicBezTo>
                  <a:pt x="43629" y="14899"/>
                  <a:pt x="43645" y="14946"/>
                  <a:pt x="43629" y="14962"/>
                </a:cubicBezTo>
                <a:lnTo>
                  <a:pt x="42309" y="16281"/>
                </a:lnTo>
                <a:lnTo>
                  <a:pt x="41991" y="16281"/>
                </a:lnTo>
                <a:lnTo>
                  <a:pt x="41991" y="16695"/>
                </a:lnTo>
                <a:cubicBezTo>
                  <a:pt x="41832" y="16695"/>
                  <a:pt x="41705" y="16695"/>
                  <a:pt x="41626" y="16680"/>
                </a:cubicBezTo>
                <a:cubicBezTo>
                  <a:pt x="41641" y="16472"/>
                  <a:pt x="41768" y="16345"/>
                  <a:pt x="41991" y="16281"/>
                </a:cubicBezTo>
                <a:cubicBezTo>
                  <a:pt x="41991" y="16250"/>
                  <a:pt x="41976" y="16203"/>
                  <a:pt x="41991" y="16186"/>
                </a:cubicBezTo>
                <a:lnTo>
                  <a:pt x="43311" y="14867"/>
                </a:lnTo>
                <a:lnTo>
                  <a:pt x="43629" y="14867"/>
                </a:lnTo>
                <a:cubicBezTo>
                  <a:pt x="43772" y="14581"/>
                  <a:pt x="43867" y="14263"/>
                  <a:pt x="44122" y="14055"/>
                </a:cubicBezTo>
                <a:cubicBezTo>
                  <a:pt x="44281" y="14055"/>
                  <a:pt x="44440" y="14040"/>
                  <a:pt x="44599" y="14040"/>
                </a:cubicBezTo>
                <a:cubicBezTo>
                  <a:pt x="44615" y="13627"/>
                  <a:pt x="44789" y="13341"/>
                  <a:pt x="44948" y="13038"/>
                </a:cubicBezTo>
                <a:lnTo>
                  <a:pt x="45156" y="13038"/>
                </a:lnTo>
                <a:cubicBezTo>
                  <a:pt x="45330" y="12911"/>
                  <a:pt x="45219" y="12656"/>
                  <a:pt x="45425" y="12529"/>
                </a:cubicBezTo>
                <a:cubicBezTo>
                  <a:pt x="45601" y="12434"/>
                  <a:pt x="45728" y="12275"/>
                  <a:pt x="45855" y="12116"/>
                </a:cubicBezTo>
                <a:cubicBezTo>
                  <a:pt x="45998" y="11941"/>
                  <a:pt x="46220" y="11846"/>
                  <a:pt x="46284" y="11575"/>
                </a:cubicBezTo>
                <a:cubicBezTo>
                  <a:pt x="46332" y="11416"/>
                  <a:pt x="46523" y="11274"/>
                  <a:pt x="46650" y="11130"/>
                </a:cubicBezTo>
                <a:lnTo>
                  <a:pt x="47079" y="10701"/>
                </a:lnTo>
                <a:lnTo>
                  <a:pt x="47079" y="10494"/>
                </a:lnTo>
                <a:lnTo>
                  <a:pt x="47286" y="10288"/>
                </a:lnTo>
                <a:lnTo>
                  <a:pt x="47286" y="9985"/>
                </a:lnTo>
                <a:cubicBezTo>
                  <a:pt x="47047" y="9906"/>
                  <a:pt x="46873" y="9779"/>
                  <a:pt x="46888" y="9398"/>
                </a:cubicBezTo>
                <a:cubicBezTo>
                  <a:pt x="46984" y="9317"/>
                  <a:pt x="47143" y="9207"/>
                  <a:pt x="47286" y="9063"/>
                </a:cubicBezTo>
                <a:cubicBezTo>
                  <a:pt x="47318" y="9016"/>
                  <a:pt x="47254" y="8872"/>
                  <a:pt x="47238" y="8777"/>
                </a:cubicBezTo>
                <a:cubicBezTo>
                  <a:pt x="47143" y="8777"/>
                  <a:pt x="47057" y="8751"/>
                  <a:pt x="46986" y="8751"/>
                </a:cubicBezTo>
                <a:cubicBezTo>
                  <a:pt x="46962" y="8751"/>
                  <a:pt x="46940" y="8754"/>
                  <a:pt x="46920" y="8762"/>
                </a:cubicBezTo>
                <a:cubicBezTo>
                  <a:pt x="46634" y="8889"/>
                  <a:pt x="46364" y="9031"/>
                  <a:pt x="46078" y="9175"/>
                </a:cubicBezTo>
                <a:lnTo>
                  <a:pt x="45569" y="9175"/>
                </a:lnTo>
                <a:cubicBezTo>
                  <a:pt x="45505" y="9239"/>
                  <a:pt x="45425" y="9302"/>
                  <a:pt x="45330" y="9381"/>
                </a:cubicBezTo>
                <a:cubicBezTo>
                  <a:pt x="45301" y="9366"/>
                  <a:pt x="45269" y="9362"/>
                  <a:pt x="45235" y="9362"/>
                </a:cubicBezTo>
                <a:cubicBezTo>
                  <a:pt x="45182" y="9362"/>
                  <a:pt x="45125" y="9373"/>
                  <a:pt x="45068" y="9373"/>
                </a:cubicBezTo>
                <a:cubicBezTo>
                  <a:pt x="45005" y="9373"/>
                  <a:pt x="44943" y="9359"/>
                  <a:pt x="44885" y="9302"/>
                </a:cubicBezTo>
                <a:lnTo>
                  <a:pt x="44838" y="9111"/>
                </a:lnTo>
                <a:cubicBezTo>
                  <a:pt x="45060" y="8745"/>
                  <a:pt x="45489" y="8554"/>
                  <a:pt x="45664" y="8173"/>
                </a:cubicBezTo>
                <a:cubicBezTo>
                  <a:pt x="45640" y="7985"/>
                  <a:pt x="45556" y="7948"/>
                  <a:pt x="45459" y="7948"/>
                </a:cubicBezTo>
                <a:cubicBezTo>
                  <a:pt x="45397" y="7948"/>
                  <a:pt x="45330" y="7963"/>
                  <a:pt x="45269" y="7963"/>
                </a:cubicBezTo>
                <a:cubicBezTo>
                  <a:pt x="45240" y="7963"/>
                  <a:pt x="45212" y="7960"/>
                  <a:pt x="45187" y="7950"/>
                </a:cubicBezTo>
                <a:cubicBezTo>
                  <a:pt x="44963" y="8039"/>
                  <a:pt x="44880" y="8352"/>
                  <a:pt x="44595" y="8352"/>
                </a:cubicBezTo>
                <a:cubicBezTo>
                  <a:pt x="44576" y="8352"/>
                  <a:pt x="44556" y="8351"/>
                  <a:pt x="44535" y="8348"/>
                </a:cubicBezTo>
                <a:lnTo>
                  <a:pt x="43820" y="9063"/>
                </a:lnTo>
                <a:cubicBezTo>
                  <a:pt x="43788" y="9095"/>
                  <a:pt x="43740" y="9111"/>
                  <a:pt x="43693" y="9127"/>
                </a:cubicBezTo>
                <a:cubicBezTo>
                  <a:pt x="43566" y="9016"/>
                  <a:pt x="43454" y="8889"/>
                  <a:pt x="43327" y="8762"/>
                </a:cubicBezTo>
                <a:cubicBezTo>
                  <a:pt x="43248" y="8825"/>
                  <a:pt x="43184" y="8904"/>
                  <a:pt x="43104" y="8968"/>
                </a:cubicBezTo>
                <a:lnTo>
                  <a:pt x="42818" y="8968"/>
                </a:lnTo>
                <a:cubicBezTo>
                  <a:pt x="42818" y="9111"/>
                  <a:pt x="42754" y="9175"/>
                  <a:pt x="42612" y="9175"/>
                </a:cubicBezTo>
                <a:cubicBezTo>
                  <a:pt x="42597" y="9043"/>
                  <a:pt x="42663" y="8966"/>
                  <a:pt x="42784" y="8966"/>
                </a:cubicBezTo>
                <a:cubicBezTo>
                  <a:pt x="42795" y="8966"/>
                  <a:pt x="42806" y="8966"/>
                  <a:pt x="42818" y="8968"/>
                </a:cubicBezTo>
                <a:cubicBezTo>
                  <a:pt x="42834" y="8745"/>
                  <a:pt x="42993" y="8618"/>
                  <a:pt x="43168" y="8571"/>
                </a:cubicBezTo>
                <a:cubicBezTo>
                  <a:pt x="43502" y="8459"/>
                  <a:pt x="43693" y="8236"/>
                  <a:pt x="43820" y="7950"/>
                </a:cubicBezTo>
                <a:lnTo>
                  <a:pt x="42993" y="7950"/>
                </a:lnTo>
                <a:cubicBezTo>
                  <a:pt x="42612" y="8126"/>
                  <a:pt x="42326" y="8332"/>
                  <a:pt x="42039" y="8554"/>
                </a:cubicBezTo>
                <a:cubicBezTo>
                  <a:pt x="41880" y="8681"/>
                  <a:pt x="41641" y="8713"/>
                  <a:pt x="41450" y="8809"/>
                </a:cubicBezTo>
                <a:cubicBezTo>
                  <a:pt x="41244" y="8904"/>
                  <a:pt x="41022" y="9016"/>
                  <a:pt x="40895" y="9175"/>
                </a:cubicBezTo>
                <a:cubicBezTo>
                  <a:pt x="40736" y="9381"/>
                  <a:pt x="40449" y="9317"/>
                  <a:pt x="40306" y="9525"/>
                </a:cubicBezTo>
                <a:cubicBezTo>
                  <a:pt x="40306" y="9527"/>
                  <a:pt x="40304" y="9528"/>
                  <a:pt x="40302" y="9528"/>
                </a:cubicBezTo>
                <a:cubicBezTo>
                  <a:pt x="40285" y="9528"/>
                  <a:pt x="40220" y="9491"/>
                  <a:pt x="40178" y="9476"/>
                </a:cubicBezTo>
                <a:cubicBezTo>
                  <a:pt x="40178" y="9413"/>
                  <a:pt x="40163" y="9349"/>
                  <a:pt x="40163" y="9302"/>
                </a:cubicBezTo>
                <a:cubicBezTo>
                  <a:pt x="40306" y="9080"/>
                  <a:pt x="40513" y="9016"/>
                  <a:pt x="40704" y="8904"/>
                </a:cubicBezTo>
                <a:cubicBezTo>
                  <a:pt x="40942" y="8777"/>
                  <a:pt x="41085" y="8522"/>
                  <a:pt x="41244" y="8363"/>
                </a:cubicBezTo>
                <a:cubicBezTo>
                  <a:pt x="41288" y="8353"/>
                  <a:pt x="41331" y="8351"/>
                  <a:pt x="41372" y="8351"/>
                </a:cubicBezTo>
                <a:cubicBezTo>
                  <a:pt x="41427" y="8351"/>
                  <a:pt x="41481" y="8356"/>
                  <a:pt x="41532" y="8356"/>
                </a:cubicBezTo>
                <a:cubicBezTo>
                  <a:pt x="41622" y="8356"/>
                  <a:pt x="41705" y="8340"/>
                  <a:pt x="41785" y="8253"/>
                </a:cubicBezTo>
                <a:cubicBezTo>
                  <a:pt x="41785" y="8189"/>
                  <a:pt x="41768" y="8094"/>
                  <a:pt x="41768" y="8014"/>
                </a:cubicBezTo>
                <a:cubicBezTo>
                  <a:pt x="41690" y="7982"/>
                  <a:pt x="41626" y="7950"/>
                  <a:pt x="41562" y="7950"/>
                </a:cubicBezTo>
                <a:cubicBezTo>
                  <a:pt x="41525" y="7941"/>
                  <a:pt x="41483" y="7932"/>
                  <a:pt x="41441" y="7932"/>
                </a:cubicBezTo>
                <a:cubicBezTo>
                  <a:pt x="41411" y="7932"/>
                  <a:pt x="41382" y="7937"/>
                  <a:pt x="41355" y="7950"/>
                </a:cubicBezTo>
                <a:cubicBezTo>
                  <a:pt x="41244" y="7998"/>
                  <a:pt x="41149" y="8141"/>
                  <a:pt x="41037" y="8141"/>
                </a:cubicBezTo>
                <a:cubicBezTo>
                  <a:pt x="41031" y="8141"/>
                  <a:pt x="41025" y="8140"/>
                  <a:pt x="41019" y="8140"/>
                </a:cubicBezTo>
                <a:cubicBezTo>
                  <a:pt x="40703" y="8140"/>
                  <a:pt x="40669" y="8523"/>
                  <a:pt x="40496" y="8539"/>
                </a:cubicBezTo>
                <a:cubicBezTo>
                  <a:pt x="40259" y="8554"/>
                  <a:pt x="40131" y="8571"/>
                  <a:pt x="40019" y="8571"/>
                </a:cubicBezTo>
                <a:cubicBezTo>
                  <a:pt x="39972" y="8730"/>
                  <a:pt x="39924" y="8840"/>
                  <a:pt x="39877" y="8968"/>
                </a:cubicBezTo>
                <a:cubicBezTo>
                  <a:pt x="39782" y="8952"/>
                  <a:pt x="39686" y="8936"/>
                  <a:pt x="39574" y="8921"/>
                </a:cubicBezTo>
                <a:lnTo>
                  <a:pt x="39574" y="8444"/>
                </a:lnTo>
                <a:cubicBezTo>
                  <a:pt x="39782" y="8236"/>
                  <a:pt x="39972" y="8045"/>
                  <a:pt x="40163" y="7839"/>
                </a:cubicBezTo>
                <a:cubicBezTo>
                  <a:pt x="40195" y="7808"/>
                  <a:pt x="40163" y="7712"/>
                  <a:pt x="40163" y="7649"/>
                </a:cubicBezTo>
                <a:cubicBezTo>
                  <a:pt x="40089" y="7561"/>
                  <a:pt x="40026" y="7529"/>
                  <a:pt x="39971" y="7529"/>
                </a:cubicBezTo>
                <a:cubicBezTo>
                  <a:pt x="39835" y="7529"/>
                  <a:pt x="39745" y="7717"/>
                  <a:pt x="39654" y="7727"/>
                </a:cubicBezTo>
                <a:cubicBezTo>
                  <a:pt x="39464" y="7744"/>
                  <a:pt x="39320" y="7759"/>
                  <a:pt x="39224" y="7759"/>
                </a:cubicBezTo>
                <a:cubicBezTo>
                  <a:pt x="39082" y="7918"/>
                  <a:pt x="38955" y="8030"/>
                  <a:pt x="38811" y="8189"/>
                </a:cubicBezTo>
                <a:cubicBezTo>
                  <a:pt x="38684" y="8126"/>
                  <a:pt x="38557" y="8045"/>
                  <a:pt x="38461" y="7998"/>
                </a:cubicBezTo>
                <a:cubicBezTo>
                  <a:pt x="38160" y="8126"/>
                  <a:pt x="37825" y="8204"/>
                  <a:pt x="37603" y="8412"/>
                </a:cubicBezTo>
                <a:cubicBezTo>
                  <a:pt x="37333" y="8634"/>
                  <a:pt x="36983" y="8459"/>
                  <a:pt x="36761" y="8762"/>
                </a:cubicBezTo>
                <a:cubicBezTo>
                  <a:pt x="36729" y="8634"/>
                  <a:pt x="36681" y="8554"/>
                  <a:pt x="36712" y="8522"/>
                </a:cubicBezTo>
                <a:cubicBezTo>
                  <a:pt x="36808" y="8395"/>
                  <a:pt x="36903" y="8189"/>
                  <a:pt x="37030" y="8173"/>
                </a:cubicBezTo>
                <a:cubicBezTo>
                  <a:pt x="37221" y="8141"/>
                  <a:pt x="37365" y="8062"/>
                  <a:pt x="37428" y="7918"/>
                </a:cubicBezTo>
                <a:cubicBezTo>
                  <a:pt x="37651" y="7426"/>
                  <a:pt x="38096" y="7060"/>
                  <a:pt x="38207" y="6519"/>
                </a:cubicBezTo>
                <a:lnTo>
                  <a:pt x="38461" y="6519"/>
                </a:lnTo>
                <a:cubicBezTo>
                  <a:pt x="38605" y="6249"/>
                  <a:pt x="38859" y="6137"/>
                  <a:pt x="39129" y="6027"/>
                </a:cubicBezTo>
                <a:cubicBezTo>
                  <a:pt x="39146" y="5931"/>
                  <a:pt x="39161" y="5836"/>
                  <a:pt x="39177" y="5819"/>
                </a:cubicBezTo>
                <a:cubicBezTo>
                  <a:pt x="39797" y="5518"/>
                  <a:pt x="40115" y="4993"/>
                  <a:pt x="40560" y="4596"/>
                </a:cubicBezTo>
                <a:cubicBezTo>
                  <a:pt x="40577" y="4579"/>
                  <a:pt x="40577" y="4532"/>
                  <a:pt x="40577" y="4500"/>
                </a:cubicBezTo>
                <a:lnTo>
                  <a:pt x="40560" y="4500"/>
                </a:lnTo>
                <a:cubicBezTo>
                  <a:pt x="40577" y="4373"/>
                  <a:pt x="40592" y="4246"/>
                  <a:pt x="40592" y="4102"/>
                </a:cubicBezTo>
                <a:cubicBezTo>
                  <a:pt x="40736" y="4166"/>
                  <a:pt x="40831" y="4198"/>
                  <a:pt x="40942" y="4261"/>
                </a:cubicBezTo>
                <a:cubicBezTo>
                  <a:pt x="40973" y="4055"/>
                  <a:pt x="40990" y="3880"/>
                  <a:pt x="41022" y="3721"/>
                </a:cubicBezTo>
                <a:cubicBezTo>
                  <a:pt x="41164" y="3642"/>
                  <a:pt x="41323" y="3737"/>
                  <a:pt x="41355" y="3546"/>
                </a:cubicBezTo>
                <a:cubicBezTo>
                  <a:pt x="41132" y="3403"/>
                  <a:pt x="40751" y="3419"/>
                  <a:pt x="40783" y="2989"/>
                </a:cubicBezTo>
                <a:cubicBezTo>
                  <a:pt x="40926" y="2830"/>
                  <a:pt x="41069" y="2656"/>
                  <a:pt x="41228" y="2465"/>
                </a:cubicBezTo>
                <a:cubicBezTo>
                  <a:pt x="41149" y="2370"/>
                  <a:pt x="41101" y="2306"/>
                  <a:pt x="41054" y="2243"/>
                </a:cubicBezTo>
                <a:cubicBezTo>
                  <a:pt x="40655" y="2385"/>
                  <a:pt x="40322" y="2544"/>
                  <a:pt x="40068" y="2862"/>
                </a:cubicBezTo>
                <a:cubicBezTo>
                  <a:pt x="39988" y="2783"/>
                  <a:pt x="39909" y="2720"/>
                  <a:pt x="39860" y="2671"/>
                </a:cubicBezTo>
                <a:lnTo>
                  <a:pt x="39464" y="2671"/>
                </a:lnTo>
                <a:cubicBezTo>
                  <a:pt x="39368" y="2735"/>
                  <a:pt x="39288" y="2799"/>
                  <a:pt x="39209" y="2879"/>
                </a:cubicBezTo>
                <a:lnTo>
                  <a:pt x="38620" y="2879"/>
                </a:lnTo>
                <a:cubicBezTo>
                  <a:pt x="38525" y="2989"/>
                  <a:pt x="38430" y="3085"/>
                  <a:pt x="38319" y="3165"/>
                </a:cubicBezTo>
                <a:cubicBezTo>
                  <a:pt x="38287" y="3197"/>
                  <a:pt x="38239" y="3212"/>
                  <a:pt x="38192" y="3228"/>
                </a:cubicBezTo>
                <a:cubicBezTo>
                  <a:pt x="38160" y="3165"/>
                  <a:pt x="38143" y="3101"/>
                  <a:pt x="38112" y="2974"/>
                </a:cubicBezTo>
                <a:cubicBezTo>
                  <a:pt x="38414" y="2671"/>
                  <a:pt x="38747" y="2353"/>
                  <a:pt x="38970" y="2131"/>
                </a:cubicBezTo>
                <a:cubicBezTo>
                  <a:pt x="39193" y="2035"/>
                  <a:pt x="39273" y="1988"/>
                  <a:pt x="39352" y="1957"/>
                </a:cubicBezTo>
                <a:cubicBezTo>
                  <a:pt x="39320" y="1717"/>
                  <a:pt x="39432" y="1463"/>
                  <a:pt x="39273" y="1257"/>
                </a:cubicBezTo>
                <a:cubicBezTo>
                  <a:pt x="39146" y="1336"/>
                  <a:pt x="39018" y="1399"/>
                  <a:pt x="38716" y="1575"/>
                </a:cubicBezTo>
                <a:cubicBezTo>
                  <a:pt x="38478" y="1988"/>
                  <a:pt x="37842" y="2243"/>
                  <a:pt x="37317" y="2703"/>
                </a:cubicBezTo>
                <a:cubicBezTo>
                  <a:pt x="37206" y="2624"/>
                  <a:pt x="37110" y="2544"/>
                  <a:pt x="37047" y="2497"/>
                </a:cubicBezTo>
                <a:cubicBezTo>
                  <a:pt x="36983" y="2460"/>
                  <a:pt x="36921" y="2452"/>
                  <a:pt x="36859" y="2452"/>
                </a:cubicBezTo>
                <a:cubicBezTo>
                  <a:pt x="36823" y="2452"/>
                  <a:pt x="36786" y="2455"/>
                  <a:pt x="36750" y="2455"/>
                </a:cubicBezTo>
                <a:cubicBezTo>
                  <a:pt x="36668" y="2455"/>
                  <a:pt x="36587" y="2442"/>
                  <a:pt x="36506" y="2353"/>
                </a:cubicBezTo>
                <a:cubicBezTo>
                  <a:pt x="36776" y="2004"/>
                  <a:pt x="37333" y="1957"/>
                  <a:pt x="37524" y="1463"/>
                </a:cubicBezTo>
                <a:cubicBezTo>
                  <a:pt x="37507" y="1416"/>
                  <a:pt x="37492" y="1336"/>
                  <a:pt x="37460" y="1225"/>
                </a:cubicBezTo>
                <a:cubicBezTo>
                  <a:pt x="37365" y="1304"/>
                  <a:pt x="37285" y="1368"/>
                  <a:pt x="37221" y="1431"/>
                </a:cubicBezTo>
                <a:cubicBezTo>
                  <a:pt x="37142" y="1368"/>
                  <a:pt x="37079" y="1304"/>
                  <a:pt x="36983" y="1225"/>
                </a:cubicBezTo>
                <a:cubicBezTo>
                  <a:pt x="36957" y="1238"/>
                  <a:pt x="36928" y="1242"/>
                  <a:pt x="36898" y="1242"/>
                </a:cubicBezTo>
                <a:cubicBezTo>
                  <a:pt x="36838" y="1242"/>
                  <a:pt x="36772" y="1226"/>
                  <a:pt x="36706" y="1226"/>
                </a:cubicBezTo>
                <a:cubicBezTo>
                  <a:pt x="36642" y="1226"/>
                  <a:pt x="36578" y="1242"/>
                  <a:pt x="36522" y="1304"/>
                </a:cubicBezTo>
                <a:cubicBezTo>
                  <a:pt x="36506" y="1399"/>
                  <a:pt x="36474" y="1495"/>
                  <a:pt x="36458" y="1590"/>
                </a:cubicBezTo>
                <a:cubicBezTo>
                  <a:pt x="36315" y="1654"/>
                  <a:pt x="36140" y="1639"/>
                  <a:pt x="36029" y="1798"/>
                </a:cubicBezTo>
                <a:cubicBezTo>
                  <a:pt x="35917" y="1972"/>
                  <a:pt x="35727" y="2020"/>
                  <a:pt x="35552" y="2099"/>
                </a:cubicBezTo>
                <a:cubicBezTo>
                  <a:pt x="35409" y="2163"/>
                  <a:pt x="35281" y="2306"/>
                  <a:pt x="35186" y="2449"/>
                </a:cubicBezTo>
                <a:cubicBezTo>
                  <a:pt x="35075" y="2640"/>
                  <a:pt x="34853" y="2624"/>
                  <a:pt x="34694" y="2735"/>
                </a:cubicBezTo>
                <a:cubicBezTo>
                  <a:pt x="34582" y="2830"/>
                  <a:pt x="34471" y="2958"/>
                  <a:pt x="34344" y="3085"/>
                </a:cubicBezTo>
                <a:cubicBezTo>
                  <a:pt x="34217" y="2894"/>
                  <a:pt x="34296" y="2720"/>
                  <a:pt x="34264" y="2529"/>
                </a:cubicBezTo>
                <a:cubicBezTo>
                  <a:pt x="34439" y="2402"/>
                  <a:pt x="34614" y="2290"/>
                  <a:pt x="34853" y="2131"/>
                </a:cubicBezTo>
                <a:cubicBezTo>
                  <a:pt x="34868" y="2084"/>
                  <a:pt x="34916" y="1957"/>
                  <a:pt x="34948" y="1845"/>
                </a:cubicBezTo>
                <a:lnTo>
                  <a:pt x="35171" y="1845"/>
                </a:lnTo>
                <a:cubicBezTo>
                  <a:pt x="35266" y="1734"/>
                  <a:pt x="35425" y="1670"/>
                  <a:pt x="35440" y="1495"/>
                </a:cubicBezTo>
                <a:cubicBezTo>
                  <a:pt x="35337" y="1443"/>
                  <a:pt x="35233" y="1430"/>
                  <a:pt x="35128" y="1430"/>
                </a:cubicBezTo>
                <a:cubicBezTo>
                  <a:pt x="35007" y="1430"/>
                  <a:pt x="34885" y="1448"/>
                  <a:pt x="34757" y="1448"/>
                </a:cubicBezTo>
                <a:cubicBezTo>
                  <a:pt x="34550" y="1654"/>
                  <a:pt x="34376" y="1893"/>
                  <a:pt x="34073" y="1940"/>
                </a:cubicBezTo>
                <a:cubicBezTo>
                  <a:pt x="34026" y="2116"/>
                  <a:pt x="34137" y="2290"/>
                  <a:pt x="33978" y="2433"/>
                </a:cubicBezTo>
                <a:cubicBezTo>
                  <a:pt x="33755" y="2449"/>
                  <a:pt x="33532" y="2465"/>
                  <a:pt x="33342" y="2465"/>
                </a:cubicBezTo>
                <a:cubicBezTo>
                  <a:pt x="33151" y="2624"/>
                  <a:pt x="33072" y="2830"/>
                  <a:pt x="32865" y="2847"/>
                </a:cubicBezTo>
                <a:cubicBezTo>
                  <a:pt x="32849" y="2767"/>
                  <a:pt x="32849" y="2656"/>
                  <a:pt x="32849" y="2544"/>
                </a:cubicBezTo>
                <a:cubicBezTo>
                  <a:pt x="33024" y="2370"/>
                  <a:pt x="33199" y="2147"/>
                  <a:pt x="33422" y="1988"/>
                </a:cubicBezTo>
                <a:cubicBezTo>
                  <a:pt x="33644" y="1813"/>
                  <a:pt x="33613" y="1495"/>
                  <a:pt x="33850" y="1352"/>
                </a:cubicBezTo>
                <a:cubicBezTo>
                  <a:pt x="34090" y="1209"/>
                  <a:pt x="34026" y="859"/>
                  <a:pt x="34264" y="716"/>
                </a:cubicBezTo>
                <a:cubicBezTo>
                  <a:pt x="33819" y="509"/>
                  <a:pt x="33772" y="462"/>
                  <a:pt x="335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7"/>
          <p:cNvSpPr/>
          <p:nvPr/>
        </p:nvSpPr>
        <p:spPr>
          <a:xfrm>
            <a:off x="6998875" y="-1177559"/>
            <a:ext cx="3468460" cy="2345730"/>
          </a:xfrm>
          <a:custGeom>
            <a:avLst/>
            <a:gdLst/>
            <a:ahLst/>
            <a:cxnLst/>
            <a:rect l="l" t="t" r="r" b="b"/>
            <a:pathLst>
              <a:path w="50753" h="36406" extrusionOk="0">
                <a:moveTo>
                  <a:pt x="32865" y="2847"/>
                </a:moveTo>
                <a:lnTo>
                  <a:pt x="32865" y="2847"/>
                </a:lnTo>
                <a:cubicBezTo>
                  <a:pt x="32818" y="2942"/>
                  <a:pt x="32769" y="2989"/>
                  <a:pt x="32722" y="3053"/>
                </a:cubicBezTo>
                <a:cubicBezTo>
                  <a:pt x="32578" y="2862"/>
                  <a:pt x="32737" y="2879"/>
                  <a:pt x="32865" y="2847"/>
                </a:cubicBezTo>
                <a:close/>
                <a:moveTo>
                  <a:pt x="27777" y="3053"/>
                </a:moveTo>
                <a:cubicBezTo>
                  <a:pt x="27730" y="3133"/>
                  <a:pt x="27681" y="3197"/>
                  <a:pt x="27634" y="3244"/>
                </a:cubicBezTo>
                <a:cubicBezTo>
                  <a:pt x="27491" y="3069"/>
                  <a:pt x="27650" y="3085"/>
                  <a:pt x="27777" y="3053"/>
                </a:cubicBezTo>
                <a:close/>
                <a:moveTo>
                  <a:pt x="18014" y="8952"/>
                </a:moveTo>
                <a:cubicBezTo>
                  <a:pt x="17967" y="9031"/>
                  <a:pt x="17919" y="9095"/>
                  <a:pt x="17872" y="9143"/>
                </a:cubicBezTo>
                <a:cubicBezTo>
                  <a:pt x="17728" y="8968"/>
                  <a:pt x="17887" y="8984"/>
                  <a:pt x="18014" y="8952"/>
                </a:cubicBezTo>
                <a:close/>
                <a:moveTo>
                  <a:pt x="42378" y="9158"/>
                </a:moveTo>
                <a:cubicBezTo>
                  <a:pt x="42440" y="9158"/>
                  <a:pt x="42508" y="9180"/>
                  <a:pt x="42568" y="9180"/>
                </a:cubicBezTo>
                <a:cubicBezTo>
                  <a:pt x="42583" y="9180"/>
                  <a:pt x="42598" y="9178"/>
                  <a:pt x="42612" y="9175"/>
                </a:cubicBezTo>
                <a:lnTo>
                  <a:pt x="42612" y="9175"/>
                </a:lnTo>
                <a:cubicBezTo>
                  <a:pt x="42536" y="9298"/>
                  <a:pt x="42505" y="9347"/>
                  <a:pt x="42436" y="9347"/>
                </a:cubicBezTo>
                <a:cubicBezTo>
                  <a:pt x="42389" y="9347"/>
                  <a:pt x="42323" y="9324"/>
                  <a:pt x="42214" y="9286"/>
                </a:cubicBezTo>
                <a:cubicBezTo>
                  <a:pt x="42251" y="9183"/>
                  <a:pt x="42311" y="9158"/>
                  <a:pt x="42378" y="9158"/>
                </a:cubicBezTo>
                <a:close/>
                <a:moveTo>
                  <a:pt x="47111" y="14040"/>
                </a:moveTo>
                <a:cubicBezTo>
                  <a:pt x="47064" y="14119"/>
                  <a:pt x="47015" y="14183"/>
                  <a:pt x="46968" y="14231"/>
                </a:cubicBezTo>
                <a:cubicBezTo>
                  <a:pt x="46825" y="14055"/>
                  <a:pt x="46984" y="14072"/>
                  <a:pt x="47111" y="14040"/>
                </a:cubicBezTo>
                <a:close/>
                <a:moveTo>
                  <a:pt x="49750" y="14850"/>
                </a:moveTo>
                <a:cubicBezTo>
                  <a:pt x="49703" y="14931"/>
                  <a:pt x="49655" y="14994"/>
                  <a:pt x="49608" y="15041"/>
                </a:cubicBezTo>
                <a:cubicBezTo>
                  <a:pt x="49464" y="14867"/>
                  <a:pt x="49623" y="14882"/>
                  <a:pt x="49750" y="14850"/>
                </a:cubicBezTo>
                <a:close/>
                <a:moveTo>
                  <a:pt x="47111" y="15058"/>
                </a:moveTo>
                <a:cubicBezTo>
                  <a:pt x="47064" y="15137"/>
                  <a:pt x="47015" y="15200"/>
                  <a:pt x="46968" y="15249"/>
                </a:cubicBezTo>
                <a:cubicBezTo>
                  <a:pt x="46825" y="15073"/>
                  <a:pt x="46984" y="15090"/>
                  <a:pt x="47111" y="15058"/>
                </a:cubicBezTo>
                <a:close/>
                <a:moveTo>
                  <a:pt x="41626" y="16680"/>
                </a:moveTo>
                <a:lnTo>
                  <a:pt x="41626" y="16680"/>
                </a:lnTo>
                <a:cubicBezTo>
                  <a:pt x="41562" y="16775"/>
                  <a:pt x="41514" y="16822"/>
                  <a:pt x="41467" y="16886"/>
                </a:cubicBezTo>
                <a:cubicBezTo>
                  <a:pt x="41323" y="16695"/>
                  <a:pt x="41482" y="16711"/>
                  <a:pt x="41626" y="16680"/>
                </a:cubicBezTo>
                <a:close/>
                <a:moveTo>
                  <a:pt x="40796" y="17318"/>
                </a:moveTo>
                <a:cubicBezTo>
                  <a:pt x="40812" y="17323"/>
                  <a:pt x="40911" y="17341"/>
                  <a:pt x="41101" y="17379"/>
                </a:cubicBezTo>
                <a:cubicBezTo>
                  <a:pt x="40878" y="17506"/>
                  <a:pt x="40751" y="17585"/>
                  <a:pt x="40545" y="17697"/>
                </a:cubicBezTo>
                <a:cubicBezTo>
                  <a:pt x="40552" y="17701"/>
                  <a:pt x="40553" y="17703"/>
                  <a:pt x="40546" y="17703"/>
                </a:cubicBezTo>
                <a:cubicBezTo>
                  <a:pt x="40524" y="17703"/>
                  <a:pt x="40425" y="17682"/>
                  <a:pt x="40242" y="17634"/>
                </a:cubicBezTo>
                <a:cubicBezTo>
                  <a:pt x="40463" y="17507"/>
                  <a:pt x="40607" y="17427"/>
                  <a:pt x="40796" y="17318"/>
                </a:cubicBezTo>
                <a:close/>
                <a:moveTo>
                  <a:pt x="2401" y="27269"/>
                </a:moveTo>
                <a:cubicBezTo>
                  <a:pt x="2513" y="27284"/>
                  <a:pt x="2608" y="27300"/>
                  <a:pt x="2704" y="27316"/>
                </a:cubicBezTo>
                <a:cubicBezTo>
                  <a:pt x="2560" y="27682"/>
                  <a:pt x="2274" y="27968"/>
                  <a:pt x="2322" y="28382"/>
                </a:cubicBezTo>
                <a:cubicBezTo>
                  <a:pt x="2195" y="28524"/>
                  <a:pt x="2051" y="28668"/>
                  <a:pt x="1909" y="28810"/>
                </a:cubicBezTo>
                <a:lnTo>
                  <a:pt x="1909" y="29001"/>
                </a:lnTo>
                <a:cubicBezTo>
                  <a:pt x="1750" y="29177"/>
                  <a:pt x="1574" y="29336"/>
                  <a:pt x="1383" y="29526"/>
                </a:cubicBezTo>
                <a:cubicBezTo>
                  <a:pt x="1351" y="29431"/>
                  <a:pt x="1288" y="29319"/>
                  <a:pt x="1320" y="29256"/>
                </a:cubicBezTo>
                <a:cubicBezTo>
                  <a:pt x="1415" y="29097"/>
                  <a:pt x="1463" y="28874"/>
                  <a:pt x="1574" y="28763"/>
                </a:cubicBezTo>
                <a:cubicBezTo>
                  <a:pt x="1781" y="28556"/>
                  <a:pt x="1909" y="28286"/>
                  <a:pt x="2051" y="28047"/>
                </a:cubicBezTo>
                <a:cubicBezTo>
                  <a:pt x="2195" y="27793"/>
                  <a:pt x="2290" y="27538"/>
                  <a:pt x="2401" y="27269"/>
                </a:cubicBezTo>
                <a:close/>
                <a:moveTo>
                  <a:pt x="33549" y="0"/>
                </a:moveTo>
                <a:cubicBezTo>
                  <a:pt x="33405" y="144"/>
                  <a:pt x="33278" y="303"/>
                  <a:pt x="33119" y="430"/>
                </a:cubicBezTo>
                <a:cubicBezTo>
                  <a:pt x="32992" y="557"/>
                  <a:pt x="32896" y="748"/>
                  <a:pt x="32674" y="795"/>
                </a:cubicBezTo>
                <a:cubicBezTo>
                  <a:pt x="32659" y="604"/>
                  <a:pt x="32627" y="414"/>
                  <a:pt x="32595" y="239"/>
                </a:cubicBezTo>
                <a:cubicBezTo>
                  <a:pt x="32500" y="223"/>
                  <a:pt x="32419" y="223"/>
                  <a:pt x="32309" y="208"/>
                </a:cubicBezTo>
                <a:cubicBezTo>
                  <a:pt x="32213" y="350"/>
                  <a:pt x="32086" y="494"/>
                  <a:pt x="31974" y="636"/>
                </a:cubicBezTo>
                <a:cubicBezTo>
                  <a:pt x="31832" y="541"/>
                  <a:pt x="31736" y="462"/>
                  <a:pt x="31641" y="398"/>
                </a:cubicBezTo>
                <a:cubicBezTo>
                  <a:pt x="31402" y="526"/>
                  <a:pt x="31211" y="621"/>
                  <a:pt x="31020" y="716"/>
                </a:cubicBezTo>
                <a:lnTo>
                  <a:pt x="31020" y="986"/>
                </a:lnTo>
                <a:cubicBezTo>
                  <a:pt x="31000" y="983"/>
                  <a:pt x="30979" y="982"/>
                  <a:pt x="30960" y="982"/>
                </a:cubicBezTo>
                <a:cubicBezTo>
                  <a:pt x="30755" y="982"/>
                  <a:pt x="30608" y="1127"/>
                  <a:pt x="30448" y="1272"/>
                </a:cubicBezTo>
                <a:cubicBezTo>
                  <a:pt x="30303" y="1417"/>
                  <a:pt x="30211" y="1628"/>
                  <a:pt x="29896" y="1628"/>
                </a:cubicBezTo>
                <a:cubicBezTo>
                  <a:pt x="29865" y="1628"/>
                  <a:pt x="29832" y="1626"/>
                  <a:pt x="29797" y="1622"/>
                </a:cubicBezTo>
                <a:cubicBezTo>
                  <a:pt x="29574" y="1876"/>
                  <a:pt x="29303" y="2179"/>
                  <a:pt x="29065" y="2433"/>
                </a:cubicBezTo>
                <a:cubicBezTo>
                  <a:pt x="28890" y="2465"/>
                  <a:pt x="28715" y="2433"/>
                  <a:pt x="28635" y="2497"/>
                </a:cubicBezTo>
                <a:cubicBezTo>
                  <a:pt x="28525" y="2640"/>
                  <a:pt x="28349" y="2624"/>
                  <a:pt x="28222" y="2703"/>
                </a:cubicBezTo>
                <a:cubicBezTo>
                  <a:pt x="28048" y="2815"/>
                  <a:pt x="27984" y="3053"/>
                  <a:pt x="27777" y="3053"/>
                </a:cubicBezTo>
                <a:cubicBezTo>
                  <a:pt x="27730" y="3006"/>
                  <a:pt x="27713" y="2910"/>
                  <a:pt x="27681" y="2894"/>
                </a:cubicBezTo>
                <a:cubicBezTo>
                  <a:pt x="27491" y="2879"/>
                  <a:pt x="27300" y="2879"/>
                  <a:pt x="27109" y="2862"/>
                </a:cubicBezTo>
                <a:cubicBezTo>
                  <a:pt x="27077" y="2862"/>
                  <a:pt x="26553" y="3244"/>
                  <a:pt x="26537" y="3260"/>
                </a:cubicBezTo>
                <a:cubicBezTo>
                  <a:pt x="26632" y="3260"/>
                  <a:pt x="26727" y="3276"/>
                  <a:pt x="26696" y="3403"/>
                </a:cubicBezTo>
                <a:cubicBezTo>
                  <a:pt x="26696" y="3435"/>
                  <a:pt x="26585" y="3451"/>
                  <a:pt x="26537" y="3466"/>
                </a:cubicBezTo>
                <a:cubicBezTo>
                  <a:pt x="26551" y="3631"/>
                  <a:pt x="26459" y="3677"/>
                  <a:pt x="26341" y="3677"/>
                </a:cubicBezTo>
                <a:cubicBezTo>
                  <a:pt x="26322" y="3677"/>
                  <a:pt x="26302" y="3676"/>
                  <a:pt x="26282" y="3674"/>
                </a:cubicBezTo>
                <a:cubicBezTo>
                  <a:pt x="26187" y="3657"/>
                  <a:pt x="26108" y="3594"/>
                  <a:pt x="26123" y="3466"/>
                </a:cubicBezTo>
                <a:lnTo>
                  <a:pt x="26123" y="3466"/>
                </a:lnTo>
                <a:cubicBezTo>
                  <a:pt x="26028" y="3530"/>
                  <a:pt x="25917" y="3594"/>
                  <a:pt x="25790" y="3674"/>
                </a:cubicBezTo>
                <a:cubicBezTo>
                  <a:pt x="25758" y="3578"/>
                  <a:pt x="25742" y="3498"/>
                  <a:pt x="25710" y="3419"/>
                </a:cubicBezTo>
                <a:cubicBezTo>
                  <a:pt x="26044" y="3038"/>
                  <a:pt x="26108" y="2942"/>
                  <a:pt x="26044" y="2879"/>
                </a:cubicBezTo>
                <a:lnTo>
                  <a:pt x="25281" y="2879"/>
                </a:lnTo>
                <a:cubicBezTo>
                  <a:pt x="24947" y="3244"/>
                  <a:pt x="24550" y="3657"/>
                  <a:pt x="24168" y="4087"/>
                </a:cubicBezTo>
                <a:cubicBezTo>
                  <a:pt x="24163" y="4092"/>
                  <a:pt x="24154" y="4094"/>
                  <a:pt x="24144" y="4094"/>
                </a:cubicBezTo>
                <a:cubicBezTo>
                  <a:pt x="24124" y="4094"/>
                  <a:pt x="24099" y="4087"/>
                  <a:pt x="24088" y="4087"/>
                </a:cubicBezTo>
                <a:cubicBezTo>
                  <a:pt x="23882" y="4071"/>
                  <a:pt x="23834" y="3896"/>
                  <a:pt x="23897" y="3801"/>
                </a:cubicBezTo>
                <a:cubicBezTo>
                  <a:pt x="24073" y="3578"/>
                  <a:pt x="24152" y="3307"/>
                  <a:pt x="24295" y="3069"/>
                </a:cubicBezTo>
                <a:lnTo>
                  <a:pt x="24009" y="3069"/>
                </a:lnTo>
                <a:cubicBezTo>
                  <a:pt x="23628" y="3387"/>
                  <a:pt x="23310" y="3753"/>
                  <a:pt x="22864" y="4007"/>
                </a:cubicBezTo>
                <a:cubicBezTo>
                  <a:pt x="22483" y="4246"/>
                  <a:pt x="22197" y="4659"/>
                  <a:pt x="21894" y="4946"/>
                </a:cubicBezTo>
                <a:cubicBezTo>
                  <a:pt x="21847" y="5088"/>
                  <a:pt x="21847" y="5215"/>
                  <a:pt x="21783" y="5264"/>
                </a:cubicBezTo>
                <a:cubicBezTo>
                  <a:pt x="20766" y="6296"/>
                  <a:pt x="19731" y="7331"/>
                  <a:pt x="18699" y="8348"/>
                </a:cubicBezTo>
                <a:cubicBezTo>
                  <a:pt x="18693" y="8353"/>
                  <a:pt x="18684" y="8355"/>
                  <a:pt x="18674" y="8355"/>
                </a:cubicBezTo>
                <a:cubicBezTo>
                  <a:pt x="18652" y="8355"/>
                  <a:pt x="18624" y="8348"/>
                  <a:pt x="18603" y="8348"/>
                </a:cubicBezTo>
                <a:cubicBezTo>
                  <a:pt x="18603" y="8491"/>
                  <a:pt x="18540" y="8554"/>
                  <a:pt x="18396" y="8554"/>
                </a:cubicBezTo>
                <a:cubicBezTo>
                  <a:pt x="18396" y="8698"/>
                  <a:pt x="18332" y="8762"/>
                  <a:pt x="18190" y="8762"/>
                </a:cubicBezTo>
                <a:cubicBezTo>
                  <a:pt x="18204" y="8890"/>
                  <a:pt x="18141" y="8955"/>
                  <a:pt x="18046" y="8955"/>
                </a:cubicBezTo>
                <a:cubicBezTo>
                  <a:pt x="18036" y="8955"/>
                  <a:pt x="18025" y="8954"/>
                  <a:pt x="18014" y="8952"/>
                </a:cubicBezTo>
                <a:cubicBezTo>
                  <a:pt x="17983" y="8825"/>
                  <a:pt x="18046" y="8762"/>
                  <a:pt x="18190" y="8762"/>
                </a:cubicBezTo>
                <a:cubicBezTo>
                  <a:pt x="18190" y="8618"/>
                  <a:pt x="18253" y="8554"/>
                  <a:pt x="18396" y="8554"/>
                </a:cubicBezTo>
                <a:cubicBezTo>
                  <a:pt x="18396" y="8412"/>
                  <a:pt x="18460" y="8348"/>
                  <a:pt x="18603" y="8348"/>
                </a:cubicBezTo>
                <a:lnTo>
                  <a:pt x="18603" y="7918"/>
                </a:lnTo>
                <a:cubicBezTo>
                  <a:pt x="18762" y="7791"/>
                  <a:pt x="19000" y="7600"/>
                  <a:pt x="19144" y="7505"/>
                </a:cubicBezTo>
                <a:cubicBezTo>
                  <a:pt x="19223" y="7299"/>
                  <a:pt x="19271" y="7203"/>
                  <a:pt x="19286" y="7155"/>
                </a:cubicBezTo>
                <a:cubicBezTo>
                  <a:pt x="19414" y="7123"/>
                  <a:pt x="19509" y="7108"/>
                  <a:pt x="19589" y="7091"/>
                </a:cubicBezTo>
                <a:cubicBezTo>
                  <a:pt x="19621" y="6964"/>
                  <a:pt x="19636" y="6869"/>
                  <a:pt x="19653" y="6837"/>
                </a:cubicBezTo>
                <a:cubicBezTo>
                  <a:pt x="19875" y="6695"/>
                  <a:pt x="20066" y="6567"/>
                  <a:pt x="20225" y="6455"/>
                </a:cubicBezTo>
                <a:lnTo>
                  <a:pt x="20225" y="6218"/>
                </a:lnTo>
                <a:cubicBezTo>
                  <a:pt x="20448" y="5995"/>
                  <a:pt x="20654" y="5772"/>
                  <a:pt x="20876" y="5582"/>
                </a:cubicBezTo>
                <a:cubicBezTo>
                  <a:pt x="21115" y="5374"/>
                  <a:pt x="21211" y="5105"/>
                  <a:pt x="21385" y="4865"/>
                </a:cubicBezTo>
                <a:cubicBezTo>
                  <a:pt x="21576" y="4628"/>
                  <a:pt x="21815" y="4437"/>
                  <a:pt x="22021" y="4214"/>
                </a:cubicBezTo>
                <a:cubicBezTo>
                  <a:pt x="22244" y="4007"/>
                  <a:pt x="22451" y="3784"/>
                  <a:pt x="22625" y="3610"/>
                </a:cubicBezTo>
                <a:cubicBezTo>
                  <a:pt x="22674" y="3466"/>
                  <a:pt x="22689" y="3356"/>
                  <a:pt x="22752" y="3292"/>
                </a:cubicBezTo>
                <a:cubicBezTo>
                  <a:pt x="23310" y="2720"/>
                  <a:pt x="23897" y="2147"/>
                  <a:pt x="24470" y="1575"/>
                </a:cubicBezTo>
                <a:cubicBezTo>
                  <a:pt x="24709" y="1336"/>
                  <a:pt x="24788" y="1034"/>
                  <a:pt x="24963" y="748"/>
                </a:cubicBezTo>
                <a:cubicBezTo>
                  <a:pt x="24772" y="653"/>
                  <a:pt x="24629" y="589"/>
                  <a:pt x="24501" y="526"/>
                </a:cubicBezTo>
                <a:cubicBezTo>
                  <a:pt x="24501" y="445"/>
                  <a:pt x="24501" y="382"/>
                  <a:pt x="24486" y="318"/>
                </a:cubicBezTo>
                <a:cubicBezTo>
                  <a:pt x="24486" y="286"/>
                  <a:pt x="24454" y="271"/>
                  <a:pt x="24406" y="223"/>
                </a:cubicBezTo>
                <a:cubicBezTo>
                  <a:pt x="24295" y="335"/>
                  <a:pt x="24183" y="462"/>
                  <a:pt x="24056" y="541"/>
                </a:cubicBezTo>
                <a:cubicBezTo>
                  <a:pt x="23914" y="653"/>
                  <a:pt x="23691" y="653"/>
                  <a:pt x="23579" y="812"/>
                </a:cubicBezTo>
                <a:cubicBezTo>
                  <a:pt x="23500" y="748"/>
                  <a:pt x="23437" y="700"/>
                  <a:pt x="23357" y="636"/>
                </a:cubicBezTo>
                <a:cubicBezTo>
                  <a:pt x="23214" y="922"/>
                  <a:pt x="22928" y="763"/>
                  <a:pt x="22674" y="891"/>
                </a:cubicBezTo>
                <a:cubicBezTo>
                  <a:pt x="22801" y="1162"/>
                  <a:pt x="22530" y="1257"/>
                  <a:pt x="22371" y="1416"/>
                </a:cubicBezTo>
                <a:cubicBezTo>
                  <a:pt x="22197" y="1622"/>
                  <a:pt x="21974" y="1798"/>
                  <a:pt x="21815" y="2004"/>
                </a:cubicBezTo>
                <a:cubicBezTo>
                  <a:pt x="21656" y="2211"/>
                  <a:pt x="21402" y="2194"/>
                  <a:pt x="21243" y="2370"/>
                </a:cubicBezTo>
                <a:lnTo>
                  <a:pt x="21243" y="2592"/>
                </a:lnTo>
                <a:cubicBezTo>
                  <a:pt x="21162" y="2608"/>
                  <a:pt x="21067" y="2640"/>
                  <a:pt x="20988" y="2671"/>
                </a:cubicBezTo>
                <a:cubicBezTo>
                  <a:pt x="20670" y="2974"/>
                  <a:pt x="20367" y="3292"/>
                  <a:pt x="20034" y="3642"/>
                </a:cubicBezTo>
                <a:lnTo>
                  <a:pt x="20034" y="3784"/>
                </a:lnTo>
                <a:cubicBezTo>
                  <a:pt x="19890" y="3848"/>
                  <a:pt x="19748" y="3912"/>
                  <a:pt x="19621" y="3975"/>
                </a:cubicBezTo>
                <a:lnTo>
                  <a:pt x="19621" y="4182"/>
                </a:lnTo>
                <a:lnTo>
                  <a:pt x="19318" y="4484"/>
                </a:lnTo>
                <a:lnTo>
                  <a:pt x="19048" y="4484"/>
                </a:lnTo>
                <a:cubicBezTo>
                  <a:pt x="19048" y="4834"/>
                  <a:pt x="18873" y="5088"/>
                  <a:pt x="18491" y="5120"/>
                </a:cubicBezTo>
                <a:cubicBezTo>
                  <a:pt x="18444" y="5120"/>
                  <a:pt x="18412" y="5215"/>
                  <a:pt x="18396" y="5279"/>
                </a:cubicBezTo>
                <a:cubicBezTo>
                  <a:pt x="18381" y="5518"/>
                  <a:pt x="18205" y="5677"/>
                  <a:pt x="18031" y="5692"/>
                </a:cubicBezTo>
                <a:cubicBezTo>
                  <a:pt x="17633" y="5741"/>
                  <a:pt x="17665" y="6106"/>
                  <a:pt x="17490" y="6313"/>
                </a:cubicBezTo>
                <a:cubicBezTo>
                  <a:pt x="17427" y="6313"/>
                  <a:pt x="17363" y="6313"/>
                  <a:pt x="17268" y="6328"/>
                </a:cubicBezTo>
                <a:cubicBezTo>
                  <a:pt x="17124" y="6487"/>
                  <a:pt x="16965" y="6646"/>
                  <a:pt x="16774" y="6837"/>
                </a:cubicBezTo>
                <a:lnTo>
                  <a:pt x="16774" y="7013"/>
                </a:lnTo>
                <a:cubicBezTo>
                  <a:pt x="16441" y="7203"/>
                  <a:pt x="16075" y="7362"/>
                  <a:pt x="15947" y="7776"/>
                </a:cubicBezTo>
                <a:cubicBezTo>
                  <a:pt x="15932" y="7839"/>
                  <a:pt x="15900" y="7886"/>
                  <a:pt x="15869" y="7935"/>
                </a:cubicBezTo>
                <a:cubicBezTo>
                  <a:pt x="15551" y="8253"/>
                  <a:pt x="15264" y="8586"/>
                  <a:pt x="14930" y="8872"/>
                </a:cubicBezTo>
                <a:cubicBezTo>
                  <a:pt x="14565" y="9175"/>
                  <a:pt x="14438" y="9652"/>
                  <a:pt x="14071" y="9953"/>
                </a:cubicBezTo>
                <a:cubicBezTo>
                  <a:pt x="13706" y="10240"/>
                  <a:pt x="13388" y="10606"/>
                  <a:pt x="13054" y="10939"/>
                </a:cubicBezTo>
                <a:cubicBezTo>
                  <a:pt x="12704" y="11305"/>
                  <a:pt x="12322" y="11655"/>
                  <a:pt x="11989" y="12037"/>
                </a:cubicBezTo>
                <a:cubicBezTo>
                  <a:pt x="11671" y="12387"/>
                  <a:pt x="11241" y="12577"/>
                  <a:pt x="10923" y="12895"/>
                </a:cubicBezTo>
                <a:cubicBezTo>
                  <a:pt x="9810" y="13977"/>
                  <a:pt x="8714" y="15090"/>
                  <a:pt x="7616" y="16186"/>
                </a:cubicBezTo>
                <a:lnTo>
                  <a:pt x="7616" y="16345"/>
                </a:lnTo>
                <a:cubicBezTo>
                  <a:pt x="7219" y="16934"/>
                  <a:pt x="6583" y="17235"/>
                  <a:pt x="6297" y="17888"/>
                </a:cubicBezTo>
                <a:cubicBezTo>
                  <a:pt x="6202" y="18158"/>
                  <a:pt x="5899" y="18285"/>
                  <a:pt x="5756" y="18571"/>
                </a:cubicBezTo>
                <a:cubicBezTo>
                  <a:pt x="5629" y="18874"/>
                  <a:pt x="5326" y="19080"/>
                  <a:pt x="5089" y="19319"/>
                </a:cubicBezTo>
                <a:cubicBezTo>
                  <a:pt x="5057" y="19366"/>
                  <a:pt x="4977" y="19430"/>
                  <a:pt x="4977" y="19478"/>
                </a:cubicBezTo>
                <a:cubicBezTo>
                  <a:pt x="5008" y="19796"/>
                  <a:pt x="4580" y="19843"/>
                  <a:pt x="4580" y="20114"/>
                </a:cubicBezTo>
                <a:cubicBezTo>
                  <a:pt x="4563" y="20432"/>
                  <a:pt x="4166" y="20464"/>
                  <a:pt x="4150" y="20765"/>
                </a:cubicBezTo>
                <a:cubicBezTo>
                  <a:pt x="4150" y="21051"/>
                  <a:pt x="3800" y="21115"/>
                  <a:pt x="3721" y="21401"/>
                </a:cubicBezTo>
                <a:cubicBezTo>
                  <a:pt x="3658" y="21624"/>
                  <a:pt x="3403" y="21799"/>
                  <a:pt x="3228" y="22005"/>
                </a:cubicBezTo>
                <a:cubicBezTo>
                  <a:pt x="3100" y="22149"/>
                  <a:pt x="3132" y="22387"/>
                  <a:pt x="2941" y="22499"/>
                </a:cubicBezTo>
                <a:cubicBezTo>
                  <a:pt x="2910" y="22514"/>
                  <a:pt x="2941" y="22626"/>
                  <a:pt x="2941" y="22800"/>
                </a:cubicBezTo>
                <a:cubicBezTo>
                  <a:pt x="2767" y="22944"/>
                  <a:pt x="2545" y="23150"/>
                  <a:pt x="2322" y="23341"/>
                </a:cubicBezTo>
                <a:cubicBezTo>
                  <a:pt x="2290" y="23580"/>
                  <a:pt x="2433" y="23834"/>
                  <a:pt x="2210" y="24025"/>
                </a:cubicBezTo>
                <a:lnTo>
                  <a:pt x="2019" y="24025"/>
                </a:lnTo>
                <a:cubicBezTo>
                  <a:pt x="1765" y="24390"/>
                  <a:pt x="1718" y="24884"/>
                  <a:pt x="1320" y="25122"/>
                </a:cubicBezTo>
                <a:lnTo>
                  <a:pt x="1320" y="26362"/>
                </a:lnTo>
                <a:cubicBezTo>
                  <a:pt x="1447" y="26584"/>
                  <a:pt x="1669" y="26648"/>
                  <a:pt x="1892" y="26728"/>
                </a:cubicBezTo>
                <a:lnTo>
                  <a:pt x="1892" y="27411"/>
                </a:lnTo>
                <a:cubicBezTo>
                  <a:pt x="1527" y="27634"/>
                  <a:pt x="1495" y="28079"/>
                  <a:pt x="1177" y="28350"/>
                </a:cubicBezTo>
                <a:cubicBezTo>
                  <a:pt x="1018" y="28477"/>
                  <a:pt x="1002" y="28747"/>
                  <a:pt x="891" y="28938"/>
                </a:cubicBezTo>
                <a:cubicBezTo>
                  <a:pt x="716" y="29240"/>
                  <a:pt x="605" y="29590"/>
                  <a:pt x="302" y="29796"/>
                </a:cubicBezTo>
                <a:lnTo>
                  <a:pt x="302" y="30209"/>
                </a:lnTo>
                <a:cubicBezTo>
                  <a:pt x="223" y="30290"/>
                  <a:pt x="160" y="30353"/>
                  <a:pt x="80" y="30449"/>
                </a:cubicBezTo>
                <a:cubicBezTo>
                  <a:pt x="143" y="30576"/>
                  <a:pt x="1" y="30767"/>
                  <a:pt x="160" y="30909"/>
                </a:cubicBezTo>
                <a:cubicBezTo>
                  <a:pt x="160" y="30909"/>
                  <a:pt x="668" y="30591"/>
                  <a:pt x="684" y="30591"/>
                </a:cubicBezTo>
                <a:lnTo>
                  <a:pt x="684" y="31036"/>
                </a:lnTo>
                <a:cubicBezTo>
                  <a:pt x="588" y="31148"/>
                  <a:pt x="541" y="31227"/>
                  <a:pt x="478" y="31307"/>
                </a:cubicBezTo>
                <a:lnTo>
                  <a:pt x="478" y="32086"/>
                </a:lnTo>
                <a:cubicBezTo>
                  <a:pt x="398" y="32149"/>
                  <a:pt x="350" y="32198"/>
                  <a:pt x="302" y="32245"/>
                </a:cubicBezTo>
                <a:lnTo>
                  <a:pt x="302" y="32675"/>
                </a:lnTo>
                <a:cubicBezTo>
                  <a:pt x="446" y="32817"/>
                  <a:pt x="620" y="32976"/>
                  <a:pt x="811" y="33152"/>
                </a:cubicBezTo>
                <a:cubicBezTo>
                  <a:pt x="859" y="33103"/>
                  <a:pt x="923" y="33040"/>
                  <a:pt x="1002" y="32976"/>
                </a:cubicBezTo>
                <a:cubicBezTo>
                  <a:pt x="1065" y="33040"/>
                  <a:pt x="1145" y="33103"/>
                  <a:pt x="1209" y="33167"/>
                </a:cubicBezTo>
                <a:cubicBezTo>
                  <a:pt x="1242" y="33171"/>
                  <a:pt x="1276" y="33173"/>
                  <a:pt x="1309" y="33173"/>
                </a:cubicBezTo>
                <a:cubicBezTo>
                  <a:pt x="1407" y="33173"/>
                  <a:pt x="1504" y="33159"/>
                  <a:pt x="1598" y="33159"/>
                </a:cubicBezTo>
                <a:cubicBezTo>
                  <a:pt x="1701" y="33159"/>
                  <a:pt x="1800" y="33176"/>
                  <a:pt x="1892" y="33247"/>
                </a:cubicBezTo>
                <a:cubicBezTo>
                  <a:pt x="1909" y="33406"/>
                  <a:pt x="1940" y="33565"/>
                  <a:pt x="1956" y="33724"/>
                </a:cubicBezTo>
                <a:cubicBezTo>
                  <a:pt x="2068" y="33819"/>
                  <a:pt x="2163" y="33915"/>
                  <a:pt x="2227" y="33978"/>
                </a:cubicBezTo>
                <a:lnTo>
                  <a:pt x="2958" y="33978"/>
                </a:lnTo>
                <a:cubicBezTo>
                  <a:pt x="3337" y="33803"/>
                  <a:pt x="3596" y="33575"/>
                  <a:pt x="3944" y="33575"/>
                </a:cubicBezTo>
                <a:cubicBezTo>
                  <a:pt x="3975" y="33575"/>
                  <a:pt x="4006" y="33576"/>
                  <a:pt x="4039" y="33580"/>
                </a:cubicBezTo>
                <a:cubicBezTo>
                  <a:pt x="4182" y="33453"/>
                  <a:pt x="4325" y="33311"/>
                  <a:pt x="4468" y="33167"/>
                </a:cubicBezTo>
                <a:lnTo>
                  <a:pt x="5820" y="33167"/>
                </a:lnTo>
                <a:cubicBezTo>
                  <a:pt x="5994" y="33088"/>
                  <a:pt x="6106" y="33024"/>
                  <a:pt x="6217" y="32976"/>
                </a:cubicBezTo>
                <a:cubicBezTo>
                  <a:pt x="6408" y="32865"/>
                  <a:pt x="6630" y="32785"/>
                  <a:pt x="6789" y="32658"/>
                </a:cubicBezTo>
                <a:cubicBezTo>
                  <a:pt x="6980" y="32516"/>
                  <a:pt x="7139" y="32325"/>
                  <a:pt x="7298" y="32166"/>
                </a:cubicBezTo>
                <a:cubicBezTo>
                  <a:pt x="7319" y="32169"/>
                  <a:pt x="7339" y="32170"/>
                  <a:pt x="7358" y="32170"/>
                </a:cubicBezTo>
                <a:cubicBezTo>
                  <a:pt x="7643" y="32170"/>
                  <a:pt x="7725" y="31857"/>
                  <a:pt x="7934" y="31768"/>
                </a:cubicBezTo>
                <a:lnTo>
                  <a:pt x="8220" y="32054"/>
                </a:lnTo>
                <a:cubicBezTo>
                  <a:pt x="8157" y="32134"/>
                  <a:pt x="8093" y="32198"/>
                  <a:pt x="8014" y="32276"/>
                </a:cubicBezTo>
                <a:cubicBezTo>
                  <a:pt x="8061" y="32435"/>
                  <a:pt x="7950" y="32611"/>
                  <a:pt x="8125" y="32770"/>
                </a:cubicBezTo>
                <a:lnTo>
                  <a:pt x="9015" y="32770"/>
                </a:lnTo>
                <a:cubicBezTo>
                  <a:pt x="9079" y="32770"/>
                  <a:pt x="9142" y="32738"/>
                  <a:pt x="9191" y="32706"/>
                </a:cubicBezTo>
                <a:lnTo>
                  <a:pt x="9350" y="32547"/>
                </a:lnTo>
                <a:cubicBezTo>
                  <a:pt x="9397" y="32643"/>
                  <a:pt x="9429" y="32722"/>
                  <a:pt x="9460" y="32785"/>
                </a:cubicBezTo>
                <a:cubicBezTo>
                  <a:pt x="9397" y="32993"/>
                  <a:pt x="9095" y="33088"/>
                  <a:pt x="9286" y="33326"/>
                </a:cubicBezTo>
                <a:cubicBezTo>
                  <a:pt x="9375" y="33392"/>
                  <a:pt x="9457" y="33417"/>
                  <a:pt x="9534" y="33417"/>
                </a:cubicBezTo>
                <a:cubicBezTo>
                  <a:pt x="9773" y="33417"/>
                  <a:pt x="9968" y="33176"/>
                  <a:pt x="10208" y="33152"/>
                </a:cubicBezTo>
                <a:cubicBezTo>
                  <a:pt x="10510" y="33135"/>
                  <a:pt x="10764" y="32912"/>
                  <a:pt x="11050" y="32770"/>
                </a:cubicBezTo>
                <a:lnTo>
                  <a:pt x="11703" y="32770"/>
                </a:lnTo>
                <a:cubicBezTo>
                  <a:pt x="12004" y="32611"/>
                  <a:pt x="12243" y="32467"/>
                  <a:pt x="12513" y="32372"/>
                </a:cubicBezTo>
                <a:cubicBezTo>
                  <a:pt x="12848" y="32245"/>
                  <a:pt x="12958" y="31880"/>
                  <a:pt x="13293" y="31736"/>
                </a:cubicBezTo>
                <a:cubicBezTo>
                  <a:pt x="13356" y="31768"/>
                  <a:pt x="13435" y="31799"/>
                  <a:pt x="13515" y="31848"/>
                </a:cubicBezTo>
                <a:lnTo>
                  <a:pt x="13325" y="32039"/>
                </a:lnTo>
                <a:lnTo>
                  <a:pt x="13325" y="32865"/>
                </a:lnTo>
                <a:cubicBezTo>
                  <a:pt x="13038" y="33056"/>
                  <a:pt x="13102" y="33294"/>
                  <a:pt x="13149" y="33517"/>
                </a:cubicBezTo>
                <a:cubicBezTo>
                  <a:pt x="13244" y="33612"/>
                  <a:pt x="13340" y="33707"/>
                  <a:pt x="13435" y="33788"/>
                </a:cubicBezTo>
                <a:lnTo>
                  <a:pt x="13992" y="33788"/>
                </a:lnTo>
                <a:cubicBezTo>
                  <a:pt x="14135" y="33883"/>
                  <a:pt x="14247" y="33962"/>
                  <a:pt x="14326" y="34010"/>
                </a:cubicBezTo>
                <a:cubicBezTo>
                  <a:pt x="14469" y="33930"/>
                  <a:pt x="14565" y="33866"/>
                  <a:pt x="14660" y="33803"/>
                </a:cubicBezTo>
                <a:cubicBezTo>
                  <a:pt x="14771" y="33915"/>
                  <a:pt x="14851" y="34010"/>
                  <a:pt x="14930" y="34106"/>
                </a:cubicBezTo>
                <a:lnTo>
                  <a:pt x="14756" y="34280"/>
                </a:lnTo>
                <a:cubicBezTo>
                  <a:pt x="14803" y="34343"/>
                  <a:pt x="14883" y="34407"/>
                  <a:pt x="14915" y="34471"/>
                </a:cubicBezTo>
                <a:cubicBezTo>
                  <a:pt x="14962" y="34598"/>
                  <a:pt x="14930" y="34742"/>
                  <a:pt x="15057" y="34820"/>
                </a:cubicBezTo>
                <a:cubicBezTo>
                  <a:pt x="15137" y="34884"/>
                  <a:pt x="15201" y="34948"/>
                  <a:pt x="15280" y="35011"/>
                </a:cubicBezTo>
                <a:cubicBezTo>
                  <a:pt x="15343" y="35048"/>
                  <a:pt x="15399" y="35063"/>
                  <a:pt x="15450" y="35063"/>
                </a:cubicBezTo>
                <a:cubicBezTo>
                  <a:pt x="15642" y="35063"/>
                  <a:pt x="15766" y="34849"/>
                  <a:pt x="15979" y="34773"/>
                </a:cubicBezTo>
                <a:lnTo>
                  <a:pt x="16488" y="34773"/>
                </a:lnTo>
                <a:lnTo>
                  <a:pt x="16870" y="34392"/>
                </a:lnTo>
                <a:lnTo>
                  <a:pt x="17077" y="34598"/>
                </a:lnTo>
                <a:cubicBezTo>
                  <a:pt x="17331" y="34233"/>
                  <a:pt x="17824" y="34153"/>
                  <a:pt x="18078" y="33788"/>
                </a:cubicBezTo>
                <a:cubicBezTo>
                  <a:pt x="18237" y="34025"/>
                  <a:pt x="18571" y="33962"/>
                  <a:pt x="18714" y="34184"/>
                </a:cubicBezTo>
                <a:lnTo>
                  <a:pt x="19589" y="34184"/>
                </a:lnTo>
                <a:lnTo>
                  <a:pt x="20988" y="32785"/>
                </a:lnTo>
                <a:cubicBezTo>
                  <a:pt x="21067" y="32753"/>
                  <a:pt x="21162" y="32722"/>
                  <a:pt x="21243" y="32690"/>
                </a:cubicBezTo>
                <a:lnTo>
                  <a:pt x="21243" y="32467"/>
                </a:lnTo>
                <a:lnTo>
                  <a:pt x="21321" y="32547"/>
                </a:lnTo>
                <a:cubicBezTo>
                  <a:pt x="21402" y="32404"/>
                  <a:pt x="21480" y="32245"/>
                  <a:pt x="21529" y="32134"/>
                </a:cubicBezTo>
                <a:cubicBezTo>
                  <a:pt x="21578" y="32148"/>
                  <a:pt x="21626" y="32152"/>
                  <a:pt x="21673" y="32152"/>
                </a:cubicBezTo>
                <a:cubicBezTo>
                  <a:pt x="21732" y="32152"/>
                  <a:pt x="21788" y="32146"/>
                  <a:pt x="21838" y="32146"/>
                </a:cubicBezTo>
                <a:cubicBezTo>
                  <a:pt x="21927" y="32146"/>
                  <a:pt x="21998" y="32166"/>
                  <a:pt x="22038" y="32276"/>
                </a:cubicBezTo>
                <a:cubicBezTo>
                  <a:pt x="21830" y="32563"/>
                  <a:pt x="21830" y="32563"/>
                  <a:pt x="21957" y="32976"/>
                </a:cubicBezTo>
                <a:lnTo>
                  <a:pt x="23182" y="32976"/>
                </a:lnTo>
                <a:cubicBezTo>
                  <a:pt x="23198" y="32976"/>
                  <a:pt x="23229" y="33024"/>
                  <a:pt x="23246" y="33040"/>
                </a:cubicBezTo>
                <a:cubicBezTo>
                  <a:pt x="23182" y="33167"/>
                  <a:pt x="23102" y="33294"/>
                  <a:pt x="23039" y="33421"/>
                </a:cubicBezTo>
                <a:cubicBezTo>
                  <a:pt x="23134" y="33533"/>
                  <a:pt x="23198" y="33612"/>
                  <a:pt x="23293" y="33707"/>
                </a:cubicBezTo>
                <a:cubicBezTo>
                  <a:pt x="22943" y="33835"/>
                  <a:pt x="22928" y="34216"/>
                  <a:pt x="22721" y="34455"/>
                </a:cubicBezTo>
                <a:cubicBezTo>
                  <a:pt x="22705" y="34471"/>
                  <a:pt x="22752" y="34551"/>
                  <a:pt x="22769" y="34598"/>
                </a:cubicBezTo>
                <a:lnTo>
                  <a:pt x="23070" y="34598"/>
                </a:lnTo>
                <a:cubicBezTo>
                  <a:pt x="23070" y="34455"/>
                  <a:pt x="23134" y="34392"/>
                  <a:pt x="23278" y="34392"/>
                </a:cubicBezTo>
                <a:cubicBezTo>
                  <a:pt x="23278" y="34248"/>
                  <a:pt x="23341" y="34184"/>
                  <a:pt x="23484" y="34184"/>
                </a:cubicBezTo>
                <a:cubicBezTo>
                  <a:pt x="23484" y="34068"/>
                  <a:pt x="23537" y="33992"/>
                  <a:pt x="23657" y="33992"/>
                </a:cubicBezTo>
                <a:cubicBezTo>
                  <a:pt x="23668" y="33992"/>
                  <a:pt x="23679" y="33992"/>
                  <a:pt x="23691" y="33994"/>
                </a:cubicBezTo>
                <a:lnTo>
                  <a:pt x="23691" y="33692"/>
                </a:lnTo>
                <a:cubicBezTo>
                  <a:pt x="23826" y="33570"/>
                  <a:pt x="23915" y="33369"/>
                  <a:pt x="24104" y="33369"/>
                </a:cubicBezTo>
                <a:cubicBezTo>
                  <a:pt x="24138" y="33369"/>
                  <a:pt x="24174" y="33375"/>
                  <a:pt x="24215" y="33389"/>
                </a:cubicBezTo>
                <a:cubicBezTo>
                  <a:pt x="24295" y="33517"/>
                  <a:pt x="24295" y="33517"/>
                  <a:pt x="23691" y="33994"/>
                </a:cubicBezTo>
                <a:cubicBezTo>
                  <a:pt x="23691" y="34110"/>
                  <a:pt x="23638" y="34187"/>
                  <a:pt x="23520" y="34187"/>
                </a:cubicBezTo>
                <a:cubicBezTo>
                  <a:pt x="23508" y="34187"/>
                  <a:pt x="23496" y="34186"/>
                  <a:pt x="23484" y="34184"/>
                </a:cubicBezTo>
                <a:cubicBezTo>
                  <a:pt x="23484" y="34316"/>
                  <a:pt x="23430" y="34394"/>
                  <a:pt x="23311" y="34394"/>
                </a:cubicBezTo>
                <a:cubicBezTo>
                  <a:pt x="23301" y="34394"/>
                  <a:pt x="23289" y="34393"/>
                  <a:pt x="23278" y="34392"/>
                </a:cubicBezTo>
                <a:cubicBezTo>
                  <a:pt x="23278" y="34534"/>
                  <a:pt x="23214" y="34598"/>
                  <a:pt x="23070" y="34598"/>
                </a:cubicBezTo>
                <a:cubicBezTo>
                  <a:pt x="23102" y="34773"/>
                  <a:pt x="22928" y="34805"/>
                  <a:pt x="22864" y="34948"/>
                </a:cubicBezTo>
                <a:lnTo>
                  <a:pt x="22864" y="35314"/>
                </a:lnTo>
                <a:cubicBezTo>
                  <a:pt x="22721" y="35456"/>
                  <a:pt x="22530" y="35600"/>
                  <a:pt x="22769" y="35823"/>
                </a:cubicBezTo>
                <a:lnTo>
                  <a:pt x="23261" y="35823"/>
                </a:lnTo>
                <a:cubicBezTo>
                  <a:pt x="23405" y="35997"/>
                  <a:pt x="23596" y="36236"/>
                  <a:pt x="23691" y="36347"/>
                </a:cubicBezTo>
                <a:cubicBezTo>
                  <a:pt x="23775" y="36389"/>
                  <a:pt x="23841" y="36405"/>
                  <a:pt x="23898" y="36405"/>
                </a:cubicBezTo>
                <a:cubicBezTo>
                  <a:pt x="24079" y="36405"/>
                  <a:pt x="24164" y="36240"/>
                  <a:pt x="24406" y="36204"/>
                </a:cubicBezTo>
                <a:lnTo>
                  <a:pt x="24819" y="36204"/>
                </a:lnTo>
                <a:cubicBezTo>
                  <a:pt x="24883" y="36141"/>
                  <a:pt x="24931" y="36092"/>
                  <a:pt x="25027" y="36013"/>
                </a:cubicBezTo>
                <a:lnTo>
                  <a:pt x="26044" y="36013"/>
                </a:lnTo>
                <a:cubicBezTo>
                  <a:pt x="26091" y="35950"/>
                  <a:pt x="26123" y="35918"/>
                  <a:pt x="26140" y="35902"/>
                </a:cubicBezTo>
                <a:cubicBezTo>
                  <a:pt x="26299" y="35791"/>
                  <a:pt x="26537" y="35823"/>
                  <a:pt x="26632" y="35615"/>
                </a:cubicBezTo>
                <a:cubicBezTo>
                  <a:pt x="26663" y="35623"/>
                  <a:pt x="26691" y="35627"/>
                  <a:pt x="26718" y="35627"/>
                </a:cubicBezTo>
                <a:cubicBezTo>
                  <a:pt x="26910" y="35627"/>
                  <a:pt x="26999" y="35441"/>
                  <a:pt x="27125" y="35329"/>
                </a:cubicBezTo>
                <a:cubicBezTo>
                  <a:pt x="27284" y="35170"/>
                  <a:pt x="27554" y="35187"/>
                  <a:pt x="27698" y="34979"/>
                </a:cubicBezTo>
                <a:cubicBezTo>
                  <a:pt x="27809" y="34805"/>
                  <a:pt x="27968" y="34678"/>
                  <a:pt x="28111" y="34534"/>
                </a:cubicBezTo>
                <a:cubicBezTo>
                  <a:pt x="28572" y="34089"/>
                  <a:pt x="29033" y="33629"/>
                  <a:pt x="29479" y="33183"/>
                </a:cubicBezTo>
                <a:lnTo>
                  <a:pt x="29685" y="33183"/>
                </a:lnTo>
                <a:cubicBezTo>
                  <a:pt x="30083" y="32770"/>
                  <a:pt x="30496" y="32357"/>
                  <a:pt x="30893" y="31958"/>
                </a:cubicBezTo>
                <a:lnTo>
                  <a:pt x="31132" y="31958"/>
                </a:lnTo>
                <a:cubicBezTo>
                  <a:pt x="31259" y="31816"/>
                  <a:pt x="31402" y="31672"/>
                  <a:pt x="31546" y="31530"/>
                </a:cubicBezTo>
                <a:cubicBezTo>
                  <a:pt x="31705" y="31354"/>
                  <a:pt x="31864" y="31195"/>
                  <a:pt x="32038" y="31021"/>
                </a:cubicBezTo>
                <a:cubicBezTo>
                  <a:pt x="32182" y="30894"/>
                  <a:pt x="32388" y="30894"/>
                  <a:pt x="32531" y="30750"/>
                </a:cubicBezTo>
                <a:cubicBezTo>
                  <a:pt x="33263" y="30067"/>
                  <a:pt x="33867" y="29240"/>
                  <a:pt x="34741" y="28715"/>
                </a:cubicBezTo>
                <a:cubicBezTo>
                  <a:pt x="34932" y="28604"/>
                  <a:pt x="35075" y="28397"/>
                  <a:pt x="35250" y="28223"/>
                </a:cubicBezTo>
                <a:cubicBezTo>
                  <a:pt x="35440" y="28032"/>
                  <a:pt x="35616" y="27825"/>
                  <a:pt x="35822" y="27650"/>
                </a:cubicBezTo>
                <a:cubicBezTo>
                  <a:pt x="35997" y="27523"/>
                  <a:pt x="36204" y="27428"/>
                  <a:pt x="36379" y="27284"/>
                </a:cubicBezTo>
                <a:cubicBezTo>
                  <a:pt x="36585" y="27125"/>
                  <a:pt x="36744" y="26902"/>
                  <a:pt x="36951" y="26728"/>
                </a:cubicBezTo>
                <a:cubicBezTo>
                  <a:pt x="37174" y="26537"/>
                  <a:pt x="37444" y="26410"/>
                  <a:pt x="37651" y="26219"/>
                </a:cubicBezTo>
                <a:cubicBezTo>
                  <a:pt x="37857" y="26044"/>
                  <a:pt x="38048" y="25901"/>
                  <a:pt x="38287" y="25774"/>
                </a:cubicBezTo>
                <a:cubicBezTo>
                  <a:pt x="38573" y="25630"/>
                  <a:pt x="38732" y="25344"/>
                  <a:pt x="39065" y="25185"/>
                </a:cubicBezTo>
                <a:cubicBezTo>
                  <a:pt x="39383" y="25043"/>
                  <a:pt x="39591" y="24693"/>
                  <a:pt x="39860" y="24422"/>
                </a:cubicBezTo>
                <a:cubicBezTo>
                  <a:pt x="39903" y="24422"/>
                  <a:pt x="39967" y="24436"/>
                  <a:pt x="40009" y="24436"/>
                </a:cubicBezTo>
                <a:cubicBezTo>
                  <a:pt x="40030" y="24436"/>
                  <a:pt x="40046" y="24433"/>
                  <a:pt x="40051" y="24422"/>
                </a:cubicBezTo>
                <a:cubicBezTo>
                  <a:pt x="40418" y="23930"/>
                  <a:pt x="41037" y="23754"/>
                  <a:pt x="41419" y="23277"/>
                </a:cubicBezTo>
                <a:cubicBezTo>
                  <a:pt x="41673" y="23214"/>
                  <a:pt x="41880" y="23055"/>
                  <a:pt x="42055" y="22849"/>
                </a:cubicBezTo>
                <a:cubicBezTo>
                  <a:pt x="42086" y="22817"/>
                  <a:pt x="42167" y="22817"/>
                  <a:pt x="42230" y="22800"/>
                </a:cubicBezTo>
                <a:cubicBezTo>
                  <a:pt x="42500" y="22705"/>
                  <a:pt x="42612" y="22340"/>
                  <a:pt x="42962" y="22340"/>
                </a:cubicBezTo>
                <a:cubicBezTo>
                  <a:pt x="43009" y="22340"/>
                  <a:pt x="43057" y="22244"/>
                  <a:pt x="43104" y="22196"/>
                </a:cubicBezTo>
                <a:cubicBezTo>
                  <a:pt x="43375" y="21926"/>
                  <a:pt x="43645" y="21655"/>
                  <a:pt x="44011" y="21465"/>
                </a:cubicBezTo>
                <a:cubicBezTo>
                  <a:pt x="44297" y="21337"/>
                  <a:pt x="44471" y="21051"/>
                  <a:pt x="44789" y="20892"/>
                </a:cubicBezTo>
                <a:cubicBezTo>
                  <a:pt x="45092" y="20733"/>
                  <a:pt x="45315" y="20432"/>
                  <a:pt x="45633" y="20241"/>
                </a:cubicBezTo>
                <a:cubicBezTo>
                  <a:pt x="45951" y="20066"/>
                  <a:pt x="46205" y="19764"/>
                  <a:pt x="46428" y="19478"/>
                </a:cubicBezTo>
                <a:cubicBezTo>
                  <a:pt x="46666" y="19175"/>
                  <a:pt x="47032" y="19112"/>
                  <a:pt x="47302" y="18842"/>
                </a:cubicBezTo>
                <a:cubicBezTo>
                  <a:pt x="47731" y="18397"/>
                  <a:pt x="48096" y="17856"/>
                  <a:pt x="48701" y="17617"/>
                </a:cubicBezTo>
                <a:lnTo>
                  <a:pt x="50736" y="15582"/>
                </a:lnTo>
                <a:cubicBezTo>
                  <a:pt x="50752" y="15359"/>
                  <a:pt x="50704" y="15264"/>
                  <a:pt x="50530" y="15264"/>
                </a:cubicBezTo>
                <a:cubicBezTo>
                  <a:pt x="50520" y="15265"/>
                  <a:pt x="50510" y="15265"/>
                  <a:pt x="50501" y="15265"/>
                </a:cubicBezTo>
                <a:cubicBezTo>
                  <a:pt x="50324" y="15265"/>
                  <a:pt x="50339" y="15114"/>
                  <a:pt x="50339" y="14978"/>
                </a:cubicBezTo>
                <a:cubicBezTo>
                  <a:pt x="50466" y="14835"/>
                  <a:pt x="50609" y="14691"/>
                  <a:pt x="50736" y="14549"/>
                </a:cubicBezTo>
                <a:cubicBezTo>
                  <a:pt x="50672" y="14470"/>
                  <a:pt x="50593" y="14454"/>
                  <a:pt x="50511" y="14454"/>
                </a:cubicBezTo>
                <a:cubicBezTo>
                  <a:pt x="50457" y="14454"/>
                  <a:pt x="50402" y="14461"/>
                  <a:pt x="50350" y="14461"/>
                </a:cubicBezTo>
                <a:cubicBezTo>
                  <a:pt x="50324" y="14461"/>
                  <a:pt x="50299" y="14459"/>
                  <a:pt x="50275" y="14454"/>
                </a:cubicBezTo>
                <a:cubicBezTo>
                  <a:pt x="50053" y="14549"/>
                  <a:pt x="49989" y="14835"/>
                  <a:pt x="49750" y="14850"/>
                </a:cubicBezTo>
                <a:cubicBezTo>
                  <a:pt x="49703" y="14740"/>
                  <a:pt x="49782" y="14596"/>
                  <a:pt x="49639" y="14469"/>
                </a:cubicBezTo>
                <a:cubicBezTo>
                  <a:pt x="49576" y="14517"/>
                  <a:pt x="49512" y="14581"/>
                  <a:pt x="49432" y="14644"/>
                </a:cubicBezTo>
                <a:lnTo>
                  <a:pt x="48717" y="14644"/>
                </a:lnTo>
                <a:cubicBezTo>
                  <a:pt x="48828" y="14422"/>
                  <a:pt x="48908" y="14246"/>
                  <a:pt x="49003" y="14072"/>
                </a:cubicBezTo>
                <a:cubicBezTo>
                  <a:pt x="49099" y="14055"/>
                  <a:pt x="49194" y="14024"/>
                  <a:pt x="49321" y="14008"/>
                </a:cubicBezTo>
                <a:cubicBezTo>
                  <a:pt x="49321" y="13865"/>
                  <a:pt x="49337" y="13737"/>
                  <a:pt x="49321" y="13610"/>
                </a:cubicBezTo>
                <a:cubicBezTo>
                  <a:pt x="49307" y="13448"/>
                  <a:pt x="49202" y="13436"/>
                  <a:pt x="49072" y="13436"/>
                </a:cubicBezTo>
                <a:cubicBezTo>
                  <a:pt x="49050" y="13436"/>
                  <a:pt x="49027" y="13436"/>
                  <a:pt x="49003" y="13436"/>
                </a:cubicBezTo>
                <a:cubicBezTo>
                  <a:pt x="48478" y="13977"/>
                  <a:pt x="47938" y="14532"/>
                  <a:pt x="47413" y="15073"/>
                </a:cubicBezTo>
                <a:cubicBezTo>
                  <a:pt x="47286" y="15073"/>
                  <a:pt x="47191" y="15073"/>
                  <a:pt x="47111" y="15058"/>
                </a:cubicBezTo>
                <a:cubicBezTo>
                  <a:pt x="47111" y="14787"/>
                  <a:pt x="47461" y="14740"/>
                  <a:pt x="47492" y="14422"/>
                </a:cubicBezTo>
                <a:cubicBezTo>
                  <a:pt x="47429" y="14310"/>
                  <a:pt x="47365" y="14183"/>
                  <a:pt x="47286" y="14055"/>
                </a:cubicBezTo>
                <a:cubicBezTo>
                  <a:pt x="47223" y="14055"/>
                  <a:pt x="47143" y="14055"/>
                  <a:pt x="47111" y="14040"/>
                </a:cubicBezTo>
                <a:cubicBezTo>
                  <a:pt x="47079" y="13913"/>
                  <a:pt x="47143" y="13849"/>
                  <a:pt x="47286" y="13849"/>
                </a:cubicBezTo>
                <a:cubicBezTo>
                  <a:pt x="47286" y="13706"/>
                  <a:pt x="47350" y="13642"/>
                  <a:pt x="47492" y="13642"/>
                </a:cubicBezTo>
                <a:cubicBezTo>
                  <a:pt x="47461" y="13515"/>
                  <a:pt x="47556" y="13372"/>
                  <a:pt x="47429" y="13277"/>
                </a:cubicBezTo>
                <a:cubicBezTo>
                  <a:pt x="47365" y="13260"/>
                  <a:pt x="47302" y="13245"/>
                  <a:pt x="47174" y="13229"/>
                </a:cubicBezTo>
                <a:cubicBezTo>
                  <a:pt x="46936" y="13515"/>
                  <a:pt x="46602" y="13754"/>
                  <a:pt x="46252" y="13992"/>
                </a:cubicBezTo>
                <a:cubicBezTo>
                  <a:pt x="45919" y="14214"/>
                  <a:pt x="45648" y="14564"/>
                  <a:pt x="45346" y="14882"/>
                </a:cubicBezTo>
                <a:cubicBezTo>
                  <a:pt x="45203" y="14708"/>
                  <a:pt x="45283" y="14532"/>
                  <a:pt x="45251" y="14342"/>
                </a:cubicBezTo>
                <a:cubicBezTo>
                  <a:pt x="45378" y="14231"/>
                  <a:pt x="45537" y="14087"/>
                  <a:pt x="45664" y="13992"/>
                </a:cubicBezTo>
                <a:lnTo>
                  <a:pt x="45664" y="13642"/>
                </a:lnTo>
                <a:cubicBezTo>
                  <a:pt x="45553" y="13706"/>
                  <a:pt x="45442" y="13769"/>
                  <a:pt x="45283" y="13865"/>
                </a:cubicBezTo>
                <a:cubicBezTo>
                  <a:pt x="45276" y="13866"/>
                  <a:pt x="45269" y="13867"/>
                  <a:pt x="45261" y="13867"/>
                </a:cubicBezTo>
                <a:cubicBezTo>
                  <a:pt x="45213" y="13867"/>
                  <a:pt x="45145" y="13846"/>
                  <a:pt x="45071" y="13846"/>
                </a:cubicBezTo>
                <a:cubicBezTo>
                  <a:pt x="45009" y="13846"/>
                  <a:pt x="44944" y="13860"/>
                  <a:pt x="44885" y="13913"/>
                </a:cubicBezTo>
                <a:cubicBezTo>
                  <a:pt x="44853" y="14024"/>
                  <a:pt x="44806" y="14136"/>
                  <a:pt x="44774" y="14246"/>
                </a:cubicBezTo>
                <a:lnTo>
                  <a:pt x="44520" y="14246"/>
                </a:lnTo>
                <a:cubicBezTo>
                  <a:pt x="44329" y="14454"/>
                  <a:pt x="44138" y="14676"/>
                  <a:pt x="43963" y="14867"/>
                </a:cubicBezTo>
                <a:lnTo>
                  <a:pt x="43629" y="14867"/>
                </a:lnTo>
                <a:cubicBezTo>
                  <a:pt x="43629" y="14899"/>
                  <a:pt x="43645" y="14946"/>
                  <a:pt x="43629" y="14962"/>
                </a:cubicBezTo>
                <a:lnTo>
                  <a:pt x="42309" y="16281"/>
                </a:lnTo>
                <a:lnTo>
                  <a:pt x="41991" y="16281"/>
                </a:lnTo>
                <a:lnTo>
                  <a:pt x="41991" y="16695"/>
                </a:lnTo>
                <a:cubicBezTo>
                  <a:pt x="41832" y="16695"/>
                  <a:pt x="41705" y="16695"/>
                  <a:pt x="41626" y="16680"/>
                </a:cubicBezTo>
                <a:cubicBezTo>
                  <a:pt x="41641" y="16472"/>
                  <a:pt x="41768" y="16345"/>
                  <a:pt x="41991" y="16281"/>
                </a:cubicBezTo>
                <a:cubicBezTo>
                  <a:pt x="41991" y="16250"/>
                  <a:pt x="41976" y="16203"/>
                  <a:pt x="41991" y="16186"/>
                </a:cubicBezTo>
                <a:lnTo>
                  <a:pt x="43311" y="14867"/>
                </a:lnTo>
                <a:lnTo>
                  <a:pt x="43629" y="14867"/>
                </a:lnTo>
                <a:cubicBezTo>
                  <a:pt x="43772" y="14581"/>
                  <a:pt x="43867" y="14263"/>
                  <a:pt x="44122" y="14055"/>
                </a:cubicBezTo>
                <a:cubicBezTo>
                  <a:pt x="44281" y="14055"/>
                  <a:pt x="44440" y="14040"/>
                  <a:pt x="44599" y="14040"/>
                </a:cubicBezTo>
                <a:cubicBezTo>
                  <a:pt x="44615" y="13627"/>
                  <a:pt x="44789" y="13341"/>
                  <a:pt x="44948" y="13038"/>
                </a:cubicBezTo>
                <a:lnTo>
                  <a:pt x="45156" y="13038"/>
                </a:lnTo>
                <a:cubicBezTo>
                  <a:pt x="45330" y="12911"/>
                  <a:pt x="45219" y="12656"/>
                  <a:pt x="45425" y="12529"/>
                </a:cubicBezTo>
                <a:cubicBezTo>
                  <a:pt x="45601" y="12434"/>
                  <a:pt x="45728" y="12275"/>
                  <a:pt x="45855" y="12116"/>
                </a:cubicBezTo>
                <a:cubicBezTo>
                  <a:pt x="45998" y="11941"/>
                  <a:pt x="46220" y="11846"/>
                  <a:pt x="46284" y="11575"/>
                </a:cubicBezTo>
                <a:cubicBezTo>
                  <a:pt x="46332" y="11416"/>
                  <a:pt x="46523" y="11274"/>
                  <a:pt x="46650" y="11130"/>
                </a:cubicBezTo>
                <a:lnTo>
                  <a:pt x="47079" y="10701"/>
                </a:lnTo>
                <a:lnTo>
                  <a:pt x="47079" y="10494"/>
                </a:lnTo>
                <a:lnTo>
                  <a:pt x="47286" y="10288"/>
                </a:lnTo>
                <a:lnTo>
                  <a:pt x="47286" y="9985"/>
                </a:lnTo>
                <a:cubicBezTo>
                  <a:pt x="47047" y="9906"/>
                  <a:pt x="46873" y="9779"/>
                  <a:pt x="46888" y="9398"/>
                </a:cubicBezTo>
                <a:cubicBezTo>
                  <a:pt x="46984" y="9317"/>
                  <a:pt x="47143" y="9207"/>
                  <a:pt x="47286" y="9063"/>
                </a:cubicBezTo>
                <a:cubicBezTo>
                  <a:pt x="47318" y="9016"/>
                  <a:pt x="47254" y="8872"/>
                  <a:pt x="47238" y="8777"/>
                </a:cubicBezTo>
                <a:cubicBezTo>
                  <a:pt x="47143" y="8777"/>
                  <a:pt x="47057" y="8751"/>
                  <a:pt x="46986" y="8751"/>
                </a:cubicBezTo>
                <a:cubicBezTo>
                  <a:pt x="46962" y="8751"/>
                  <a:pt x="46940" y="8754"/>
                  <a:pt x="46920" y="8762"/>
                </a:cubicBezTo>
                <a:cubicBezTo>
                  <a:pt x="46634" y="8889"/>
                  <a:pt x="46364" y="9031"/>
                  <a:pt x="46078" y="9175"/>
                </a:cubicBezTo>
                <a:lnTo>
                  <a:pt x="45569" y="9175"/>
                </a:lnTo>
                <a:cubicBezTo>
                  <a:pt x="45505" y="9239"/>
                  <a:pt x="45425" y="9302"/>
                  <a:pt x="45330" y="9381"/>
                </a:cubicBezTo>
                <a:cubicBezTo>
                  <a:pt x="45301" y="9366"/>
                  <a:pt x="45269" y="9362"/>
                  <a:pt x="45235" y="9362"/>
                </a:cubicBezTo>
                <a:cubicBezTo>
                  <a:pt x="45182" y="9362"/>
                  <a:pt x="45125" y="9373"/>
                  <a:pt x="45068" y="9373"/>
                </a:cubicBezTo>
                <a:cubicBezTo>
                  <a:pt x="45005" y="9373"/>
                  <a:pt x="44943" y="9359"/>
                  <a:pt x="44885" y="9302"/>
                </a:cubicBezTo>
                <a:lnTo>
                  <a:pt x="44838" y="9111"/>
                </a:lnTo>
                <a:cubicBezTo>
                  <a:pt x="45060" y="8745"/>
                  <a:pt x="45489" y="8554"/>
                  <a:pt x="45664" y="8173"/>
                </a:cubicBezTo>
                <a:cubicBezTo>
                  <a:pt x="45640" y="7985"/>
                  <a:pt x="45556" y="7948"/>
                  <a:pt x="45459" y="7948"/>
                </a:cubicBezTo>
                <a:cubicBezTo>
                  <a:pt x="45397" y="7948"/>
                  <a:pt x="45330" y="7963"/>
                  <a:pt x="45269" y="7963"/>
                </a:cubicBezTo>
                <a:cubicBezTo>
                  <a:pt x="45240" y="7963"/>
                  <a:pt x="45212" y="7960"/>
                  <a:pt x="45187" y="7950"/>
                </a:cubicBezTo>
                <a:cubicBezTo>
                  <a:pt x="44963" y="8039"/>
                  <a:pt x="44880" y="8352"/>
                  <a:pt x="44595" y="8352"/>
                </a:cubicBezTo>
                <a:cubicBezTo>
                  <a:pt x="44576" y="8352"/>
                  <a:pt x="44556" y="8351"/>
                  <a:pt x="44535" y="8348"/>
                </a:cubicBezTo>
                <a:lnTo>
                  <a:pt x="43820" y="9063"/>
                </a:lnTo>
                <a:cubicBezTo>
                  <a:pt x="43788" y="9095"/>
                  <a:pt x="43740" y="9111"/>
                  <a:pt x="43693" y="9127"/>
                </a:cubicBezTo>
                <a:cubicBezTo>
                  <a:pt x="43566" y="9016"/>
                  <a:pt x="43454" y="8889"/>
                  <a:pt x="43327" y="8762"/>
                </a:cubicBezTo>
                <a:cubicBezTo>
                  <a:pt x="43248" y="8825"/>
                  <a:pt x="43184" y="8904"/>
                  <a:pt x="43104" y="8968"/>
                </a:cubicBezTo>
                <a:lnTo>
                  <a:pt x="42818" y="8968"/>
                </a:lnTo>
                <a:cubicBezTo>
                  <a:pt x="42818" y="9111"/>
                  <a:pt x="42754" y="9175"/>
                  <a:pt x="42612" y="9175"/>
                </a:cubicBezTo>
                <a:cubicBezTo>
                  <a:pt x="42597" y="9043"/>
                  <a:pt x="42663" y="8966"/>
                  <a:pt x="42784" y="8966"/>
                </a:cubicBezTo>
                <a:cubicBezTo>
                  <a:pt x="42795" y="8966"/>
                  <a:pt x="42806" y="8966"/>
                  <a:pt x="42818" y="8968"/>
                </a:cubicBezTo>
                <a:cubicBezTo>
                  <a:pt x="42834" y="8745"/>
                  <a:pt x="42993" y="8618"/>
                  <a:pt x="43168" y="8571"/>
                </a:cubicBezTo>
                <a:cubicBezTo>
                  <a:pt x="43502" y="8459"/>
                  <a:pt x="43693" y="8236"/>
                  <a:pt x="43820" y="7950"/>
                </a:cubicBezTo>
                <a:lnTo>
                  <a:pt x="42993" y="7950"/>
                </a:lnTo>
                <a:cubicBezTo>
                  <a:pt x="42612" y="8126"/>
                  <a:pt x="42326" y="8332"/>
                  <a:pt x="42039" y="8554"/>
                </a:cubicBezTo>
                <a:cubicBezTo>
                  <a:pt x="41880" y="8681"/>
                  <a:pt x="41641" y="8713"/>
                  <a:pt x="41450" y="8809"/>
                </a:cubicBezTo>
                <a:cubicBezTo>
                  <a:pt x="41244" y="8904"/>
                  <a:pt x="41022" y="9016"/>
                  <a:pt x="40895" y="9175"/>
                </a:cubicBezTo>
                <a:cubicBezTo>
                  <a:pt x="40736" y="9381"/>
                  <a:pt x="40449" y="9317"/>
                  <a:pt x="40306" y="9525"/>
                </a:cubicBezTo>
                <a:cubicBezTo>
                  <a:pt x="40306" y="9527"/>
                  <a:pt x="40304" y="9528"/>
                  <a:pt x="40302" y="9528"/>
                </a:cubicBezTo>
                <a:cubicBezTo>
                  <a:pt x="40285" y="9528"/>
                  <a:pt x="40220" y="9491"/>
                  <a:pt x="40178" y="9476"/>
                </a:cubicBezTo>
                <a:cubicBezTo>
                  <a:pt x="40178" y="9413"/>
                  <a:pt x="40163" y="9349"/>
                  <a:pt x="40163" y="9302"/>
                </a:cubicBezTo>
                <a:cubicBezTo>
                  <a:pt x="40306" y="9080"/>
                  <a:pt x="40513" y="9016"/>
                  <a:pt x="40704" y="8904"/>
                </a:cubicBezTo>
                <a:cubicBezTo>
                  <a:pt x="40942" y="8777"/>
                  <a:pt x="41085" y="8522"/>
                  <a:pt x="41244" y="8363"/>
                </a:cubicBezTo>
                <a:cubicBezTo>
                  <a:pt x="41288" y="8353"/>
                  <a:pt x="41331" y="8351"/>
                  <a:pt x="41372" y="8351"/>
                </a:cubicBezTo>
                <a:cubicBezTo>
                  <a:pt x="41427" y="8351"/>
                  <a:pt x="41481" y="8356"/>
                  <a:pt x="41532" y="8356"/>
                </a:cubicBezTo>
                <a:cubicBezTo>
                  <a:pt x="41622" y="8356"/>
                  <a:pt x="41705" y="8340"/>
                  <a:pt x="41785" y="8253"/>
                </a:cubicBezTo>
                <a:cubicBezTo>
                  <a:pt x="41785" y="8189"/>
                  <a:pt x="41768" y="8094"/>
                  <a:pt x="41768" y="8014"/>
                </a:cubicBezTo>
                <a:cubicBezTo>
                  <a:pt x="41690" y="7982"/>
                  <a:pt x="41626" y="7950"/>
                  <a:pt x="41562" y="7950"/>
                </a:cubicBezTo>
                <a:cubicBezTo>
                  <a:pt x="41525" y="7941"/>
                  <a:pt x="41483" y="7932"/>
                  <a:pt x="41441" y="7932"/>
                </a:cubicBezTo>
                <a:cubicBezTo>
                  <a:pt x="41411" y="7932"/>
                  <a:pt x="41382" y="7937"/>
                  <a:pt x="41355" y="7950"/>
                </a:cubicBezTo>
                <a:cubicBezTo>
                  <a:pt x="41244" y="7998"/>
                  <a:pt x="41149" y="8141"/>
                  <a:pt x="41037" y="8141"/>
                </a:cubicBezTo>
                <a:cubicBezTo>
                  <a:pt x="41031" y="8141"/>
                  <a:pt x="41025" y="8140"/>
                  <a:pt x="41019" y="8140"/>
                </a:cubicBezTo>
                <a:cubicBezTo>
                  <a:pt x="40703" y="8140"/>
                  <a:pt x="40669" y="8523"/>
                  <a:pt x="40496" y="8539"/>
                </a:cubicBezTo>
                <a:cubicBezTo>
                  <a:pt x="40259" y="8554"/>
                  <a:pt x="40131" y="8571"/>
                  <a:pt x="40019" y="8571"/>
                </a:cubicBezTo>
                <a:cubicBezTo>
                  <a:pt x="39972" y="8730"/>
                  <a:pt x="39924" y="8840"/>
                  <a:pt x="39877" y="8968"/>
                </a:cubicBezTo>
                <a:cubicBezTo>
                  <a:pt x="39782" y="8952"/>
                  <a:pt x="39686" y="8936"/>
                  <a:pt x="39574" y="8921"/>
                </a:cubicBezTo>
                <a:lnTo>
                  <a:pt x="39574" y="8444"/>
                </a:lnTo>
                <a:cubicBezTo>
                  <a:pt x="39782" y="8236"/>
                  <a:pt x="39972" y="8045"/>
                  <a:pt x="40163" y="7839"/>
                </a:cubicBezTo>
                <a:cubicBezTo>
                  <a:pt x="40195" y="7808"/>
                  <a:pt x="40163" y="7712"/>
                  <a:pt x="40163" y="7649"/>
                </a:cubicBezTo>
                <a:cubicBezTo>
                  <a:pt x="40089" y="7561"/>
                  <a:pt x="40026" y="7529"/>
                  <a:pt x="39971" y="7529"/>
                </a:cubicBezTo>
                <a:cubicBezTo>
                  <a:pt x="39835" y="7529"/>
                  <a:pt x="39745" y="7717"/>
                  <a:pt x="39654" y="7727"/>
                </a:cubicBezTo>
                <a:cubicBezTo>
                  <a:pt x="39464" y="7744"/>
                  <a:pt x="39320" y="7759"/>
                  <a:pt x="39224" y="7759"/>
                </a:cubicBezTo>
                <a:cubicBezTo>
                  <a:pt x="39082" y="7918"/>
                  <a:pt x="38955" y="8030"/>
                  <a:pt x="38811" y="8189"/>
                </a:cubicBezTo>
                <a:cubicBezTo>
                  <a:pt x="38684" y="8126"/>
                  <a:pt x="38557" y="8045"/>
                  <a:pt x="38461" y="7998"/>
                </a:cubicBezTo>
                <a:cubicBezTo>
                  <a:pt x="38160" y="8126"/>
                  <a:pt x="37825" y="8204"/>
                  <a:pt x="37603" y="8412"/>
                </a:cubicBezTo>
                <a:cubicBezTo>
                  <a:pt x="37333" y="8634"/>
                  <a:pt x="36983" y="8459"/>
                  <a:pt x="36761" y="8762"/>
                </a:cubicBezTo>
                <a:cubicBezTo>
                  <a:pt x="36729" y="8634"/>
                  <a:pt x="36681" y="8554"/>
                  <a:pt x="36712" y="8522"/>
                </a:cubicBezTo>
                <a:cubicBezTo>
                  <a:pt x="36808" y="8395"/>
                  <a:pt x="36903" y="8189"/>
                  <a:pt x="37030" y="8173"/>
                </a:cubicBezTo>
                <a:cubicBezTo>
                  <a:pt x="37221" y="8141"/>
                  <a:pt x="37365" y="8062"/>
                  <a:pt x="37428" y="7918"/>
                </a:cubicBezTo>
                <a:cubicBezTo>
                  <a:pt x="37651" y="7426"/>
                  <a:pt x="38096" y="7060"/>
                  <a:pt x="38207" y="6519"/>
                </a:cubicBezTo>
                <a:lnTo>
                  <a:pt x="38461" y="6519"/>
                </a:lnTo>
                <a:cubicBezTo>
                  <a:pt x="38605" y="6249"/>
                  <a:pt x="38859" y="6137"/>
                  <a:pt x="39129" y="6027"/>
                </a:cubicBezTo>
                <a:cubicBezTo>
                  <a:pt x="39146" y="5931"/>
                  <a:pt x="39161" y="5836"/>
                  <a:pt x="39177" y="5819"/>
                </a:cubicBezTo>
                <a:cubicBezTo>
                  <a:pt x="39797" y="5518"/>
                  <a:pt x="40115" y="4993"/>
                  <a:pt x="40560" y="4596"/>
                </a:cubicBezTo>
                <a:cubicBezTo>
                  <a:pt x="40577" y="4579"/>
                  <a:pt x="40577" y="4532"/>
                  <a:pt x="40577" y="4500"/>
                </a:cubicBezTo>
                <a:lnTo>
                  <a:pt x="40560" y="4500"/>
                </a:lnTo>
                <a:cubicBezTo>
                  <a:pt x="40577" y="4373"/>
                  <a:pt x="40592" y="4246"/>
                  <a:pt x="40592" y="4102"/>
                </a:cubicBezTo>
                <a:cubicBezTo>
                  <a:pt x="40736" y="4166"/>
                  <a:pt x="40831" y="4198"/>
                  <a:pt x="40942" y="4261"/>
                </a:cubicBezTo>
                <a:cubicBezTo>
                  <a:pt x="40973" y="4055"/>
                  <a:pt x="40990" y="3880"/>
                  <a:pt x="41022" y="3721"/>
                </a:cubicBezTo>
                <a:cubicBezTo>
                  <a:pt x="41164" y="3642"/>
                  <a:pt x="41323" y="3737"/>
                  <a:pt x="41355" y="3546"/>
                </a:cubicBezTo>
                <a:cubicBezTo>
                  <a:pt x="41132" y="3403"/>
                  <a:pt x="40751" y="3419"/>
                  <a:pt x="40783" y="2989"/>
                </a:cubicBezTo>
                <a:cubicBezTo>
                  <a:pt x="40926" y="2830"/>
                  <a:pt x="41069" y="2656"/>
                  <a:pt x="41228" y="2465"/>
                </a:cubicBezTo>
                <a:cubicBezTo>
                  <a:pt x="41149" y="2370"/>
                  <a:pt x="41101" y="2306"/>
                  <a:pt x="41054" y="2243"/>
                </a:cubicBezTo>
                <a:cubicBezTo>
                  <a:pt x="40655" y="2385"/>
                  <a:pt x="40322" y="2544"/>
                  <a:pt x="40068" y="2862"/>
                </a:cubicBezTo>
                <a:cubicBezTo>
                  <a:pt x="39988" y="2783"/>
                  <a:pt x="39909" y="2720"/>
                  <a:pt x="39860" y="2671"/>
                </a:cubicBezTo>
                <a:lnTo>
                  <a:pt x="39464" y="2671"/>
                </a:lnTo>
                <a:cubicBezTo>
                  <a:pt x="39368" y="2735"/>
                  <a:pt x="39288" y="2799"/>
                  <a:pt x="39209" y="2879"/>
                </a:cubicBezTo>
                <a:lnTo>
                  <a:pt x="38620" y="2879"/>
                </a:lnTo>
                <a:cubicBezTo>
                  <a:pt x="38525" y="2989"/>
                  <a:pt x="38430" y="3085"/>
                  <a:pt x="38319" y="3165"/>
                </a:cubicBezTo>
                <a:cubicBezTo>
                  <a:pt x="38287" y="3197"/>
                  <a:pt x="38239" y="3212"/>
                  <a:pt x="38192" y="3228"/>
                </a:cubicBezTo>
                <a:cubicBezTo>
                  <a:pt x="38160" y="3165"/>
                  <a:pt x="38143" y="3101"/>
                  <a:pt x="38112" y="2974"/>
                </a:cubicBezTo>
                <a:cubicBezTo>
                  <a:pt x="38414" y="2671"/>
                  <a:pt x="38747" y="2353"/>
                  <a:pt x="38970" y="2131"/>
                </a:cubicBezTo>
                <a:cubicBezTo>
                  <a:pt x="39193" y="2035"/>
                  <a:pt x="39273" y="1988"/>
                  <a:pt x="39352" y="1957"/>
                </a:cubicBezTo>
                <a:cubicBezTo>
                  <a:pt x="39320" y="1717"/>
                  <a:pt x="39432" y="1463"/>
                  <a:pt x="39273" y="1257"/>
                </a:cubicBezTo>
                <a:cubicBezTo>
                  <a:pt x="39146" y="1336"/>
                  <a:pt x="39018" y="1399"/>
                  <a:pt x="38716" y="1575"/>
                </a:cubicBezTo>
                <a:cubicBezTo>
                  <a:pt x="38478" y="1988"/>
                  <a:pt x="37842" y="2243"/>
                  <a:pt x="37317" y="2703"/>
                </a:cubicBezTo>
                <a:cubicBezTo>
                  <a:pt x="37206" y="2624"/>
                  <a:pt x="37110" y="2544"/>
                  <a:pt x="37047" y="2497"/>
                </a:cubicBezTo>
                <a:cubicBezTo>
                  <a:pt x="36983" y="2460"/>
                  <a:pt x="36921" y="2452"/>
                  <a:pt x="36859" y="2452"/>
                </a:cubicBezTo>
                <a:cubicBezTo>
                  <a:pt x="36823" y="2452"/>
                  <a:pt x="36786" y="2455"/>
                  <a:pt x="36750" y="2455"/>
                </a:cubicBezTo>
                <a:cubicBezTo>
                  <a:pt x="36668" y="2455"/>
                  <a:pt x="36587" y="2442"/>
                  <a:pt x="36506" y="2353"/>
                </a:cubicBezTo>
                <a:cubicBezTo>
                  <a:pt x="36776" y="2004"/>
                  <a:pt x="37333" y="1957"/>
                  <a:pt x="37524" y="1463"/>
                </a:cubicBezTo>
                <a:cubicBezTo>
                  <a:pt x="37507" y="1416"/>
                  <a:pt x="37492" y="1336"/>
                  <a:pt x="37460" y="1225"/>
                </a:cubicBezTo>
                <a:cubicBezTo>
                  <a:pt x="37365" y="1304"/>
                  <a:pt x="37285" y="1368"/>
                  <a:pt x="37221" y="1431"/>
                </a:cubicBezTo>
                <a:cubicBezTo>
                  <a:pt x="37142" y="1368"/>
                  <a:pt x="37079" y="1304"/>
                  <a:pt x="36983" y="1225"/>
                </a:cubicBezTo>
                <a:cubicBezTo>
                  <a:pt x="36957" y="1238"/>
                  <a:pt x="36928" y="1242"/>
                  <a:pt x="36898" y="1242"/>
                </a:cubicBezTo>
                <a:cubicBezTo>
                  <a:pt x="36838" y="1242"/>
                  <a:pt x="36772" y="1226"/>
                  <a:pt x="36706" y="1226"/>
                </a:cubicBezTo>
                <a:cubicBezTo>
                  <a:pt x="36642" y="1226"/>
                  <a:pt x="36578" y="1242"/>
                  <a:pt x="36522" y="1304"/>
                </a:cubicBezTo>
                <a:cubicBezTo>
                  <a:pt x="36506" y="1399"/>
                  <a:pt x="36474" y="1495"/>
                  <a:pt x="36458" y="1590"/>
                </a:cubicBezTo>
                <a:cubicBezTo>
                  <a:pt x="36315" y="1654"/>
                  <a:pt x="36140" y="1639"/>
                  <a:pt x="36029" y="1798"/>
                </a:cubicBezTo>
                <a:cubicBezTo>
                  <a:pt x="35917" y="1972"/>
                  <a:pt x="35727" y="2020"/>
                  <a:pt x="35552" y="2099"/>
                </a:cubicBezTo>
                <a:cubicBezTo>
                  <a:pt x="35409" y="2163"/>
                  <a:pt x="35281" y="2306"/>
                  <a:pt x="35186" y="2449"/>
                </a:cubicBezTo>
                <a:cubicBezTo>
                  <a:pt x="35075" y="2640"/>
                  <a:pt x="34853" y="2624"/>
                  <a:pt x="34694" y="2735"/>
                </a:cubicBezTo>
                <a:cubicBezTo>
                  <a:pt x="34582" y="2830"/>
                  <a:pt x="34471" y="2958"/>
                  <a:pt x="34344" y="3085"/>
                </a:cubicBezTo>
                <a:cubicBezTo>
                  <a:pt x="34217" y="2894"/>
                  <a:pt x="34296" y="2720"/>
                  <a:pt x="34264" y="2529"/>
                </a:cubicBezTo>
                <a:cubicBezTo>
                  <a:pt x="34439" y="2402"/>
                  <a:pt x="34614" y="2290"/>
                  <a:pt x="34853" y="2131"/>
                </a:cubicBezTo>
                <a:cubicBezTo>
                  <a:pt x="34868" y="2084"/>
                  <a:pt x="34916" y="1957"/>
                  <a:pt x="34948" y="1845"/>
                </a:cubicBezTo>
                <a:lnTo>
                  <a:pt x="35171" y="1845"/>
                </a:lnTo>
                <a:cubicBezTo>
                  <a:pt x="35266" y="1734"/>
                  <a:pt x="35425" y="1670"/>
                  <a:pt x="35440" y="1495"/>
                </a:cubicBezTo>
                <a:cubicBezTo>
                  <a:pt x="35337" y="1443"/>
                  <a:pt x="35233" y="1430"/>
                  <a:pt x="35128" y="1430"/>
                </a:cubicBezTo>
                <a:cubicBezTo>
                  <a:pt x="35007" y="1430"/>
                  <a:pt x="34885" y="1448"/>
                  <a:pt x="34757" y="1448"/>
                </a:cubicBezTo>
                <a:cubicBezTo>
                  <a:pt x="34550" y="1654"/>
                  <a:pt x="34376" y="1893"/>
                  <a:pt x="34073" y="1940"/>
                </a:cubicBezTo>
                <a:cubicBezTo>
                  <a:pt x="34026" y="2116"/>
                  <a:pt x="34137" y="2290"/>
                  <a:pt x="33978" y="2433"/>
                </a:cubicBezTo>
                <a:cubicBezTo>
                  <a:pt x="33755" y="2449"/>
                  <a:pt x="33532" y="2465"/>
                  <a:pt x="33342" y="2465"/>
                </a:cubicBezTo>
                <a:cubicBezTo>
                  <a:pt x="33151" y="2624"/>
                  <a:pt x="33072" y="2830"/>
                  <a:pt x="32865" y="2847"/>
                </a:cubicBezTo>
                <a:cubicBezTo>
                  <a:pt x="32849" y="2767"/>
                  <a:pt x="32849" y="2656"/>
                  <a:pt x="32849" y="2544"/>
                </a:cubicBezTo>
                <a:cubicBezTo>
                  <a:pt x="33024" y="2370"/>
                  <a:pt x="33199" y="2147"/>
                  <a:pt x="33422" y="1988"/>
                </a:cubicBezTo>
                <a:cubicBezTo>
                  <a:pt x="33644" y="1813"/>
                  <a:pt x="33613" y="1495"/>
                  <a:pt x="33850" y="1352"/>
                </a:cubicBezTo>
                <a:cubicBezTo>
                  <a:pt x="34090" y="1209"/>
                  <a:pt x="34026" y="859"/>
                  <a:pt x="34264" y="716"/>
                </a:cubicBezTo>
                <a:cubicBezTo>
                  <a:pt x="33819" y="509"/>
                  <a:pt x="33772" y="462"/>
                  <a:pt x="335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8"/>
          <p:cNvSpPr txBox="1">
            <a:spLocks noGrp="1"/>
          </p:cNvSpPr>
          <p:nvPr>
            <p:ph type="title"/>
          </p:nvPr>
        </p:nvSpPr>
        <p:spPr>
          <a:xfrm>
            <a:off x="2918616" y="-704"/>
            <a:ext cx="3633366" cy="527100"/>
          </a:xfrm>
          <a:prstGeom prst="rect">
            <a:avLst/>
          </a:prstGeom>
        </p:spPr>
        <p:txBody>
          <a:bodyPr spcFirstLastPara="1" wrap="square" lIns="91425" tIns="91425" rIns="91425" bIns="91425" anchor="t" anchorCtr="0">
            <a:noAutofit/>
          </a:bodyPr>
          <a:lstStyle/>
          <a:p>
            <a:pPr algn="ctr"/>
            <a:r>
              <a:rPr lang="en" dirty="0"/>
              <a:t>Operating  plan</a:t>
            </a:r>
            <a:endParaRPr lang="en-US"/>
          </a:p>
        </p:txBody>
      </p:sp>
      <p:sp>
        <p:nvSpPr>
          <p:cNvPr id="21" name="Subtitle 20">
            <a:extLst>
              <a:ext uri="{FF2B5EF4-FFF2-40B4-BE49-F238E27FC236}">
                <a16:creationId xmlns:a16="http://schemas.microsoft.com/office/drawing/2014/main" id="{D70056F4-19F1-BA21-31F0-8FD68D632C7C}"/>
              </a:ext>
            </a:extLst>
          </p:cNvPr>
          <p:cNvSpPr>
            <a:spLocks noGrp="1"/>
          </p:cNvSpPr>
          <p:nvPr>
            <p:ph type="subTitle" idx="4"/>
          </p:nvPr>
        </p:nvSpPr>
        <p:spPr>
          <a:xfrm>
            <a:off x="4607885" y="1152153"/>
            <a:ext cx="3914610" cy="1109699"/>
          </a:xfrm>
        </p:spPr>
        <p:txBody>
          <a:bodyPr/>
          <a:lstStyle/>
          <a:p>
            <a:pPr algn="ctr"/>
            <a:r>
              <a:rPr lang="en-US" dirty="0"/>
              <a:t>Collect and analyze data from the sensors to determine soil nutrient levels, moisture, and temperature. Use this data to adjust irrigation, fertilization, and seeding to optimize crop growth.</a:t>
            </a:r>
            <a:endParaRPr lang="en-US"/>
          </a:p>
        </p:txBody>
      </p:sp>
      <p:sp>
        <p:nvSpPr>
          <p:cNvPr id="23" name="Title 22">
            <a:extLst>
              <a:ext uri="{FF2B5EF4-FFF2-40B4-BE49-F238E27FC236}">
                <a16:creationId xmlns:a16="http://schemas.microsoft.com/office/drawing/2014/main" id="{53DCDF8A-EBA7-03AE-B4D8-3A0C5160ED41}"/>
              </a:ext>
            </a:extLst>
          </p:cNvPr>
          <p:cNvSpPr>
            <a:spLocks noGrp="1"/>
          </p:cNvSpPr>
          <p:nvPr>
            <p:ph type="title" idx="3"/>
          </p:nvPr>
        </p:nvSpPr>
        <p:spPr>
          <a:xfrm>
            <a:off x="945735" y="739246"/>
            <a:ext cx="3095100" cy="572700"/>
          </a:xfrm>
        </p:spPr>
        <p:txBody>
          <a:bodyPr/>
          <a:lstStyle/>
          <a:p>
            <a:pPr algn="ctr"/>
            <a:r>
              <a:rPr lang="en-US" b="0" dirty="0"/>
              <a:t>Maintenance</a:t>
            </a:r>
            <a:endParaRPr lang="en-US" dirty="0"/>
          </a:p>
        </p:txBody>
      </p:sp>
      <p:sp>
        <p:nvSpPr>
          <p:cNvPr id="29" name="Title 22">
            <a:extLst>
              <a:ext uri="{FF2B5EF4-FFF2-40B4-BE49-F238E27FC236}">
                <a16:creationId xmlns:a16="http://schemas.microsoft.com/office/drawing/2014/main" id="{9C082FF8-D3C7-F0EE-0C54-DAEA14AEB1B0}"/>
              </a:ext>
            </a:extLst>
          </p:cNvPr>
          <p:cNvSpPr txBox="1">
            <a:spLocks/>
          </p:cNvSpPr>
          <p:nvPr/>
        </p:nvSpPr>
        <p:spPr>
          <a:xfrm>
            <a:off x="5172678" y="739246"/>
            <a:ext cx="30951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Nunito"/>
              <a:buNone/>
              <a:defRPr sz="1800" b="1" i="0" u="none" strike="noStrike" cap="none">
                <a:solidFill>
                  <a:schemeClr val="accent1"/>
                </a:solidFill>
                <a:latin typeface="Nunito"/>
                <a:ea typeface="Nunito"/>
                <a:cs typeface="Nunito"/>
                <a:sym typeface="Nunito"/>
              </a:defRPr>
            </a:lvl1pPr>
            <a:lvl2pPr marR="0" lvl="1" algn="l" rtl="0">
              <a:lnSpc>
                <a:spcPct val="100000"/>
              </a:lnSpc>
              <a:spcBef>
                <a:spcPts val="0"/>
              </a:spcBef>
              <a:spcAft>
                <a:spcPts val="0"/>
              </a:spcAft>
              <a:buClr>
                <a:schemeClr val="accent1"/>
              </a:buClr>
              <a:buSzPts val="2800"/>
              <a:buFont typeface="Nunito"/>
              <a:buNone/>
              <a:defRPr sz="2800" b="0" i="0" u="none" strike="noStrike" cap="none">
                <a:solidFill>
                  <a:schemeClr val="accent1"/>
                </a:solidFill>
                <a:latin typeface="Nunito"/>
                <a:ea typeface="Nunito"/>
                <a:cs typeface="Nunito"/>
                <a:sym typeface="Nunito"/>
              </a:defRPr>
            </a:lvl2pPr>
            <a:lvl3pPr marR="0" lvl="2" algn="l" rtl="0">
              <a:lnSpc>
                <a:spcPct val="100000"/>
              </a:lnSpc>
              <a:spcBef>
                <a:spcPts val="0"/>
              </a:spcBef>
              <a:spcAft>
                <a:spcPts val="0"/>
              </a:spcAft>
              <a:buClr>
                <a:schemeClr val="accent1"/>
              </a:buClr>
              <a:buSzPts val="2800"/>
              <a:buFont typeface="Nunito"/>
              <a:buNone/>
              <a:defRPr sz="2800" b="0" i="0" u="none" strike="noStrike" cap="none">
                <a:solidFill>
                  <a:schemeClr val="accent1"/>
                </a:solidFill>
                <a:latin typeface="Nunito"/>
                <a:ea typeface="Nunito"/>
                <a:cs typeface="Nunito"/>
                <a:sym typeface="Nunito"/>
              </a:defRPr>
            </a:lvl3pPr>
            <a:lvl4pPr marR="0" lvl="3" algn="l" rtl="0">
              <a:lnSpc>
                <a:spcPct val="100000"/>
              </a:lnSpc>
              <a:spcBef>
                <a:spcPts val="0"/>
              </a:spcBef>
              <a:spcAft>
                <a:spcPts val="0"/>
              </a:spcAft>
              <a:buClr>
                <a:schemeClr val="accent1"/>
              </a:buClr>
              <a:buSzPts val="2800"/>
              <a:buFont typeface="Nunito"/>
              <a:buNone/>
              <a:defRPr sz="2800" b="0" i="0" u="none" strike="noStrike" cap="none">
                <a:solidFill>
                  <a:schemeClr val="accent1"/>
                </a:solidFill>
                <a:latin typeface="Nunito"/>
                <a:ea typeface="Nunito"/>
                <a:cs typeface="Nunito"/>
                <a:sym typeface="Nunito"/>
              </a:defRPr>
            </a:lvl4pPr>
            <a:lvl5pPr marR="0" lvl="4" algn="l" rtl="0">
              <a:lnSpc>
                <a:spcPct val="100000"/>
              </a:lnSpc>
              <a:spcBef>
                <a:spcPts val="0"/>
              </a:spcBef>
              <a:spcAft>
                <a:spcPts val="0"/>
              </a:spcAft>
              <a:buClr>
                <a:schemeClr val="accent1"/>
              </a:buClr>
              <a:buSzPts val="2800"/>
              <a:buFont typeface="Nunito"/>
              <a:buNone/>
              <a:defRPr sz="2800" b="0" i="0" u="none" strike="noStrike" cap="none">
                <a:solidFill>
                  <a:schemeClr val="accent1"/>
                </a:solidFill>
                <a:latin typeface="Nunito"/>
                <a:ea typeface="Nunito"/>
                <a:cs typeface="Nunito"/>
                <a:sym typeface="Nunito"/>
              </a:defRPr>
            </a:lvl5pPr>
            <a:lvl6pPr marR="0" lvl="5" algn="l" rtl="0">
              <a:lnSpc>
                <a:spcPct val="100000"/>
              </a:lnSpc>
              <a:spcBef>
                <a:spcPts val="0"/>
              </a:spcBef>
              <a:spcAft>
                <a:spcPts val="0"/>
              </a:spcAft>
              <a:buClr>
                <a:schemeClr val="accent1"/>
              </a:buClr>
              <a:buSzPts val="2800"/>
              <a:buFont typeface="Nunito"/>
              <a:buNone/>
              <a:defRPr sz="2800" b="0" i="0" u="none" strike="noStrike" cap="none">
                <a:solidFill>
                  <a:schemeClr val="accent1"/>
                </a:solidFill>
                <a:latin typeface="Nunito"/>
                <a:ea typeface="Nunito"/>
                <a:cs typeface="Nunito"/>
                <a:sym typeface="Nunito"/>
              </a:defRPr>
            </a:lvl6pPr>
            <a:lvl7pPr marR="0" lvl="6" algn="l" rtl="0">
              <a:lnSpc>
                <a:spcPct val="100000"/>
              </a:lnSpc>
              <a:spcBef>
                <a:spcPts val="0"/>
              </a:spcBef>
              <a:spcAft>
                <a:spcPts val="0"/>
              </a:spcAft>
              <a:buClr>
                <a:schemeClr val="accent1"/>
              </a:buClr>
              <a:buSzPts val="2800"/>
              <a:buFont typeface="Nunito"/>
              <a:buNone/>
              <a:defRPr sz="2800" b="0" i="0" u="none" strike="noStrike" cap="none">
                <a:solidFill>
                  <a:schemeClr val="accent1"/>
                </a:solidFill>
                <a:latin typeface="Nunito"/>
                <a:ea typeface="Nunito"/>
                <a:cs typeface="Nunito"/>
                <a:sym typeface="Nunito"/>
              </a:defRPr>
            </a:lvl7pPr>
            <a:lvl8pPr marR="0" lvl="7" algn="l" rtl="0">
              <a:lnSpc>
                <a:spcPct val="100000"/>
              </a:lnSpc>
              <a:spcBef>
                <a:spcPts val="0"/>
              </a:spcBef>
              <a:spcAft>
                <a:spcPts val="0"/>
              </a:spcAft>
              <a:buClr>
                <a:schemeClr val="accent1"/>
              </a:buClr>
              <a:buSzPts val="2800"/>
              <a:buFont typeface="Nunito"/>
              <a:buNone/>
              <a:defRPr sz="2800" b="0" i="0" u="none" strike="noStrike" cap="none">
                <a:solidFill>
                  <a:schemeClr val="accent1"/>
                </a:solidFill>
                <a:latin typeface="Nunito"/>
                <a:ea typeface="Nunito"/>
                <a:cs typeface="Nunito"/>
                <a:sym typeface="Nunito"/>
              </a:defRPr>
            </a:lvl8pPr>
            <a:lvl9pPr marR="0" lvl="8" algn="l" rtl="0">
              <a:lnSpc>
                <a:spcPct val="100000"/>
              </a:lnSpc>
              <a:spcBef>
                <a:spcPts val="0"/>
              </a:spcBef>
              <a:spcAft>
                <a:spcPts val="0"/>
              </a:spcAft>
              <a:buClr>
                <a:schemeClr val="accent1"/>
              </a:buClr>
              <a:buSzPts val="2800"/>
              <a:buFont typeface="Nunito"/>
              <a:buNone/>
              <a:defRPr sz="2800" b="0" i="0" u="none" strike="noStrike" cap="none">
                <a:solidFill>
                  <a:schemeClr val="accent1"/>
                </a:solidFill>
                <a:latin typeface="Nunito"/>
                <a:ea typeface="Nunito"/>
                <a:cs typeface="Nunito"/>
                <a:sym typeface="Nunito"/>
              </a:defRPr>
            </a:lvl9pPr>
          </a:lstStyle>
          <a:p>
            <a:pPr algn="ctr"/>
            <a:r>
              <a:rPr lang="en-US" b="0" dirty="0"/>
              <a:t>Data Collection</a:t>
            </a:r>
            <a:endParaRPr lang="en-US" dirty="0"/>
          </a:p>
        </p:txBody>
      </p:sp>
      <p:sp>
        <p:nvSpPr>
          <p:cNvPr id="33" name="Subtitle 20">
            <a:extLst>
              <a:ext uri="{FF2B5EF4-FFF2-40B4-BE49-F238E27FC236}">
                <a16:creationId xmlns:a16="http://schemas.microsoft.com/office/drawing/2014/main" id="{88B066FF-A269-F590-A844-42D02B234CB5}"/>
              </a:ext>
            </a:extLst>
          </p:cNvPr>
          <p:cNvSpPr txBox="1">
            <a:spLocks/>
          </p:cNvSpPr>
          <p:nvPr/>
        </p:nvSpPr>
        <p:spPr>
          <a:xfrm>
            <a:off x="354238" y="1156352"/>
            <a:ext cx="3903827" cy="10773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300"/>
              <a:buFont typeface="Nunito"/>
              <a:buNone/>
              <a:defRPr sz="1300" b="0" i="0" u="none" strike="noStrike" cap="none">
                <a:solidFill>
                  <a:schemeClr val="lt2"/>
                </a:solidFill>
                <a:latin typeface="Nunito"/>
                <a:ea typeface="Nunito"/>
                <a:cs typeface="Nunito"/>
                <a:sym typeface="Nunito"/>
              </a:defRPr>
            </a:lvl1pPr>
            <a:lvl2pPr marL="914400" marR="0" lvl="1" indent="-317500" algn="l" rtl="0">
              <a:lnSpc>
                <a:spcPct val="100000"/>
              </a:lnSpc>
              <a:spcBef>
                <a:spcPts val="0"/>
              </a:spcBef>
              <a:spcAft>
                <a:spcPts val="0"/>
              </a:spcAft>
              <a:buClr>
                <a:schemeClr val="lt2"/>
              </a:buClr>
              <a:buSzPts val="1300"/>
              <a:buFont typeface="Nunito"/>
              <a:buNone/>
              <a:defRPr sz="1300" b="0" i="0" u="none" strike="noStrike" cap="none">
                <a:solidFill>
                  <a:schemeClr val="lt2"/>
                </a:solidFill>
                <a:latin typeface="Nunito"/>
                <a:ea typeface="Nunito"/>
                <a:cs typeface="Nunito"/>
                <a:sym typeface="Nunito"/>
              </a:defRPr>
            </a:lvl2pPr>
            <a:lvl3pPr marL="1371600" marR="0" lvl="2" indent="-317500" algn="l" rtl="0">
              <a:lnSpc>
                <a:spcPct val="100000"/>
              </a:lnSpc>
              <a:spcBef>
                <a:spcPts val="0"/>
              </a:spcBef>
              <a:spcAft>
                <a:spcPts val="0"/>
              </a:spcAft>
              <a:buClr>
                <a:schemeClr val="lt2"/>
              </a:buClr>
              <a:buSzPts val="1300"/>
              <a:buFont typeface="Nunito"/>
              <a:buNone/>
              <a:defRPr sz="1300" b="0" i="0" u="none" strike="noStrike" cap="none">
                <a:solidFill>
                  <a:schemeClr val="lt2"/>
                </a:solidFill>
                <a:latin typeface="Nunito"/>
                <a:ea typeface="Nunito"/>
                <a:cs typeface="Nunito"/>
                <a:sym typeface="Nunito"/>
              </a:defRPr>
            </a:lvl3pPr>
            <a:lvl4pPr marL="1828800" marR="0" lvl="3" indent="-317500" algn="l" rtl="0">
              <a:lnSpc>
                <a:spcPct val="100000"/>
              </a:lnSpc>
              <a:spcBef>
                <a:spcPts val="0"/>
              </a:spcBef>
              <a:spcAft>
                <a:spcPts val="0"/>
              </a:spcAft>
              <a:buClr>
                <a:schemeClr val="lt2"/>
              </a:buClr>
              <a:buSzPts val="1300"/>
              <a:buFont typeface="Nunito"/>
              <a:buNone/>
              <a:defRPr sz="1300" b="0" i="0" u="none" strike="noStrike" cap="none">
                <a:solidFill>
                  <a:schemeClr val="lt2"/>
                </a:solidFill>
                <a:latin typeface="Nunito"/>
                <a:ea typeface="Nunito"/>
                <a:cs typeface="Nunito"/>
                <a:sym typeface="Nunito"/>
              </a:defRPr>
            </a:lvl4pPr>
            <a:lvl5pPr marL="2286000" marR="0" lvl="4" indent="-317500" algn="l" rtl="0">
              <a:lnSpc>
                <a:spcPct val="100000"/>
              </a:lnSpc>
              <a:spcBef>
                <a:spcPts val="0"/>
              </a:spcBef>
              <a:spcAft>
                <a:spcPts val="0"/>
              </a:spcAft>
              <a:buClr>
                <a:schemeClr val="lt2"/>
              </a:buClr>
              <a:buSzPts val="1300"/>
              <a:buFont typeface="Nunito"/>
              <a:buNone/>
              <a:defRPr sz="1300" b="0" i="0" u="none" strike="noStrike" cap="none">
                <a:solidFill>
                  <a:schemeClr val="lt2"/>
                </a:solidFill>
                <a:latin typeface="Nunito"/>
                <a:ea typeface="Nunito"/>
                <a:cs typeface="Nunito"/>
                <a:sym typeface="Nunito"/>
              </a:defRPr>
            </a:lvl5pPr>
            <a:lvl6pPr marL="2743200" marR="0" lvl="5" indent="-317500" algn="l" rtl="0">
              <a:lnSpc>
                <a:spcPct val="100000"/>
              </a:lnSpc>
              <a:spcBef>
                <a:spcPts val="0"/>
              </a:spcBef>
              <a:spcAft>
                <a:spcPts val="0"/>
              </a:spcAft>
              <a:buClr>
                <a:schemeClr val="lt2"/>
              </a:buClr>
              <a:buSzPts val="1300"/>
              <a:buFont typeface="Nunito"/>
              <a:buNone/>
              <a:defRPr sz="1300" b="0" i="0" u="none" strike="noStrike" cap="none">
                <a:solidFill>
                  <a:schemeClr val="lt2"/>
                </a:solidFill>
                <a:latin typeface="Nunito"/>
                <a:ea typeface="Nunito"/>
                <a:cs typeface="Nunito"/>
                <a:sym typeface="Nunito"/>
              </a:defRPr>
            </a:lvl6pPr>
            <a:lvl7pPr marL="3200400" marR="0" lvl="6" indent="-317500" algn="l" rtl="0">
              <a:lnSpc>
                <a:spcPct val="100000"/>
              </a:lnSpc>
              <a:spcBef>
                <a:spcPts val="0"/>
              </a:spcBef>
              <a:spcAft>
                <a:spcPts val="0"/>
              </a:spcAft>
              <a:buClr>
                <a:schemeClr val="lt2"/>
              </a:buClr>
              <a:buSzPts val="1300"/>
              <a:buFont typeface="Nunito"/>
              <a:buNone/>
              <a:defRPr sz="1300" b="0" i="0" u="none" strike="noStrike" cap="none">
                <a:solidFill>
                  <a:schemeClr val="lt2"/>
                </a:solidFill>
                <a:latin typeface="Nunito"/>
                <a:ea typeface="Nunito"/>
                <a:cs typeface="Nunito"/>
                <a:sym typeface="Nunito"/>
              </a:defRPr>
            </a:lvl7pPr>
            <a:lvl8pPr marL="3657600" marR="0" lvl="7" indent="-317500" algn="l" rtl="0">
              <a:lnSpc>
                <a:spcPct val="100000"/>
              </a:lnSpc>
              <a:spcBef>
                <a:spcPts val="0"/>
              </a:spcBef>
              <a:spcAft>
                <a:spcPts val="0"/>
              </a:spcAft>
              <a:buClr>
                <a:schemeClr val="lt2"/>
              </a:buClr>
              <a:buSzPts val="1300"/>
              <a:buFont typeface="Nunito"/>
              <a:buNone/>
              <a:defRPr sz="1300" b="0" i="0" u="none" strike="noStrike" cap="none">
                <a:solidFill>
                  <a:schemeClr val="lt2"/>
                </a:solidFill>
                <a:latin typeface="Nunito"/>
                <a:ea typeface="Nunito"/>
                <a:cs typeface="Nunito"/>
                <a:sym typeface="Nunito"/>
              </a:defRPr>
            </a:lvl8pPr>
            <a:lvl9pPr marL="4114800" marR="0" lvl="8" indent="-317500" algn="l" rtl="0">
              <a:lnSpc>
                <a:spcPct val="100000"/>
              </a:lnSpc>
              <a:spcBef>
                <a:spcPts val="0"/>
              </a:spcBef>
              <a:spcAft>
                <a:spcPts val="0"/>
              </a:spcAft>
              <a:buClr>
                <a:schemeClr val="lt2"/>
              </a:buClr>
              <a:buSzPts val="1300"/>
              <a:buFont typeface="Nunito"/>
              <a:buNone/>
              <a:defRPr sz="1300" b="0" i="0" u="none" strike="noStrike" cap="none">
                <a:solidFill>
                  <a:schemeClr val="lt2"/>
                </a:solidFill>
                <a:latin typeface="Nunito"/>
                <a:ea typeface="Nunito"/>
                <a:cs typeface="Nunito"/>
                <a:sym typeface="Nunito"/>
              </a:defRPr>
            </a:lvl9pPr>
          </a:lstStyle>
          <a:p>
            <a:pPr algn="ctr"/>
            <a:r>
              <a:rPr lang="en-US" dirty="0"/>
              <a:t>Regularly maintain the IoT devices and sensors to ensure that they are working properly. Check for any damages or malfunctions, and replace or repair them as needed.</a:t>
            </a:r>
            <a:endParaRPr lang="en-US"/>
          </a:p>
        </p:txBody>
      </p:sp>
      <p:sp>
        <p:nvSpPr>
          <p:cNvPr id="34" name="Title 22">
            <a:extLst>
              <a:ext uri="{FF2B5EF4-FFF2-40B4-BE49-F238E27FC236}">
                <a16:creationId xmlns:a16="http://schemas.microsoft.com/office/drawing/2014/main" id="{8227E244-3534-3DCD-3CA5-E0B9033A52BE}"/>
              </a:ext>
            </a:extLst>
          </p:cNvPr>
          <p:cNvSpPr txBox="1">
            <a:spLocks/>
          </p:cNvSpPr>
          <p:nvPr/>
        </p:nvSpPr>
        <p:spPr>
          <a:xfrm>
            <a:off x="945734" y="2238085"/>
            <a:ext cx="30951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Nunito"/>
              <a:buNone/>
              <a:defRPr sz="1800" b="1" i="0" u="none" strike="noStrike" cap="none">
                <a:solidFill>
                  <a:schemeClr val="accent1"/>
                </a:solidFill>
                <a:latin typeface="Nunito"/>
                <a:ea typeface="Nunito"/>
                <a:cs typeface="Nunito"/>
                <a:sym typeface="Nunito"/>
              </a:defRPr>
            </a:lvl1pPr>
            <a:lvl2pPr marR="0" lvl="1" algn="l" rtl="0">
              <a:lnSpc>
                <a:spcPct val="100000"/>
              </a:lnSpc>
              <a:spcBef>
                <a:spcPts val="0"/>
              </a:spcBef>
              <a:spcAft>
                <a:spcPts val="0"/>
              </a:spcAft>
              <a:buClr>
                <a:schemeClr val="accent1"/>
              </a:buClr>
              <a:buSzPts val="2800"/>
              <a:buFont typeface="Nunito"/>
              <a:buNone/>
              <a:defRPr sz="2800" b="0" i="0" u="none" strike="noStrike" cap="none">
                <a:solidFill>
                  <a:schemeClr val="accent1"/>
                </a:solidFill>
                <a:latin typeface="Nunito"/>
                <a:ea typeface="Nunito"/>
                <a:cs typeface="Nunito"/>
                <a:sym typeface="Nunito"/>
              </a:defRPr>
            </a:lvl2pPr>
            <a:lvl3pPr marR="0" lvl="2" algn="l" rtl="0">
              <a:lnSpc>
                <a:spcPct val="100000"/>
              </a:lnSpc>
              <a:spcBef>
                <a:spcPts val="0"/>
              </a:spcBef>
              <a:spcAft>
                <a:spcPts val="0"/>
              </a:spcAft>
              <a:buClr>
                <a:schemeClr val="accent1"/>
              </a:buClr>
              <a:buSzPts val="2800"/>
              <a:buFont typeface="Nunito"/>
              <a:buNone/>
              <a:defRPr sz="2800" b="0" i="0" u="none" strike="noStrike" cap="none">
                <a:solidFill>
                  <a:schemeClr val="accent1"/>
                </a:solidFill>
                <a:latin typeface="Nunito"/>
                <a:ea typeface="Nunito"/>
                <a:cs typeface="Nunito"/>
                <a:sym typeface="Nunito"/>
              </a:defRPr>
            </a:lvl3pPr>
            <a:lvl4pPr marR="0" lvl="3" algn="l" rtl="0">
              <a:lnSpc>
                <a:spcPct val="100000"/>
              </a:lnSpc>
              <a:spcBef>
                <a:spcPts val="0"/>
              </a:spcBef>
              <a:spcAft>
                <a:spcPts val="0"/>
              </a:spcAft>
              <a:buClr>
                <a:schemeClr val="accent1"/>
              </a:buClr>
              <a:buSzPts val="2800"/>
              <a:buFont typeface="Nunito"/>
              <a:buNone/>
              <a:defRPr sz="2800" b="0" i="0" u="none" strike="noStrike" cap="none">
                <a:solidFill>
                  <a:schemeClr val="accent1"/>
                </a:solidFill>
                <a:latin typeface="Nunito"/>
                <a:ea typeface="Nunito"/>
                <a:cs typeface="Nunito"/>
                <a:sym typeface="Nunito"/>
              </a:defRPr>
            </a:lvl4pPr>
            <a:lvl5pPr marR="0" lvl="4" algn="l" rtl="0">
              <a:lnSpc>
                <a:spcPct val="100000"/>
              </a:lnSpc>
              <a:spcBef>
                <a:spcPts val="0"/>
              </a:spcBef>
              <a:spcAft>
                <a:spcPts val="0"/>
              </a:spcAft>
              <a:buClr>
                <a:schemeClr val="accent1"/>
              </a:buClr>
              <a:buSzPts val="2800"/>
              <a:buFont typeface="Nunito"/>
              <a:buNone/>
              <a:defRPr sz="2800" b="0" i="0" u="none" strike="noStrike" cap="none">
                <a:solidFill>
                  <a:schemeClr val="accent1"/>
                </a:solidFill>
                <a:latin typeface="Nunito"/>
                <a:ea typeface="Nunito"/>
                <a:cs typeface="Nunito"/>
                <a:sym typeface="Nunito"/>
              </a:defRPr>
            </a:lvl5pPr>
            <a:lvl6pPr marR="0" lvl="5" algn="l" rtl="0">
              <a:lnSpc>
                <a:spcPct val="100000"/>
              </a:lnSpc>
              <a:spcBef>
                <a:spcPts val="0"/>
              </a:spcBef>
              <a:spcAft>
                <a:spcPts val="0"/>
              </a:spcAft>
              <a:buClr>
                <a:schemeClr val="accent1"/>
              </a:buClr>
              <a:buSzPts val="2800"/>
              <a:buFont typeface="Nunito"/>
              <a:buNone/>
              <a:defRPr sz="2800" b="0" i="0" u="none" strike="noStrike" cap="none">
                <a:solidFill>
                  <a:schemeClr val="accent1"/>
                </a:solidFill>
                <a:latin typeface="Nunito"/>
                <a:ea typeface="Nunito"/>
                <a:cs typeface="Nunito"/>
                <a:sym typeface="Nunito"/>
              </a:defRPr>
            </a:lvl6pPr>
            <a:lvl7pPr marR="0" lvl="6" algn="l" rtl="0">
              <a:lnSpc>
                <a:spcPct val="100000"/>
              </a:lnSpc>
              <a:spcBef>
                <a:spcPts val="0"/>
              </a:spcBef>
              <a:spcAft>
                <a:spcPts val="0"/>
              </a:spcAft>
              <a:buClr>
                <a:schemeClr val="accent1"/>
              </a:buClr>
              <a:buSzPts val="2800"/>
              <a:buFont typeface="Nunito"/>
              <a:buNone/>
              <a:defRPr sz="2800" b="0" i="0" u="none" strike="noStrike" cap="none">
                <a:solidFill>
                  <a:schemeClr val="accent1"/>
                </a:solidFill>
                <a:latin typeface="Nunito"/>
                <a:ea typeface="Nunito"/>
                <a:cs typeface="Nunito"/>
                <a:sym typeface="Nunito"/>
              </a:defRPr>
            </a:lvl7pPr>
            <a:lvl8pPr marR="0" lvl="7" algn="l" rtl="0">
              <a:lnSpc>
                <a:spcPct val="100000"/>
              </a:lnSpc>
              <a:spcBef>
                <a:spcPts val="0"/>
              </a:spcBef>
              <a:spcAft>
                <a:spcPts val="0"/>
              </a:spcAft>
              <a:buClr>
                <a:schemeClr val="accent1"/>
              </a:buClr>
              <a:buSzPts val="2800"/>
              <a:buFont typeface="Nunito"/>
              <a:buNone/>
              <a:defRPr sz="2800" b="0" i="0" u="none" strike="noStrike" cap="none">
                <a:solidFill>
                  <a:schemeClr val="accent1"/>
                </a:solidFill>
                <a:latin typeface="Nunito"/>
                <a:ea typeface="Nunito"/>
                <a:cs typeface="Nunito"/>
                <a:sym typeface="Nunito"/>
              </a:defRPr>
            </a:lvl8pPr>
            <a:lvl9pPr marR="0" lvl="8" algn="l" rtl="0">
              <a:lnSpc>
                <a:spcPct val="100000"/>
              </a:lnSpc>
              <a:spcBef>
                <a:spcPts val="0"/>
              </a:spcBef>
              <a:spcAft>
                <a:spcPts val="0"/>
              </a:spcAft>
              <a:buClr>
                <a:schemeClr val="accent1"/>
              </a:buClr>
              <a:buSzPts val="2800"/>
              <a:buFont typeface="Nunito"/>
              <a:buNone/>
              <a:defRPr sz="2800" b="0" i="0" u="none" strike="noStrike" cap="none">
                <a:solidFill>
                  <a:schemeClr val="accent1"/>
                </a:solidFill>
                <a:latin typeface="Nunito"/>
                <a:ea typeface="Nunito"/>
                <a:cs typeface="Nunito"/>
                <a:sym typeface="Nunito"/>
              </a:defRPr>
            </a:lvl9pPr>
          </a:lstStyle>
          <a:p>
            <a:pPr algn="ctr"/>
            <a:r>
              <a:rPr lang="en-US" b="0" dirty="0"/>
              <a:t>Remote Monitoring</a:t>
            </a:r>
            <a:endParaRPr lang="en-US" dirty="0"/>
          </a:p>
        </p:txBody>
      </p:sp>
      <p:sp>
        <p:nvSpPr>
          <p:cNvPr id="35" name="Title 22">
            <a:extLst>
              <a:ext uri="{FF2B5EF4-FFF2-40B4-BE49-F238E27FC236}">
                <a16:creationId xmlns:a16="http://schemas.microsoft.com/office/drawing/2014/main" id="{CD21A354-3033-6168-3096-7882A1D43E82}"/>
              </a:ext>
            </a:extLst>
          </p:cNvPr>
          <p:cNvSpPr txBox="1">
            <a:spLocks/>
          </p:cNvSpPr>
          <p:nvPr/>
        </p:nvSpPr>
        <p:spPr>
          <a:xfrm>
            <a:off x="5172677" y="2238085"/>
            <a:ext cx="30951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Nunito"/>
              <a:buNone/>
              <a:defRPr sz="1800" b="1" i="0" u="none" strike="noStrike" cap="none">
                <a:solidFill>
                  <a:schemeClr val="accent1"/>
                </a:solidFill>
                <a:latin typeface="Nunito"/>
                <a:ea typeface="Nunito"/>
                <a:cs typeface="Nunito"/>
                <a:sym typeface="Nunito"/>
              </a:defRPr>
            </a:lvl1pPr>
            <a:lvl2pPr marR="0" lvl="1" algn="l" rtl="0">
              <a:lnSpc>
                <a:spcPct val="100000"/>
              </a:lnSpc>
              <a:spcBef>
                <a:spcPts val="0"/>
              </a:spcBef>
              <a:spcAft>
                <a:spcPts val="0"/>
              </a:spcAft>
              <a:buClr>
                <a:schemeClr val="accent1"/>
              </a:buClr>
              <a:buSzPts val="2800"/>
              <a:buFont typeface="Nunito"/>
              <a:buNone/>
              <a:defRPr sz="2800" b="0" i="0" u="none" strike="noStrike" cap="none">
                <a:solidFill>
                  <a:schemeClr val="accent1"/>
                </a:solidFill>
                <a:latin typeface="Nunito"/>
                <a:ea typeface="Nunito"/>
                <a:cs typeface="Nunito"/>
                <a:sym typeface="Nunito"/>
              </a:defRPr>
            </a:lvl2pPr>
            <a:lvl3pPr marR="0" lvl="2" algn="l" rtl="0">
              <a:lnSpc>
                <a:spcPct val="100000"/>
              </a:lnSpc>
              <a:spcBef>
                <a:spcPts val="0"/>
              </a:spcBef>
              <a:spcAft>
                <a:spcPts val="0"/>
              </a:spcAft>
              <a:buClr>
                <a:schemeClr val="accent1"/>
              </a:buClr>
              <a:buSzPts val="2800"/>
              <a:buFont typeface="Nunito"/>
              <a:buNone/>
              <a:defRPr sz="2800" b="0" i="0" u="none" strike="noStrike" cap="none">
                <a:solidFill>
                  <a:schemeClr val="accent1"/>
                </a:solidFill>
                <a:latin typeface="Nunito"/>
                <a:ea typeface="Nunito"/>
                <a:cs typeface="Nunito"/>
                <a:sym typeface="Nunito"/>
              </a:defRPr>
            </a:lvl3pPr>
            <a:lvl4pPr marR="0" lvl="3" algn="l" rtl="0">
              <a:lnSpc>
                <a:spcPct val="100000"/>
              </a:lnSpc>
              <a:spcBef>
                <a:spcPts val="0"/>
              </a:spcBef>
              <a:spcAft>
                <a:spcPts val="0"/>
              </a:spcAft>
              <a:buClr>
                <a:schemeClr val="accent1"/>
              </a:buClr>
              <a:buSzPts val="2800"/>
              <a:buFont typeface="Nunito"/>
              <a:buNone/>
              <a:defRPr sz="2800" b="0" i="0" u="none" strike="noStrike" cap="none">
                <a:solidFill>
                  <a:schemeClr val="accent1"/>
                </a:solidFill>
                <a:latin typeface="Nunito"/>
                <a:ea typeface="Nunito"/>
                <a:cs typeface="Nunito"/>
                <a:sym typeface="Nunito"/>
              </a:defRPr>
            </a:lvl4pPr>
            <a:lvl5pPr marR="0" lvl="4" algn="l" rtl="0">
              <a:lnSpc>
                <a:spcPct val="100000"/>
              </a:lnSpc>
              <a:spcBef>
                <a:spcPts val="0"/>
              </a:spcBef>
              <a:spcAft>
                <a:spcPts val="0"/>
              </a:spcAft>
              <a:buClr>
                <a:schemeClr val="accent1"/>
              </a:buClr>
              <a:buSzPts val="2800"/>
              <a:buFont typeface="Nunito"/>
              <a:buNone/>
              <a:defRPr sz="2800" b="0" i="0" u="none" strike="noStrike" cap="none">
                <a:solidFill>
                  <a:schemeClr val="accent1"/>
                </a:solidFill>
                <a:latin typeface="Nunito"/>
                <a:ea typeface="Nunito"/>
                <a:cs typeface="Nunito"/>
                <a:sym typeface="Nunito"/>
              </a:defRPr>
            </a:lvl5pPr>
            <a:lvl6pPr marR="0" lvl="5" algn="l" rtl="0">
              <a:lnSpc>
                <a:spcPct val="100000"/>
              </a:lnSpc>
              <a:spcBef>
                <a:spcPts val="0"/>
              </a:spcBef>
              <a:spcAft>
                <a:spcPts val="0"/>
              </a:spcAft>
              <a:buClr>
                <a:schemeClr val="accent1"/>
              </a:buClr>
              <a:buSzPts val="2800"/>
              <a:buFont typeface="Nunito"/>
              <a:buNone/>
              <a:defRPr sz="2800" b="0" i="0" u="none" strike="noStrike" cap="none">
                <a:solidFill>
                  <a:schemeClr val="accent1"/>
                </a:solidFill>
                <a:latin typeface="Nunito"/>
                <a:ea typeface="Nunito"/>
                <a:cs typeface="Nunito"/>
                <a:sym typeface="Nunito"/>
              </a:defRPr>
            </a:lvl6pPr>
            <a:lvl7pPr marR="0" lvl="6" algn="l" rtl="0">
              <a:lnSpc>
                <a:spcPct val="100000"/>
              </a:lnSpc>
              <a:spcBef>
                <a:spcPts val="0"/>
              </a:spcBef>
              <a:spcAft>
                <a:spcPts val="0"/>
              </a:spcAft>
              <a:buClr>
                <a:schemeClr val="accent1"/>
              </a:buClr>
              <a:buSzPts val="2800"/>
              <a:buFont typeface="Nunito"/>
              <a:buNone/>
              <a:defRPr sz="2800" b="0" i="0" u="none" strike="noStrike" cap="none">
                <a:solidFill>
                  <a:schemeClr val="accent1"/>
                </a:solidFill>
                <a:latin typeface="Nunito"/>
                <a:ea typeface="Nunito"/>
                <a:cs typeface="Nunito"/>
                <a:sym typeface="Nunito"/>
              </a:defRPr>
            </a:lvl7pPr>
            <a:lvl8pPr marR="0" lvl="7" algn="l" rtl="0">
              <a:lnSpc>
                <a:spcPct val="100000"/>
              </a:lnSpc>
              <a:spcBef>
                <a:spcPts val="0"/>
              </a:spcBef>
              <a:spcAft>
                <a:spcPts val="0"/>
              </a:spcAft>
              <a:buClr>
                <a:schemeClr val="accent1"/>
              </a:buClr>
              <a:buSzPts val="2800"/>
              <a:buFont typeface="Nunito"/>
              <a:buNone/>
              <a:defRPr sz="2800" b="0" i="0" u="none" strike="noStrike" cap="none">
                <a:solidFill>
                  <a:schemeClr val="accent1"/>
                </a:solidFill>
                <a:latin typeface="Nunito"/>
                <a:ea typeface="Nunito"/>
                <a:cs typeface="Nunito"/>
                <a:sym typeface="Nunito"/>
              </a:defRPr>
            </a:lvl8pPr>
            <a:lvl9pPr marR="0" lvl="8" algn="l" rtl="0">
              <a:lnSpc>
                <a:spcPct val="100000"/>
              </a:lnSpc>
              <a:spcBef>
                <a:spcPts val="0"/>
              </a:spcBef>
              <a:spcAft>
                <a:spcPts val="0"/>
              </a:spcAft>
              <a:buClr>
                <a:schemeClr val="accent1"/>
              </a:buClr>
              <a:buSzPts val="2800"/>
              <a:buFont typeface="Nunito"/>
              <a:buNone/>
              <a:defRPr sz="2800" b="0" i="0" u="none" strike="noStrike" cap="none">
                <a:solidFill>
                  <a:schemeClr val="accent1"/>
                </a:solidFill>
                <a:latin typeface="Nunito"/>
                <a:ea typeface="Nunito"/>
                <a:cs typeface="Nunito"/>
                <a:sym typeface="Nunito"/>
              </a:defRPr>
            </a:lvl9pPr>
          </a:lstStyle>
          <a:p>
            <a:pPr algn="ctr"/>
            <a:r>
              <a:rPr lang="en-US" b="0" dirty="0"/>
              <a:t>Training</a:t>
            </a:r>
            <a:endParaRPr lang="en-US" dirty="0"/>
          </a:p>
        </p:txBody>
      </p:sp>
      <p:sp>
        <p:nvSpPr>
          <p:cNvPr id="36" name="Title 22">
            <a:extLst>
              <a:ext uri="{FF2B5EF4-FFF2-40B4-BE49-F238E27FC236}">
                <a16:creationId xmlns:a16="http://schemas.microsoft.com/office/drawing/2014/main" id="{A500AD80-6331-E907-8BF7-7CACE1691B40}"/>
              </a:ext>
            </a:extLst>
          </p:cNvPr>
          <p:cNvSpPr txBox="1">
            <a:spLocks/>
          </p:cNvSpPr>
          <p:nvPr/>
        </p:nvSpPr>
        <p:spPr>
          <a:xfrm>
            <a:off x="3181107" y="3745735"/>
            <a:ext cx="30951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Nunito"/>
              <a:buNone/>
              <a:defRPr sz="1800" b="1" i="0" u="none" strike="noStrike" cap="none">
                <a:solidFill>
                  <a:schemeClr val="accent1"/>
                </a:solidFill>
                <a:latin typeface="Nunito"/>
                <a:ea typeface="Nunito"/>
                <a:cs typeface="Nunito"/>
                <a:sym typeface="Nunito"/>
              </a:defRPr>
            </a:lvl1pPr>
            <a:lvl2pPr marR="0" lvl="1" algn="l" rtl="0">
              <a:lnSpc>
                <a:spcPct val="100000"/>
              </a:lnSpc>
              <a:spcBef>
                <a:spcPts val="0"/>
              </a:spcBef>
              <a:spcAft>
                <a:spcPts val="0"/>
              </a:spcAft>
              <a:buClr>
                <a:schemeClr val="accent1"/>
              </a:buClr>
              <a:buSzPts val="2800"/>
              <a:buFont typeface="Nunito"/>
              <a:buNone/>
              <a:defRPr sz="2800" b="0" i="0" u="none" strike="noStrike" cap="none">
                <a:solidFill>
                  <a:schemeClr val="accent1"/>
                </a:solidFill>
                <a:latin typeface="Nunito"/>
                <a:ea typeface="Nunito"/>
                <a:cs typeface="Nunito"/>
                <a:sym typeface="Nunito"/>
              </a:defRPr>
            </a:lvl2pPr>
            <a:lvl3pPr marR="0" lvl="2" algn="l" rtl="0">
              <a:lnSpc>
                <a:spcPct val="100000"/>
              </a:lnSpc>
              <a:spcBef>
                <a:spcPts val="0"/>
              </a:spcBef>
              <a:spcAft>
                <a:spcPts val="0"/>
              </a:spcAft>
              <a:buClr>
                <a:schemeClr val="accent1"/>
              </a:buClr>
              <a:buSzPts val="2800"/>
              <a:buFont typeface="Nunito"/>
              <a:buNone/>
              <a:defRPr sz="2800" b="0" i="0" u="none" strike="noStrike" cap="none">
                <a:solidFill>
                  <a:schemeClr val="accent1"/>
                </a:solidFill>
                <a:latin typeface="Nunito"/>
                <a:ea typeface="Nunito"/>
                <a:cs typeface="Nunito"/>
                <a:sym typeface="Nunito"/>
              </a:defRPr>
            </a:lvl3pPr>
            <a:lvl4pPr marR="0" lvl="3" algn="l" rtl="0">
              <a:lnSpc>
                <a:spcPct val="100000"/>
              </a:lnSpc>
              <a:spcBef>
                <a:spcPts val="0"/>
              </a:spcBef>
              <a:spcAft>
                <a:spcPts val="0"/>
              </a:spcAft>
              <a:buClr>
                <a:schemeClr val="accent1"/>
              </a:buClr>
              <a:buSzPts val="2800"/>
              <a:buFont typeface="Nunito"/>
              <a:buNone/>
              <a:defRPr sz="2800" b="0" i="0" u="none" strike="noStrike" cap="none">
                <a:solidFill>
                  <a:schemeClr val="accent1"/>
                </a:solidFill>
                <a:latin typeface="Nunito"/>
                <a:ea typeface="Nunito"/>
                <a:cs typeface="Nunito"/>
                <a:sym typeface="Nunito"/>
              </a:defRPr>
            </a:lvl4pPr>
            <a:lvl5pPr marR="0" lvl="4" algn="l" rtl="0">
              <a:lnSpc>
                <a:spcPct val="100000"/>
              </a:lnSpc>
              <a:spcBef>
                <a:spcPts val="0"/>
              </a:spcBef>
              <a:spcAft>
                <a:spcPts val="0"/>
              </a:spcAft>
              <a:buClr>
                <a:schemeClr val="accent1"/>
              </a:buClr>
              <a:buSzPts val="2800"/>
              <a:buFont typeface="Nunito"/>
              <a:buNone/>
              <a:defRPr sz="2800" b="0" i="0" u="none" strike="noStrike" cap="none">
                <a:solidFill>
                  <a:schemeClr val="accent1"/>
                </a:solidFill>
                <a:latin typeface="Nunito"/>
                <a:ea typeface="Nunito"/>
                <a:cs typeface="Nunito"/>
                <a:sym typeface="Nunito"/>
              </a:defRPr>
            </a:lvl5pPr>
            <a:lvl6pPr marR="0" lvl="5" algn="l" rtl="0">
              <a:lnSpc>
                <a:spcPct val="100000"/>
              </a:lnSpc>
              <a:spcBef>
                <a:spcPts val="0"/>
              </a:spcBef>
              <a:spcAft>
                <a:spcPts val="0"/>
              </a:spcAft>
              <a:buClr>
                <a:schemeClr val="accent1"/>
              </a:buClr>
              <a:buSzPts val="2800"/>
              <a:buFont typeface="Nunito"/>
              <a:buNone/>
              <a:defRPr sz="2800" b="0" i="0" u="none" strike="noStrike" cap="none">
                <a:solidFill>
                  <a:schemeClr val="accent1"/>
                </a:solidFill>
                <a:latin typeface="Nunito"/>
                <a:ea typeface="Nunito"/>
                <a:cs typeface="Nunito"/>
                <a:sym typeface="Nunito"/>
              </a:defRPr>
            </a:lvl6pPr>
            <a:lvl7pPr marR="0" lvl="6" algn="l" rtl="0">
              <a:lnSpc>
                <a:spcPct val="100000"/>
              </a:lnSpc>
              <a:spcBef>
                <a:spcPts val="0"/>
              </a:spcBef>
              <a:spcAft>
                <a:spcPts val="0"/>
              </a:spcAft>
              <a:buClr>
                <a:schemeClr val="accent1"/>
              </a:buClr>
              <a:buSzPts val="2800"/>
              <a:buFont typeface="Nunito"/>
              <a:buNone/>
              <a:defRPr sz="2800" b="0" i="0" u="none" strike="noStrike" cap="none">
                <a:solidFill>
                  <a:schemeClr val="accent1"/>
                </a:solidFill>
                <a:latin typeface="Nunito"/>
                <a:ea typeface="Nunito"/>
                <a:cs typeface="Nunito"/>
                <a:sym typeface="Nunito"/>
              </a:defRPr>
            </a:lvl7pPr>
            <a:lvl8pPr marR="0" lvl="7" algn="l" rtl="0">
              <a:lnSpc>
                <a:spcPct val="100000"/>
              </a:lnSpc>
              <a:spcBef>
                <a:spcPts val="0"/>
              </a:spcBef>
              <a:spcAft>
                <a:spcPts val="0"/>
              </a:spcAft>
              <a:buClr>
                <a:schemeClr val="accent1"/>
              </a:buClr>
              <a:buSzPts val="2800"/>
              <a:buFont typeface="Nunito"/>
              <a:buNone/>
              <a:defRPr sz="2800" b="0" i="0" u="none" strike="noStrike" cap="none">
                <a:solidFill>
                  <a:schemeClr val="accent1"/>
                </a:solidFill>
                <a:latin typeface="Nunito"/>
                <a:ea typeface="Nunito"/>
                <a:cs typeface="Nunito"/>
                <a:sym typeface="Nunito"/>
              </a:defRPr>
            </a:lvl8pPr>
            <a:lvl9pPr marR="0" lvl="8" algn="l" rtl="0">
              <a:lnSpc>
                <a:spcPct val="100000"/>
              </a:lnSpc>
              <a:spcBef>
                <a:spcPts val="0"/>
              </a:spcBef>
              <a:spcAft>
                <a:spcPts val="0"/>
              </a:spcAft>
              <a:buClr>
                <a:schemeClr val="accent1"/>
              </a:buClr>
              <a:buSzPts val="2800"/>
              <a:buFont typeface="Nunito"/>
              <a:buNone/>
              <a:defRPr sz="2800" b="0" i="0" u="none" strike="noStrike" cap="none">
                <a:solidFill>
                  <a:schemeClr val="accent1"/>
                </a:solidFill>
                <a:latin typeface="Nunito"/>
                <a:ea typeface="Nunito"/>
                <a:cs typeface="Nunito"/>
                <a:sym typeface="Nunito"/>
              </a:defRPr>
            </a:lvl9pPr>
          </a:lstStyle>
          <a:p>
            <a:pPr algn="ctr"/>
            <a:r>
              <a:rPr lang="en-US" b="0" dirty="0"/>
              <a:t>Troubleshooting</a:t>
            </a:r>
            <a:endParaRPr lang="en-US" dirty="0"/>
          </a:p>
        </p:txBody>
      </p:sp>
      <p:sp>
        <p:nvSpPr>
          <p:cNvPr id="38" name="Subtitle 20">
            <a:extLst>
              <a:ext uri="{FF2B5EF4-FFF2-40B4-BE49-F238E27FC236}">
                <a16:creationId xmlns:a16="http://schemas.microsoft.com/office/drawing/2014/main" id="{62C213A4-0792-22A8-28E0-587F352E2B7A}"/>
              </a:ext>
            </a:extLst>
          </p:cNvPr>
          <p:cNvSpPr txBox="1">
            <a:spLocks/>
          </p:cNvSpPr>
          <p:nvPr/>
        </p:nvSpPr>
        <p:spPr>
          <a:xfrm>
            <a:off x="348593" y="2640210"/>
            <a:ext cx="3914610" cy="1109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300"/>
              <a:buFont typeface="Nunito"/>
              <a:buNone/>
              <a:defRPr sz="1300" b="0" i="0" u="none" strike="noStrike" cap="none">
                <a:solidFill>
                  <a:schemeClr val="lt2"/>
                </a:solidFill>
                <a:latin typeface="Nunito"/>
                <a:ea typeface="Nunito"/>
                <a:cs typeface="Nunito"/>
                <a:sym typeface="Nunito"/>
              </a:defRPr>
            </a:lvl1pPr>
            <a:lvl2pPr marL="914400" marR="0" lvl="1" indent="-317500" algn="l" rtl="0">
              <a:lnSpc>
                <a:spcPct val="100000"/>
              </a:lnSpc>
              <a:spcBef>
                <a:spcPts val="0"/>
              </a:spcBef>
              <a:spcAft>
                <a:spcPts val="0"/>
              </a:spcAft>
              <a:buClr>
                <a:schemeClr val="lt2"/>
              </a:buClr>
              <a:buSzPts val="1300"/>
              <a:buFont typeface="Nunito"/>
              <a:buNone/>
              <a:defRPr sz="1300" b="0" i="0" u="none" strike="noStrike" cap="none">
                <a:solidFill>
                  <a:schemeClr val="lt2"/>
                </a:solidFill>
                <a:latin typeface="Nunito"/>
                <a:ea typeface="Nunito"/>
                <a:cs typeface="Nunito"/>
                <a:sym typeface="Nunito"/>
              </a:defRPr>
            </a:lvl2pPr>
            <a:lvl3pPr marL="1371600" marR="0" lvl="2" indent="-317500" algn="l" rtl="0">
              <a:lnSpc>
                <a:spcPct val="100000"/>
              </a:lnSpc>
              <a:spcBef>
                <a:spcPts val="0"/>
              </a:spcBef>
              <a:spcAft>
                <a:spcPts val="0"/>
              </a:spcAft>
              <a:buClr>
                <a:schemeClr val="lt2"/>
              </a:buClr>
              <a:buSzPts val="1300"/>
              <a:buFont typeface="Nunito"/>
              <a:buNone/>
              <a:defRPr sz="1300" b="0" i="0" u="none" strike="noStrike" cap="none">
                <a:solidFill>
                  <a:schemeClr val="lt2"/>
                </a:solidFill>
                <a:latin typeface="Nunito"/>
                <a:ea typeface="Nunito"/>
                <a:cs typeface="Nunito"/>
                <a:sym typeface="Nunito"/>
              </a:defRPr>
            </a:lvl3pPr>
            <a:lvl4pPr marL="1828800" marR="0" lvl="3" indent="-317500" algn="l" rtl="0">
              <a:lnSpc>
                <a:spcPct val="100000"/>
              </a:lnSpc>
              <a:spcBef>
                <a:spcPts val="0"/>
              </a:spcBef>
              <a:spcAft>
                <a:spcPts val="0"/>
              </a:spcAft>
              <a:buClr>
                <a:schemeClr val="lt2"/>
              </a:buClr>
              <a:buSzPts val="1300"/>
              <a:buFont typeface="Nunito"/>
              <a:buNone/>
              <a:defRPr sz="1300" b="0" i="0" u="none" strike="noStrike" cap="none">
                <a:solidFill>
                  <a:schemeClr val="lt2"/>
                </a:solidFill>
                <a:latin typeface="Nunito"/>
                <a:ea typeface="Nunito"/>
                <a:cs typeface="Nunito"/>
                <a:sym typeface="Nunito"/>
              </a:defRPr>
            </a:lvl4pPr>
            <a:lvl5pPr marL="2286000" marR="0" lvl="4" indent="-317500" algn="l" rtl="0">
              <a:lnSpc>
                <a:spcPct val="100000"/>
              </a:lnSpc>
              <a:spcBef>
                <a:spcPts val="0"/>
              </a:spcBef>
              <a:spcAft>
                <a:spcPts val="0"/>
              </a:spcAft>
              <a:buClr>
                <a:schemeClr val="lt2"/>
              </a:buClr>
              <a:buSzPts val="1300"/>
              <a:buFont typeface="Nunito"/>
              <a:buNone/>
              <a:defRPr sz="1300" b="0" i="0" u="none" strike="noStrike" cap="none">
                <a:solidFill>
                  <a:schemeClr val="lt2"/>
                </a:solidFill>
                <a:latin typeface="Nunito"/>
                <a:ea typeface="Nunito"/>
                <a:cs typeface="Nunito"/>
                <a:sym typeface="Nunito"/>
              </a:defRPr>
            </a:lvl5pPr>
            <a:lvl6pPr marL="2743200" marR="0" lvl="5" indent="-317500" algn="l" rtl="0">
              <a:lnSpc>
                <a:spcPct val="100000"/>
              </a:lnSpc>
              <a:spcBef>
                <a:spcPts val="0"/>
              </a:spcBef>
              <a:spcAft>
                <a:spcPts val="0"/>
              </a:spcAft>
              <a:buClr>
                <a:schemeClr val="lt2"/>
              </a:buClr>
              <a:buSzPts val="1300"/>
              <a:buFont typeface="Nunito"/>
              <a:buNone/>
              <a:defRPr sz="1300" b="0" i="0" u="none" strike="noStrike" cap="none">
                <a:solidFill>
                  <a:schemeClr val="lt2"/>
                </a:solidFill>
                <a:latin typeface="Nunito"/>
                <a:ea typeface="Nunito"/>
                <a:cs typeface="Nunito"/>
                <a:sym typeface="Nunito"/>
              </a:defRPr>
            </a:lvl6pPr>
            <a:lvl7pPr marL="3200400" marR="0" lvl="6" indent="-317500" algn="l" rtl="0">
              <a:lnSpc>
                <a:spcPct val="100000"/>
              </a:lnSpc>
              <a:spcBef>
                <a:spcPts val="0"/>
              </a:spcBef>
              <a:spcAft>
                <a:spcPts val="0"/>
              </a:spcAft>
              <a:buClr>
                <a:schemeClr val="lt2"/>
              </a:buClr>
              <a:buSzPts val="1300"/>
              <a:buFont typeface="Nunito"/>
              <a:buNone/>
              <a:defRPr sz="1300" b="0" i="0" u="none" strike="noStrike" cap="none">
                <a:solidFill>
                  <a:schemeClr val="lt2"/>
                </a:solidFill>
                <a:latin typeface="Nunito"/>
                <a:ea typeface="Nunito"/>
                <a:cs typeface="Nunito"/>
                <a:sym typeface="Nunito"/>
              </a:defRPr>
            </a:lvl7pPr>
            <a:lvl8pPr marL="3657600" marR="0" lvl="7" indent="-317500" algn="l" rtl="0">
              <a:lnSpc>
                <a:spcPct val="100000"/>
              </a:lnSpc>
              <a:spcBef>
                <a:spcPts val="0"/>
              </a:spcBef>
              <a:spcAft>
                <a:spcPts val="0"/>
              </a:spcAft>
              <a:buClr>
                <a:schemeClr val="lt2"/>
              </a:buClr>
              <a:buSzPts val="1300"/>
              <a:buFont typeface="Nunito"/>
              <a:buNone/>
              <a:defRPr sz="1300" b="0" i="0" u="none" strike="noStrike" cap="none">
                <a:solidFill>
                  <a:schemeClr val="lt2"/>
                </a:solidFill>
                <a:latin typeface="Nunito"/>
                <a:ea typeface="Nunito"/>
                <a:cs typeface="Nunito"/>
                <a:sym typeface="Nunito"/>
              </a:defRPr>
            </a:lvl8pPr>
            <a:lvl9pPr marL="4114800" marR="0" lvl="8" indent="-317500" algn="l" rtl="0">
              <a:lnSpc>
                <a:spcPct val="100000"/>
              </a:lnSpc>
              <a:spcBef>
                <a:spcPts val="0"/>
              </a:spcBef>
              <a:spcAft>
                <a:spcPts val="0"/>
              </a:spcAft>
              <a:buClr>
                <a:schemeClr val="lt2"/>
              </a:buClr>
              <a:buSzPts val="1300"/>
              <a:buFont typeface="Nunito"/>
              <a:buNone/>
              <a:defRPr sz="1300" b="0" i="0" u="none" strike="noStrike" cap="none">
                <a:solidFill>
                  <a:schemeClr val="lt2"/>
                </a:solidFill>
                <a:latin typeface="Nunito"/>
                <a:ea typeface="Nunito"/>
                <a:cs typeface="Nunito"/>
                <a:sym typeface="Nunito"/>
              </a:defRPr>
            </a:lvl9pPr>
          </a:lstStyle>
          <a:p>
            <a:pPr algn="ctr"/>
            <a:r>
              <a:rPr lang="en-US" dirty="0"/>
              <a:t>Use the mobile app to remotely monitor and control the farm. Check the real-time data, alerts, and notifications provided by the app, and adjust the system as needed.</a:t>
            </a:r>
            <a:endParaRPr lang="en-US"/>
          </a:p>
        </p:txBody>
      </p:sp>
      <p:sp>
        <p:nvSpPr>
          <p:cNvPr id="40" name="Subtitle 20">
            <a:extLst>
              <a:ext uri="{FF2B5EF4-FFF2-40B4-BE49-F238E27FC236}">
                <a16:creationId xmlns:a16="http://schemas.microsoft.com/office/drawing/2014/main" id="{489D1283-8841-FDE8-CFEC-6222C4C66326}"/>
              </a:ext>
            </a:extLst>
          </p:cNvPr>
          <p:cNvSpPr txBox="1">
            <a:spLocks/>
          </p:cNvSpPr>
          <p:nvPr/>
        </p:nvSpPr>
        <p:spPr>
          <a:xfrm>
            <a:off x="4382880" y="2533817"/>
            <a:ext cx="4669420" cy="1109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300"/>
              <a:buFont typeface="Nunito"/>
              <a:buNone/>
              <a:defRPr sz="1300" b="0" i="0" u="none" strike="noStrike" cap="none">
                <a:solidFill>
                  <a:schemeClr val="lt2"/>
                </a:solidFill>
                <a:latin typeface="Nunito"/>
                <a:ea typeface="Nunito"/>
                <a:cs typeface="Nunito"/>
                <a:sym typeface="Nunito"/>
              </a:defRPr>
            </a:lvl1pPr>
            <a:lvl2pPr marL="914400" marR="0" lvl="1" indent="-317500" algn="l" rtl="0">
              <a:lnSpc>
                <a:spcPct val="100000"/>
              </a:lnSpc>
              <a:spcBef>
                <a:spcPts val="0"/>
              </a:spcBef>
              <a:spcAft>
                <a:spcPts val="0"/>
              </a:spcAft>
              <a:buClr>
                <a:schemeClr val="lt2"/>
              </a:buClr>
              <a:buSzPts val="1300"/>
              <a:buFont typeface="Nunito"/>
              <a:buNone/>
              <a:defRPr sz="1300" b="0" i="0" u="none" strike="noStrike" cap="none">
                <a:solidFill>
                  <a:schemeClr val="lt2"/>
                </a:solidFill>
                <a:latin typeface="Nunito"/>
                <a:ea typeface="Nunito"/>
                <a:cs typeface="Nunito"/>
                <a:sym typeface="Nunito"/>
              </a:defRPr>
            </a:lvl2pPr>
            <a:lvl3pPr marL="1371600" marR="0" lvl="2" indent="-317500" algn="l" rtl="0">
              <a:lnSpc>
                <a:spcPct val="100000"/>
              </a:lnSpc>
              <a:spcBef>
                <a:spcPts val="0"/>
              </a:spcBef>
              <a:spcAft>
                <a:spcPts val="0"/>
              </a:spcAft>
              <a:buClr>
                <a:schemeClr val="lt2"/>
              </a:buClr>
              <a:buSzPts val="1300"/>
              <a:buFont typeface="Nunito"/>
              <a:buNone/>
              <a:defRPr sz="1300" b="0" i="0" u="none" strike="noStrike" cap="none">
                <a:solidFill>
                  <a:schemeClr val="lt2"/>
                </a:solidFill>
                <a:latin typeface="Nunito"/>
                <a:ea typeface="Nunito"/>
                <a:cs typeface="Nunito"/>
                <a:sym typeface="Nunito"/>
              </a:defRPr>
            </a:lvl3pPr>
            <a:lvl4pPr marL="1828800" marR="0" lvl="3" indent="-317500" algn="l" rtl="0">
              <a:lnSpc>
                <a:spcPct val="100000"/>
              </a:lnSpc>
              <a:spcBef>
                <a:spcPts val="0"/>
              </a:spcBef>
              <a:spcAft>
                <a:spcPts val="0"/>
              </a:spcAft>
              <a:buClr>
                <a:schemeClr val="lt2"/>
              </a:buClr>
              <a:buSzPts val="1300"/>
              <a:buFont typeface="Nunito"/>
              <a:buNone/>
              <a:defRPr sz="1300" b="0" i="0" u="none" strike="noStrike" cap="none">
                <a:solidFill>
                  <a:schemeClr val="lt2"/>
                </a:solidFill>
                <a:latin typeface="Nunito"/>
                <a:ea typeface="Nunito"/>
                <a:cs typeface="Nunito"/>
                <a:sym typeface="Nunito"/>
              </a:defRPr>
            </a:lvl4pPr>
            <a:lvl5pPr marL="2286000" marR="0" lvl="4" indent="-317500" algn="l" rtl="0">
              <a:lnSpc>
                <a:spcPct val="100000"/>
              </a:lnSpc>
              <a:spcBef>
                <a:spcPts val="0"/>
              </a:spcBef>
              <a:spcAft>
                <a:spcPts val="0"/>
              </a:spcAft>
              <a:buClr>
                <a:schemeClr val="lt2"/>
              </a:buClr>
              <a:buSzPts val="1300"/>
              <a:buFont typeface="Nunito"/>
              <a:buNone/>
              <a:defRPr sz="1300" b="0" i="0" u="none" strike="noStrike" cap="none">
                <a:solidFill>
                  <a:schemeClr val="lt2"/>
                </a:solidFill>
                <a:latin typeface="Nunito"/>
                <a:ea typeface="Nunito"/>
                <a:cs typeface="Nunito"/>
                <a:sym typeface="Nunito"/>
              </a:defRPr>
            </a:lvl5pPr>
            <a:lvl6pPr marL="2743200" marR="0" lvl="5" indent="-317500" algn="l" rtl="0">
              <a:lnSpc>
                <a:spcPct val="100000"/>
              </a:lnSpc>
              <a:spcBef>
                <a:spcPts val="0"/>
              </a:spcBef>
              <a:spcAft>
                <a:spcPts val="0"/>
              </a:spcAft>
              <a:buClr>
                <a:schemeClr val="lt2"/>
              </a:buClr>
              <a:buSzPts val="1300"/>
              <a:buFont typeface="Nunito"/>
              <a:buNone/>
              <a:defRPr sz="1300" b="0" i="0" u="none" strike="noStrike" cap="none">
                <a:solidFill>
                  <a:schemeClr val="lt2"/>
                </a:solidFill>
                <a:latin typeface="Nunito"/>
                <a:ea typeface="Nunito"/>
                <a:cs typeface="Nunito"/>
                <a:sym typeface="Nunito"/>
              </a:defRPr>
            </a:lvl6pPr>
            <a:lvl7pPr marL="3200400" marR="0" lvl="6" indent="-317500" algn="l" rtl="0">
              <a:lnSpc>
                <a:spcPct val="100000"/>
              </a:lnSpc>
              <a:spcBef>
                <a:spcPts val="0"/>
              </a:spcBef>
              <a:spcAft>
                <a:spcPts val="0"/>
              </a:spcAft>
              <a:buClr>
                <a:schemeClr val="lt2"/>
              </a:buClr>
              <a:buSzPts val="1300"/>
              <a:buFont typeface="Nunito"/>
              <a:buNone/>
              <a:defRPr sz="1300" b="0" i="0" u="none" strike="noStrike" cap="none">
                <a:solidFill>
                  <a:schemeClr val="lt2"/>
                </a:solidFill>
                <a:latin typeface="Nunito"/>
                <a:ea typeface="Nunito"/>
                <a:cs typeface="Nunito"/>
                <a:sym typeface="Nunito"/>
              </a:defRPr>
            </a:lvl7pPr>
            <a:lvl8pPr marL="3657600" marR="0" lvl="7" indent="-317500" algn="l" rtl="0">
              <a:lnSpc>
                <a:spcPct val="100000"/>
              </a:lnSpc>
              <a:spcBef>
                <a:spcPts val="0"/>
              </a:spcBef>
              <a:spcAft>
                <a:spcPts val="0"/>
              </a:spcAft>
              <a:buClr>
                <a:schemeClr val="lt2"/>
              </a:buClr>
              <a:buSzPts val="1300"/>
              <a:buFont typeface="Nunito"/>
              <a:buNone/>
              <a:defRPr sz="1300" b="0" i="0" u="none" strike="noStrike" cap="none">
                <a:solidFill>
                  <a:schemeClr val="lt2"/>
                </a:solidFill>
                <a:latin typeface="Nunito"/>
                <a:ea typeface="Nunito"/>
                <a:cs typeface="Nunito"/>
                <a:sym typeface="Nunito"/>
              </a:defRPr>
            </a:lvl8pPr>
            <a:lvl9pPr marL="4114800" marR="0" lvl="8" indent="-317500" algn="l" rtl="0">
              <a:lnSpc>
                <a:spcPct val="100000"/>
              </a:lnSpc>
              <a:spcBef>
                <a:spcPts val="0"/>
              </a:spcBef>
              <a:spcAft>
                <a:spcPts val="0"/>
              </a:spcAft>
              <a:buClr>
                <a:schemeClr val="lt2"/>
              </a:buClr>
              <a:buSzPts val="1300"/>
              <a:buFont typeface="Nunito"/>
              <a:buNone/>
              <a:defRPr sz="1300" b="0" i="0" u="none" strike="noStrike" cap="none">
                <a:solidFill>
                  <a:schemeClr val="lt2"/>
                </a:solidFill>
                <a:latin typeface="Nunito"/>
                <a:ea typeface="Nunito"/>
                <a:cs typeface="Nunito"/>
                <a:sym typeface="Nunito"/>
              </a:defRPr>
            </a:lvl9pPr>
          </a:lstStyle>
          <a:p>
            <a:pPr algn="ctr"/>
            <a:r>
              <a:rPr lang="en-US" dirty="0"/>
              <a:t>Train farmers and farm workers on how to use the system, including the sensors, IoT devices, and mobile app. Provide ongoing training and support to ensure that everyone is comfortable with the system and can use it effectively.</a:t>
            </a:r>
          </a:p>
        </p:txBody>
      </p:sp>
      <p:sp>
        <p:nvSpPr>
          <p:cNvPr id="42" name="Subtitle 20">
            <a:extLst>
              <a:ext uri="{FF2B5EF4-FFF2-40B4-BE49-F238E27FC236}">
                <a16:creationId xmlns:a16="http://schemas.microsoft.com/office/drawing/2014/main" id="{73C1E8D3-0D11-09F6-3728-69FB2A284366}"/>
              </a:ext>
            </a:extLst>
          </p:cNvPr>
          <p:cNvSpPr txBox="1">
            <a:spLocks/>
          </p:cNvSpPr>
          <p:nvPr/>
        </p:nvSpPr>
        <p:spPr>
          <a:xfrm>
            <a:off x="1593497" y="4098538"/>
            <a:ext cx="5585977" cy="1109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300"/>
              <a:buFont typeface="Nunito"/>
              <a:buNone/>
              <a:defRPr sz="1300" b="0" i="0" u="none" strike="noStrike" cap="none">
                <a:solidFill>
                  <a:schemeClr val="lt2"/>
                </a:solidFill>
                <a:latin typeface="Nunito"/>
                <a:ea typeface="Nunito"/>
                <a:cs typeface="Nunito"/>
                <a:sym typeface="Nunito"/>
              </a:defRPr>
            </a:lvl1pPr>
            <a:lvl2pPr marL="914400" marR="0" lvl="1" indent="-317500" algn="l" rtl="0">
              <a:lnSpc>
                <a:spcPct val="100000"/>
              </a:lnSpc>
              <a:spcBef>
                <a:spcPts val="0"/>
              </a:spcBef>
              <a:spcAft>
                <a:spcPts val="0"/>
              </a:spcAft>
              <a:buClr>
                <a:schemeClr val="lt2"/>
              </a:buClr>
              <a:buSzPts val="1300"/>
              <a:buFont typeface="Nunito"/>
              <a:buNone/>
              <a:defRPr sz="1300" b="0" i="0" u="none" strike="noStrike" cap="none">
                <a:solidFill>
                  <a:schemeClr val="lt2"/>
                </a:solidFill>
                <a:latin typeface="Nunito"/>
                <a:ea typeface="Nunito"/>
                <a:cs typeface="Nunito"/>
                <a:sym typeface="Nunito"/>
              </a:defRPr>
            </a:lvl2pPr>
            <a:lvl3pPr marL="1371600" marR="0" lvl="2" indent="-317500" algn="l" rtl="0">
              <a:lnSpc>
                <a:spcPct val="100000"/>
              </a:lnSpc>
              <a:spcBef>
                <a:spcPts val="0"/>
              </a:spcBef>
              <a:spcAft>
                <a:spcPts val="0"/>
              </a:spcAft>
              <a:buClr>
                <a:schemeClr val="lt2"/>
              </a:buClr>
              <a:buSzPts val="1300"/>
              <a:buFont typeface="Nunito"/>
              <a:buNone/>
              <a:defRPr sz="1300" b="0" i="0" u="none" strike="noStrike" cap="none">
                <a:solidFill>
                  <a:schemeClr val="lt2"/>
                </a:solidFill>
                <a:latin typeface="Nunito"/>
                <a:ea typeface="Nunito"/>
                <a:cs typeface="Nunito"/>
                <a:sym typeface="Nunito"/>
              </a:defRPr>
            </a:lvl3pPr>
            <a:lvl4pPr marL="1828800" marR="0" lvl="3" indent="-317500" algn="l" rtl="0">
              <a:lnSpc>
                <a:spcPct val="100000"/>
              </a:lnSpc>
              <a:spcBef>
                <a:spcPts val="0"/>
              </a:spcBef>
              <a:spcAft>
                <a:spcPts val="0"/>
              </a:spcAft>
              <a:buClr>
                <a:schemeClr val="lt2"/>
              </a:buClr>
              <a:buSzPts val="1300"/>
              <a:buFont typeface="Nunito"/>
              <a:buNone/>
              <a:defRPr sz="1300" b="0" i="0" u="none" strike="noStrike" cap="none">
                <a:solidFill>
                  <a:schemeClr val="lt2"/>
                </a:solidFill>
                <a:latin typeface="Nunito"/>
                <a:ea typeface="Nunito"/>
                <a:cs typeface="Nunito"/>
                <a:sym typeface="Nunito"/>
              </a:defRPr>
            </a:lvl4pPr>
            <a:lvl5pPr marL="2286000" marR="0" lvl="4" indent="-317500" algn="l" rtl="0">
              <a:lnSpc>
                <a:spcPct val="100000"/>
              </a:lnSpc>
              <a:spcBef>
                <a:spcPts val="0"/>
              </a:spcBef>
              <a:spcAft>
                <a:spcPts val="0"/>
              </a:spcAft>
              <a:buClr>
                <a:schemeClr val="lt2"/>
              </a:buClr>
              <a:buSzPts val="1300"/>
              <a:buFont typeface="Nunito"/>
              <a:buNone/>
              <a:defRPr sz="1300" b="0" i="0" u="none" strike="noStrike" cap="none">
                <a:solidFill>
                  <a:schemeClr val="lt2"/>
                </a:solidFill>
                <a:latin typeface="Nunito"/>
                <a:ea typeface="Nunito"/>
                <a:cs typeface="Nunito"/>
                <a:sym typeface="Nunito"/>
              </a:defRPr>
            </a:lvl5pPr>
            <a:lvl6pPr marL="2743200" marR="0" lvl="5" indent="-317500" algn="l" rtl="0">
              <a:lnSpc>
                <a:spcPct val="100000"/>
              </a:lnSpc>
              <a:spcBef>
                <a:spcPts val="0"/>
              </a:spcBef>
              <a:spcAft>
                <a:spcPts val="0"/>
              </a:spcAft>
              <a:buClr>
                <a:schemeClr val="lt2"/>
              </a:buClr>
              <a:buSzPts val="1300"/>
              <a:buFont typeface="Nunito"/>
              <a:buNone/>
              <a:defRPr sz="1300" b="0" i="0" u="none" strike="noStrike" cap="none">
                <a:solidFill>
                  <a:schemeClr val="lt2"/>
                </a:solidFill>
                <a:latin typeface="Nunito"/>
                <a:ea typeface="Nunito"/>
                <a:cs typeface="Nunito"/>
                <a:sym typeface="Nunito"/>
              </a:defRPr>
            </a:lvl6pPr>
            <a:lvl7pPr marL="3200400" marR="0" lvl="6" indent="-317500" algn="l" rtl="0">
              <a:lnSpc>
                <a:spcPct val="100000"/>
              </a:lnSpc>
              <a:spcBef>
                <a:spcPts val="0"/>
              </a:spcBef>
              <a:spcAft>
                <a:spcPts val="0"/>
              </a:spcAft>
              <a:buClr>
                <a:schemeClr val="lt2"/>
              </a:buClr>
              <a:buSzPts val="1300"/>
              <a:buFont typeface="Nunito"/>
              <a:buNone/>
              <a:defRPr sz="1300" b="0" i="0" u="none" strike="noStrike" cap="none">
                <a:solidFill>
                  <a:schemeClr val="lt2"/>
                </a:solidFill>
                <a:latin typeface="Nunito"/>
                <a:ea typeface="Nunito"/>
                <a:cs typeface="Nunito"/>
                <a:sym typeface="Nunito"/>
              </a:defRPr>
            </a:lvl7pPr>
            <a:lvl8pPr marL="3657600" marR="0" lvl="7" indent="-317500" algn="l" rtl="0">
              <a:lnSpc>
                <a:spcPct val="100000"/>
              </a:lnSpc>
              <a:spcBef>
                <a:spcPts val="0"/>
              </a:spcBef>
              <a:spcAft>
                <a:spcPts val="0"/>
              </a:spcAft>
              <a:buClr>
                <a:schemeClr val="lt2"/>
              </a:buClr>
              <a:buSzPts val="1300"/>
              <a:buFont typeface="Nunito"/>
              <a:buNone/>
              <a:defRPr sz="1300" b="0" i="0" u="none" strike="noStrike" cap="none">
                <a:solidFill>
                  <a:schemeClr val="lt2"/>
                </a:solidFill>
                <a:latin typeface="Nunito"/>
                <a:ea typeface="Nunito"/>
                <a:cs typeface="Nunito"/>
                <a:sym typeface="Nunito"/>
              </a:defRPr>
            </a:lvl8pPr>
            <a:lvl9pPr marL="4114800" marR="0" lvl="8" indent="-317500" algn="l" rtl="0">
              <a:lnSpc>
                <a:spcPct val="100000"/>
              </a:lnSpc>
              <a:spcBef>
                <a:spcPts val="0"/>
              </a:spcBef>
              <a:spcAft>
                <a:spcPts val="0"/>
              </a:spcAft>
              <a:buClr>
                <a:schemeClr val="lt2"/>
              </a:buClr>
              <a:buSzPts val="1300"/>
              <a:buFont typeface="Nunito"/>
              <a:buNone/>
              <a:defRPr sz="1300" b="0" i="0" u="none" strike="noStrike" cap="none">
                <a:solidFill>
                  <a:schemeClr val="lt2"/>
                </a:solidFill>
                <a:latin typeface="Nunito"/>
                <a:ea typeface="Nunito"/>
                <a:cs typeface="Nunito"/>
                <a:sym typeface="Nunito"/>
              </a:defRPr>
            </a:lvl9pPr>
          </a:lstStyle>
          <a:p>
            <a:pPr algn="ctr"/>
            <a:r>
              <a:rPr lang="en-US" dirty="0"/>
              <a:t>Provide troubleshooting support to farmers if they encounter any issues or problems with the system. Respond to inquiries in a timely and efficient manner to ensure that farmers can continue to use the system effectively.</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58"/>
          <p:cNvSpPr txBox="1">
            <a:spLocks noGrp="1"/>
          </p:cNvSpPr>
          <p:nvPr>
            <p:ph type="title"/>
          </p:nvPr>
        </p:nvSpPr>
        <p:spPr>
          <a:xfrm>
            <a:off x="3166865" y="608080"/>
            <a:ext cx="2627340" cy="48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p>
        </p:txBody>
      </p:sp>
      <p:sp>
        <p:nvSpPr>
          <p:cNvPr id="997" name="Google Shape;997;p58"/>
          <p:cNvSpPr txBox="1"/>
          <p:nvPr/>
        </p:nvSpPr>
        <p:spPr>
          <a:xfrm>
            <a:off x="593973" y="1187955"/>
            <a:ext cx="7766640" cy="3159480"/>
          </a:xfrm>
          <a:prstGeom prst="rect">
            <a:avLst/>
          </a:prstGeom>
          <a:noFill/>
          <a:ln>
            <a:noFill/>
          </a:ln>
        </p:spPr>
        <p:txBody>
          <a:bodyPr spcFirstLastPara="1" wrap="square" lIns="91425" tIns="91425" rIns="91425" bIns="91425" anchor="t" anchorCtr="0">
            <a:noAutofit/>
          </a:bodyPr>
          <a:lstStyle/>
          <a:p>
            <a:pPr algn="ctr">
              <a:lnSpc>
                <a:spcPct val="150000"/>
              </a:lnSpc>
            </a:pPr>
            <a:endParaRPr lang="en" dirty="0">
              <a:sym typeface="Nunito"/>
            </a:endParaRPr>
          </a:p>
          <a:p>
            <a:pPr algn="ctr">
              <a:lnSpc>
                <a:spcPct val="150000"/>
              </a:lnSpc>
            </a:pPr>
            <a:r>
              <a:rPr lang="en" dirty="0">
                <a:sym typeface="Nunito"/>
              </a:rPr>
              <a:t>The Farming Automation System is a cost-effective and easy-to-use solution for farmers. It helps to save time and resources, and also reduces labor costs. The system also helps to reduce crop damage due to pests, weeds, and other environmental factors.</a:t>
            </a:r>
            <a:endParaRPr lang="en-US"/>
          </a:p>
          <a:p>
            <a:pPr algn="ctr">
              <a:lnSpc>
                <a:spcPct val="150000"/>
              </a:lnSpc>
            </a:pPr>
            <a:endParaRPr lang="en" dirty="0">
              <a:ea typeface="Nunito"/>
            </a:endParaRPr>
          </a:p>
          <a:p>
            <a:pPr algn="ctr">
              <a:lnSpc>
                <a:spcPct val="150000"/>
              </a:lnSpc>
            </a:pPr>
            <a:r>
              <a:rPr lang="en" dirty="0">
                <a:ea typeface="Nunito"/>
                <a:sym typeface="Nunito"/>
              </a:rPr>
              <a:t>The mobile app allows farmers to monitor and control their farms remotely. The app provides information about the farm, as well as instructions to farmers for resolving problems. The app is user-friendly and easy to use, making it an ideal solution for farmers.</a:t>
            </a:r>
            <a:endParaRPr lang="en"/>
          </a:p>
          <a:p>
            <a:pPr marL="0" lvl="0" indent="0" algn="ctr">
              <a:lnSpc>
                <a:spcPct val="150000"/>
              </a:lnSpc>
              <a:spcBef>
                <a:spcPts val="0"/>
              </a:spcBef>
              <a:spcAft>
                <a:spcPts val="1600"/>
              </a:spcAft>
              <a:buNone/>
            </a:pPr>
            <a:endParaRPr lang="en" dirty="0">
              <a:solidFill>
                <a:schemeClr val="lt2"/>
              </a:solidFill>
              <a:latin typeface="Nunito"/>
              <a:ea typeface="Nunito"/>
              <a:cs typeface="Nunito"/>
            </a:endParaRPr>
          </a:p>
        </p:txBody>
      </p:sp>
      <p:sp>
        <p:nvSpPr>
          <p:cNvPr id="1014" name="Google Shape;1014;p58"/>
          <p:cNvSpPr/>
          <p:nvPr/>
        </p:nvSpPr>
        <p:spPr>
          <a:xfrm>
            <a:off x="-129000" y="4266984"/>
            <a:ext cx="1851876" cy="1743867"/>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8"/>
          <p:cNvSpPr/>
          <p:nvPr/>
        </p:nvSpPr>
        <p:spPr>
          <a:xfrm>
            <a:off x="7020800" y="-581250"/>
            <a:ext cx="1474292" cy="1388305"/>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Agronomy Business Plan by Slidesgo">
  <a:themeElements>
    <a:clrScheme name="Simple Light">
      <a:dk1>
        <a:srgbClr val="000000"/>
      </a:dk1>
      <a:lt1>
        <a:srgbClr val="FFFFFF"/>
      </a:lt1>
      <a:dk2>
        <a:srgbClr val="F7F2E4"/>
      </a:dk2>
      <a:lt2>
        <a:srgbClr val="321609"/>
      </a:lt2>
      <a:accent1>
        <a:srgbClr val="85200C"/>
      </a:accent1>
      <a:accent2>
        <a:srgbClr val="321609"/>
      </a:accent2>
      <a:accent3>
        <a:srgbClr val="F7F2E4"/>
      </a:accent3>
      <a:accent4>
        <a:srgbClr val="955530"/>
      </a:accent4>
      <a:accent5>
        <a:srgbClr val="797129"/>
      </a:accent5>
      <a:accent6>
        <a:srgbClr val="F7F2E4"/>
      </a:accent6>
      <a:hlink>
        <a:srgbClr val="32160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10</Slides>
  <Notes>10</Notes>
  <HiddenSlides>0</HiddenSlide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Agronomy Business Plan by Slidesgo</vt:lpstr>
      <vt:lpstr>Slidesgo Final Pages</vt:lpstr>
      <vt:lpstr> Matrix Farm Automation </vt:lpstr>
      <vt:lpstr>Table of contents</vt:lpstr>
      <vt:lpstr>Revolutionizing Farming with Automation</vt:lpstr>
      <vt:lpstr>Need of the System</vt:lpstr>
      <vt:lpstr>Technologies </vt:lpstr>
      <vt:lpstr>Implementation</vt:lpstr>
      <vt:lpstr>Implementation</vt:lpstr>
      <vt:lpstr>Operating  plan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Business Plan</dc:title>
  <cp:revision>139</cp:revision>
  <dcterms:modified xsi:type="dcterms:W3CDTF">2023-02-28T07:21:16Z</dcterms:modified>
</cp:coreProperties>
</file>